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data5.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diagrams/colors6.xml" ContentType="application/vnd.openxmlformats-officedocument.drawingml.diagramColors+xml"/>
  <Override PartName="/ppt/diagrams/drawing6.xml" ContentType="application/vnd.ms-office.drawingml.diagramDrawing+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ppt/diagrams/drawing5.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0" r:id="rId3"/>
    <p:sldId id="272" r:id="rId4"/>
    <p:sldId id="273" r:id="rId5"/>
    <p:sldId id="274" r:id="rId6"/>
    <p:sldId id="275" r:id="rId7"/>
    <p:sldId id="276" r:id="rId8"/>
    <p:sldId id="277" r:id="rId9"/>
    <p:sldId id="278" r:id="rId10"/>
    <p:sldId id="279" r:id="rId11"/>
    <p:sldId id="280" r:id="rId12"/>
    <p:sldId id="281" r:id="rId13"/>
    <p:sldId id="283" r:id="rId14"/>
    <p:sldId id="290" r:id="rId15"/>
    <p:sldId id="284" r:id="rId16"/>
    <p:sldId id="285" r:id="rId17"/>
    <p:sldId id="287" r:id="rId18"/>
    <p:sldId id="288" r:id="rId19"/>
    <p:sldId id="289" r:id="rId20"/>
    <p:sldId id="291" r:id="rId21"/>
    <p:sldId id="261"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diagrams/_rels/data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image" Target="../media/image7.jpeg"/><Relationship Id="rId1" Type="http://schemas.openxmlformats.org/officeDocument/2006/relationships/image" Target="../media/image6.png"/><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 Id="rId9" Type="http://schemas.openxmlformats.org/officeDocument/2006/relationships/image" Target="../media/image14.jpeg"/></Relationships>
</file>

<file path=ppt/diagrams/_rels/drawing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image" Target="../media/image7.jpeg"/><Relationship Id="rId1" Type="http://schemas.openxmlformats.org/officeDocument/2006/relationships/image" Target="../media/image6.png"/><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 Id="rId9" Type="http://schemas.openxmlformats.org/officeDocument/2006/relationships/image" Target="../media/image14.jpe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D82EE83-A509-49FE-95BA-DA4345BE7969}" type="doc">
      <dgm:prSet loTypeId="urn:microsoft.com/office/officeart/2005/8/layout/vList2" loCatId="list" qsTypeId="urn:microsoft.com/office/officeart/2005/8/quickstyle/simple2" qsCatId="simple" csTypeId="urn:microsoft.com/office/officeart/2005/8/colors/colorful1" csCatId="colorful" phldr="1"/>
      <dgm:spPr/>
      <dgm:t>
        <a:bodyPr/>
        <a:lstStyle/>
        <a:p>
          <a:endParaRPr lang="en-US"/>
        </a:p>
      </dgm:t>
    </dgm:pt>
    <dgm:pt modelId="{F4F42407-27B5-49CF-BA9C-677A5E12B2FD}">
      <dgm:prSet phldrT="[Text]"/>
      <dgm:spPr/>
      <dgm:t>
        <a:bodyPr/>
        <a:lstStyle/>
        <a:p>
          <a:r>
            <a:rPr lang="en-US" dirty="0" smtClean="0"/>
            <a:t>Process</a:t>
          </a:r>
          <a:endParaRPr lang="en-US" dirty="0"/>
        </a:p>
      </dgm:t>
    </dgm:pt>
    <dgm:pt modelId="{6416E021-4C87-460A-B77B-194BA69F355A}" type="parTrans" cxnId="{6EB0D4D6-0F3D-4F23-A9A3-C859CC000CCE}">
      <dgm:prSet/>
      <dgm:spPr/>
      <dgm:t>
        <a:bodyPr/>
        <a:lstStyle/>
        <a:p>
          <a:endParaRPr lang="en-US"/>
        </a:p>
      </dgm:t>
    </dgm:pt>
    <dgm:pt modelId="{D31F35F7-9CD4-47F9-B2E1-5B721FC8633B}" type="sibTrans" cxnId="{6EB0D4D6-0F3D-4F23-A9A3-C859CC000CCE}">
      <dgm:prSet/>
      <dgm:spPr/>
      <dgm:t>
        <a:bodyPr/>
        <a:lstStyle/>
        <a:p>
          <a:endParaRPr lang="en-US"/>
        </a:p>
      </dgm:t>
    </dgm:pt>
    <dgm:pt modelId="{559BBEB7-ECCC-4685-A961-F6824DB69559}">
      <dgm:prSet phldrT="[Text]"/>
      <dgm:spPr/>
      <dgm:t>
        <a:bodyPr/>
        <a:lstStyle/>
        <a:p>
          <a:r>
            <a:rPr lang="en-US" dirty="0" smtClean="0"/>
            <a:t>Multidisciplinary Approach</a:t>
          </a:r>
          <a:endParaRPr lang="en-US" dirty="0"/>
        </a:p>
      </dgm:t>
    </dgm:pt>
    <dgm:pt modelId="{78B37706-047E-4E7C-9CB4-E478CEB083D0}" type="parTrans" cxnId="{4933B008-2123-4136-842F-D37FCD2DF53E}">
      <dgm:prSet/>
      <dgm:spPr/>
      <dgm:t>
        <a:bodyPr/>
        <a:lstStyle/>
        <a:p>
          <a:endParaRPr lang="en-US"/>
        </a:p>
      </dgm:t>
    </dgm:pt>
    <dgm:pt modelId="{ED8561DD-AD8F-429B-93BD-B3A7735029C3}" type="sibTrans" cxnId="{4933B008-2123-4136-842F-D37FCD2DF53E}">
      <dgm:prSet/>
      <dgm:spPr/>
      <dgm:t>
        <a:bodyPr/>
        <a:lstStyle/>
        <a:p>
          <a:endParaRPr lang="en-US"/>
        </a:p>
      </dgm:t>
    </dgm:pt>
    <dgm:pt modelId="{95DA25DC-AD12-44AE-8860-3CD9853D6C4A}">
      <dgm:prSet phldrT="[Text]"/>
      <dgm:spPr/>
      <dgm:t>
        <a:bodyPr/>
        <a:lstStyle/>
        <a:p>
          <a:r>
            <a:rPr lang="en-US" dirty="0" smtClean="0"/>
            <a:t>Universal Application</a:t>
          </a:r>
          <a:endParaRPr lang="en-US" dirty="0"/>
        </a:p>
      </dgm:t>
    </dgm:pt>
    <dgm:pt modelId="{109ADAA7-718E-4E5C-9062-C01366B4266F}" type="parTrans" cxnId="{AE374656-87B2-46DE-A878-16D4C53222DE}">
      <dgm:prSet/>
      <dgm:spPr/>
      <dgm:t>
        <a:bodyPr/>
        <a:lstStyle/>
        <a:p>
          <a:endParaRPr lang="en-US"/>
        </a:p>
      </dgm:t>
    </dgm:pt>
    <dgm:pt modelId="{EE3C0603-4C29-4D0A-A7B6-2FB453F0CFB9}" type="sibTrans" cxnId="{AE374656-87B2-46DE-A878-16D4C53222DE}">
      <dgm:prSet/>
      <dgm:spPr/>
      <dgm:t>
        <a:bodyPr/>
        <a:lstStyle/>
        <a:p>
          <a:endParaRPr lang="en-US"/>
        </a:p>
      </dgm:t>
    </dgm:pt>
    <dgm:pt modelId="{ADBE5AB2-C7ED-4FAD-B61D-C19B66E0C776}">
      <dgm:prSet phldrT="[Text]"/>
      <dgm:spPr/>
      <dgm:t>
        <a:bodyPr/>
        <a:lstStyle/>
        <a:p>
          <a:r>
            <a:rPr lang="en-US" dirty="0" smtClean="0"/>
            <a:t>Continuous in Nature</a:t>
          </a:r>
          <a:endParaRPr lang="en-US" dirty="0"/>
        </a:p>
      </dgm:t>
    </dgm:pt>
    <dgm:pt modelId="{2F38BA40-DC5B-449E-9206-3258E57D76D2}" type="parTrans" cxnId="{492F6C20-3BFF-449B-AE72-CB2DDEBC280A}">
      <dgm:prSet/>
      <dgm:spPr/>
      <dgm:t>
        <a:bodyPr/>
        <a:lstStyle/>
        <a:p>
          <a:endParaRPr lang="en-US"/>
        </a:p>
      </dgm:t>
    </dgm:pt>
    <dgm:pt modelId="{53B685D0-33BB-4F29-AD02-799EC0EB287F}" type="sibTrans" cxnId="{492F6C20-3BFF-449B-AE72-CB2DDEBC280A}">
      <dgm:prSet/>
      <dgm:spPr/>
      <dgm:t>
        <a:bodyPr/>
        <a:lstStyle/>
        <a:p>
          <a:endParaRPr lang="en-US"/>
        </a:p>
      </dgm:t>
    </dgm:pt>
    <dgm:pt modelId="{0C99D156-6EC2-470B-AB59-78257ACCB3C8}">
      <dgm:prSet phldrT="[Text]"/>
      <dgm:spPr/>
      <dgm:t>
        <a:bodyPr/>
        <a:lstStyle/>
        <a:p>
          <a:r>
            <a:rPr lang="en-US" dirty="0" smtClean="0"/>
            <a:t>Objectives Oriented</a:t>
          </a:r>
          <a:endParaRPr lang="en-US" dirty="0"/>
        </a:p>
      </dgm:t>
    </dgm:pt>
    <dgm:pt modelId="{71D37149-F601-41D5-A914-3D19D2BFC911}" type="parTrans" cxnId="{F010F5E3-C7B9-43B1-96FD-78674606276E}">
      <dgm:prSet/>
      <dgm:spPr/>
      <dgm:t>
        <a:bodyPr/>
        <a:lstStyle/>
        <a:p>
          <a:endParaRPr lang="en-US"/>
        </a:p>
      </dgm:t>
    </dgm:pt>
    <dgm:pt modelId="{757B41AC-B433-44A0-BD6F-2F10E60E58A9}" type="sibTrans" cxnId="{F010F5E3-C7B9-43B1-96FD-78674606276E}">
      <dgm:prSet/>
      <dgm:spPr/>
      <dgm:t>
        <a:bodyPr/>
        <a:lstStyle/>
        <a:p>
          <a:endParaRPr lang="en-US"/>
        </a:p>
      </dgm:t>
    </dgm:pt>
    <dgm:pt modelId="{CBFE47C3-A1ED-4C39-9C3A-B91445AEF639}">
      <dgm:prSet phldrT="[Text]"/>
      <dgm:spPr/>
      <dgm:t>
        <a:bodyPr/>
        <a:lstStyle/>
        <a:p>
          <a:r>
            <a:rPr lang="en-US" dirty="0" smtClean="0"/>
            <a:t>Long-term Benefits</a:t>
          </a:r>
          <a:endParaRPr lang="en-US" dirty="0"/>
        </a:p>
      </dgm:t>
    </dgm:pt>
    <dgm:pt modelId="{7AFABBC3-BDCD-4A5D-A952-822C687AE7DA}" type="parTrans" cxnId="{E9033CC3-FEDD-487D-921B-13A4D8EB62ED}">
      <dgm:prSet/>
      <dgm:spPr/>
      <dgm:t>
        <a:bodyPr/>
        <a:lstStyle/>
        <a:p>
          <a:endParaRPr lang="en-US"/>
        </a:p>
      </dgm:t>
    </dgm:pt>
    <dgm:pt modelId="{92B43C43-25A5-4A70-A1CB-C9B31C1AE9F2}" type="sibTrans" cxnId="{E9033CC3-FEDD-487D-921B-13A4D8EB62ED}">
      <dgm:prSet/>
      <dgm:spPr/>
      <dgm:t>
        <a:bodyPr/>
        <a:lstStyle/>
        <a:p>
          <a:endParaRPr lang="en-US"/>
        </a:p>
      </dgm:t>
    </dgm:pt>
    <dgm:pt modelId="{EEC78A9B-3DF2-43EE-AB63-4922BDA31C9B}">
      <dgm:prSet phldrT="[Text]"/>
      <dgm:spPr/>
      <dgm:t>
        <a:bodyPr/>
        <a:lstStyle/>
        <a:p>
          <a:r>
            <a:rPr lang="en-US" dirty="0" smtClean="0"/>
            <a:t>Development of Team Spirit</a:t>
          </a:r>
          <a:endParaRPr lang="en-US" dirty="0"/>
        </a:p>
      </dgm:t>
    </dgm:pt>
    <dgm:pt modelId="{43FB0D3B-9461-4E03-B9E6-3A4AF2DF9647}" type="parTrans" cxnId="{6DE86237-42C3-4918-8990-8997901FE8C8}">
      <dgm:prSet/>
      <dgm:spPr/>
      <dgm:t>
        <a:bodyPr/>
        <a:lstStyle/>
        <a:p>
          <a:endParaRPr lang="en-US"/>
        </a:p>
      </dgm:t>
    </dgm:pt>
    <dgm:pt modelId="{87B05183-6546-4ADA-86FA-B303FA575826}" type="sibTrans" cxnId="{6DE86237-42C3-4918-8990-8997901FE8C8}">
      <dgm:prSet/>
      <dgm:spPr/>
      <dgm:t>
        <a:bodyPr/>
        <a:lstStyle/>
        <a:p>
          <a:endParaRPr lang="en-US"/>
        </a:p>
      </dgm:t>
    </dgm:pt>
    <dgm:pt modelId="{EE750CFB-0347-4025-B0FE-9B8C923E790E}">
      <dgm:prSet phldrT="[Text]"/>
      <dgm:spPr/>
      <dgm:t>
        <a:bodyPr/>
        <a:lstStyle/>
        <a:p>
          <a:r>
            <a:rPr lang="en-US" dirty="0" smtClean="0"/>
            <a:t>Key Elements </a:t>
          </a:r>
          <a:endParaRPr lang="en-US" dirty="0"/>
        </a:p>
      </dgm:t>
    </dgm:pt>
    <dgm:pt modelId="{678F6BBD-7F65-48C6-8C30-B4000F58F802}" type="parTrans" cxnId="{1835117A-6C8D-4159-BB18-9FB7E1619F68}">
      <dgm:prSet/>
      <dgm:spPr/>
      <dgm:t>
        <a:bodyPr/>
        <a:lstStyle/>
        <a:p>
          <a:endParaRPr lang="en-US"/>
        </a:p>
      </dgm:t>
    </dgm:pt>
    <dgm:pt modelId="{777E74D4-4AE4-4039-9BB2-65F87B044DE6}" type="sibTrans" cxnId="{1835117A-6C8D-4159-BB18-9FB7E1619F68}">
      <dgm:prSet/>
      <dgm:spPr/>
      <dgm:t>
        <a:bodyPr/>
        <a:lstStyle/>
        <a:p>
          <a:endParaRPr lang="en-US"/>
        </a:p>
      </dgm:t>
    </dgm:pt>
    <dgm:pt modelId="{7F1C25C5-56EE-443E-A13B-01669C2D8AA1}">
      <dgm:prSet phldrT="[Text]"/>
      <dgm:spPr/>
      <dgm:t>
        <a:bodyPr/>
        <a:lstStyle/>
        <a:p>
          <a:r>
            <a:rPr lang="en-US" dirty="0" smtClean="0"/>
            <a:t>Integrated Use of Subsystems</a:t>
          </a:r>
          <a:endParaRPr lang="en-US" dirty="0"/>
        </a:p>
      </dgm:t>
    </dgm:pt>
    <dgm:pt modelId="{FDC7FE6A-E024-4D7B-B500-1722A50BECFF}" type="parTrans" cxnId="{6644E1E8-0F48-4220-BE90-424C629CC8DE}">
      <dgm:prSet/>
      <dgm:spPr/>
      <dgm:t>
        <a:bodyPr/>
        <a:lstStyle/>
        <a:p>
          <a:endParaRPr lang="en-US"/>
        </a:p>
      </dgm:t>
    </dgm:pt>
    <dgm:pt modelId="{D9AA4426-215C-485B-B27A-68C9A8F36AC1}" type="sibTrans" cxnId="{6644E1E8-0F48-4220-BE90-424C629CC8DE}">
      <dgm:prSet/>
      <dgm:spPr/>
      <dgm:t>
        <a:bodyPr/>
        <a:lstStyle/>
        <a:p>
          <a:endParaRPr lang="en-US"/>
        </a:p>
      </dgm:t>
    </dgm:pt>
    <dgm:pt modelId="{14D91C86-A4E9-4B4A-9FCB-9D78A39EE544}">
      <dgm:prSet phldrT="[Text]"/>
      <dgm:spPr/>
      <dgm:t>
        <a:bodyPr/>
        <a:lstStyle/>
        <a:p>
          <a:r>
            <a:rPr lang="en-US" dirty="0" smtClean="0"/>
            <a:t>Development of Employees’ Potentialities </a:t>
          </a:r>
          <a:endParaRPr lang="en-US" dirty="0"/>
        </a:p>
      </dgm:t>
    </dgm:pt>
    <dgm:pt modelId="{A4A06795-200F-4B46-B68B-AA5D2B1B26C3}" type="parTrans" cxnId="{091EEF51-B0FC-4F10-96C6-AB4DCA3DFD11}">
      <dgm:prSet/>
      <dgm:spPr/>
      <dgm:t>
        <a:bodyPr/>
        <a:lstStyle/>
        <a:p>
          <a:endParaRPr lang="en-US"/>
        </a:p>
      </dgm:t>
    </dgm:pt>
    <dgm:pt modelId="{3CF82C08-1FDC-4461-BF61-8E171BC3C864}" type="sibTrans" cxnId="{091EEF51-B0FC-4F10-96C6-AB4DCA3DFD11}">
      <dgm:prSet/>
      <dgm:spPr/>
      <dgm:t>
        <a:bodyPr/>
        <a:lstStyle/>
        <a:p>
          <a:endParaRPr lang="en-US"/>
        </a:p>
      </dgm:t>
    </dgm:pt>
    <dgm:pt modelId="{C5653AE4-CDF9-449E-932B-FCE3340CA0AF}" type="pres">
      <dgm:prSet presAssocID="{BD82EE83-A509-49FE-95BA-DA4345BE7969}" presName="linear" presStyleCnt="0">
        <dgm:presLayoutVars>
          <dgm:animLvl val="lvl"/>
          <dgm:resizeHandles val="exact"/>
        </dgm:presLayoutVars>
      </dgm:prSet>
      <dgm:spPr/>
      <dgm:t>
        <a:bodyPr/>
        <a:lstStyle/>
        <a:p>
          <a:endParaRPr lang="en-US"/>
        </a:p>
      </dgm:t>
    </dgm:pt>
    <dgm:pt modelId="{0291AD11-A396-49BD-9362-6B153FAFCB7B}" type="pres">
      <dgm:prSet presAssocID="{F4F42407-27B5-49CF-BA9C-677A5E12B2FD}" presName="parentText" presStyleLbl="node1" presStyleIdx="0" presStyleCnt="10">
        <dgm:presLayoutVars>
          <dgm:chMax val="0"/>
          <dgm:bulletEnabled val="1"/>
        </dgm:presLayoutVars>
      </dgm:prSet>
      <dgm:spPr/>
      <dgm:t>
        <a:bodyPr/>
        <a:lstStyle/>
        <a:p>
          <a:endParaRPr lang="en-US"/>
        </a:p>
      </dgm:t>
    </dgm:pt>
    <dgm:pt modelId="{D82D3CF5-648F-4195-838B-AD0446ABF83B}" type="pres">
      <dgm:prSet presAssocID="{D31F35F7-9CD4-47F9-B2E1-5B721FC8633B}" presName="spacer" presStyleCnt="0"/>
      <dgm:spPr/>
    </dgm:pt>
    <dgm:pt modelId="{44A8D648-B325-4253-BA90-0C4916709190}" type="pres">
      <dgm:prSet presAssocID="{559BBEB7-ECCC-4685-A961-F6824DB69559}" presName="parentText" presStyleLbl="node1" presStyleIdx="1" presStyleCnt="10">
        <dgm:presLayoutVars>
          <dgm:chMax val="0"/>
          <dgm:bulletEnabled val="1"/>
        </dgm:presLayoutVars>
      </dgm:prSet>
      <dgm:spPr/>
      <dgm:t>
        <a:bodyPr/>
        <a:lstStyle/>
        <a:p>
          <a:endParaRPr lang="en-US"/>
        </a:p>
      </dgm:t>
    </dgm:pt>
    <dgm:pt modelId="{5E7BC33B-656B-431F-8CB5-7571E7771511}" type="pres">
      <dgm:prSet presAssocID="{ED8561DD-AD8F-429B-93BD-B3A7735029C3}" presName="spacer" presStyleCnt="0"/>
      <dgm:spPr/>
    </dgm:pt>
    <dgm:pt modelId="{EA2ED701-02BF-4454-A8CB-DDBDBC1C119A}" type="pres">
      <dgm:prSet presAssocID="{95DA25DC-AD12-44AE-8860-3CD9853D6C4A}" presName="parentText" presStyleLbl="node1" presStyleIdx="2" presStyleCnt="10">
        <dgm:presLayoutVars>
          <dgm:chMax val="0"/>
          <dgm:bulletEnabled val="1"/>
        </dgm:presLayoutVars>
      </dgm:prSet>
      <dgm:spPr/>
      <dgm:t>
        <a:bodyPr/>
        <a:lstStyle/>
        <a:p>
          <a:endParaRPr lang="en-US"/>
        </a:p>
      </dgm:t>
    </dgm:pt>
    <dgm:pt modelId="{FC8CAD55-7F22-4632-882B-2B3ABDD1D629}" type="pres">
      <dgm:prSet presAssocID="{EE3C0603-4C29-4D0A-A7B6-2FB453F0CFB9}" presName="spacer" presStyleCnt="0"/>
      <dgm:spPr/>
    </dgm:pt>
    <dgm:pt modelId="{86B02942-4446-4C3A-B16B-FD35C112B766}" type="pres">
      <dgm:prSet presAssocID="{ADBE5AB2-C7ED-4FAD-B61D-C19B66E0C776}" presName="parentText" presStyleLbl="node1" presStyleIdx="3" presStyleCnt="10">
        <dgm:presLayoutVars>
          <dgm:chMax val="0"/>
          <dgm:bulletEnabled val="1"/>
        </dgm:presLayoutVars>
      </dgm:prSet>
      <dgm:spPr/>
      <dgm:t>
        <a:bodyPr/>
        <a:lstStyle/>
        <a:p>
          <a:endParaRPr lang="en-US"/>
        </a:p>
      </dgm:t>
    </dgm:pt>
    <dgm:pt modelId="{6BA6AA32-4C29-4FC2-9F18-1559E7FE6589}" type="pres">
      <dgm:prSet presAssocID="{53B685D0-33BB-4F29-AD02-799EC0EB287F}" presName="spacer" presStyleCnt="0"/>
      <dgm:spPr/>
    </dgm:pt>
    <dgm:pt modelId="{67B63919-32B1-4BF4-870D-4E41901E38CA}" type="pres">
      <dgm:prSet presAssocID="{0C99D156-6EC2-470B-AB59-78257ACCB3C8}" presName="parentText" presStyleLbl="node1" presStyleIdx="4" presStyleCnt="10">
        <dgm:presLayoutVars>
          <dgm:chMax val="0"/>
          <dgm:bulletEnabled val="1"/>
        </dgm:presLayoutVars>
      </dgm:prSet>
      <dgm:spPr/>
      <dgm:t>
        <a:bodyPr/>
        <a:lstStyle/>
        <a:p>
          <a:endParaRPr lang="en-US"/>
        </a:p>
      </dgm:t>
    </dgm:pt>
    <dgm:pt modelId="{1B97B58A-9851-4F41-80FE-6EAC899787F1}" type="pres">
      <dgm:prSet presAssocID="{757B41AC-B433-44A0-BD6F-2F10E60E58A9}" presName="spacer" presStyleCnt="0"/>
      <dgm:spPr/>
    </dgm:pt>
    <dgm:pt modelId="{EF551555-FC90-4BFF-B4E9-A8C4FECD5C5B}" type="pres">
      <dgm:prSet presAssocID="{CBFE47C3-A1ED-4C39-9C3A-B91445AEF639}" presName="parentText" presStyleLbl="node1" presStyleIdx="5" presStyleCnt="10">
        <dgm:presLayoutVars>
          <dgm:chMax val="0"/>
          <dgm:bulletEnabled val="1"/>
        </dgm:presLayoutVars>
      </dgm:prSet>
      <dgm:spPr/>
      <dgm:t>
        <a:bodyPr/>
        <a:lstStyle/>
        <a:p>
          <a:endParaRPr lang="en-US"/>
        </a:p>
      </dgm:t>
    </dgm:pt>
    <dgm:pt modelId="{EB1DBBDB-244F-464D-819A-D6201142F232}" type="pres">
      <dgm:prSet presAssocID="{92B43C43-25A5-4A70-A1CB-C9B31C1AE9F2}" presName="spacer" presStyleCnt="0"/>
      <dgm:spPr/>
    </dgm:pt>
    <dgm:pt modelId="{6D3100FB-4BEE-404B-9B18-905E718E01F6}" type="pres">
      <dgm:prSet presAssocID="{EEC78A9B-3DF2-43EE-AB63-4922BDA31C9B}" presName="parentText" presStyleLbl="node1" presStyleIdx="6" presStyleCnt="10">
        <dgm:presLayoutVars>
          <dgm:chMax val="0"/>
          <dgm:bulletEnabled val="1"/>
        </dgm:presLayoutVars>
      </dgm:prSet>
      <dgm:spPr/>
      <dgm:t>
        <a:bodyPr/>
        <a:lstStyle/>
        <a:p>
          <a:endParaRPr lang="en-US"/>
        </a:p>
      </dgm:t>
    </dgm:pt>
    <dgm:pt modelId="{704D0EA3-59B4-440A-960A-215FD6A21738}" type="pres">
      <dgm:prSet presAssocID="{87B05183-6546-4ADA-86FA-B303FA575826}" presName="spacer" presStyleCnt="0"/>
      <dgm:spPr/>
    </dgm:pt>
    <dgm:pt modelId="{4F948538-7E6E-4435-8068-9F51319DE675}" type="pres">
      <dgm:prSet presAssocID="{EE750CFB-0347-4025-B0FE-9B8C923E790E}" presName="parentText" presStyleLbl="node1" presStyleIdx="7" presStyleCnt="10">
        <dgm:presLayoutVars>
          <dgm:chMax val="0"/>
          <dgm:bulletEnabled val="1"/>
        </dgm:presLayoutVars>
      </dgm:prSet>
      <dgm:spPr/>
      <dgm:t>
        <a:bodyPr/>
        <a:lstStyle/>
        <a:p>
          <a:endParaRPr lang="en-US"/>
        </a:p>
      </dgm:t>
    </dgm:pt>
    <dgm:pt modelId="{EEEDF463-B392-4107-B0DF-4066234C9B73}" type="pres">
      <dgm:prSet presAssocID="{777E74D4-4AE4-4039-9BB2-65F87B044DE6}" presName="spacer" presStyleCnt="0"/>
      <dgm:spPr/>
    </dgm:pt>
    <dgm:pt modelId="{E63AFDCC-34E8-4865-B859-AFAA666641A6}" type="pres">
      <dgm:prSet presAssocID="{7F1C25C5-56EE-443E-A13B-01669C2D8AA1}" presName="parentText" presStyleLbl="node1" presStyleIdx="8" presStyleCnt="10">
        <dgm:presLayoutVars>
          <dgm:chMax val="0"/>
          <dgm:bulletEnabled val="1"/>
        </dgm:presLayoutVars>
      </dgm:prSet>
      <dgm:spPr/>
      <dgm:t>
        <a:bodyPr/>
        <a:lstStyle/>
        <a:p>
          <a:endParaRPr lang="en-US"/>
        </a:p>
      </dgm:t>
    </dgm:pt>
    <dgm:pt modelId="{E96B4A31-902E-4F68-ADA7-A413248192F5}" type="pres">
      <dgm:prSet presAssocID="{D9AA4426-215C-485B-B27A-68C9A8F36AC1}" presName="spacer" presStyleCnt="0"/>
      <dgm:spPr/>
    </dgm:pt>
    <dgm:pt modelId="{E0CD14AA-7EF6-492E-8439-4ADD427E83E2}" type="pres">
      <dgm:prSet presAssocID="{14D91C86-A4E9-4B4A-9FCB-9D78A39EE544}" presName="parentText" presStyleLbl="node1" presStyleIdx="9" presStyleCnt="10">
        <dgm:presLayoutVars>
          <dgm:chMax val="0"/>
          <dgm:bulletEnabled val="1"/>
        </dgm:presLayoutVars>
      </dgm:prSet>
      <dgm:spPr/>
      <dgm:t>
        <a:bodyPr/>
        <a:lstStyle/>
        <a:p>
          <a:endParaRPr lang="en-US"/>
        </a:p>
      </dgm:t>
    </dgm:pt>
  </dgm:ptLst>
  <dgm:cxnLst>
    <dgm:cxn modelId="{4933B008-2123-4136-842F-D37FCD2DF53E}" srcId="{BD82EE83-A509-49FE-95BA-DA4345BE7969}" destId="{559BBEB7-ECCC-4685-A961-F6824DB69559}" srcOrd="1" destOrd="0" parTransId="{78B37706-047E-4E7C-9CB4-E478CEB083D0}" sibTransId="{ED8561DD-AD8F-429B-93BD-B3A7735029C3}"/>
    <dgm:cxn modelId="{6EB0D4D6-0F3D-4F23-A9A3-C859CC000CCE}" srcId="{BD82EE83-A509-49FE-95BA-DA4345BE7969}" destId="{F4F42407-27B5-49CF-BA9C-677A5E12B2FD}" srcOrd="0" destOrd="0" parTransId="{6416E021-4C87-460A-B77B-194BA69F355A}" sibTransId="{D31F35F7-9CD4-47F9-B2E1-5B721FC8633B}"/>
    <dgm:cxn modelId="{26BB3F4E-41E6-4C10-BECA-518EA7D5A60D}" type="presOf" srcId="{0C99D156-6EC2-470B-AB59-78257ACCB3C8}" destId="{67B63919-32B1-4BF4-870D-4E41901E38CA}" srcOrd="0" destOrd="0" presId="urn:microsoft.com/office/officeart/2005/8/layout/vList2"/>
    <dgm:cxn modelId="{6644E1E8-0F48-4220-BE90-424C629CC8DE}" srcId="{BD82EE83-A509-49FE-95BA-DA4345BE7969}" destId="{7F1C25C5-56EE-443E-A13B-01669C2D8AA1}" srcOrd="8" destOrd="0" parTransId="{FDC7FE6A-E024-4D7B-B500-1722A50BECFF}" sibTransId="{D9AA4426-215C-485B-B27A-68C9A8F36AC1}"/>
    <dgm:cxn modelId="{125E4340-A627-4A82-9BE5-ABC1ABE6D12F}" type="presOf" srcId="{14D91C86-A4E9-4B4A-9FCB-9D78A39EE544}" destId="{E0CD14AA-7EF6-492E-8439-4ADD427E83E2}" srcOrd="0" destOrd="0" presId="urn:microsoft.com/office/officeart/2005/8/layout/vList2"/>
    <dgm:cxn modelId="{AE374656-87B2-46DE-A878-16D4C53222DE}" srcId="{BD82EE83-A509-49FE-95BA-DA4345BE7969}" destId="{95DA25DC-AD12-44AE-8860-3CD9853D6C4A}" srcOrd="2" destOrd="0" parTransId="{109ADAA7-718E-4E5C-9062-C01366B4266F}" sibTransId="{EE3C0603-4C29-4D0A-A7B6-2FB453F0CFB9}"/>
    <dgm:cxn modelId="{492F6C20-3BFF-449B-AE72-CB2DDEBC280A}" srcId="{BD82EE83-A509-49FE-95BA-DA4345BE7969}" destId="{ADBE5AB2-C7ED-4FAD-B61D-C19B66E0C776}" srcOrd="3" destOrd="0" parTransId="{2F38BA40-DC5B-449E-9206-3258E57D76D2}" sibTransId="{53B685D0-33BB-4F29-AD02-799EC0EB287F}"/>
    <dgm:cxn modelId="{942601BE-8B11-4E32-899C-2EC6B765F0D3}" type="presOf" srcId="{CBFE47C3-A1ED-4C39-9C3A-B91445AEF639}" destId="{EF551555-FC90-4BFF-B4E9-A8C4FECD5C5B}" srcOrd="0" destOrd="0" presId="urn:microsoft.com/office/officeart/2005/8/layout/vList2"/>
    <dgm:cxn modelId="{BDC3A8A5-9E4C-413D-8AE1-0F55019EBA17}" type="presOf" srcId="{7F1C25C5-56EE-443E-A13B-01669C2D8AA1}" destId="{E63AFDCC-34E8-4865-B859-AFAA666641A6}" srcOrd="0" destOrd="0" presId="urn:microsoft.com/office/officeart/2005/8/layout/vList2"/>
    <dgm:cxn modelId="{7B578881-120D-4AE9-A1C6-92F42B1F1095}" type="presOf" srcId="{95DA25DC-AD12-44AE-8860-3CD9853D6C4A}" destId="{EA2ED701-02BF-4454-A8CB-DDBDBC1C119A}" srcOrd="0" destOrd="0" presId="urn:microsoft.com/office/officeart/2005/8/layout/vList2"/>
    <dgm:cxn modelId="{82C8B456-051D-4851-A42E-F14C5B1F559B}" type="presOf" srcId="{559BBEB7-ECCC-4685-A961-F6824DB69559}" destId="{44A8D648-B325-4253-BA90-0C4916709190}" srcOrd="0" destOrd="0" presId="urn:microsoft.com/office/officeart/2005/8/layout/vList2"/>
    <dgm:cxn modelId="{E9033CC3-FEDD-487D-921B-13A4D8EB62ED}" srcId="{BD82EE83-A509-49FE-95BA-DA4345BE7969}" destId="{CBFE47C3-A1ED-4C39-9C3A-B91445AEF639}" srcOrd="5" destOrd="0" parTransId="{7AFABBC3-BDCD-4A5D-A952-822C687AE7DA}" sibTransId="{92B43C43-25A5-4A70-A1CB-C9B31C1AE9F2}"/>
    <dgm:cxn modelId="{6DE86237-42C3-4918-8990-8997901FE8C8}" srcId="{BD82EE83-A509-49FE-95BA-DA4345BE7969}" destId="{EEC78A9B-3DF2-43EE-AB63-4922BDA31C9B}" srcOrd="6" destOrd="0" parTransId="{43FB0D3B-9461-4E03-B9E6-3A4AF2DF9647}" sibTransId="{87B05183-6546-4ADA-86FA-B303FA575826}"/>
    <dgm:cxn modelId="{2AA49D79-6E76-4A2F-BC15-980FAA9C10C5}" type="presOf" srcId="{BD82EE83-A509-49FE-95BA-DA4345BE7969}" destId="{C5653AE4-CDF9-449E-932B-FCE3340CA0AF}" srcOrd="0" destOrd="0" presId="urn:microsoft.com/office/officeart/2005/8/layout/vList2"/>
    <dgm:cxn modelId="{D8721AF6-58EC-4DBA-AFC6-8F4C4DE5E18D}" type="presOf" srcId="{EE750CFB-0347-4025-B0FE-9B8C923E790E}" destId="{4F948538-7E6E-4435-8068-9F51319DE675}" srcOrd="0" destOrd="0" presId="urn:microsoft.com/office/officeart/2005/8/layout/vList2"/>
    <dgm:cxn modelId="{1835117A-6C8D-4159-BB18-9FB7E1619F68}" srcId="{BD82EE83-A509-49FE-95BA-DA4345BE7969}" destId="{EE750CFB-0347-4025-B0FE-9B8C923E790E}" srcOrd="7" destOrd="0" parTransId="{678F6BBD-7F65-48C6-8C30-B4000F58F802}" sibTransId="{777E74D4-4AE4-4039-9BB2-65F87B044DE6}"/>
    <dgm:cxn modelId="{7CB0ADF7-0509-43D2-8237-F6276908EBEC}" type="presOf" srcId="{EEC78A9B-3DF2-43EE-AB63-4922BDA31C9B}" destId="{6D3100FB-4BEE-404B-9B18-905E718E01F6}" srcOrd="0" destOrd="0" presId="urn:microsoft.com/office/officeart/2005/8/layout/vList2"/>
    <dgm:cxn modelId="{C3CF5D33-2218-4228-9FD4-A6DFFE596A6B}" type="presOf" srcId="{ADBE5AB2-C7ED-4FAD-B61D-C19B66E0C776}" destId="{86B02942-4446-4C3A-B16B-FD35C112B766}" srcOrd="0" destOrd="0" presId="urn:microsoft.com/office/officeart/2005/8/layout/vList2"/>
    <dgm:cxn modelId="{1609FEDF-57F8-4DFF-A801-DA86A6508647}" type="presOf" srcId="{F4F42407-27B5-49CF-BA9C-677A5E12B2FD}" destId="{0291AD11-A396-49BD-9362-6B153FAFCB7B}" srcOrd="0" destOrd="0" presId="urn:microsoft.com/office/officeart/2005/8/layout/vList2"/>
    <dgm:cxn modelId="{091EEF51-B0FC-4F10-96C6-AB4DCA3DFD11}" srcId="{BD82EE83-A509-49FE-95BA-DA4345BE7969}" destId="{14D91C86-A4E9-4B4A-9FCB-9D78A39EE544}" srcOrd="9" destOrd="0" parTransId="{A4A06795-200F-4B46-B68B-AA5D2B1B26C3}" sibTransId="{3CF82C08-1FDC-4461-BF61-8E171BC3C864}"/>
    <dgm:cxn modelId="{F010F5E3-C7B9-43B1-96FD-78674606276E}" srcId="{BD82EE83-A509-49FE-95BA-DA4345BE7969}" destId="{0C99D156-6EC2-470B-AB59-78257ACCB3C8}" srcOrd="4" destOrd="0" parTransId="{71D37149-F601-41D5-A914-3D19D2BFC911}" sibTransId="{757B41AC-B433-44A0-BD6F-2F10E60E58A9}"/>
    <dgm:cxn modelId="{104AE383-805E-494C-803D-F3A628E43588}" type="presParOf" srcId="{C5653AE4-CDF9-449E-932B-FCE3340CA0AF}" destId="{0291AD11-A396-49BD-9362-6B153FAFCB7B}" srcOrd="0" destOrd="0" presId="urn:microsoft.com/office/officeart/2005/8/layout/vList2"/>
    <dgm:cxn modelId="{5D5B91D3-E183-4E9C-B058-851832AA93DA}" type="presParOf" srcId="{C5653AE4-CDF9-449E-932B-FCE3340CA0AF}" destId="{D82D3CF5-648F-4195-838B-AD0446ABF83B}" srcOrd="1" destOrd="0" presId="urn:microsoft.com/office/officeart/2005/8/layout/vList2"/>
    <dgm:cxn modelId="{4E76F09E-7C94-406A-BD9C-CD0073465E98}" type="presParOf" srcId="{C5653AE4-CDF9-449E-932B-FCE3340CA0AF}" destId="{44A8D648-B325-4253-BA90-0C4916709190}" srcOrd="2" destOrd="0" presId="urn:microsoft.com/office/officeart/2005/8/layout/vList2"/>
    <dgm:cxn modelId="{8DC8DCF7-C655-406B-BC14-7A824B7A7594}" type="presParOf" srcId="{C5653AE4-CDF9-449E-932B-FCE3340CA0AF}" destId="{5E7BC33B-656B-431F-8CB5-7571E7771511}" srcOrd="3" destOrd="0" presId="urn:microsoft.com/office/officeart/2005/8/layout/vList2"/>
    <dgm:cxn modelId="{01FA1C44-0E31-403B-8AEE-C0B142A93319}" type="presParOf" srcId="{C5653AE4-CDF9-449E-932B-FCE3340CA0AF}" destId="{EA2ED701-02BF-4454-A8CB-DDBDBC1C119A}" srcOrd="4" destOrd="0" presId="urn:microsoft.com/office/officeart/2005/8/layout/vList2"/>
    <dgm:cxn modelId="{0DBAE6E0-45CF-4108-9CBB-C902EF258AB5}" type="presParOf" srcId="{C5653AE4-CDF9-449E-932B-FCE3340CA0AF}" destId="{FC8CAD55-7F22-4632-882B-2B3ABDD1D629}" srcOrd="5" destOrd="0" presId="urn:microsoft.com/office/officeart/2005/8/layout/vList2"/>
    <dgm:cxn modelId="{C3C594F5-BEB6-4A72-A79B-2E55A5B817EC}" type="presParOf" srcId="{C5653AE4-CDF9-449E-932B-FCE3340CA0AF}" destId="{86B02942-4446-4C3A-B16B-FD35C112B766}" srcOrd="6" destOrd="0" presId="urn:microsoft.com/office/officeart/2005/8/layout/vList2"/>
    <dgm:cxn modelId="{D0E4A17F-E45E-4FF7-8828-D307DDDE09E8}" type="presParOf" srcId="{C5653AE4-CDF9-449E-932B-FCE3340CA0AF}" destId="{6BA6AA32-4C29-4FC2-9F18-1559E7FE6589}" srcOrd="7" destOrd="0" presId="urn:microsoft.com/office/officeart/2005/8/layout/vList2"/>
    <dgm:cxn modelId="{F2FBAE45-0357-47FF-A1FF-22E538C70BF4}" type="presParOf" srcId="{C5653AE4-CDF9-449E-932B-FCE3340CA0AF}" destId="{67B63919-32B1-4BF4-870D-4E41901E38CA}" srcOrd="8" destOrd="0" presId="urn:microsoft.com/office/officeart/2005/8/layout/vList2"/>
    <dgm:cxn modelId="{A231FB7C-0B2C-4B33-B43E-BF932B9EC510}" type="presParOf" srcId="{C5653AE4-CDF9-449E-932B-FCE3340CA0AF}" destId="{1B97B58A-9851-4F41-80FE-6EAC899787F1}" srcOrd="9" destOrd="0" presId="urn:microsoft.com/office/officeart/2005/8/layout/vList2"/>
    <dgm:cxn modelId="{F07A650A-BFEC-476E-BDBA-241219ECAACB}" type="presParOf" srcId="{C5653AE4-CDF9-449E-932B-FCE3340CA0AF}" destId="{EF551555-FC90-4BFF-B4E9-A8C4FECD5C5B}" srcOrd="10" destOrd="0" presId="urn:microsoft.com/office/officeart/2005/8/layout/vList2"/>
    <dgm:cxn modelId="{C35CD807-C05B-47ED-8494-462D4CDE3039}" type="presParOf" srcId="{C5653AE4-CDF9-449E-932B-FCE3340CA0AF}" destId="{EB1DBBDB-244F-464D-819A-D6201142F232}" srcOrd="11" destOrd="0" presId="urn:microsoft.com/office/officeart/2005/8/layout/vList2"/>
    <dgm:cxn modelId="{241C1173-D6D0-4FC7-B76F-5D07BCB6D7F9}" type="presParOf" srcId="{C5653AE4-CDF9-449E-932B-FCE3340CA0AF}" destId="{6D3100FB-4BEE-404B-9B18-905E718E01F6}" srcOrd="12" destOrd="0" presId="urn:microsoft.com/office/officeart/2005/8/layout/vList2"/>
    <dgm:cxn modelId="{9EC866D0-DB53-4121-A450-CD8788F70900}" type="presParOf" srcId="{C5653AE4-CDF9-449E-932B-FCE3340CA0AF}" destId="{704D0EA3-59B4-440A-960A-215FD6A21738}" srcOrd="13" destOrd="0" presId="urn:microsoft.com/office/officeart/2005/8/layout/vList2"/>
    <dgm:cxn modelId="{CE22DBB7-3955-479A-B362-D217861D24A3}" type="presParOf" srcId="{C5653AE4-CDF9-449E-932B-FCE3340CA0AF}" destId="{4F948538-7E6E-4435-8068-9F51319DE675}" srcOrd="14" destOrd="0" presId="urn:microsoft.com/office/officeart/2005/8/layout/vList2"/>
    <dgm:cxn modelId="{EA1A5589-F5BB-4B14-992A-FDD0C455963F}" type="presParOf" srcId="{C5653AE4-CDF9-449E-932B-FCE3340CA0AF}" destId="{EEEDF463-B392-4107-B0DF-4066234C9B73}" srcOrd="15" destOrd="0" presId="urn:microsoft.com/office/officeart/2005/8/layout/vList2"/>
    <dgm:cxn modelId="{F77EB112-73C0-4785-AC29-2053E39A1F8C}" type="presParOf" srcId="{C5653AE4-CDF9-449E-932B-FCE3340CA0AF}" destId="{E63AFDCC-34E8-4865-B859-AFAA666641A6}" srcOrd="16" destOrd="0" presId="urn:microsoft.com/office/officeart/2005/8/layout/vList2"/>
    <dgm:cxn modelId="{962BC8B5-487D-40DE-962D-DB6446A25552}" type="presParOf" srcId="{C5653AE4-CDF9-449E-932B-FCE3340CA0AF}" destId="{E96B4A31-902E-4F68-ADA7-A413248192F5}" srcOrd="17" destOrd="0" presId="urn:microsoft.com/office/officeart/2005/8/layout/vList2"/>
    <dgm:cxn modelId="{74E4E527-9B25-4F8A-BD58-E30AF96F5993}" type="presParOf" srcId="{C5653AE4-CDF9-449E-932B-FCE3340CA0AF}" destId="{E0CD14AA-7EF6-492E-8439-4ADD427E83E2}" srcOrd="18"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221BC7D-1913-48DD-A4F1-1C7ADD6D05F1}" type="doc">
      <dgm:prSet loTypeId="urn:microsoft.com/office/officeart/2005/8/layout/default" loCatId="list" qsTypeId="urn:microsoft.com/office/officeart/2005/8/quickstyle/simple2" qsCatId="simple" csTypeId="urn:microsoft.com/office/officeart/2005/8/colors/colorful1" csCatId="colorful" phldr="1"/>
      <dgm:spPr/>
      <dgm:t>
        <a:bodyPr/>
        <a:lstStyle/>
        <a:p>
          <a:endParaRPr lang="en-US"/>
        </a:p>
      </dgm:t>
    </dgm:pt>
    <dgm:pt modelId="{58898597-BC72-4F46-88E7-05441DC6C80E}">
      <dgm:prSet/>
      <dgm:spPr/>
      <dgm:t>
        <a:bodyPr/>
        <a:lstStyle/>
        <a:p>
          <a:pPr rtl="0"/>
          <a:r>
            <a:rPr lang="en-US" dirty="0" smtClean="0"/>
            <a:t>Acquisition Functions/Selection</a:t>
          </a:r>
          <a:endParaRPr lang="en-US" dirty="0"/>
        </a:p>
      </dgm:t>
    </dgm:pt>
    <dgm:pt modelId="{7D7FAA00-E57D-4542-B032-710BE1EAF95F}" type="parTrans" cxnId="{0F33704B-F657-4EDE-8A3B-CE457054A59F}">
      <dgm:prSet/>
      <dgm:spPr/>
      <dgm:t>
        <a:bodyPr/>
        <a:lstStyle/>
        <a:p>
          <a:endParaRPr lang="en-US"/>
        </a:p>
      </dgm:t>
    </dgm:pt>
    <dgm:pt modelId="{A9E008B6-DFB8-4C30-B730-EE2AB8C15358}" type="sibTrans" cxnId="{0F33704B-F657-4EDE-8A3B-CE457054A59F}">
      <dgm:prSet/>
      <dgm:spPr/>
      <dgm:t>
        <a:bodyPr/>
        <a:lstStyle/>
        <a:p>
          <a:endParaRPr lang="en-US"/>
        </a:p>
      </dgm:t>
    </dgm:pt>
    <dgm:pt modelId="{E621C0E6-732A-4645-9C62-6D939FF27574}">
      <dgm:prSet/>
      <dgm:spPr/>
      <dgm:t>
        <a:bodyPr/>
        <a:lstStyle/>
        <a:p>
          <a:pPr rtl="0"/>
          <a:r>
            <a:rPr lang="en-US" dirty="0" smtClean="0"/>
            <a:t>Placement Function</a:t>
          </a:r>
          <a:endParaRPr lang="en-US" dirty="0"/>
        </a:p>
      </dgm:t>
    </dgm:pt>
    <dgm:pt modelId="{C45F65A0-348D-412B-8DBB-7B272ABA2107}" type="parTrans" cxnId="{7660E7B1-355E-4D57-B008-0E4AA8B21390}">
      <dgm:prSet/>
      <dgm:spPr/>
      <dgm:t>
        <a:bodyPr/>
        <a:lstStyle/>
        <a:p>
          <a:endParaRPr lang="en-US"/>
        </a:p>
      </dgm:t>
    </dgm:pt>
    <dgm:pt modelId="{956FE152-34E4-4E20-8546-3D2F7E854109}" type="sibTrans" cxnId="{7660E7B1-355E-4D57-B008-0E4AA8B21390}">
      <dgm:prSet/>
      <dgm:spPr/>
      <dgm:t>
        <a:bodyPr/>
        <a:lstStyle/>
        <a:p>
          <a:endParaRPr lang="en-US"/>
        </a:p>
      </dgm:t>
    </dgm:pt>
    <dgm:pt modelId="{FE528689-28D5-4755-9189-69C26847EA48}">
      <dgm:prSet/>
      <dgm:spPr/>
      <dgm:t>
        <a:bodyPr/>
        <a:lstStyle/>
        <a:p>
          <a:pPr rtl="0"/>
          <a:r>
            <a:rPr lang="en-US" dirty="0" smtClean="0"/>
            <a:t>Performance Appraisal</a:t>
          </a:r>
          <a:endParaRPr lang="en-US" dirty="0"/>
        </a:p>
      </dgm:t>
    </dgm:pt>
    <dgm:pt modelId="{95A60A7F-3E89-44F4-B44A-3313CC65E20A}" type="parTrans" cxnId="{1679FE1C-B96A-4E5A-8DF9-CB2A912A460D}">
      <dgm:prSet/>
      <dgm:spPr/>
      <dgm:t>
        <a:bodyPr/>
        <a:lstStyle/>
        <a:p>
          <a:endParaRPr lang="en-US"/>
        </a:p>
      </dgm:t>
    </dgm:pt>
    <dgm:pt modelId="{26F17707-D62B-4358-AA6D-073331E243B5}" type="sibTrans" cxnId="{1679FE1C-B96A-4E5A-8DF9-CB2A912A460D}">
      <dgm:prSet/>
      <dgm:spPr/>
      <dgm:t>
        <a:bodyPr/>
        <a:lstStyle/>
        <a:p>
          <a:endParaRPr lang="en-US"/>
        </a:p>
      </dgm:t>
    </dgm:pt>
    <dgm:pt modelId="{FB177638-6317-493C-8A2C-AE910A2E53D3}">
      <dgm:prSet/>
      <dgm:spPr/>
      <dgm:t>
        <a:bodyPr/>
        <a:lstStyle/>
        <a:p>
          <a:pPr rtl="0"/>
          <a:r>
            <a:rPr lang="en-US" dirty="0" smtClean="0"/>
            <a:t>Promotion</a:t>
          </a:r>
          <a:endParaRPr lang="en-US" dirty="0"/>
        </a:p>
      </dgm:t>
    </dgm:pt>
    <dgm:pt modelId="{241130D0-6A67-42C5-960E-2A45C2856B2F}" type="parTrans" cxnId="{4DDC1E0A-FC7C-4BC2-9117-35A849FDC2B0}">
      <dgm:prSet/>
      <dgm:spPr/>
      <dgm:t>
        <a:bodyPr/>
        <a:lstStyle/>
        <a:p>
          <a:endParaRPr lang="en-US"/>
        </a:p>
      </dgm:t>
    </dgm:pt>
    <dgm:pt modelId="{F78D320B-FE5D-4BEE-AC44-832DD363A9F7}" type="sibTrans" cxnId="{4DDC1E0A-FC7C-4BC2-9117-35A849FDC2B0}">
      <dgm:prSet/>
      <dgm:spPr/>
      <dgm:t>
        <a:bodyPr/>
        <a:lstStyle/>
        <a:p>
          <a:endParaRPr lang="en-US"/>
        </a:p>
      </dgm:t>
    </dgm:pt>
    <dgm:pt modelId="{20EE8EB7-F6CE-4613-87A2-BA1745A91156}">
      <dgm:prSet/>
      <dgm:spPr/>
      <dgm:t>
        <a:bodyPr/>
        <a:lstStyle/>
        <a:p>
          <a:pPr rtl="0"/>
          <a:r>
            <a:rPr lang="en-US" dirty="0" smtClean="0"/>
            <a:t>Training and Development</a:t>
          </a:r>
          <a:endParaRPr lang="en-US" dirty="0"/>
        </a:p>
      </dgm:t>
    </dgm:pt>
    <dgm:pt modelId="{7027E1EE-A918-405C-8471-A14C0609393F}" type="parTrans" cxnId="{8C1E112E-0847-403A-9075-9F81869C8E2A}">
      <dgm:prSet/>
      <dgm:spPr/>
      <dgm:t>
        <a:bodyPr/>
        <a:lstStyle/>
        <a:p>
          <a:endParaRPr lang="en-US"/>
        </a:p>
      </dgm:t>
    </dgm:pt>
    <dgm:pt modelId="{4E6E13AA-B331-4C9E-A1E4-C5920F282D9F}" type="sibTrans" cxnId="{8C1E112E-0847-403A-9075-9F81869C8E2A}">
      <dgm:prSet/>
      <dgm:spPr/>
      <dgm:t>
        <a:bodyPr/>
        <a:lstStyle/>
        <a:p>
          <a:endParaRPr lang="en-US"/>
        </a:p>
      </dgm:t>
    </dgm:pt>
    <dgm:pt modelId="{2D5E4D6B-8DB9-4816-85A1-1AD523B8661B}">
      <dgm:prSet/>
      <dgm:spPr/>
      <dgm:t>
        <a:bodyPr/>
        <a:lstStyle/>
        <a:p>
          <a:pPr rtl="0"/>
          <a:r>
            <a:rPr lang="en-US" dirty="0" smtClean="0"/>
            <a:t>Career Development</a:t>
          </a:r>
          <a:endParaRPr lang="en-US" dirty="0"/>
        </a:p>
      </dgm:t>
    </dgm:pt>
    <dgm:pt modelId="{4C0A8815-02E3-4115-AB8A-CB47920E9115}" type="parTrans" cxnId="{5BF07447-7FBA-4534-8F94-10EF48C1D4FD}">
      <dgm:prSet/>
      <dgm:spPr/>
      <dgm:t>
        <a:bodyPr/>
        <a:lstStyle/>
        <a:p>
          <a:endParaRPr lang="en-US"/>
        </a:p>
      </dgm:t>
    </dgm:pt>
    <dgm:pt modelId="{1A717F56-1945-4838-8403-32E90426A277}" type="sibTrans" cxnId="{5BF07447-7FBA-4534-8F94-10EF48C1D4FD}">
      <dgm:prSet/>
      <dgm:spPr/>
      <dgm:t>
        <a:bodyPr/>
        <a:lstStyle/>
        <a:p>
          <a:endParaRPr lang="en-US"/>
        </a:p>
      </dgm:t>
    </dgm:pt>
    <dgm:pt modelId="{E40F4F7F-65B8-4130-BC4E-F50BC51D9F12}">
      <dgm:prSet/>
      <dgm:spPr/>
      <dgm:t>
        <a:bodyPr/>
        <a:lstStyle/>
        <a:p>
          <a:pPr rtl="0"/>
          <a:r>
            <a:rPr lang="en-US" dirty="0" smtClean="0"/>
            <a:t>Compensation Function</a:t>
          </a:r>
          <a:endParaRPr lang="en-US" dirty="0"/>
        </a:p>
      </dgm:t>
    </dgm:pt>
    <dgm:pt modelId="{D61E0F36-8BCB-452B-BADD-4582238AB254}" type="parTrans" cxnId="{F98D058C-AC94-4BEE-80E3-29A49D632408}">
      <dgm:prSet/>
      <dgm:spPr/>
      <dgm:t>
        <a:bodyPr/>
        <a:lstStyle/>
        <a:p>
          <a:endParaRPr lang="en-US"/>
        </a:p>
      </dgm:t>
    </dgm:pt>
    <dgm:pt modelId="{38836205-DF75-4788-BCD7-39E40838A87E}" type="sibTrans" cxnId="{F98D058C-AC94-4BEE-80E3-29A49D632408}">
      <dgm:prSet/>
      <dgm:spPr/>
      <dgm:t>
        <a:bodyPr/>
        <a:lstStyle/>
        <a:p>
          <a:endParaRPr lang="en-US"/>
        </a:p>
      </dgm:t>
    </dgm:pt>
    <dgm:pt modelId="{061C9E8B-93E6-43EF-B6F3-989C938C5DE9}">
      <dgm:prSet/>
      <dgm:spPr/>
      <dgm:t>
        <a:bodyPr/>
        <a:lstStyle/>
        <a:p>
          <a:pPr rtl="0"/>
          <a:r>
            <a:rPr lang="en-US" dirty="0" smtClean="0"/>
            <a:t>Labour Function</a:t>
          </a:r>
          <a:endParaRPr lang="en-US" dirty="0"/>
        </a:p>
      </dgm:t>
    </dgm:pt>
    <dgm:pt modelId="{F25ED8C2-9C47-45F6-B1E1-AA777ADC1779}" type="parTrans" cxnId="{BFA03206-87D5-4151-987A-0832F5846235}">
      <dgm:prSet/>
      <dgm:spPr/>
      <dgm:t>
        <a:bodyPr/>
        <a:lstStyle/>
        <a:p>
          <a:endParaRPr lang="en-US"/>
        </a:p>
      </dgm:t>
    </dgm:pt>
    <dgm:pt modelId="{1320326C-36E2-4422-9707-829B69D342FA}" type="sibTrans" cxnId="{BFA03206-87D5-4151-987A-0832F5846235}">
      <dgm:prSet/>
      <dgm:spPr/>
      <dgm:t>
        <a:bodyPr/>
        <a:lstStyle/>
        <a:p>
          <a:endParaRPr lang="en-US"/>
        </a:p>
      </dgm:t>
    </dgm:pt>
    <dgm:pt modelId="{75413F70-9AEE-4F89-8B01-566444B8544A}">
      <dgm:prSet/>
      <dgm:spPr/>
      <dgm:t>
        <a:bodyPr/>
        <a:lstStyle/>
        <a:p>
          <a:pPr rtl="0"/>
          <a:r>
            <a:rPr lang="en-US" dirty="0" smtClean="0"/>
            <a:t>Employees Welfare</a:t>
          </a:r>
          <a:endParaRPr lang="en-US" dirty="0"/>
        </a:p>
      </dgm:t>
    </dgm:pt>
    <dgm:pt modelId="{CA9AA598-B502-4FA2-8B9D-8F2AE528F401}" type="parTrans" cxnId="{AC5E0FBC-2F67-4EC6-A6CD-9852C33F2175}">
      <dgm:prSet/>
      <dgm:spPr/>
      <dgm:t>
        <a:bodyPr/>
        <a:lstStyle/>
        <a:p>
          <a:endParaRPr lang="en-US"/>
        </a:p>
      </dgm:t>
    </dgm:pt>
    <dgm:pt modelId="{BD1BBEA8-01EA-481E-8610-2E51136ECC8C}" type="sibTrans" cxnId="{AC5E0FBC-2F67-4EC6-A6CD-9852C33F2175}">
      <dgm:prSet/>
      <dgm:spPr/>
      <dgm:t>
        <a:bodyPr/>
        <a:lstStyle/>
        <a:p>
          <a:endParaRPr lang="en-US"/>
        </a:p>
      </dgm:t>
    </dgm:pt>
    <dgm:pt modelId="{CD7BD72D-41AE-4B56-841C-A434B509A0C7}">
      <dgm:prSet/>
      <dgm:spPr/>
      <dgm:t>
        <a:bodyPr/>
        <a:lstStyle/>
        <a:p>
          <a:pPr rtl="0"/>
          <a:r>
            <a:rPr lang="en-US" dirty="0" smtClean="0"/>
            <a:t>Employees’ Health and Safety</a:t>
          </a:r>
          <a:endParaRPr lang="en-US" dirty="0"/>
        </a:p>
      </dgm:t>
    </dgm:pt>
    <dgm:pt modelId="{CF089EC6-7BDA-4827-B988-4C8C55B0B10C}" type="parTrans" cxnId="{A53998F8-BAD9-4D8E-BB28-B13755D7B3F4}">
      <dgm:prSet/>
      <dgm:spPr/>
      <dgm:t>
        <a:bodyPr/>
        <a:lstStyle/>
        <a:p>
          <a:endParaRPr lang="en-US"/>
        </a:p>
      </dgm:t>
    </dgm:pt>
    <dgm:pt modelId="{F594EBC5-5AA8-4D5A-9B33-12DD4FAC4535}" type="sibTrans" cxnId="{A53998F8-BAD9-4D8E-BB28-B13755D7B3F4}">
      <dgm:prSet/>
      <dgm:spPr/>
      <dgm:t>
        <a:bodyPr/>
        <a:lstStyle/>
        <a:p>
          <a:endParaRPr lang="en-US"/>
        </a:p>
      </dgm:t>
    </dgm:pt>
    <dgm:pt modelId="{98B031BE-4581-463E-84CF-F3D579924EED}">
      <dgm:prSet/>
      <dgm:spPr/>
      <dgm:t>
        <a:bodyPr/>
        <a:lstStyle/>
        <a:p>
          <a:pPr rtl="0"/>
          <a:r>
            <a:rPr lang="en-US" dirty="0" smtClean="0"/>
            <a:t>Human Resource Planning</a:t>
          </a:r>
          <a:endParaRPr lang="en-US" dirty="0"/>
        </a:p>
      </dgm:t>
    </dgm:pt>
    <dgm:pt modelId="{9E678915-C310-4E51-946E-F6328A50CBDE}" type="parTrans" cxnId="{75288A8D-7AD5-46E8-8AB9-A4CB3843F9AB}">
      <dgm:prSet/>
      <dgm:spPr/>
    </dgm:pt>
    <dgm:pt modelId="{CD445EAF-E671-432F-AA4C-E047879DBF18}" type="sibTrans" cxnId="{75288A8D-7AD5-46E8-8AB9-A4CB3843F9AB}">
      <dgm:prSet/>
      <dgm:spPr/>
    </dgm:pt>
    <dgm:pt modelId="{60B170BA-0513-431F-BFE6-10066C6932D6}" type="pres">
      <dgm:prSet presAssocID="{F221BC7D-1913-48DD-A4F1-1C7ADD6D05F1}" presName="diagram" presStyleCnt="0">
        <dgm:presLayoutVars>
          <dgm:dir/>
          <dgm:resizeHandles val="exact"/>
        </dgm:presLayoutVars>
      </dgm:prSet>
      <dgm:spPr/>
      <dgm:t>
        <a:bodyPr/>
        <a:lstStyle/>
        <a:p>
          <a:endParaRPr lang="en-US"/>
        </a:p>
      </dgm:t>
    </dgm:pt>
    <dgm:pt modelId="{95AE7A23-E5D6-489F-97C7-25F9F8BA4D25}" type="pres">
      <dgm:prSet presAssocID="{98B031BE-4581-463E-84CF-F3D579924EED}" presName="node" presStyleLbl="node1" presStyleIdx="0" presStyleCnt="11">
        <dgm:presLayoutVars>
          <dgm:bulletEnabled val="1"/>
        </dgm:presLayoutVars>
      </dgm:prSet>
      <dgm:spPr/>
      <dgm:t>
        <a:bodyPr/>
        <a:lstStyle/>
        <a:p>
          <a:endParaRPr lang="en-US"/>
        </a:p>
      </dgm:t>
    </dgm:pt>
    <dgm:pt modelId="{0C7015DD-69E8-4A42-8FCB-6C58C6185141}" type="pres">
      <dgm:prSet presAssocID="{CD445EAF-E671-432F-AA4C-E047879DBF18}" presName="sibTrans" presStyleCnt="0"/>
      <dgm:spPr/>
    </dgm:pt>
    <dgm:pt modelId="{93195656-D720-480E-BE85-6BE0E5E18EC8}" type="pres">
      <dgm:prSet presAssocID="{58898597-BC72-4F46-88E7-05441DC6C80E}" presName="node" presStyleLbl="node1" presStyleIdx="1" presStyleCnt="11">
        <dgm:presLayoutVars>
          <dgm:bulletEnabled val="1"/>
        </dgm:presLayoutVars>
      </dgm:prSet>
      <dgm:spPr/>
      <dgm:t>
        <a:bodyPr/>
        <a:lstStyle/>
        <a:p>
          <a:endParaRPr lang="en-US"/>
        </a:p>
      </dgm:t>
    </dgm:pt>
    <dgm:pt modelId="{01393177-E4E7-4A31-85B2-13139CF91E54}" type="pres">
      <dgm:prSet presAssocID="{A9E008B6-DFB8-4C30-B730-EE2AB8C15358}" presName="sibTrans" presStyleCnt="0"/>
      <dgm:spPr/>
    </dgm:pt>
    <dgm:pt modelId="{EC1DE6CF-DDEA-422E-A7BC-7922EE9BE0B4}" type="pres">
      <dgm:prSet presAssocID="{E621C0E6-732A-4645-9C62-6D939FF27574}" presName="node" presStyleLbl="node1" presStyleIdx="2" presStyleCnt="11">
        <dgm:presLayoutVars>
          <dgm:bulletEnabled val="1"/>
        </dgm:presLayoutVars>
      </dgm:prSet>
      <dgm:spPr/>
      <dgm:t>
        <a:bodyPr/>
        <a:lstStyle/>
        <a:p>
          <a:endParaRPr lang="en-US"/>
        </a:p>
      </dgm:t>
    </dgm:pt>
    <dgm:pt modelId="{67E2C8BD-7C1A-4D57-8E93-16B5B7576E99}" type="pres">
      <dgm:prSet presAssocID="{956FE152-34E4-4E20-8546-3D2F7E854109}" presName="sibTrans" presStyleCnt="0"/>
      <dgm:spPr/>
    </dgm:pt>
    <dgm:pt modelId="{3F11BD32-C0B8-4098-9D7A-909A71A9B893}" type="pres">
      <dgm:prSet presAssocID="{FE528689-28D5-4755-9189-69C26847EA48}" presName="node" presStyleLbl="node1" presStyleIdx="3" presStyleCnt="11">
        <dgm:presLayoutVars>
          <dgm:bulletEnabled val="1"/>
        </dgm:presLayoutVars>
      </dgm:prSet>
      <dgm:spPr/>
      <dgm:t>
        <a:bodyPr/>
        <a:lstStyle/>
        <a:p>
          <a:endParaRPr lang="en-US"/>
        </a:p>
      </dgm:t>
    </dgm:pt>
    <dgm:pt modelId="{90EA3A50-1F2A-47D8-B459-1EB13542098D}" type="pres">
      <dgm:prSet presAssocID="{26F17707-D62B-4358-AA6D-073331E243B5}" presName="sibTrans" presStyleCnt="0"/>
      <dgm:spPr/>
    </dgm:pt>
    <dgm:pt modelId="{BBBD33B5-799F-473F-9800-472C64481D51}" type="pres">
      <dgm:prSet presAssocID="{FB177638-6317-493C-8A2C-AE910A2E53D3}" presName="node" presStyleLbl="node1" presStyleIdx="4" presStyleCnt="11">
        <dgm:presLayoutVars>
          <dgm:bulletEnabled val="1"/>
        </dgm:presLayoutVars>
      </dgm:prSet>
      <dgm:spPr/>
      <dgm:t>
        <a:bodyPr/>
        <a:lstStyle/>
        <a:p>
          <a:endParaRPr lang="en-US"/>
        </a:p>
      </dgm:t>
    </dgm:pt>
    <dgm:pt modelId="{F999FE5B-ED9F-466B-996B-BFA176C11853}" type="pres">
      <dgm:prSet presAssocID="{F78D320B-FE5D-4BEE-AC44-832DD363A9F7}" presName="sibTrans" presStyleCnt="0"/>
      <dgm:spPr/>
    </dgm:pt>
    <dgm:pt modelId="{47EEC91F-89E3-4D50-9E83-3BCFF01E6EC3}" type="pres">
      <dgm:prSet presAssocID="{20EE8EB7-F6CE-4613-87A2-BA1745A91156}" presName="node" presStyleLbl="node1" presStyleIdx="5" presStyleCnt="11">
        <dgm:presLayoutVars>
          <dgm:bulletEnabled val="1"/>
        </dgm:presLayoutVars>
      </dgm:prSet>
      <dgm:spPr/>
      <dgm:t>
        <a:bodyPr/>
        <a:lstStyle/>
        <a:p>
          <a:endParaRPr lang="en-US"/>
        </a:p>
      </dgm:t>
    </dgm:pt>
    <dgm:pt modelId="{0ED9C5BC-CFE6-4B31-8101-4A4C9FE45EE0}" type="pres">
      <dgm:prSet presAssocID="{4E6E13AA-B331-4C9E-A1E4-C5920F282D9F}" presName="sibTrans" presStyleCnt="0"/>
      <dgm:spPr/>
    </dgm:pt>
    <dgm:pt modelId="{5F5A6982-E70A-411F-A26B-CDA91B954C6C}" type="pres">
      <dgm:prSet presAssocID="{2D5E4D6B-8DB9-4816-85A1-1AD523B8661B}" presName="node" presStyleLbl="node1" presStyleIdx="6" presStyleCnt="11">
        <dgm:presLayoutVars>
          <dgm:bulletEnabled val="1"/>
        </dgm:presLayoutVars>
      </dgm:prSet>
      <dgm:spPr/>
      <dgm:t>
        <a:bodyPr/>
        <a:lstStyle/>
        <a:p>
          <a:endParaRPr lang="en-US"/>
        </a:p>
      </dgm:t>
    </dgm:pt>
    <dgm:pt modelId="{BDF5F716-000E-4FBF-89EA-FACF19B5D8FC}" type="pres">
      <dgm:prSet presAssocID="{1A717F56-1945-4838-8403-32E90426A277}" presName="sibTrans" presStyleCnt="0"/>
      <dgm:spPr/>
    </dgm:pt>
    <dgm:pt modelId="{53D6E758-802C-4174-A49A-CF813A52DDB5}" type="pres">
      <dgm:prSet presAssocID="{E40F4F7F-65B8-4130-BC4E-F50BC51D9F12}" presName="node" presStyleLbl="node1" presStyleIdx="7" presStyleCnt="11">
        <dgm:presLayoutVars>
          <dgm:bulletEnabled val="1"/>
        </dgm:presLayoutVars>
      </dgm:prSet>
      <dgm:spPr/>
      <dgm:t>
        <a:bodyPr/>
        <a:lstStyle/>
        <a:p>
          <a:endParaRPr lang="en-US"/>
        </a:p>
      </dgm:t>
    </dgm:pt>
    <dgm:pt modelId="{40D77F5B-8CBD-43CD-85B2-D20EE7C12B6A}" type="pres">
      <dgm:prSet presAssocID="{38836205-DF75-4788-BCD7-39E40838A87E}" presName="sibTrans" presStyleCnt="0"/>
      <dgm:spPr/>
    </dgm:pt>
    <dgm:pt modelId="{7CCC7AF4-51D5-49CB-A2F4-87B8105E5EBF}" type="pres">
      <dgm:prSet presAssocID="{061C9E8B-93E6-43EF-B6F3-989C938C5DE9}" presName="node" presStyleLbl="node1" presStyleIdx="8" presStyleCnt="11">
        <dgm:presLayoutVars>
          <dgm:bulletEnabled val="1"/>
        </dgm:presLayoutVars>
      </dgm:prSet>
      <dgm:spPr/>
      <dgm:t>
        <a:bodyPr/>
        <a:lstStyle/>
        <a:p>
          <a:endParaRPr lang="en-US"/>
        </a:p>
      </dgm:t>
    </dgm:pt>
    <dgm:pt modelId="{07780C2A-3AD4-4BA3-ABA2-7995019DD23D}" type="pres">
      <dgm:prSet presAssocID="{1320326C-36E2-4422-9707-829B69D342FA}" presName="sibTrans" presStyleCnt="0"/>
      <dgm:spPr/>
    </dgm:pt>
    <dgm:pt modelId="{7D11EBBA-9AE7-4FDC-9EC7-B1D6AF7E20C9}" type="pres">
      <dgm:prSet presAssocID="{75413F70-9AEE-4F89-8B01-566444B8544A}" presName="node" presStyleLbl="node1" presStyleIdx="9" presStyleCnt="11">
        <dgm:presLayoutVars>
          <dgm:bulletEnabled val="1"/>
        </dgm:presLayoutVars>
      </dgm:prSet>
      <dgm:spPr/>
      <dgm:t>
        <a:bodyPr/>
        <a:lstStyle/>
        <a:p>
          <a:endParaRPr lang="en-US"/>
        </a:p>
      </dgm:t>
    </dgm:pt>
    <dgm:pt modelId="{1EF7D494-0BFA-4FDA-973B-ABEF2E3B3038}" type="pres">
      <dgm:prSet presAssocID="{BD1BBEA8-01EA-481E-8610-2E51136ECC8C}" presName="sibTrans" presStyleCnt="0"/>
      <dgm:spPr/>
    </dgm:pt>
    <dgm:pt modelId="{D9B4F65B-81A2-412B-9107-33C6EBE26978}" type="pres">
      <dgm:prSet presAssocID="{CD7BD72D-41AE-4B56-841C-A434B509A0C7}" presName="node" presStyleLbl="node1" presStyleIdx="10" presStyleCnt="11">
        <dgm:presLayoutVars>
          <dgm:bulletEnabled val="1"/>
        </dgm:presLayoutVars>
      </dgm:prSet>
      <dgm:spPr/>
      <dgm:t>
        <a:bodyPr/>
        <a:lstStyle/>
        <a:p>
          <a:endParaRPr lang="en-US"/>
        </a:p>
      </dgm:t>
    </dgm:pt>
  </dgm:ptLst>
  <dgm:cxnLst>
    <dgm:cxn modelId="{BEE87751-D91A-4F9B-A85D-BE2282ADE616}" type="presOf" srcId="{E621C0E6-732A-4645-9C62-6D939FF27574}" destId="{EC1DE6CF-DDEA-422E-A7BC-7922EE9BE0B4}" srcOrd="0" destOrd="0" presId="urn:microsoft.com/office/officeart/2005/8/layout/default"/>
    <dgm:cxn modelId="{06772378-F86E-4F52-8CED-3D293B31222C}" type="presOf" srcId="{2D5E4D6B-8DB9-4816-85A1-1AD523B8661B}" destId="{5F5A6982-E70A-411F-A26B-CDA91B954C6C}" srcOrd="0" destOrd="0" presId="urn:microsoft.com/office/officeart/2005/8/layout/default"/>
    <dgm:cxn modelId="{8C1E112E-0847-403A-9075-9F81869C8E2A}" srcId="{F221BC7D-1913-48DD-A4F1-1C7ADD6D05F1}" destId="{20EE8EB7-F6CE-4613-87A2-BA1745A91156}" srcOrd="5" destOrd="0" parTransId="{7027E1EE-A918-405C-8471-A14C0609393F}" sibTransId="{4E6E13AA-B331-4C9E-A1E4-C5920F282D9F}"/>
    <dgm:cxn modelId="{CAE703A9-FD30-4BEE-B7E2-749734F9E07A}" type="presOf" srcId="{E40F4F7F-65B8-4130-BC4E-F50BC51D9F12}" destId="{53D6E758-802C-4174-A49A-CF813A52DDB5}" srcOrd="0" destOrd="0" presId="urn:microsoft.com/office/officeart/2005/8/layout/default"/>
    <dgm:cxn modelId="{BFA03206-87D5-4151-987A-0832F5846235}" srcId="{F221BC7D-1913-48DD-A4F1-1C7ADD6D05F1}" destId="{061C9E8B-93E6-43EF-B6F3-989C938C5DE9}" srcOrd="8" destOrd="0" parTransId="{F25ED8C2-9C47-45F6-B1E1-AA777ADC1779}" sibTransId="{1320326C-36E2-4422-9707-829B69D342FA}"/>
    <dgm:cxn modelId="{F8B1363F-F0E5-4352-B559-7D10197029C4}" type="presOf" srcId="{061C9E8B-93E6-43EF-B6F3-989C938C5DE9}" destId="{7CCC7AF4-51D5-49CB-A2F4-87B8105E5EBF}" srcOrd="0" destOrd="0" presId="urn:microsoft.com/office/officeart/2005/8/layout/default"/>
    <dgm:cxn modelId="{4DDC1E0A-FC7C-4BC2-9117-35A849FDC2B0}" srcId="{F221BC7D-1913-48DD-A4F1-1C7ADD6D05F1}" destId="{FB177638-6317-493C-8A2C-AE910A2E53D3}" srcOrd="4" destOrd="0" parTransId="{241130D0-6A67-42C5-960E-2A45C2856B2F}" sibTransId="{F78D320B-FE5D-4BEE-AC44-832DD363A9F7}"/>
    <dgm:cxn modelId="{75288A8D-7AD5-46E8-8AB9-A4CB3843F9AB}" srcId="{F221BC7D-1913-48DD-A4F1-1C7ADD6D05F1}" destId="{98B031BE-4581-463E-84CF-F3D579924EED}" srcOrd="0" destOrd="0" parTransId="{9E678915-C310-4E51-946E-F6328A50CBDE}" sibTransId="{CD445EAF-E671-432F-AA4C-E047879DBF18}"/>
    <dgm:cxn modelId="{A7F93883-E632-4B4E-BFC0-4AE656319F44}" type="presOf" srcId="{CD7BD72D-41AE-4B56-841C-A434B509A0C7}" destId="{D9B4F65B-81A2-412B-9107-33C6EBE26978}" srcOrd="0" destOrd="0" presId="urn:microsoft.com/office/officeart/2005/8/layout/default"/>
    <dgm:cxn modelId="{1679FE1C-B96A-4E5A-8DF9-CB2A912A460D}" srcId="{F221BC7D-1913-48DD-A4F1-1C7ADD6D05F1}" destId="{FE528689-28D5-4755-9189-69C26847EA48}" srcOrd="3" destOrd="0" parTransId="{95A60A7F-3E89-44F4-B44A-3313CC65E20A}" sibTransId="{26F17707-D62B-4358-AA6D-073331E243B5}"/>
    <dgm:cxn modelId="{0F33704B-F657-4EDE-8A3B-CE457054A59F}" srcId="{F221BC7D-1913-48DD-A4F1-1C7ADD6D05F1}" destId="{58898597-BC72-4F46-88E7-05441DC6C80E}" srcOrd="1" destOrd="0" parTransId="{7D7FAA00-E57D-4542-B032-710BE1EAF95F}" sibTransId="{A9E008B6-DFB8-4C30-B730-EE2AB8C15358}"/>
    <dgm:cxn modelId="{DCA1D26D-B8A4-488F-AFBB-2C63D26D3EB1}" type="presOf" srcId="{FE528689-28D5-4755-9189-69C26847EA48}" destId="{3F11BD32-C0B8-4098-9D7A-909A71A9B893}" srcOrd="0" destOrd="0" presId="urn:microsoft.com/office/officeart/2005/8/layout/default"/>
    <dgm:cxn modelId="{CF8BC782-BD8D-4527-B586-CB875FA5B8B6}" type="presOf" srcId="{FB177638-6317-493C-8A2C-AE910A2E53D3}" destId="{BBBD33B5-799F-473F-9800-472C64481D51}" srcOrd="0" destOrd="0" presId="urn:microsoft.com/office/officeart/2005/8/layout/default"/>
    <dgm:cxn modelId="{A53998F8-BAD9-4D8E-BB28-B13755D7B3F4}" srcId="{F221BC7D-1913-48DD-A4F1-1C7ADD6D05F1}" destId="{CD7BD72D-41AE-4B56-841C-A434B509A0C7}" srcOrd="10" destOrd="0" parTransId="{CF089EC6-7BDA-4827-B988-4C8C55B0B10C}" sibTransId="{F594EBC5-5AA8-4D5A-9B33-12DD4FAC4535}"/>
    <dgm:cxn modelId="{9B0E0266-FC47-4FC0-A09E-EC25E6CBBFE3}" type="presOf" srcId="{58898597-BC72-4F46-88E7-05441DC6C80E}" destId="{93195656-D720-480E-BE85-6BE0E5E18EC8}" srcOrd="0" destOrd="0" presId="urn:microsoft.com/office/officeart/2005/8/layout/default"/>
    <dgm:cxn modelId="{392DAB4E-1CB3-4CD3-AF84-FA7CAADA032F}" type="presOf" srcId="{75413F70-9AEE-4F89-8B01-566444B8544A}" destId="{7D11EBBA-9AE7-4FDC-9EC7-B1D6AF7E20C9}" srcOrd="0" destOrd="0" presId="urn:microsoft.com/office/officeart/2005/8/layout/default"/>
    <dgm:cxn modelId="{AC5E0FBC-2F67-4EC6-A6CD-9852C33F2175}" srcId="{F221BC7D-1913-48DD-A4F1-1C7ADD6D05F1}" destId="{75413F70-9AEE-4F89-8B01-566444B8544A}" srcOrd="9" destOrd="0" parTransId="{CA9AA598-B502-4FA2-8B9D-8F2AE528F401}" sibTransId="{BD1BBEA8-01EA-481E-8610-2E51136ECC8C}"/>
    <dgm:cxn modelId="{582FD8CD-9979-48F7-AB2D-D4A45BDCA92F}" type="presOf" srcId="{98B031BE-4581-463E-84CF-F3D579924EED}" destId="{95AE7A23-E5D6-489F-97C7-25F9F8BA4D25}" srcOrd="0" destOrd="0" presId="urn:microsoft.com/office/officeart/2005/8/layout/default"/>
    <dgm:cxn modelId="{704310E7-2D5B-4574-ACFE-EAE348628244}" type="presOf" srcId="{F221BC7D-1913-48DD-A4F1-1C7ADD6D05F1}" destId="{60B170BA-0513-431F-BFE6-10066C6932D6}" srcOrd="0" destOrd="0" presId="urn:microsoft.com/office/officeart/2005/8/layout/default"/>
    <dgm:cxn modelId="{F98D058C-AC94-4BEE-80E3-29A49D632408}" srcId="{F221BC7D-1913-48DD-A4F1-1C7ADD6D05F1}" destId="{E40F4F7F-65B8-4130-BC4E-F50BC51D9F12}" srcOrd="7" destOrd="0" parTransId="{D61E0F36-8BCB-452B-BADD-4582238AB254}" sibTransId="{38836205-DF75-4788-BCD7-39E40838A87E}"/>
    <dgm:cxn modelId="{625C91C5-B158-4700-839F-478667AA9C6C}" type="presOf" srcId="{20EE8EB7-F6CE-4613-87A2-BA1745A91156}" destId="{47EEC91F-89E3-4D50-9E83-3BCFF01E6EC3}" srcOrd="0" destOrd="0" presId="urn:microsoft.com/office/officeart/2005/8/layout/default"/>
    <dgm:cxn modelId="{7660E7B1-355E-4D57-B008-0E4AA8B21390}" srcId="{F221BC7D-1913-48DD-A4F1-1C7ADD6D05F1}" destId="{E621C0E6-732A-4645-9C62-6D939FF27574}" srcOrd="2" destOrd="0" parTransId="{C45F65A0-348D-412B-8DBB-7B272ABA2107}" sibTransId="{956FE152-34E4-4E20-8546-3D2F7E854109}"/>
    <dgm:cxn modelId="{5BF07447-7FBA-4534-8F94-10EF48C1D4FD}" srcId="{F221BC7D-1913-48DD-A4F1-1C7ADD6D05F1}" destId="{2D5E4D6B-8DB9-4816-85A1-1AD523B8661B}" srcOrd="6" destOrd="0" parTransId="{4C0A8815-02E3-4115-AB8A-CB47920E9115}" sibTransId="{1A717F56-1945-4838-8403-32E90426A277}"/>
    <dgm:cxn modelId="{2CF7E1E5-7FD5-4DEB-AB2E-B9268398ADA1}" type="presParOf" srcId="{60B170BA-0513-431F-BFE6-10066C6932D6}" destId="{95AE7A23-E5D6-489F-97C7-25F9F8BA4D25}" srcOrd="0" destOrd="0" presId="urn:microsoft.com/office/officeart/2005/8/layout/default"/>
    <dgm:cxn modelId="{B682CC7B-116E-430D-9B9D-EB848AE1D733}" type="presParOf" srcId="{60B170BA-0513-431F-BFE6-10066C6932D6}" destId="{0C7015DD-69E8-4A42-8FCB-6C58C6185141}" srcOrd="1" destOrd="0" presId="urn:microsoft.com/office/officeart/2005/8/layout/default"/>
    <dgm:cxn modelId="{50F483C2-C86C-492D-9DE8-7A1F2F3B997E}" type="presParOf" srcId="{60B170BA-0513-431F-BFE6-10066C6932D6}" destId="{93195656-D720-480E-BE85-6BE0E5E18EC8}" srcOrd="2" destOrd="0" presId="urn:microsoft.com/office/officeart/2005/8/layout/default"/>
    <dgm:cxn modelId="{3E1167C6-CC71-4B33-A916-FFF7B311BF98}" type="presParOf" srcId="{60B170BA-0513-431F-BFE6-10066C6932D6}" destId="{01393177-E4E7-4A31-85B2-13139CF91E54}" srcOrd="3" destOrd="0" presId="urn:microsoft.com/office/officeart/2005/8/layout/default"/>
    <dgm:cxn modelId="{3AE57FC5-627C-4BCA-8930-ED1FD2685BBA}" type="presParOf" srcId="{60B170BA-0513-431F-BFE6-10066C6932D6}" destId="{EC1DE6CF-DDEA-422E-A7BC-7922EE9BE0B4}" srcOrd="4" destOrd="0" presId="urn:microsoft.com/office/officeart/2005/8/layout/default"/>
    <dgm:cxn modelId="{5F07D326-FF5B-4F8C-A961-BE7F1F4BDDA2}" type="presParOf" srcId="{60B170BA-0513-431F-BFE6-10066C6932D6}" destId="{67E2C8BD-7C1A-4D57-8E93-16B5B7576E99}" srcOrd="5" destOrd="0" presId="urn:microsoft.com/office/officeart/2005/8/layout/default"/>
    <dgm:cxn modelId="{28596795-55A7-432A-8D26-25840D43123B}" type="presParOf" srcId="{60B170BA-0513-431F-BFE6-10066C6932D6}" destId="{3F11BD32-C0B8-4098-9D7A-909A71A9B893}" srcOrd="6" destOrd="0" presId="urn:microsoft.com/office/officeart/2005/8/layout/default"/>
    <dgm:cxn modelId="{B9C27119-E358-4618-8C9B-5F93D8DDE307}" type="presParOf" srcId="{60B170BA-0513-431F-BFE6-10066C6932D6}" destId="{90EA3A50-1F2A-47D8-B459-1EB13542098D}" srcOrd="7" destOrd="0" presId="urn:microsoft.com/office/officeart/2005/8/layout/default"/>
    <dgm:cxn modelId="{FD1AF07E-7C94-48A5-8C1B-814ECE3809CD}" type="presParOf" srcId="{60B170BA-0513-431F-BFE6-10066C6932D6}" destId="{BBBD33B5-799F-473F-9800-472C64481D51}" srcOrd="8" destOrd="0" presId="urn:microsoft.com/office/officeart/2005/8/layout/default"/>
    <dgm:cxn modelId="{9200DFBB-4740-41C9-9989-7797D571537B}" type="presParOf" srcId="{60B170BA-0513-431F-BFE6-10066C6932D6}" destId="{F999FE5B-ED9F-466B-996B-BFA176C11853}" srcOrd="9" destOrd="0" presId="urn:microsoft.com/office/officeart/2005/8/layout/default"/>
    <dgm:cxn modelId="{238758F9-26ED-4012-B1BF-D28A557612C6}" type="presParOf" srcId="{60B170BA-0513-431F-BFE6-10066C6932D6}" destId="{47EEC91F-89E3-4D50-9E83-3BCFF01E6EC3}" srcOrd="10" destOrd="0" presId="urn:microsoft.com/office/officeart/2005/8/layout/default"/>
    <dgm:cxn modelId="{3206D3AF-640F-4389-BEC5-81F06496E692}" type="presParOf" srcId="{60B170BA-0513-431F-BFE6-10066C6932D6}" destId="{0ED9C5BC-CFE6-4B31-8101-4A4C9FE45EE0}" srcOrd="11" destOrd="0" presId="urn:microsoft.com/office/officeart/2005/8/layout/default"/>
    <dgm:cxn modelId="{19396A2E-A829-4048-B45F-E4CB7A52CE10}" type="presParOf" srcId="{60B170BA-0513-431F-BFE6-10066C6932D6}" destId="{5F5A6982-E70A-411F-A26B-CDA91B954C6C}" srcOrd="12" destOrd="0" presId="urn:microsoft.com/office/officeart/2005/8/layout/default"/>
    <dgm:cxn modelId="{5449798D-2E7E-4C3A-92C8-727801AECA6C}" type="presParOf" srcId="{60B170BA-0513-431F-BFE6-10066C6932D6}" destId="{BDF5F716-000E-4FBF-89EA-FACF19B5D8FC}" srcOrd="13" destOrd="0" presId="urn:microsoft.com/office/officeart/2005/8/layout/default"/>
    <dgm:cxn modelId="{A67305D4-AA81-442B-B4A7-322E5C264C1C}" type="presParOf" srcId="{60B170BA-0513-431F-BFE6-10066C6932D6}" destId="{53D6E758-802C-4174-A49A-CF813A52DDB5}" srcOrd="14" destOrd="0" presId="urn:microsoft.com/office/officeart/2005/8/layout/default"/>
    <dgm:cxn modelId="{6805732A-9427-49B6-B255-AE7CC0C9A6D3}" type="presParOf" srcId="{60B170BA-0513-431F-BFE6-10066C6932D6}" destId="{40D77F5B-8CBD-43CD-85B2-D20EE7C12B6A}" srcOrd="15" destOrd="0" presId="urn:microsoft.com/office/officeart/2005/8/layout/default"/>
    <dgm:cxn modelId="{921AA1B3-5CD4-4971-A5EE-E5B8BF639A9C}" type="presParOf" srcId="{60B170BA-0513-431F-BFE6-10066C6932D6}" destId="{7CCC7AF4-51D5-49CB-A2F4-87B8105E5EBF}" srcOrd="16" destOrd="0" presId="urn:microsoft.com/office/officeart/2005/8/layout/default"/>
    <dgm:cxn modelId="{20148875-FAA2-467B-8D61-C6B76CC640AC}" type="presParOf" srcId="{60B170BA-0513-431F-BFE6-10066C6932D6}" destId="{07780C2A-3AD4-4BA3-ABA2-7995019DD23D}" srcOrd="17" destOrd="0" presId="urn:microsoft.com/office/officeart/2005/8/layout/default"/>
    <dgm:cxn modelId="{FD934FEE-6D1D-45C9-9F82-7EB0EA85F7B6}" type="presParOf" srcId="{60B170BA-0513-431F-BFE6-10066C6932D6}" destId="{7D11EBBA-9AE7-4FDC-9EC7-B1D6AF7E20C9}" srcOrd="18" destOrd="0" presId="urn:microsoft.com/office/officeart/2005/8/layout/default"/>
    <dgm:cxn modelId="{4848BACF-1C6C-41CC-8A92-56E7A0B5BC82}" type="presParOf" srcId="{60B170BA-0513-431F-BFE6-10066C6932D6}" destId="{1EF7D494-0BFA-4FDA-973B-ABEF2E3B3038}" srcOrd="19" destOrd="0" presId="urn:microsoft.com/office/officeart/2005/8/layout/default"/>
    <dgm:cxn modelId="{67EF438B-89E2-4E4C-86F7-F6ADE12EEA4C}" type="presParOf" srcId="{60B170BA-0513-431F-BFE6-10066C6932D6}" destId="{D9B4F65B-81A2-412B-9107-33C6EBE26978}" srcOrd="20" destOrd="0" presId="urn:microsoft.com/office/officeart/2005/8/layout/defaul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CE750D1-9C52-4B9B-8582-4688B96CAB3C}" type="doc">
      <dgm:prSet loTypeId="urn:microsoft.com/office/officeart/2005/8/layout/cycle3" loCatId="cycle" qsTypeId="urn:microsoft.com/office/officeart/2005/8/quickstyle/simple2" qsCatId="simple" csTypeId="urn:microsoft.com/office/officeart/2005/8/colors/colorful1" csCatId="colorful" phldr="1"/>
      <dgm:spPr/>
      <dgm:t>
        <a:bodyPr/>
        <a:lstStyle/>
        <a:p>
          <a:endParaRPr lang="en-US"/>
        </a:p>
      </dgm:t>
    </dgm:pt>
    <dgm:pt modelId="{30D5090D-5043-48D4-9846-BBBABA7F856E}">
      <dgm:prSet phldrT="[Text]"/>
      <dgm:spPr/>
      <dgm:t>
        <a:bodyPr/>
        <a:lstStyle/>
        <a:p>
          <a:r>
            <a:rPr lang="en-US" dirty="0" smtClean="0"/>
            <a:t>Review of Organizational Objectives </a:t>
          </a:r>
          <a:endParaRPr lang="en-US" dirty="0"/>
        </a:p>
      </dgm:t>
    </dgm:pt>
    <dgm:pt modelId="{6E95DB41-7B37-4D34-90AC-816364812FF2}" type="parTrans" cxnId="{861F0791-939A-4336-8764-A493042C70BB}">
      <dgm:prSet/>
      <dgm:spPr/>
      <dgm:t>
        <a:bodyPr/>
        <a:lstStyle/>
        <a:p>
          <a:endParaRPr lang="en-US"/>
        </a:p>
      </dgm:t>
    </dgm:pt>
    <dgm:pt modelId="{0CCD5D6F-829E-4E82-8E4B-DCCF70C35A9E}" type="sibTrans" cxnId="{861F0791-939A-4336-8764-A493042C70BB}">
      <dgm:prSet/>
      <dgm:spPr/>
      <dgm:t>
        <a:bodyPr/>
        <a:lstStyle/>
        <a:p>
          <a:endParaRPr lang="en-US"/>
        </a:p>
      </dgm:t>
    </dgm:pt>
    <dgm:pt modelId="{7430B882-0A9E-4205-B976-AE9756E9D0E4}">
      <dgm:prSet phldrT="[Text]"/>
      <dgm:spPr/>
      <dgm:t>
        <a:bodyPr/>
        <a:lstStyle/>
        <a:p>
          <a:r>
            <a:rPr lang="en-US" dirty="0" smtClean="0"/>
            <a:t>HR Requirements Forecast</a:t>
          </a:r>
          <a:endParaRPr lang="en-US" dirty="0"/>
        </a:p>
      </dgm:t>
    </dgm:pt>
    <dgm:pt modelId="{1E91CC06-C2C3-43BB-8028-8E53D97908C7}" type="parTrans" cxnId="{A3F48FDF-D894-417F-86DD-68F005460537}">
      <dgm:prSet/>
      <dgm:spPr/>
      <dgm:t>
        <a:bodyPr/>
        <a:lstStyle/>
        <a:p>
          <a:endParaRPr lang="en-US"/>
        </a:p>
      </dgm:t>
    </dgm:pt>
    <dgm:pt modelId="{EEBEFF4C-89CA-4C60-A62D-70C38ADAA70B}" type="sibTrans" cxnId="{A3F48FDF-D894-417F-86DD-68F005460537}">
      <dgm:prSet/>
      <dgm:spPr/>
      <dgm:t>
        <a:bodyPr/>
        <a:lstStyle/>
        <a:p>
          <a:endParaRPr lang="en-US"/>
        </a:p>
      </dgm:t>
    </dgm:pt>
    <dgm:pt modelId="{0EFED789-1651-4521-989E-9AF9AEA79D8B}">
      <dgm:prSet phldrT="[Text]"/>
      <dgm:spPr/>
      <dgm:t>
        <a:bodyPr/>
        <a:lstStyle/>
        <a:p>
          <a:r>
            <a:rPr lang="en-US" dirty="0" smtClean="0"/>
            <a:t>HR Supply Forecast</a:t>
          </a:r>
          <a:endParaRPr lang="en-US" dirty="0"/>
        </a:p>
      </dgm:t>
    </dgm:pt>
    <dgm:pt modelId="{57F8D54E-55EF-4E4B-A9D1-4D0DB16C81AC}" type="parTrans" cxnId="{E8A5147E-4B70-48EE-A016-51E7FF807946}">
      <dgm:prSet/>
      <dgm:spPr/>
      <dgm:t>
        <a:bodyPr/>
        <a:lstStyle/>
        <a:p>
          <a:endParaRPr lang="en-US"/>
        </a:p>
      </dgm:t>
    </dgm:pt>
    <dgm:pt modelId="{3B81B4C5-AA7B-4F84-9BB9-1CA715F61D1B}" type="sibTrans" cxnId="{E8A5147E-4B70-48EE-A016-51E7FF807946}">
      <dgm:prSet/>
      <dgm:spPr/>
      <dgm:t>
        <a:bodyPr/>
        <a:lstStyle/>
        <a:p>
          <a:endParaRPr lang="en-US"/>
        </a:p>
      </dgm:t>
    </dgm:pt>
    <dgm:pt modelId="{57F2645E-5F1A-4E49-8AD7-9359A31E614C}">
      <dgm:prSet phldrT="[Text]"/>
      <dgm:spPr/>
      <dgm:t>
        <a:bodyPr/>
        <a:lstStyle/>
        <a:p>
          <a:r>
            <a:rPr lang="en-US" dirty="0" smtClean="0"/>
            <a:t>Comparison</a:t>
          </a:r>
          <a:endParaRPr lang="en-US" dirty="0"/>
        </a:p>
      </dgm:t>
    </dgm:pt>
    <dgm:pt modelId="{8878C42B-FA5D-4068-B382-BF713932A637}" type="parTrans" cxnId="{93C045BA-870D-45D2-924B-F9CA6FCBA323}">
      <dgm:prSet/>
      <dgm:spPr/>
      <dgm:t>
        <a:bodyPr/>
        <a:lstStyle/>
        <a:p>
          <a:endParaRPr lang="en-US"/>
        </a:p>
      </dgm:t>
    </dgm:pt>
    <dgm:pt modelId="{CE2CC2CD-9B2F-43A1-8040-15E4067FE5FD}" type="sibTrans" cxnId="{93C045BA-870D-45D2-924B-F9CA6FCBA323}">
      <dgm:prSet/>
      <dgm:spPr/>
      <dgm:t>
        <a:bodyPr/>
        <a:lstStyle/>
        <a:p>
          <a:endParaRPr lang="en-US"/>
        </a:p>
      </dgm:t>
    </dgm:pt>
    <dgm:pt modelId="{2900144C-21E2-4023-9658-4FE34C200F7B}">
      <dgm:prSet phldrT="[Text]"/>
      <dgm:spPr/>
      <dgm:t>
        <a:bodyPr/>
        <a:lstStyle/>
        <a:p>
          <a:r>
            <a:rPr lang="en-US" dirty="0" smtClean="0"/>
            <a:t>No Differences</a:t>
          </a:r>
          <a:endParaRPr lang="en-US" dirty="0"/>
        </a:p>
      </dgm:t>
    </dgm:pt>
    <dgm:pt modelId="{0462DFC1-144E-4FB3-A217-AD81643969AC}" type="parTrans" cxnId="{AAC1E7E4-CDD4-4B0A-AF6A-42EED06FC497}">
      <dgm:prSet/>
      <dgm:spPr/>
      <dgm:t>
        <a:bodyPr/>
        <a:lstStyle/>
        <a:p>
          <a:endParaRPr lang="en-US"/>
        </a:p>
      </dgm:t>
    </dgm:pt>
    <dgm:pt modelId="{C82BC053-5AAF-4224-94B5-32A1694C1179}" type="sibTrans" cxnId="{AAC1E7E4-CDD4-4B0A-AF6A-42EED06FC497}">
      <dgm:prSet/>
      <dgm:spPr/>
      <dgm:t>
        <a:bodyPr/>
        <a:lstStyle/>
        <a:p>
          <a:endParaRPr lang="en-US"/>
        </a:p>
      </dgm:t>
    </dgm:pt>
    <dgm:pt modelId="{F68C6FD9-10CF-4303-958F-C0587FDFC1FB}">
      <dgm:prSet phldrT="[Text]"/>
      <dgm:spPr/>
      <dgm:t>
        <a:bodyPr/>
        <a:lstStyle/>
        <a:p>
          <a:r>
            <a:rPr lang="en-US" dirty="0" smtClean="0"/>
            <a:t>Differences</a:t>
          </a:r>
          <a:endParaRPr lang="en-US" dirty="0"/>
        </a:p>
      </dgm:t>
    </dgm:pt>
    <dgm:pt modelId="{349E59BB-279A-4FF9-9DD2-657B60E7422A}" type="parTrans" cxnId="{D3B5DB7F-9AC1-4EBE-8050-F96177BDB8EA}">
      <dgm:prSet/>
      <dgm:spPr/>
      <dgm:t>
        <a:bodyPr/>
        <a:lstStyle/>
        <a:p>
          <a:endParaRPr lang="en-US"/>
        </a:p>
      </dgm:t>
    </dgm:pt>
    <dgm:pt modelId="{B83C0E5F-6015-443C-A66A-ACC76B799DD8}" type="sibTrans" cxnId="{D3B5DB7F-9AC1-4EBE-8050-F96177BDB8EA}">
      <dgm:prSet/>
      <dgm:spPr/>
      <dgm:t>
        <a:bodyPr/>
        <a:lstStyle/>
        <a:p>
          <a:endParaRPr lang="en-US"/>
        </a:p>
      </dgm:t>
    </dgm:pt>
    <dgm:pt modelId="{CC9DABD0-F238-4FF2-974D-4F97D16AE8C3}">
      <dgm:prSet phldrT="[Text]"/>
      <dgm:spPr/>
      <dgm:t>
        <a:bodyPr/>
        <a:lstStyle/>
        <a:p>
          <a:r>
            <a:rPr lang="en-US" dirty="0" smtClean="0"/>
            <a:t>Motivating the Manpower</a:t>
          </a:r>
          <a:endParaRPr lang="en-US" dirty="0"/>
        </a:p>
      </dgm:t>
    </dgm:pt>
    <dgm:pt modelId="{ED0632F3-50E4-4286-AE31-CAB9387BCB13}" type="parTrans" cxnId="{CD8C3C4F-3E34-4875-99F1-84D92D922F24}">
      <dgm:prSet/>
      <dgm:spPr/>
      <dgm:t>
        <a:bodyPr/>
        <a:lstStyle/>
        <a:p>
          <a:endParaRPr lang="en-US"/>
        </a:p>
      </dgm:t>
    </dgm:pt>
    <dgm:pt modelId="{A419DAE0-0DF0-4EAA-AC53-E919A9E80E07}" type="sibTrans" cxnId="{CD8C3C4F-3E34-4875-99F1-84D92D922F24}">
      <dgm:prSet/>
      <dgm:spPr/>
      <dgm:t>
        <a:bodyPr/>
        <a:lstStyle/>
        <a:p>
          <a:endParaRPr lang="en-US"/>
        </a:p>
      </dgm:t>
    </dgm:pt>
    <dgm:pt modelId="{40C823B3-A976-4308-B672-1749B8D01A8C}">
      <dgm:prSet phldrT="[Text]"/>
      <dgm:spPr/>
      <dgm:t>
        <a:bodyPr/>
        <a:lstStyle/>
        <a:p>
          <a:r>
            <a:rPr lang="en-US" dirty="0" smtClean="0"/>
            <a:t>Monitoring HR Requirements</a:t>
          </a:r>
          <a:endParaRPr lang="en-US" dirty="0"/>
        </a:p>
      </dgm:t>
    </dgm:pt>
    <dgm:pt modelId="{24F9FC98-E801-4DE7-8D29-A5E1F8BD83B4}" type="parTrans" cxnId="{FB5E31E4-B486-471F-A516-A1AD9F0D7CC1}">
      <dgm:prSet/>
      <dgm:spPr/>
      <dgm:t>
        <a:bodyPr/>
        <a:lstStyle/>
        <a:p>
          <a:endParaRPr lang="en-US"/>
        </a:p>
      </dgm:t>
    </dgm:pt>
    <dgm:pt modelId="{14C0FAC3-A1DE-41FB-83B6-EDFAD2CBB6F9}" type="sibTrans" cxnId="{FB5E31E4-B486-471F-A516-A1AD9F0D7CC1}">
      <dgm:prSet/>
      <dgm:spPr/>
      <dgm:t>
        <a:bodyPr/>
        <a:lstStyle/>
        <a:p>
          <a:endParaRPr lang="en-US"/>
        </a:p>
      </dgm:t>
    </dgm:pt>
    <dgm:pt modelId="{67FA6E50-90EE-438C-BA86-7657AACDEEF2}" type="pres">
      <dgm:prSet presAssocID="{3CE750D1-9C52-4B9B-8582-4688B96CAB3C}" presName="Name0" presStyleCnt="0">
        <dgm:presLayoutVars>
          <dgm:dir/>
          <dgm:resizeHandles val="exact"/>
        </dgm:presLayoutVars>
      </dgm:prSet>
      <dgm:spPr/>
      <dgm:t>
        <a:bodyPr/>
        <a:lstStyle/>
        <a:p>
          <a:endParaRPr lang="en-US"/>
        </a:p>
      </dgm:t>
    </dgm:pt>
    <dgm:pt modelId="{D7E8AB8A-F8FB-4073-8C0B-48331848AF78}" type="pres">
      <dgm:prSet presAssocID="{3CE750D1-9C52-4B9B-8582-4688B96CAB3C}" presName="cycle" presStyleCnt="0"/>
      <dgm:spPr/>
    </dgm:pt>
    <dgm:pt modelId="{29A1F1DD-C826-4BCB-89C3-67C81A25215D}" type="pres">
      <dgm:prSet presAssocID="{30D5090D-5043-48D4-9846-BBBABA7F856E}" presName="nodeFirstNode" presStyleLbl="node1" presStyleIdx="0" presStyleCnt="8">
        <dgm:presLayoutVars>
          <dgm:bulletEnabled val="1"/>
        </dgm:presLayoutVars>
      </dgm:prSet>
      <dgm:spPr/>
      <dgm:t>
        <a:bodyPr/>
        <a:lstStyle/>
        <a:p>
          <a:endParaRPr lang="en-US"/>
        </a:p>
      </dgm:t>
    </dgm:pt>
    <dgm:pt modelId="{101AD36F-B9DF-4A41-860A-D88F32AE0AF0}" type="pres">
      <dgm:prSet presAssocID="{0CCD5D6F-829E-4E82-8E4B-DCCF70C35A9E}" presName="sibTransFirstNode" presStyleLbl="bgShp" presStyleIdx="0" presStyleCnt="1"/>
      <dgm:spPr/>
      <dgm:t>
        <a:bodyPr/>
        <a:lstStyle/>
        <a:p>
          <a:endParaRPr lang="en-US"/>
        </a:p>
      </dgm:t>
    </dgm:pt>
    <dgm:pt modelId="{06E4F2DE-49DC-41D0-95AA-C6FA1D8173B1}" type="pres">
      <dgm:prSet presAssocID="{7430B882-0A9E-4205-B976-AE9756E9D0E4}" presName="nodeFollowingNodes" presStyleLbl="node1" presStyleIdx="1" presStyleCnt="8">
        <dgm:presLayoutVars>
          <dgm:bulletEnabled val="1"/>
        </dgm:presLayoutVars>
      </dgm:prSet>
      <dgm:spPr/>
      <dgm:t>
        <a:bodyPr/>
        <a:lstStyle/>
        <a:p>
          <a:endParaRPr lang="en-US"/>
        </a:p>
      </dgm:t>
    </dgm:pt>
    <dgm:pt modelId="{8DC33C9C-0BBE-4432-9520-7F553956F8E7}" type="pres">
      <dgm:prSet presAssocID="{0EFED789-1651-4521-989E-9AF9AEA79D8B}" presName="nodeFollowingNodes" presStyleLbl="node1" presStyleIdx="2" presStyleCnt="8">
        <dgm:presLayoutVars>
          <dgm:bulletEnabled val="1"/>
        </dgm:presLayoutVars>
      </dgm:prSet>
      <dgm:spPr/>
      <dgm:t>
        <a:bodyPr/>
        <a:lstStyle/>
        <a:p>
          <a:endParaRPr lang="en-US"/>
        </a:p>
      </dgm:t>
    </dgm:pt>
    <dgm:pt modelId="{3EC1263E-A496-486F-97B5-E6070FC6B67E}" type="pres">
      <dgm:prSet presAssocID="{57F2645E-5F1A-4E49-8AD7-9359A31E614C}" presName="nodeFollowingNodes" presStyleLbl="node1" presStyleIdx="3" presStyleCnt="8">
        <dgm:presLayoutVars>
          <dgm:bulletEnabled val="1"/>
        </dgm:presLayoutVars>
      </dgm:prSet>
      <dgm:spPr/>
      <dgm:t>
        <a:bodyPr/>
        <a:lstStyle/>
        <a:p>
          <a:endParaRPr lang="en-US"/>
        </a:p>
      </dgm:t>
    </dgm:pt>
    <dgm:pt modelId="{B70A476B-A5F9-46C5-AB6B-55F2F1FB306F}" type="pres">
      <dgm:prSet presAssocID="{2900144C-21E2-4023-9658-4FE34C200F7B}" presName="nodeFollowingNodes" presStyleLbl="node1" presStyleIdx="4" presStyleCnt="8">
        <dgm:presLayoutVars>
          <dgm:bulletEnabled val="1"/>
        </dgm:presLayoutVars>
      </dgm:prSet>
      <dgm:spPr/>
      <dgm:t>
        <a:bodyPr/>
        <a:lstStyle/>
        <a:p>
          <a:endParaRPr lang="en-US"/>
        </a:p>
      </dgm:t>
    </dgm:pt>
    <dgm:pt modelId="{30F92845-50CD-4057-89AE-5E21FD83D98D}" type="pres">
      <dgm:prSet presAssocID="{F68C6FD9-10CF-4303-958F-C0587FDFC1FB}" presName="nodeFollowingNodes" presStyleLbl="node1" presStyleIdx="5" presStyleCnt="8">
        <dgm:presLayoutVars>
          <dgm:bulletEnabled val="1"/>
        </dgm:presLayoutVars>
      </dgm:prSet>
      <dgm:spPr/>
      <dgm:t>
        <a:bodyPr/>
        <a:lstStyle/>
        <a:p>
          <a:endParaRPr lang="en-US"/>
        </a:p>
      </dgm:t>
    </dgm:pt>
    <dgm:pt modelId="{A947787F-AA98-4453-92CF-B751F9D53DC0}" type="pres">
      <dgm:prSet presAssocID="{CC9DABD0-F238-4FF2-974D-4F97D16AE8C3}" presName="nodeFollowingNodes" presStyleLbl="node1" presStyleIdx="6" presStyleCnt="8">
        <dgm:presLayoutVars>
          <dgm:bulletEnabled val="1"/>
        </dgm:presLayoutVars>
      </dgm:prSet>
      <dgm:spPr/>
      <dgm:t>
        <a:bodyPr/>
        <a:lstStyle/>
        <a:p>
          <a:endParaRPr lang="en-US"/>
        </a:p>
      </dgm:t>
    </dgm:pt>
    <dgm:pt modelId="{6AF04AD6-098B-4E26-B5FC-725789081387}" type="pres">
      <dgm:prSet presAssocID="{40C823B3-A976-4308-B672-1749B8D01A8C}" presName="nodeFollowingNodes" presStyleLbl="node1" presStyleIdx="7" presStyleCnt="8">
        <dgm:presLayoutVars>
          <dgm:bulletEnabled val="1"/>
        </dgm:presLayoutVars>
      </dgm:prSet>
      <dgm:spPr/>
      <dgm:t>
        <a:bodyPr/>
        <a:lstStyle/>
        <a:p>
          <a:endParaRPr lang="en-US"/>
        </a:p>
      </dgm:t>
    </dgm:pt>
  </dgm:ptLst>
  <dgm:cxnLst>
    <dgm:cxn modelId="{A6568887-1707-45F9-B4E9-44045CDF0B22}" type="presOf" srcId="{57F2645E-5F1A-4E49-8AD7-9359A31E614C}" destId="{3EC1263E-A496-486F-97B5-E6070FC6B67E}" srcOrd="0" destOrd="0" presId="urn:microsoft.com/office/officeart/2005/8/layout/cycle3"/>
    <dgm:cxn modelId="{CD8C3C4F-3E34-4875-99F1-84D92D922F24}" srcId="{3CE750D1-9C52-4B9B-8582-4688B96CAB3C}" destId="{CC9DABD0-F238-4FF2-974D-4F97D16AE8C3}" srcOrd="6" destOrd="0" parTransId="{ED0632F3-50E4-4286-AE31-CAB9387BCB13}" sibTransId="{A419DAE0-0DF0-4EAA-AC53-E919A9E80E07}"/>
    <dgm:cxn modelId="{93C045BA-870D-45D2-924B-F9CA6FCBA323}" srcId="{3CE750D1-9C52-4B9B-8582-4688B96CAB3C}" destId="{57F2645E-5F1A-4E49-8AD7-9359A31E614C}" srcOrd="3" destOrd="0" parTransId="{8878C42B-FA5D-4068-B382-BF713932A637}" sibTransId="{CE2CC2CD-9B2F-43A1-8040-15E4067FE5FD}"/>
    <dgm:cxn modelId="{A3F48FDF-D894-417F-86DD-68F005460537}" srcId="{3CE750D1-9C52-4B9B-8582-4688B96CAB3C}" destId="{7430B882-0A9E-4205-B976-AE9756E9D0E4}" srcOrd="1" destOrd="0" parTransId="{1E91CC06-C2C3-43BB-8028-8E53D97908C7}" sibTransId="{EEBEFF4C-89CA-4C60-A62D-70C38ADAA70B}"/>
    <dgm:cxn modelId="{861F0791-939A-4336-8764-A493042C70BB}" srcId="{3CE750D1-9C52-4B9B-8582-4688B96CAB3C}" destId="{30D5090D-5043-48D4-9846-BBBABA7F856E}" srcOrd="0" destOrd="0" parTransId="{6E95DB41-7B37-4D34-90AC-816364812FF2}" sibTransId="{0CCD5D6F-829E-4E82-8E4B-DCCF70C35A9E}"/>
    <dgm:cxn modelId="{61628D7A-2D12-4845-BAAB-5AF749DE3F61}" type="presOf" srcId="{40C823B3-A976-4308-B672-1749B8D01A8C}" destId="{6AF04AD6-098B-4E26-B5FC-725789081387}" srcOrd="0" destOrd="0" presId="urn:microsoft.com/office/officeart/2005/8/layout/cycle3"/>
    <dgm:cxn modelId="{5978E790-FACB-4CF7-806F-7752976294F3}" type="presOf" srcId="{7430B882-0A9E-4205-B976-AE9756E9D0E4}" destId="{06E4F2DE-49DC-41D0-95AA-C6FA1D8173B1}" srcOrd="0" destOrd="0" presId="urn:microsoft.com/office/officeart/2005/8/layout/cycle3"/>
    <dgm:cxn modelId="{A8090A0E-C6FE-40C5-B3D8-2E9BACC68F13}" type="presOf" srcId="{0EFED789-1651-4521-989E-9AF9AEA79D8B}" destId="{8DC33C9C-0BBE-4432-9520-7F553956F8E7}" srcOrd="0" destOrd="0" presId="urn:microsoft.com/office/officeart/2005/8/layout/cycle3"/>
    <dgm:cxn modelId="{D3B5DB7F-9AC1-4EBE-8050-F96177BDB8EA}" srcId="{3CE750D1-9C52-4B9B-8582-4688B96CAB3C}" destId="{F68C6FD9-10CF-4303-958F-C0587FDFC1FB}" srcOrd="5" destOrd="0" parTransId="{349E59BB-279A-4FF9-9DD2-657B60E7422A}" sibTransId="{B83C0E5F-6015-443C-A66A-ACC76B799DD8}"/>
    <dgm:cxn modelId="{D82CA09A-5F9F-41E1-9774-89CEC76B2FB1}" type="presOf" srcId="{CC9DABD0-F238-4FF2-974D-4F97D16AE8C3}" destId="{A947787F-AA98-4453-92CF-B751F9D53DC0}" srcOrd="0" destOrd="0" presId="urn:microsoft.com/office/officeart/2005/8/layout/cycle3"/>
    <dgm:cxn modelId="{FCA471E1-AD51-4716-8035-A5360CBD4046}" type="presOf" srcId="{2900144C-21E2-4023-9658-4FE34C200F7B}" destId="{B70A476B-A5F9-46C5-AB6B-55F2F1FB306F}" srcOrd="0" destOrd="0" presId="urn:microsoft.com/office/officeart/2005/8/layout/cycle3"/>
    <dgm:cxn modelId="{CDCD02A8-582C-45AD-8AC9-9D4736B27EEF}" type="presOf" srcId="{30D5090D-5043-48D4-9846-BBBABA7F856E}" destId="{29A1F1DD-C826-4BCB-89C3-67C81A25215D}" srcOrd="0" destOrd="0" presId="urn:microsoft.com/office/officeart/2005/8/layout/cycle3"/>
    <dgm:cxn modelId="{46FC17A8-7BDD-4D14-80C2-9B73A5E1D978}" type="presOf" srcId="{3CE750D1-9C52-4B9B-8582-4688B96CAB3C}" destId="{67FA6E50-90EE-438C-BA86-7657AACDEEF2}" srcOrd="0" destOrd="0" presId="urn:microsoft.com/office/officeart/2005/8/layout/cycle3"/>
    <dgm:cxn modelId="{CF1057BF-9421-43F0-B8B4-B6AB3E8A42BF}" type="presOf" srcId="{0CCD5D6F-829E-4E82-8E4B-DCCF70C35A9E}" destId="{101AD36F-B9DF-4A41-860A-D88F32AE0AF0}" srcOrd="0" destOrd="0" presId="urn:microsoft.com/office/officeart/2005/8/layout/cycle3"/>
    <dgm:cxn modelId="{FB5E31E4-B486-471F-A516-A1AD9F0D7CC1}" srcId="{3CE750D1-9C52-4B9B-8582-4688B96CAB3C}" destId="{40C823B3-A976-4308-B672-1749B8D01A8C}" srcOrd="7" destOrd="0" parTransId="{24F9FC98-E801-4DE7-8D29-A5E1F8BD83B4}" sibTransId="{14C0FAC3-A1DE-41FB-83B6-EDFAD2CBB6F9}"/>
    <dgm:cxn modelId="{64EC271D-54C4-4727-B825-EC3DC9F56AD2}" type="presOf" srcId="{F68C6FD9-10CF-4303-958F-C0587FDFC1FB}" destId="{30F92845-50CD-4057-89AE-5E21FD83D98D}" srcOrd="0" destOrd="0" presId="urn:microsoft.com/office/officeart/2005/8/layout/cycle3"/>
    <dgm:cxn modelId="{E8A5147E-4B70-48EE-A016-51E7FF807946}" srcId="{3CE750D1-9C52-4B9B-8582-4688B96CAB3C}" destId="{0EFED789-1651-4521-989E-9AF9AEA79D8B}" srcOrd="2" destOrd="0" parTransId="{57F8D54E-55EF-4E4B-A9D1-4D0DB16C81AC}" sibTransId="{3B81B4C5-AA7B-4F84-9BB9-1CA715F61D1B}"/>
    <dgm:cxn modelId="{AAC1E7E4-CDD4-4B0A-AF6A-42EED06FC497}" srcId="{3CE750D1-9C52-4B9B-8582-4688B96CAB3C}" destId="{2900144C-21E2-4023-9658-4FE34C200F7B}" srcOrd="4" destOrd="0" parTransId="{0462DFC1-144E-4FB3-A217-AD81643969AC}" sibTransId="{C82BC053-5AAF-4224-94B5-32A1694C1179}"/>
    <dgm:cxn modelId="{B84A5B4C-D223-4B2C-8591-E0C5442A2977}" type="presParOf" srcId="{67FA6E50-90EE-438C-BA86-7657AACDEEF2}" destId="{D7E8AB8A-F8FB-4073-8C0B-48331848AF78}" srcOrd="0" destOrd="0" presId="urn:microsoft.com/office/officeart/2005/8/layout/cycle3"/>
    <dgm:cxn modelId="{00B34A1D-9425-4D70-80AC-49A6C63B73D8}" type="presParOf" srcId="{D7E8AB8A-F8FB-4073-8C0B-48331848AF78}" destId="{29A1F1DD-C826-4BCB-89C3-67C81A25215D}" srcOrd="0" destOrd="0" presId="urn:microsoft.com/office/officeart/2005/8/layout/cycle3"/>
    <dgm:cxn modelId="{D640E50E-AD1A-4D70-BA89-9A1C1962C1F8}" type="presParOf" srcId="{D7E8AB8A-F8FB-4073-8C0B-48331848AF78}" destId="{101AD36F-B9DF-4A41-860A-D88F32AE0AF0}" srcOrd="1" destOrd="0" presId="urn:microsoft.com/office/officeart/2005/8/layout/cycle3"/>
    <dgm:cxn modelId="{ACCA3B9F-002F-4FA3-A8E2-099F74FC43E8}" type="presParOf" srcId="{D7E8AB8A-F8FB-4073-8C0B-48331848AF78}" destId="{06E4F2DE-49DC-41D0-95AA-C6FA1D8173B1}" srcOrd="2" destOrd="0" presId="urn:microsoft.com/office/officeart/2005/8/layout/cycle3"/>
    <dgm:cxn modelId="{1C7C67EB-E093-4802-8EAB-1279FF3E4E6A}" type="presParOf" srcId="{D7E8AB8A-F8FB-4073-8C0B-48331848AF78}" destId="{8DC33C9C-0BBE-4432-9520-7F553956F8E7}" srcOrd="3" destOrd="0" presId="urn:microsoft.com/office/officeart/2005/8/layout/cycle3"/>
    <dgm:cxn modelId="{DD3C131C-9271-4921-AAC5-CD6ADAFE3B0E}" type="presParOf" srcId="{D7E8AB8A-F8FB-4073-8C0B-48331848AF78}" destId="{3EC1263E-A496-486F-97B5-E6070FC6B67E}" srcOrd="4" destOrd="0" presId="urn:microsoft.com/office/officeart/2005/8/layout/cycle3"/>
    <dgm:cxn modelId="{A1712947-E3A0-49B1-8C08-25A2536B9027}" type="presParOf" srcId="{D7E8AB8A-F8FB-4073-8C0B-48331848AF78}" destId="{B70A476B-A5F9-46C5-AB6B-55F2F1FB306F}" srcOrd="5" destOrd="0" presId="urn:microsoft.com/office/officeart/2005/8/layout/cycle3"/>
    <dgm:cxn modelId="{A7C9E2B0-E790-4882-A153-1841F0695637}" type="presParOf" srcId="{D7E8AB8A-F8FB-4073-8C0B-48331848AF78}" destId="{30F92845-50CD-4057-89AE-5E21FD83D98D}" srcOrd="6" destOrd="0" presId="urn:microsoft.com/office/officeart/2005/8/layout/cycle3"/>
    <dgm:cxn modelId="{7D083110-26A6-4060-880B-2DBF877694DF}" type="presParOf" srcId="{D7E8AB8A-F8FB-4073-8C0B-48331848AF78}" destId="{A947787F-AA98-4453-92CF-B751F9D53DC0}" srcOrd="7" destOrd="0" presId="urn:microsoft.com/office/officeart/2005/8/layout/cycle3"/>
    <dgm:cxn modelId="{40026158-FAF4-45FF-A9D6-15B9CDDF172F}" type="presParOf" srcId="{D7E8AB8A-F8FB-4073-8C0B-48331848AF78}" destId="{6AF04AD6-098B-4E26-B5FC-725789081387}" srcOrd="8" destOrd="0" presId="urn:microsoft.com/office/officeart/2005/8/layout/cycle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5099F30-9375-420F-B79F-68806C7516F1}" type="doc">
      <dgm:prSet loTypeId="urn:microsoft.com/office/officeart/2005/8/layout/default" loCatId="list" qsTypeId="urn:microsoft.com/office/officeart/2005/8/quickstyle/simple2" qsCatId="simple" csTypeId="urn:microsoft.com/office/officeart/2005/8/colors/colorful1" csCatId="colorful" phldr="1"/>
      <dgm:spPr/>
      <dgm:t>
        <a:bodyPr/>
        <a:lstStyle/>
        <a:p>
          <a:endParaRPr lang="en-US"/>
        </a:p>
      </dgm:t>
    </dgm:pt>
    <dgm:pt modelId="{7197226A-0F14-4F30-B8C8-CA23B9B71F78}">
      <dgm:prSet phldrT="[Text]"/>
      <dgm:spPr/>
      <dgm:t>
        <a:bodyPr/>
        <a:lstStyle/>
        <a:p>
          <a:r>
            <a:rPr lang="en-US" dirty="0" smtClean="0"/>
            <a:t>Good Personality </a:t>
          </a:r>
          <a:endParaRPr lang="en-US" dirty="0"/>
        </a:p>
      </dgm:t>
    </dgm:pt>
    <dgm:pt modelId="{9B6B5D99-9168-4DD4-BB6E-7AAC5FA9BCC4}" type="parTrans" cxnId="{C12A6FEF-7DDB-4FD7-B562-ABC40279AEB3}">
      <dgm:prSet/>
      <dgm:spPr/>
      <dgm:t>
        <a:bodyPr/>
        <a:lstStyle/>
        <a:p>
          <a:endParaRPr lang="en-US"/>
        </a:p>
      </dgm:t>
    </dgm:pt>
    <dgm:pt modelId="{7BFAC2A9-0938-46B6-8033-10CBFE894342}" type="sibTrans" cxnId="{C12A6FEF-7DDB-4FD7-B562-ABC40279AEB3}">
      <dgm:prSet/>
      <dgm:spPr/>
      <dgm:t>
        <a:bodyPr/>
        <a:lstStyle/>
        <a:p>
          <a:endParaRPr lang="en-US"/>
        </a:p>
      </dgm:t>
    </dgm:pt>
    <dgm:pt modelId="{48C7663D-B5F4-4982-9F66-F173084B7033}">
      <dgm:prSet phldrT="[Text]"/>
      <dgm:spPr/>
      <dgm:t>
        <a:bodyPr/>
        <a:lstStyle/>
        <a:p>
          <a:r>
            <a:rPr lang="en-US" dirty="0" smtClean="0"/>
            <a:t>Intelligence</a:t>
          </a:r>
          <a:endParaRPr lang="en-US" dirty="0"/>
        </a:p>
      </dgm:t>
    </dgm:pt>
    <dgm:pt modelId="{F0157A37-DA7D-4427-BCAB-5CFA61ECE863}" type="parTrans" cxnId="{73F59032-CB97-4422-BE85-F389D6C6500D}">
      <dgm:prSet/>
      <dgm:spPr/>
      <dgm:t>
        <a:bodyPr/>
        <a:lstStyle/>
        <a:p>
          <a:endParaRPr lang="en-US"/>
        </a:p>
      </dgm:t>
    </dgm:pt>
    <dgm:pt modelId="{EF844BE0-9E96-4979-BD45-DCAFE01EDA49}" type="sibTrans" cxnId="{73F59032-CB97-4422-BE85-F389D6C6500D}">
      <dgm:prSet/>
      <dgm:spPr/>
      <dgm:t>
        <a:bodyPr/>
        <a:lstStyle/>
        <a:p>
          <a:endParaRPr lang="en-US"/>
        </a:p>
      </dgm:t>
    </dgm:pt>
    <dgm:pt modelId="{81C9CE3F-912A-4025-8FE9-54E34D763381}">
      <dgm:prSet phldrT="[Text]"/>
      <dgm:spPr/>
      <dgm:t>
        <a:bodyPr/>
        <a:lstStyle/>
        <a:p>
          <a:r>
            <a:rPr lang="en-US" dirty="0" smtClean="0"/>
            <a:t>Initiative </a:t>
          </a:r>
          <a:endParaRPr lang="en-US" dirty="0"/>
        </a:p>
      </dgm:t>
    </dgm:pt>
    <dgm:pt modelId="{665AFD87-7A8A-44B4-BE39-CD77ED7FC522}" type="parTrans" cxnId="{796F3995-4994-4616-B00F-B7B7921AAFE5}">
      <dgm:prSet/>
      <dgm:spPr/>
      <dgm:t>
        <a:bodyPr/>
        <a:lstStyle/>
        <a:p>
          <a:endParaRPr lang="en-US"/>
        </a:p>
      </dgm:t>
    </dgm:pt>
    <dgm:pt modelId="{7597D7C3-290B-4290-B2E0-825826E7759F}" type="sibTrans" cxnId="{796F3995-4994-4616-B00F-B7B7921AAFE5}">
      <dgm:prSet/>
      <dgm:spPr/>
      <dgm:t>
        <a:bodyPr/>
        <a:lstStyle/>
        <a:p>
          <a:endParaRPr lang="en-US"/>
        </a:p>
      </dgm:t>
    </dgm:pt>
    <dgm:pt modelId="{B83E4E3C-2649-4A07-B550-C205F5854ABC}">
      <dgm:prSet phldrT="[Text]"/>
      <dgm:spPr/>
      <dgm:t>
        <a:bodyPr/>
        <a:lstStyle/>
        <a:p>
          <a:r>
            <a:rPr lang="en-US" dirty="0" smtClean="0"/>
            <a:t>Innovative</a:t>
          </a:r>
          <a:endParaRPr lang="en-US" dirty="0"/>
        </a:p>
      </dgm:t>
    </dgm:pt>
    <dgm:pt modelId="{8A5E9598-3D08-49DA-9333-690B2926FE8F}" type="parTrans" cxnId="{5F519D89-D5C0-4ED9-940F-5EC16DED1BAD}">
      <dgm:prSet/>
      <dgm:spPr/>
      <dgm:t>
        <a:bodyPr/>
        <a:lstStyle/>
        <a:p>
          <a:endParaRPr lang="en-US"/>
        </a:p>
      </dgm:t>
    </dgm:pt>
    <dgm:pt modelId="{056D4844-DCE4-4930-94BD-28FC35514022}" type="sibTrans" cxnId="{5F519D89-D5C0-4ED9-940F-5EC16DED1BAD}">
      <dgm:prSet/>
      <dgm:spPr/>
      <dgm:t>
        <a:bodyPr/>
        <a:lstStyle/>
        <a:p>
          <a:endParaRPr lang="en-US"/>
        </a:p>
      </dgm:t>
    </dgm:pt>
    <dgm:pt modelId="{4EA87915-5C6A-4465-AC2F-748266D9BEC9}">
      <dgm:prSet phldrT="[Text]"/>
      <dgm:spPr/>
      <dgm:t>
        <a:bodyPr/>
        <a:lstStyle/>
        <a:p>
          <a:r>
            <a:rPr lang="en-US" dirty="0" smtClean="0"/>
            <a:t>Self Confidence </a:t>
          </a:r>
          <a:endParaRPr lang="en-US" dirty="0"/>
        </a:p>
      </dgm:t>
    </dgm:pt>
    <dgm:pt modelId="{588BC803-DC7A-44BB-AE38-593C8A240252}" type="parTrans" cxnId="{BE87F67B-24CF-4A91-A71F-1CDBE3D65B51}">
      <dgm:prSet/>
      <dgm:spPr/>
      <dgm:t>
        <a:bodyPr/>
        <a:lstStyle/>
        <a:p>
          <a:endParaRPr lang="en-US"/>
        </a:p>
      </dgm:t>
    </dgm:pt>
    <dgm:pt modelId="{37C42916-63DF-4326-9FDC-41AB88167CE1}" type="sibTrans" cxnId="{BE87F67B-24CF-4A91-A71F-1CDBE3D65B51}">
      <dgm:prSet/>
      <dgm:spPr/>
      <dgm:t>
        <a:bodyPr/>
        <a:lstStyle/>
        <a:p>
          <a:endParaRPr lang="en-US"/>
        </a:p>
      </dgm:t>
    </dgm:pt>
    <dgm:pt modelId="{69DD4E05-94C6-4EE6-99C4-82653A3461E3}">
      <dgm:prSet phldrT="[Text]"/>
      <dgm:spPr/>
      <dgm:t>
        <a:bodyPr/>
        <a:lstStyle/>
        <a:p>
          <a:r>
            <a:rPr lang="en-US" dirty="0" smtClean="0"/>
            <a:t>Communication Skills</a:t>
          </a:r>
          <a:endParaRPr lang="en-US" dirty="0"/>
        </a:p>
      </dgm:t>
    </dgm:pt>
    <dgm:pt modelId="{0C7C2919-285B-46D8-8282-56981783135F}" type="parTrans" cxnId="{A4A88D85-4C59-4769-A169-44E49F8D76AB}">
      <dgm:prSet/>
      <dgm:spPr/>
      <dgm:t>
        <a:bodyPr/>
        <a:lstStyle/>
        <a:p>
          <a:endParaRPr lang="en-US"/>
        </a:p>
      </dgm:t>
    </dgm:pt>
    <dgm:pt modelId="{7578FB2A-7521-4919-8FEB-9437DC0150B1}" type="sibTrans" cxnId="{A4A88D85-4C59-4769-A169-44E49F8D76AB}">
      <dgm:prSet/>
      <dgm:spPr/>
      <dgm:t>
        <a:bodyPr/>
        <a:lstStyle/>
        <a:p>
          <a:endParaRPr lang="en-US"/>
        </a:p>
      </dgm:t>
    </dgm:pt>
    <dgm:pt modelId="{CCE2966D-B554-4FD6-9D7B-9E01FD3E198C}">
      <dgm:prSet phldrT="[Text]"/>
      <dgm:spPr/>
      <dgm:t>
        <a:bodyPr/>
        <a:lstStyle/>
        <a:p>
          <a:r>
            <a:rPr lang="en-US" dirty="0" smtClean="0"/>
            <a:t>Coach and Guide</a:t>
          </a:r>
          <a:endParaRPr lang="en-US" dirty="0"/>
        </a:p>
      </dgm:t>
    </dgm:pt>
    <dgm:pt modelId="{951E9D29-3624-4F97-880A-7120468440B1}" type="parTrans" cxnId="{900AAD1B-7AF1-4E87-ABBE-D559E56F3ACE}">
      <dgm:prSet/>
      <dgm:spPr/>
      <dgm:t>
        <a:bodyPr/>
        <a:lstStyle/>
        <a:p>
          <a:endParaRPr lang="en-US"/>
        </a:p>
      </dgm:t>
    </dgm:pt>
    <dgm:pt modelId="{620B3C3A-E53A-48F7-BF44-39AB2095196E}" type="sibTrans" cxnId="{900AAD1B-7AF1-4E87-ABBE-D559E56F3ACE}">
      <dgm:prSet/>
      <dgm:spPr/>
      <dgm:t>
        <a:bodyPr/>
        <a:lstStyle/>
        <a:p>
          <a:endParaRPr lang="en-US"/>
        </a:p>
      </dgm:t>
    </dgm:pt>
    <dgm:pt modelId="{245A96EC-D8A4-4B12-975D-1120F0A6D65A}">
      <dgm:prSet phldrT="[Text]"/>
      <dgm:spPr/>
      <dgm:t>
        <a:bodyPr/>
        <a:lstStyle/>
        <a:p>
          <a:r>
            <a:rPr lang="en-US" dirty="0" smtClean="0"/>
            <a:t>Proper Judgment</a:t>
          </a:r>
          <a:endParaRPr lang="en-US" dirty="0"/>
        </a:p>
      </dgm:t>
    </dgm:pt>
    <dgm:pt modelId="{C11C7B12-2499-43DA-8FCA-80490AE1D02B}" type="parTrans" cxnId="{8B1690B4-484B-41F3-B590-399E93CF0783}">
      <dgm:prSet/>
      <dgm:spPr/>
      <dgm:t>
        <a:bodyPr/>
        <a:lstStyle/>
        <a:p>
          <a:endParaRPr lang="en-US"/>
        </a:p>
      </dgm:t>
    </dgm:pt>
    <dgm:pt modelId="{005838F4-4E6C-40D6-B43E-545025B956D9}" type="sibTrans" cxnId="{8B1690B4-484B-41F3-B590-399E93CF0783}">
      <dgm:prSet/>
      <dgm:spPr/>
      <dgm:t>
        <a:bodyPr/>
        <a:lstStyle/>
        <a:p>
          <a:endParaRPr lang="en-US"/>
        </a:p>
      </dgm:t>
    </dgm:pt>
    <dgm:pt modelId="{2BAE541F-39B4-412A-8902-BDDCA5E10614}">
      <dgm:prSet phldrT="[Text]"/>
      <dgm:spPr/>
      <dgm:t>
        <a:bodyPr/>
        <a:lstStyle/>
        <a:p>
          <a:r>
            <a:rPr lang="en-US" dirty="0" smtClean="0"/>
            <a:t>Human Skills</a:t>
          </a:r>
          <a:endParaRPr lang="en-US" dirty="0"/>
        </a:p>
      </dgm:t>
    </dgm:pt>
    <dgm:pt modelId="{62D7C6D3-5740-427F-BBFB-D2794444B6E6}" type="parTrans" cxnId="{3FF3813E-2B4C-4758-907B-76C6A23449F0}">
      <dgm:prSet/>
      <dgm:spPr/>
      <dgm:t>
        <a:bodyPr/>
        <a:lstStyle/>
        <a:p>
          <a:endParaRPr lang="en-US"/>
        </a:p>
      </dgm:t>
    </dgm:pt>
    <dgm:pt modelId="{33E1B6DC-A721-4133-9DF9-4F908AB3D434}" type="sibTrans" cxnId="{3FF3813E-2B4C-4758-907B-76C6A23449F0}">
      <dgm:prSet/>
      <dgm:spPr/>
      <dgm:t>
        <a:bodyPr/>
        <a:lstStyle/>
        <a:p>
          <a:endParaRPr lang="en-US"/>
        </a:p>
      </dgm:t>
    </dgm:pt>
    <dgm:pt modelId="{80F37D19-8EEB-4D41-9355-BF4183FEAD5C}">
      <dgm:prSet phldrT="[Text]"/>
      <dgm:spPr/>
      <dgm:t>
        <a:bodyPr/>
        <a:lstStyle/>
        <a:p>
          <a:r>
            <a:rPr lang="en-US" dirty="0" smtClean="0"/>
            <a:t>Administrative Skills</a:t>
          </a:r>
          <a:endParaRPr lang="en-US" dirty="0"/>
        </a:p>
      </dgm:t>
    </dgm:pt>
    <dgm:pt modelId="{76CCAA88-05DF-4ADF-BD84-E2143981DF21}" type="parTrans" cxnId="{E7033338-F163-4C68-BEBC-2C49E9F11D5F}">
      <dgm:prSet/>
      <dgm:spPr/>
      <dgm:t>
        <a:bodyPr/>
        <a:lstStyle/>
        <a:p>
          <a:endParaRPr lang="en-US"/>
        </a:p>
      </dgm:t>
    </dgm:pt>
    <dgm:pt modelId="{7967D2A1-4E8F-4F53-B582-A35BC016EF49}" type="sibTrans" cxnId="{E7033338-F163-4C68-BEBC-2C49E9F11D5F}">
      <dgm:prSet/>
      <dgm:spPr/>
      <dgm:t>
        <a:bodyPr/>
        <a:lstStyle/>
        <a:p>
          <a:endParaRPr lang="en-US"/>
        </a:p>
      </dgm:t>
    </dgm:pt>
    <dgm:pt modelId="{2655650D-863B-474D-BCC7-348F6122AD39}">
      <dgm:prSet phldrT="[Text]"/>
      <dgm:spPr/>
      <dgm:t>
        <a:bodyPr/>
        <a:lstStyle/>
        <a:p>
          <a:r>
            <a:rPr lang="en-US" dirty="0" smtClean="0"/>
            <a:t>Discipline</a:t>
          </a:r>
          <a:endParaRPr lang="en-US" dirty="0"/>
        </a:p>
      </dgm:t>
    </dgm:pt>
    <dgm:pt modelId="{4EBDD7B1-B433-4A7C-BCD5-882B62FB166A}" type="parTrans" cxnId="{3A4C2351-20E5-4B8A-8A86-47A9F02EA25A}">
      <dgm:prSet/>
      <dgm:spPr/>
      <dgm:t>
        <a:bodyPr/>
        <a:lstStyle/>
        <a:p>
          <a:endParaRPr lang="en-US"/>
        </a:p>
      </dgm:t>
    </dgm:pt>
    <dgm:pt modelId="{9C7F6996-9DD0-4214-B20D-201AC8553228}" type="sibTrans" cxnId="{3A4C2351-20E5-4B8A-8A86-47A9F02EA25A}">
      <dgm:prSet/>
      <dgm:spPr/>
      <dgm:t>
        <a:bodyPr/>
        <a:lstStyle/>
        <a:p>
          <a:endParaRPr lang="en-US"/>
        </a:p>
      </dgm:t>
    </dgm:pt>
    <dgm:pt modelId="{83AE60C6-80DC-4B94-A3FC-C122CCA1947E}">
      <dgm:prSet phldrT="[Text]"/>
      <dgm:spPr/>
      <dgm:t>
        <a:bodyPr/>
        <a:lstStyle/>
        <a:p>
          <a:r>
            <a:rPr lang="en-US" dirty="0" smtClean="0"/>
            <a:t>Patience  </a:t>
          </a:r>
          <a:endParaRPr lang="en-US" dirty="0"/>
        </a:p>
      </dgm:t>
    </dgm:pt>
    <dgm:pt modelId="{E8633F2A-9904-4286-947A-706E83C693F7}" type="parTrans" cxnId="{AED3C4FA-F059-406C-898B-4C3CB419A97D}">
      <dgm:prSet/>
      <dgm:spPr/>
      <dgm:t>
        <a:bodyPr/>
        <a:lstStyle/>
        <a:p>
          <a:endParaRPr lang="en-US"/>
        </a:p>
      </dgm:t>
    </dgm:pt>
    <dgm:pt modelId="{E2B92F74-6CD8-451C-ACFF-746AAA556EA2}" type="sibTrans" cxnId="{AED3C4FA-F059-406C-898B-4C3CB419A97D}">
      <dgm:prSet/>
      <dgm:spPr/>
      <dgm:t>
        <a:bodyPr/>
        <a:lstStyle/>
        <a:p>
          <a:endParaRPr lang="en-US"/>
        </a:p>
      </dgm:t>
    </dgm:pt>
    <dgm:pt modelId="{C795DA84-3384-4A8E-A2D8-9E6C77614CB3}" type="pres">
      <dgm:prSet presAssocID="{E5099F30-9375-420F-B79F-68806C7516F1}" presName="diagram" presStyleCnt="0">
        <dgm:presLayoutVars>
          <dgm:dir/>
          <dgm:resizeHandles val="exact"/>
        </dgm:presLayoutVars>
      </dgm:prSet>
      <dgm:spPr/>
      <dgm:t>
        <a:bodyPr/>
        <a:lstStyle/>
        <a:p>
          <a:endParaRPr lang="en-US"/>
        </a:p>
      </dgm:t>
    </dgm:pt>
    <dgm:pt modelId="{3BD00931-EC07-44D2-9C41-3FC33E13D618}" type="pres">
      <dgm:prSet presAssocID="{7197226A-0F14-4F30-B8C8-CA23B9B71F78}" presName="node" presStyleLbl="node1" presStyleIdx="0" presStyleCnt="12">
        <dgm:presLayoutVars>
          <dgm:bulletEnabled val="1"/>
        </dgm:presLayoutVars>
      </dgm:prSet>
      <dgm:spPr/>
      <dgm:t>
        <a:bodyPr/>
        <a:lstStyle/>
        <a:p>
          <a:endParaRPr lang="en-US"/>
        </a:p>
      </dgm:t>
    </dgm:pt>
    <dgm:pt modelId="{FC777191-9C22-48F2-991C-7D8D641FE477}" type="pres">
      <dgm:prSet presAssocID="{7BFAC2A9-0938-46B6-8033-10CBFE894342}" presName="sibTrans" presStyleCnt="0"/>
      <dgm:spPr/>
    </dgm:pt>
    <dgm:pt modelId="{C3D1F86F-1D8D-463E-9DBF-D53757C88AE5}" type="pres">
      <dgm:prSet presAssocID="{48C7663D-B5F4-4982-9F66-F173084B7033}" presName="node" presStyleLbl="node1" presStyleIdx="1" presStyleCnt="12">
        <dgm:presLayoutVars>
          <dgm:bulletEnabled val="1"/>
        </dgm:presLayoutVars>
      </dgm:prSet>
      <dgm:spPr/>
      <dgm:t>
        <a:bodyPr/>
        <a:lstStyle/>
        <a:p>
          <a:endParaRPr lang="en-US"/>
        </a:p>
      </dgm:t>
    </dgm:pt>
    <dgm:pt modelId="{64D75176-2F79-4FE9-8168-FF374720BAEF}" type="pres">
      <dgm:prSet presAssocID="{EF844BE0-9E96-4979-BD45-DCAFE01EDA49}" presName="sibTrans" presStyleCnt="0"/>
      <dgm:spPr/>
    </dgm:pt>
    <dgm:pt modelId="{C5601F37-0ACD-4C4F-BAC3-DD476294BF44}" type="pres">
      <dgm:prSet presAssocID="{81C9CE3F-912A-4025-8FE9-54E34D763381}" presName="node" presStyleLbl="node1" presStyleIdx="2" presStyleCnt="12">
        <dgm:presLayoutVars>
          <dgm:bulletEnabled val="1"/>
        </dgm:presLayoutVars>
      </dgm:prSet>
      <dgm:spPr/>
      <dgm:t>
        <a:bodyPr/>
        <a:lstStyle/>
        <a:p>
          <a:endParaRPr lang="en-US"/>
        </a:p>
      </dgm:t>
    </dgm:pt>
    <dgm:pt modelId="{9EC3006D-B31A-4BC0-88C3-7F1F1BC99FFA}" type="pres">
      <dgm:prSet presAssocID="{7597D7C3-290B-4290-B2E0-825826E7759F}" presName="sibTrans" presStyleCnt="0"/>
      <dgm:spPr/>
    </dgm:pt>
    <dgm:pt modelId="{AB87E7D3-31CC-4930-AE33-47C0C7D73AF3}" type="pres">
      <dgm:prSet presAssocID="{B83E4E3C-2649-4A07-B550-C205F5854ABC}" presName="node" presStyleLbl="node1" presStyleIdx="3" presStyleCnt="12">
        <dgm:presLayoutVars>
          <dgm:bulletEnabled val="1"/>
        </dgm:presLayoutVars>
      </dgm:prSet>
      <dgm:spPr/>
      <dgm:t>
        <a:bodyPr/>
        <a:lstStyle/>
        <a:p>
          <a:endParaRPr lang="en-US"/>
        </a:p>
      </dgm:t>
    </dgm:pt>
    <dgm:pt modelId="{D1AFC9F4-F002-44EE-A3D1-941D76B94E22}" type="pres">
      <dgm:prSet presAssocID="{056D4844-DCE4-4930-94BD-28FC35514022}" presName="sibTrans" presStyleCnt="0"/>
      <dgm:spPr/>
    </dgm:pt>
    <dgm:pt modelId="{D89C73F8-04D4-4335-8ADE-C75ACCCCB7C8}" type="pres">
      <dgm:prSet presAssocID="{4EA87915-5C6A-4465-AC2F-748266D9BEC9}" presName="node" presStyleLbl="node1" presStyleIdx="4" presStyleCnt="12">
        <dgm:presLayoutVars>
          <dgm:bulletEnabled val="1"/>
        </dgm:presLayoutVars>
      </dgm:prSet>
      <dgm:spPr/>
      <dgm:t>
        <a:bodyPr/>
        <a:lstStyle/>
        <a:p>
          <a:endParaRPr lang="en-US"/>
        </a:p>
      </dgm:t>
    </dgm:pt>
    <dgm:pt modelId="{2E59816D-1F13-4A00-A2E9-8A8F69EE1CE9}" type="pres">
      <dgm:prSet presAssocID="{37C42916-63DF-4326-9FDC-41AB88167CE1}" presName="sibTrans" presStyleCnt="0"/>
      <dgm:spPr/>
    </dgm:pt>
    <dgm:pt modelId="{11D882A0-BD42-4FCE-A514-B6B9AFE13B3D}" type="pres">
      <dgm:prSet presAssocID="{69DD4E05-94C6-4EE6-99C4-82653A3461E3}" presName="node" presStyleLbl="node1" presStyleIdx="5" presStyleCnt="12">
        <dgm:presLayoutVars>
          <dgm:bulletEnabled val="1"/>
        </dgm:presLayoutVars>
      </dgm:prSet>
      <dgm:spPr/>
      <dgm:t>
        <a:bodyPr/>
        <a:lstStyle/>
        <a:p>
          <a:endParaRPr lang="en-US"/>
        </a:p>
      </dgm:t>
    </dgm:pt>
    <dgm:pt modelId="{18FDB8D7-D9B2-4244-B0F6-8964A259AB97}" type="pres">
      <dgm:prSet presAssocID="{7578FB2A-7521-4919-8FEB-9437DC0150B1}" presName="sibTrans" presStyleCnt="0"/>
      <dgm:spPr/>
    </dgm:pt>
    <dgm:pt modelId="{A66E02A4-C30A-4D74-B104-D83A14AE3A4D}" type="pres">
      <dgm:prSet presAssocID="{CCE2966D-B554-4FD6-9D7B-9E01FD3E198C}" presName="node" presStyleLbl="node1" presStyleIdx="6" presStyleCnt="12">
        <dgm:presLayoutVars>
          <dgm:bulletEnabled val="1"/>
        </dgm:presLayoutVars>
      </dgm:prSet>
      <dgm:spPr/>
      <dgm:t>
        <a:bodyPr/>
        <a:lstStyle/>
        <a:p>
          <a:endParaRPr lang="en-US"/>
        </a:p>
      </dgm:t>
    </dgm:pt>
    <dgm:pt modelId="{2D8684D3-5BDB-4599-972D-B4DC47454F3D}" type="pres">
      <dgm:prSet presAssocID="{620B3C3A-E53A-48F7-BF44-39AB2095196E}" presName="sibTrans" presStyleCnt="0"/>
      <dgm:spPr/>
    </dgm:pt>
    <dgm:pt modelId="{F01287DA-75B1-4A6B-975D-82BB8DB999E1}" type="pres">
      <dgm:prSet presAssocID="{245A96EC-D8A4-4B12-975D-1120F0A6D65A}" presName="node" presStyleLbl="node1" presStyleIdx="7" presStyleCnt="12">
        <dgm:presLayoutVars>
          <dgm:bulletEnabled val="1"/>
        </dgm:presLayoutVars>
      </dgm:prSet>
      <dgm:spPr/>
      <dgm:t>
        <a:bodyPr/>
        <a:lstStyle/>
        <a:p>
          <a:endParaRPr lang="en-US"/>
        </a:p>
      </dgm:t>
    </dgm:pt>
    <dgm:pt modelId="{7909EB7D-DD5F-4919-B782-19B14B73C5CF}" type="pres">
      <dgm:prSet presAssocID="{005838F4-4E6C-40D6-B43E-545025B956D9}" presName="sibTrans" presStyleCnt="0"/>
      <dgm:spPr/>
    </dgm:pt>
    <dgm:pt modelId="{561CF210-C59A-432F-AF67-362305FE5297}" type="pres">
      <dgm:prSet presAssocID="{2BAE541F-39B4-412A-8902-BDDCA5E10614}" presName="node" presStyleLbl="node1" presStyleIdx="8" presStyleCnt="12">
        <dgm:presLayoutVars>
          <dgm:bulletEnabled val="1"/>
        </dgm:presLayoutVars>
      </dgm:prSet>
      <dgm:spPr/>
      <dgm:t>
        <a:bodyPr/>
        <a:lstStyle/>
        <a:p>
          <a:endParaRPr lang="en-US"/>
        </a:p>
      </dgm:t>
    </dgm:pt>
    <dgm:pt modelId="{5B6631B8-C582-4A8A-BF90-FA21BC120F94}" type="pres">
      <dgm:prSet presAssocID="{33E1B6DC-A721-4133-9DF9-4F908AB3D434}" presName="sibTrans" presStyleCnt="0"/>
      <dgm:spPr/>
    </dgm:pt>
    <dgm:pt modelId="{2E4F7133-D8A7-4FB8-8E00-7534183D2908}" type="pres">
      <dgm:prSet presAssocID="{80F37D19-8EEB-4D41-9355-BF4183FEAD5C}" presName="node" presStyleLbl="node1" presStyleIdx="9" presStyleCnt="12">
        <dgm:presLayoutVars>
          <dgm:bulletEnabled val="1"/>
        </dgm:presLayoutVars>
      </dgm:prSet>
      <dgm:spPr/>
      <dgm:t>
        <a:bodyPr/>
        <a:lstStyle/>
        <a:p>
          <a:endParaRPr lang="en-US"/>
        </a:p>
      </dgm:t>
    </dgm:pt>
    <dgm:pt modelId="{CA77F0F5-9E86-4728-A4B2-F91B3F8561F0}" type="pres">
      <dgm:prSet presAssocID="{7967D2A1-4E8F-4F53-B582-A35BC016EF49}" presName="sibTrans" presStyleCnt="0"/>
      <dgm:spPr/>
    </dgm:pt>
    <dgm:pt modelId="{AD4A446A-88E5-47E0-9D1C-F3007AFBD5A9}" type="pres">
      <dgm:prSet presAssocID="{2655650D-863B-474D-BCC7-348F6122AD39}" presName="node" presStyleLbl="node1" presStyleIdx="10" presStyleCnt="12">
        <dgm:presLayoutVars>
          <dgm:bulletEnabled val="1"/>
        </dgm:presLayoutVars>
      </dgm:prSet>
      <dgm:spPr/>
      <dgm:t>
        <a:bodyPr/>
        <a:lstStyle/>
        <a:p>
          <a:endParaRPr lang="en-US"/>
        </a:p>
      </dgm:t>
    </dgm:pt>
    <dgm:pt modelId="{6017204C-7EF7-4D5E-BDCE-6361675305EA}" type="pres">
      <dgm:prSet presAssocID="{9C7F6996-9DD0-4214-B20D-201AC8553228}" presName="sibTrans" presStyleCnt="0"/>
      <dgm:spPr/>
    </dgm:pt>
    <dgm:pt modelId="{CC82385E-A6FE-4893-91BB-708DAFFEF1E1}" type="pres">
      <dgm:prSet presAssocID="{83AE60C6-80DC-4B94-A3FC-C122CCA1947E}" presName="node" presStyleLbl="node1" presStyleIdx="11" presStyleCnt="12">
        <dgm:presLayoutVars>
          <dgm:bulletEnabled val="1"/>
        </dgm:presLayoutVars>
      </dgm:prSet>
      <dgm:spPr/>
      <dgm:t>
        <a:bodyPr/>
        <a:lstStyle/>
        <a:p>
          <a:endParaRPr lang="en-US"/>
        </a:p>
      </dgm:t>
    </dgm:pt>
  </dgm:ptLst>
  <dgm:cxnLst>
    <dgm:cxn modelId="{5F519D89-D5C0-4ED9-940F-5EC16DED1BAD}" srcId="{E5099F30-9375-420F-B79F-68806C7516F1}" destId="{B83E4E3C-2649-4A07-B550-C205F5854ABC}" srcOrd="3" destOrd="0" parTransId="{8A5E9598-3D08-49DA-9333-690B2926FE8F}" sibTransId="{056D4844-DCE4-4930-94BD-28FC35514022}"/>
    <dgm:cxn modelId="{A5E09BF0-5A56-49A4-B151-5037C2D11088}" type="presOf" srcId="{CCE2966D-B554-4FD6-9D7B-9E01FD3E198C}" destId="{A66E02A4-C30A-4D74-B104-D83A14AE3A4D}" srcOrd="0" destOrd="0" presId="urn:microsoft.com/office/officeart/2005/8/layout/default"/>
    <dgm:cxn modelId="{9DEECAEB-6BC8-492A-95E6-052AF73EC752}" type="presOf" srcId="{B83E4E3C-2649-4A07-B550-C205F5854ABC}" destId="{AB87E7D3-31CC-4930-AE33-47C0C7D73AF3}" srcOrd="0" destOrd="0" presId="urn:microsoft.com/office/officeart/2005/8/layout/default"/>
    <dgm:cxn modelId="{796F3995-4994-4616-B00F-B7B7921AAFE5}" srcId="{E5099F30-9375-420F-B79F-68806C7516F1}" destId="{81C9CE3F-912A-4025-8FE9-54E34D763381}" srcOrd="2" destOrd="0" parTransId="{665AFD87-7A8A-44B4-BE39-CD77ED7FC522}" sibTransId="{7597D7C3-290B-4290-B2E0-825826E7759F}"/>
    <dgm:cxn modelId="{8692F47E-9532-4754-A55E-7925D758B627}" type="presOf" srcId="{83AE60C6-80DC-4B94-A3FC-C122CCA1947E}" destId="{CC82385E-A6FE-4893-91BB-708DAFFEF1E1}" srcOrd="0" destOrd="0" presId="urn:microsoft.com/office/officeart/2005/8/layout/default"/>
    <dgm:cxn modelId="{01D3C169-617F-4E3D-99AD-E290FE36F23A}" type="presOf" srcId="{48C7663D-B5F4-4982-9F66-F173084B7033}" destId="{C3D1F86F-1D8D-463E-9DBF-D53757C88AE5}" srcOrd="0" destOrd="0" presId="urn:microsoft.com/office/officeart/2005/8/layout/default"/>
    <dgm:cxn modelId="{A4A88D85-4C59-4769-A169-44E49F8D76AB}" srcId="{E5099F30-9375-420F-B79F-68806C7516F1}" destId="{69DD4E05-94C6-4EE6-99C4-82653A3461E3}" srcOrd="5" destOrd="0" parTransId="{0C7C2919-285B-46D8-8282-56981783135F}" sibTransId="{7578FB2A-7521-4919-8FEB-9437DC0150B1}"/>
    <dgm:cxn modelId="{900AAD1B-7AF1-4E87-ABBE-D559E56F3ACE}" srcId="{E5099F30-9375-420F-B79F-68806C7516F1}" destId="{CCE2966D-B554-4FD6-9D7B-9E01FD3E198C}" srcOrd="6" destOrd="0" parTransId="{951E9D29-3624-4F97-880A-7120468440B1}" sibTransId="{620B3C3A-E53A-48F7-BF44-39AB2095196E}"/>
    <dgm:cxn modelId="{94CF71A8-1B4F-45D0-9577-EBF9EA981B97}" type="presOf" srcId="{80F37D19-8EEB-4D41-9355-BF4183FEAD5C}" destId="{2E4F7133-D8A7-4FB8-8E00-7534183D2908}" srcOrd="0" destOrd="0" presId="urn:microsoft.com/office/officeart/2005/8/layout/default"/>
    <dgm:cxn modelId="{AED3C4FA-F059-406C-898B-4C3CB419A97D}" srcId="{E5099F30-9375-420F-B79F-68806C7516F1}" destId="{83AE60C6-80DC-4B94-A3FC-C122CCA1947E}" srcOrd="11" destOrd="0" parTransId="{E8633F2A-9904-4286-947A-706E83C693F7}" sibTransId="{E2B92F74-6CD8-451C-ACFF-746AAA556EA2}"/>
    <dgm:cxn modelId="{3E5A6635-1CEF-4B71-A71F-BCAD5080692B}" type="presOf" srcId="{E5099F30-9375-420F-B79F-68806C7516F1}" destId="{C795DA84-3384-4A8E-A2D8-9E6C77614CB3}" srcOrd="0" destOrd="0" presId="urn:microsoft.com/office/officeart/2005/8/layout/default"/>
    <dgm:cxn modelId="{BE87F67B-24CF-4A91-A71F-1CDBE3D65B51}" srcId="{E5099F30-9375-420F-B79F-68806C7516F1}" destId="{4EA87915-5C6A-4465-AC2F-748266D9BEC9}" srcOrd="4" destOrd="0" parTransId="{588BC803-DC7A-44BB-AE38-593C8A240252}" sibTransId="{37C42916-63DF-4326-9FDC-41AB88167CE1}"/>
    <dgm:cxn modelId="{8B1690B4-484B-41F3-B590-399E93CF0783}" srcId="{E5099F30-9375-420F-B79F-68806C7516F1}" destId="{245A96EC-D8A4-4B12-975D-1120F0A6D65A}" srcOrd="7" destOrd="0" parTransId="{C11C7B12-2499-43DA-8FCA-80490AE1D02B}" sibTransId="{005838F4-4E6C-40D6-B43E-545025B956D9}"/>
    <dgm:cxn modelId="{47DF385C-B579-4A85-AA62-B64249FC8AB5}" type="presOf" srcId="{2655650D-863B-474D-BCC7-348F6122AD39}" destId="{AD4A446A-88E5-47E0-9D1C-F3007AFBD5A9}" srcOrd="0" destOrd="0" presId="urn:microsoft.com/office/officeart/2005/8/layout/default"/>
    <dgm:cxn modelId="{B88DD6AC-0BD5-4485-90CC-E8D5D6D433B7}" type="presOf" srcId="{4EA87915-5C6A-4465-AC2F-748266D9BEC9}" destId="{D89C73F8-04D4-4335-8ADE-C75ACCCCB7C8}" srcOrd="0" destOrd="0" presId="urn:microsoft.com/office/officeart/2005/8/layout/default"/>
    <dgm:cxn modelId="{E32C0BA9-9314-4C05-A975-5F0D94E2D8ED}" type="presOf" srcId="{2BAE541F-39B4-412A-8902-BDDCA5E10614}" destId="{561CF210-C59A-432F-AF67-362305FE5297}" srcOrd="0" destOrd="0" presId="urn:microsoft.com/office/officeart/2005/8/layout/default"/>
    <dgm:cxn modelId="{3FF3813E-2B4C-4758-907B-76C6A23449F0}" srcId="{E5099F30-9375-420F-B79F-68806C7516F1}" destId="{2BAE541F-39B4-412A-8902-BDDCA5E10614}" srcOrd="8" destOrd="0" parTransId="{62D7C6D3-5740-427F-BBFB-D2794444B6E6}" sibTransId="{33E1B6DC-A721-4133-9DF9-4F908AB3D434}"/>
    <dgm:cxn modelId="{E7033338-F163-4C68-BEBC-2C49E9F11D5F}" srcId="{E5099F30-9375-420F-B79F-68806C7516F1}" destId="{80F37D19-8EEB-4D41-9355-BF4183FEAD5C}" srcOrd="9" destOrd="0" parTransId="{76CCAA88-05DF-4ADF-BD84-E2143981DF21}" sibTransId="{7967D2A1-4E8F-4F53-B582-A35BC016EF49}"/>
    <dgm:cxn modelId="{7604BFAA-03CE-43A1-ADB1-D5620D30377D}" type="presOf" srcId="{7197226A-0F14-4F30-B8C8-CA23B9B71F78}" destId="{3BD00931-EC07-44D2-9C41-3FC33E13D618}" srcOrd="0" destOrd="0" presId="urn:microsoft.com/office/officeart/2005/8/layout/default"/>
    <dgm:cxn modelId="{D637C9E2-2632-4278-8F60-37F1886283BB}" type="presOf" srcId="{81C9CE3F-912A-4025-8FE9-54E34D763381}" destId="{C5601F37-0ACD-4C4F-BAC3-DD476294BF44}" srcOrd="0" destOrd="0" presId="urn:microsoft.com/office/officeart/2005/8/layout/default"/>
    <dgm:cxn modelId="{59F9C242-F811-4673-BA63-57FD2A656E40}" type="presOf" srcId="{245A96EC-D8A4-4B12-975D-1120F0A6D65A}" destId="{F01287DA-75B1-4A6B-975D-82BB8DB999E1}" srcOrd="0" destOrd="0" presId="urn:microsoft.com/office/officeart/2005/8/layout/default"/>
    <dgm:cxn modelId="{3A4C2351-20E5-4B8A-8A86-47A9F02EA25A}" srcId="{E5099F30-9375-420F-B79F-68806C7516F1}" destId="{2655650D-863B-474D-BCC7-348F6122AD39}" srcOrd="10" destOrd="0" parTransId="{4EBDD7B1-B433-4A7C-BCD5-882B62FB166A}" sibTransId="{9C7F6996-9DD0-4214-B20D-201AC8553228}"/>
    <dgm:cxn modelId="{73F59032-CB97-4422-BE85-F389D6C6500D}" srcId="{E5099F30-9375-420F-B79F-68806C7516F1}" destId="{48C7663D-B5F4-4982-9F66-F173084B7033}" srcOrd="1" destOrd="0" parTransId="{F0157A37-DA7D-4427-BCAB-5CFA61ECE863}" sibTransId="{EF844BE0-9E96-4979-BD45-DCAFE01EDA49}"/>
    <dgm:cxn modelId="{C12A6FEF-7DDB-4FD7-B562-ABC40279AEB3}" srcId="{E5099F30-9375-420F-B79F-68806C7516F1}" destId="{7197226A-0F14-4F30-B8C8-CA23B9B71F78}" srcOrd="0" destOrd="0" parTransId="{9B6B5D99-9168-4DD4-BB6E-7AAC5FA9BCC4}" sibTransId="{7BFAC2A9-0938-46B6-8033-10CBFE894342}"/>
    <dgm:cxn modelId="{1738BF34-05EA-4946-998D-6710D92F7F1A}" type="presOf" srcId="{69DD4E05-94C6-4EE6-99C4-82653A3461E3}" destId="{11D882A0-BD42-4FCE-A514-B6B9AFE13B3D}" srcOrd="0" destOrd="0" presId="urn:microsoft.com/office/officeart/2005/8/layout/default"/>
    <dgm:cxn modelId="{95A2BDEE-2883-446A-9012-95B073A230F9}" type="presParOf" srcId="{C795DA84-3384-4A8E-A2D8-9E6C77614CB3}" destId="{3BD00931-EC07-44D2-9C41-3FC33E13D618}" srcOrd="0" destOrd="0" presId="urn:microsoft.com/office/officeart/2005/8/layout/default"/>
    <dgm:cxn modelId="{853B25F6-5E11-4CB7-9423-8750A5BA2C7C}" type="presParOf" srcId="{C795DA84-3384-4A8E-A2D8-9E6C77614CB3}" destId="{FC777191-9C22-48F2-991C-7D8D641FE477}" srcOrd="1" destOrd="0" presId="urn:microsoft.com/office/officeart/2005/8/layout/default"/>
    <dgm:cxn modelId="{132CEB20-A5B3-4CB6-83B9-0227C6B88AA8}" type="presParOf" srcId="{C795DA84-3384-4A8E-A2D8-9E6C77614CB3}" destId="{C3D1F86F-1D8D-463E-9DBF-D53757C88AE5}" srcOrd="2" destOrd="0" presId="urn:microsoft.com/office/officeart/2005/8/layout/default"/>
    <dgm:cxn modelId="{3FB07E3A-EEC3-4201-8497-85625B66A20E}" type="presParOf" srcId="{C795DA84-3384-4A8E-A2D8-9E6C77614CB3}" destId="{64D75176-2F79-4FE9-8168-FF374720BAEF}" srcOrd="3" destOrd="0" presId="urn:microsoft.com/office/officeart/2005/8/layout/default"/>
    <dgm:cxn modelId="{A721B4F6-0C55-492C-838C-FDCC99BC8C2F}" type="presParOf" srcId="{C795DA84-3384-4A8E-A2D8-9E6C77614CB3}" destId="{C5601F37-0ACD-4C4F-BAC3-DD476294BF44}" srcOrd="4" destOrd="0" presId="urn:microsoft.com/office/officeart/2005/8/layout/default"/>
    <dgm:cxn modelId="{489726DF-CF33-4189-8A81-FDDD83ADDBB3}" type="presParOf" srcId="{C795DA84-3384-4A8E-A2D8-9E6C77614CB3}" destId="{9EC3006D-B31A-4BC0-88C3-7F1F1BC99FFA}" srcOrd="5" destOrd="0" presId="urn:microsoft.com/office/officeart/2005/8/layout/default"/>
    <dgm:cxn modelId="{C7A134B6-39E4-4109-8B58-2AFF74D1A009}" type="presParOf" srcId="{C795DA84-3384-4A8E-A2D8-9E6C77614CB3}" destId="{AB87E7D3-31CC-4930-AE33-47C0C7D73AF3}" srcOrd="6" destOrd="0" presId="urn:microsoft.com/office/officeart/2005/8/layout/default"/>
    <dgm:cxn modelId="{CBCDD4B5-86C0-43EC-9C6E-A5F733AA0AAB}" type="presParOf" srcId="{C795DA84-3384-4A8E-A2D8-9E6C77614CB3}" destId="{D1AFC9F4-F002-44EE-A3D1-941D76B94E22}" srcOrd="7" destOrd="0" presId="urn:microsoft.com/office/officeart/2005/8/layout/default"/>
    <dgm:cxn modelId="{DC243C13-DE96-403C-90AE-81718AF90A8A}" type="presParOf" srcId="{C795DA84-3384-4A8E-A2D8-9E6C77614CB3}" destId="{D89C73F8-04D4-4335-8ADE-C75ACCCCB7C8}" srcOrd="8" destOrd="0" presId="urn:microsoft.com/office/officeart/2005/8/layout/default"/>
    <dgm:cxn modelId="{AA8B0108-D6D6-40EE-AFA1-C6A77EC1F7AD}" type="presParOf" srcId="{C795DA84-3384-4A8E-A2D8-9E6C77614CB3}" destId="{2E59816D-1F13-4A00-A2E9-8A8F69EE1CE9}" srcOrd="9" destOrd="0" presId="urn:microsoft.com/office/officeart/2005/8/layout/default"/>
    <dgm:cxn modelId="{BD08D401-7006-413D-AC29-2AB833C49A26}" type="presParOf" srcId="{C795DA84-3384-4A8E-A2D8-9E6C77614CB3}" destId="{11D882A0-BD42-4FCE-A514-B6B9AFE13B3D}" srcOrd="10" destOrd="0" presId="urn:microsoft.com/office/officeart/2005/8/layout/default"/>
    <dgm:cxn modelId="{E02D2895-9328-463C-BF64-BD386CE6BE74}" type="presParOf" srcId="{C795DA84-3384-4A8E-A2D8-9E6C77614CB3}" destId="{18FDB8D7-D9B2-4244-B0F6-8964A259AB97}" srcOrd="11" destOrd="0" presId="urn:microsoft.com/office/officeart/2005/8/layout/default"/>
    <dgm:cxn modelId="{DE6E19DE-CAB0-4C57-B4AA-B5E3B4E860EC}" type="presParOf" srcId="{C795DA84-3384-4A8E-A2D8-9E6C77614CB3}" destId="{A66E02A4-C30A-4D74-B104-D83A14AE3A4D}" srcOrd="12" destOrd="0" presId="urn:microsoft.com/office/officeart/2005/8/layout/default"/>
    <dgm:cxn modelId="{5641CB57-C440-406F-8917-79F5B4EDCD76}" type="presParOf" srcId="{C795DA84-3384-4A8E-A2D8-9E6C77614CB3}" destId="{2D8684D3-5BDB-4599-972D-B4DC47454F3D}" srcOrd="13" destOrd="0" presId="urn:microsoft.com/office/officeart/2005/8/layout/default"/>
    <dgm:cxn modelId="{7F71BA1A-D8D0-4520-B538-A69056C203CC}" type="presParOf" srcId="{C795DA84-3384-4A8E-A2D8-9E6C77614CB3}" destId="{F01287DA-75B1-4A6B-975D-82BB8DB999E1}" srcOrd="14" destOrd="0" presId="urn:microsoft.com/office/officeart/2005/8/layout/default"/>
    <dgm:cxn modelId="{F53EE4E5-F288-4F1B-9C59-6ACD2B93D672}" type="presParOf" srcId="{C795DA84-3384-4A8E-A2D8-9E6C77614CB3}" destId="{7909EB7D-DD5F-4919-B782-19B14B73C5CF}" srcOrd="15" destOrd="0" presId="urn:microsoft.com/office/officeart/2005/8/layout/default"/>
    <dgm:cxn modelId="{9687642C-04A8-41A3-9279-A59F37E71D71}" type="presParOf" srcId="{C795DA84-3384-4A8E-A2D8-9E6C77614CB3}" destId="{561CF210-C59A-432F-AF67-362305FE5297}" srcOrd="16" destOrd="0" presId="urn:microsoft.com/office/officeart/2005/8/layout/default"/>
    <dgm:cxn modelId="{4E025DB4-AD1F-4C76-B8C0-E731634A9FD9}" type="presParOf" srcId="{C795DA84-3384-4A8E-A2D8-9E6C77614CB3}" destId="{5B6631B8-C582-4A8A-BF90-FA21BC120F94}" srcOrd="17" destOrd="0" presId="urn:microsoft.com/office/officeart/2005/8/layout/default"/>
    <dgm:cxn modelId="{DE069429-0F53-400B-BCE2-BD22E948C0C4}" type="presParOf" srcId="{C795DA84-3384-4A8E-A2D8-9E6C77614CB3}" destId="{2E4F7133-D8A7-4FB8-8E00-7534183D2908}" srcOrd="18" destOrd="0" presId="urn:microsoft.com/office/officeart/2005/8/layout/default"/>
    <dgm:cxn modelId="{4DA288D9-27B8-48B3-8B4F-C6D8BDC19D6F}" type="presParOf" srcId="{C795DA84-3384-4A8E-A2D8-9E6C77614CB3}" destId="{CA77F0F5-9E86-4728-A4B2-F91B3F8561F0}" srcOrd="19" destOrd="0" presId="urn:microsoft.com/office/officeart/2005/8/layout/default"/>
    <dgm:cxn modelId="{2FBFCC18-11AD-4653-A6CE-ECE50A6B8BCE}" type="presParOf" srcId="{C795DA84-3384-4A8E-A2D8-9E6C77614CB3}" destId="{AD4A446A-88E5-47E0-9D1C-F3007AFBD5A9}" srcOrd="20" destOrd="0" presId="urn:microsoft.com/office/officeart/2005/8/layout/default"/>
    <dgm:cxn modelId="{E7841024-D843-439B-80E2-8A0C1B50EC80}" type="presParOf" srcId="{C795DA84-3384-4A8E-A2D8-9E6C77614CB3}" destId="{6017204C-7EF7-4D5E-BDCE-6361675305EA}" srcOrd="21" destOrd="0" presId="urn:microsoft.com/office/officeart/2005/8/layout/default"/>
    <dgm:cxn modelId="{95410248-0BCB-46AB-AC29-3AFD2EAB5D5E}" type="presParOf" srcId="{C795DA84-3384-4A8E-A2D8-9E6C77614CB3}" destId="{CC82385E-A6FE-4893-91BB-708DAFFEF1E1}" srcOrd="22" destOrd="0" presId="urn:microsoft.com/office/officeart/2005/8/layout/defaul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63EA19C-8190-42E0-9F2E-7BF54B98E6BF}" type="doc">
      <dgm:prSet loTypeId="urn:microsoft.com/office/officeart/2005/8/layout/pList1" loCatId="list" qsTypeId="urn:microsoft.com/office/officeart/2005/8/quickstyle/simple1" qsCatId="simple" csTypeId="urn:microsoft.com/office/officeart/2005/8/colors/accent1_2" csCatId="accent1" phldr="1"/>
      <dgm:spPr/>
      <dgm:t>
        <a:bodyPr/>
        <a:lstStyle/>
        <a:p>
          <a:endParaRPr lang="en-US"/>
        </a:p>
      </dgm:t>
    </dgm:pt>
    <dgm:pt modelId="{DD27A423-2103-4E83-9649-F0F5502C3FBE}">
      <dgm:prSet phldrT="[Text]"/>
      <dgm:spPr/>
      <dgm:t>
        <a:bodyPr/>
        <a:lstStyle/>
        <a:p>
          <a:r>
            <a:rPr lang="en-US" dirty="0" smtClean="0"/>
            <a:t>Autocratic Style </a:t>
          </a:r>
          <a:endParaRPr lang="en-US" dirty="0"/>
        </a:p>
      </dgm:t>
    </dgm:pt>
    <dgm:pt modelId="{2C5A8DD5-B0A2-4548-B111-D25577986E9A}" type="parTrans" cxnId="{557BC498-A0BD-470A-8814-78B1B45E7578}">
      <dgm:prSet/>
      <dgm:spPr/>
      <dgm:t>
        <a:bodyPr/>
        <a:lstStyle/>
        <a:p>
          <a:endParaRPr lang="en-US"/>
        </a:p>
      </dgm:t>
    </dgm:pt>
    <dgm:pt modelId="{C5CBD0C1-0470-4B15-B005-082D178C94EC}" type="sibTrans" cxnId="{557BC498-A0BD-470A-8814-78B1B45E7578}">
      <dgm:prSet/>
      <dgm:spPr/>
      <dgm:t>
        <a:bodyPr/>
        <a:lstStyle/>
        <a:p>
          <a:endParaRPr lang="en-US"/>
        </a:p>
      </dgm:t>
    </dgm:pt>
    <dgm:pt modelId="{F7E7D2F8-C157-4A95-AAD5-E797AAA83C57}">
      <dgm:prSet phldrT="[Text]"/>
      <dgm:spPr/>
      <dgm:t>
        <a:bodyPr/>
        <a:lstStyle/>
        <a:p>
          <a:r>
            <a:rPr lang="en-US" dirty="0" smtClean="0"/>
            <a:t>Bureaucratic Style</a:t>
          </a:r>
          <a:endParaRPr lang="en-US" dirty="0"/>
        </a:p>
      </dgm:t>
    </dgm:pt>
    <dgm:pt modelId="{330CFFB5-E9C3-4137-8505-55D45C7067FA}" type="parTrans" cxnId="{213F48EB-25D2-4DE0-B77B-360BCDE1A650}">
      <dgm:prSet/>
      <dgm:spPr/>
      <dgm:t>
        <a:bodyPr/>
        <a:lstStyle/>
        <a:p>
          <a:endParaRPr lang="en-US"/>
        </a:p>
      </dgm:t>
    </dgm:pt>
    <dgm:pt modelId="{CCED68C6-EED3-4DF8-BFBD-EE96EB8A797F}" type="sibTrans" cxnId="{213F48EB-25D2-4DE0-B77B-360BCDE1A650}">
      <dgm:prSet/>
      <dgm:spPr/>
      <dgm:t>
        <a:bodyPr/>
        <a:lstStyle/>
        <a:p>
          <a:endParaRPr lang="en-US"/>
        </a:p>
      </dgm:t>
    </dgm:pt>
    <dgm:pt modelId="{FD5666AC-89A5-49B2-BAE8-18E1BD2CD94B}">
      <dgm:prSet phldrT="[Text]"/>
      <dgm:spPr/>
      <dgm:t>
        <a:bodyPr/>
        <a:lstStyle/>
        <a:p>
          <a:r>
            <a:rPr lang="en-US" dirty="0" smtClean="0"/>
            <a:t>Consultative Style </a:t>
          </a:r>
          <a:endParaRPr lang="en-US" dirty="0"/>
        </a:p>
      </dgm:t>
    </dgm:pt>
    <dgm:pt modelId="{BB579BEC-7297-4B42-A27B-3C0CB123E311}" type="parTrans" cxnId="{7E910BB3-A43B-46C2-A4C0-8897C40B8F1F}">
      <dgm:prSet/>
      <dgm:spPr/>
      <dgm:t>
        <a:bodyPr/>
        <a:lstStyle/>
        <a:p>
          <a:endParaRPr lang="en-US"/>
        </a:p>
      </dgm:t>
    </dgm:pt>
    <dgm:pt modelId="{F95669DB-A1D6-4967-A508-E17853F91DE5}" type="sibTrans" cxnId="{7E910BB3-A43B-46C2-A4C0-8897C40B8F1F}">
      <dgm:prSet/>
      <dgm:spPr/>
      <dgm:t>
        <a:bodyPr/>
        <a:lstStyle/>
        <a:p>
          <a:endParaRPr lang="en-US"/>
        </a:p>
      </dgm:t>
    </dgm:pt>
    <dgm:pt modelId="{6441888F-C885-4A33-93AC-B0C5B212A09B}">
      <dgm:prSet phldrT="[Text]"/>
      <dgm:spPr/>
      <dgm:t>
        <a:bodyPr/>
        <a:lstStyle/>
        <a:p>
          <a:r>
            <a:rPr lang="en-US" dirty="0" smtClean="0"/>
            <a:t>Participative Style </a:t>
          </a:r>
          <a:endParaRPr lang="en-US" dirty="0"/>
        </a:p>
      </dgm:t>
    </dgm:pt>
    <dgm:pt modelId="{C6F05A93-1169-433C-A51B-EB943E709251}" type="parTrans" cxnId="{49F26F57-AF40-4A52-B2B8-37756514B418}">
      <dgm:prSet/>
      <dgm:spPr/>
      <dgm:t>
        <a:bodyPr/>
        <a:lstStyle/>
        <a:p>
          <a:endParaRPr lang="en-US"/>
        </a:p>
      </dgm:t>
    </dgm:pt>
    <dgm:pt modelId="{E49928AA-4360-4FE2-BEB7-E8E1AE45FADD}" type="sibTrans" cxnId="{49F26F57-AF40-4A52-B2B8-37756514B418}">
      <dgm:prSet/>
      <dgm:spPr/>
      <dgm:t>
        <a:bodyPr/>
        <a:lstStyle/>
        <a:p>
          <a:endParaRPr lang="en-US"/>
        </a:p>
      </dgm:t>
    </dgm:pt>
    <dgm:pt modelId="{2C49F2D6-B057-410D-BB94-EFCCB78430D3}">
      <dgm:prSet phldrT="[Text]"/>
      <dgm:spPr/>
      <dgm:t>
        <a:bodyPr/>
        <a:lstStyle/>
        <a:p>
          <a:r>
            <a:rPr lang="en-US" dirty="0" smtClean="0"/>
            <a:t>Laissez-faire Style </a:t>
          </a:r>
          <a:endParaRPr lang="en-US" dirty="0"/>
        </a:p>
      </dgm:t>
    </dgm:pt>
    <dgm:pt modelId="{686A39C0-E0D4-49A6-B7AC-1AB03EDCB62C}" type="parTrans" cxnId="{A9FD5B90-0398-439A-8CAD-F95686AACE20}">
      <dgm:prSet/>
      <dgm:spPr/>
      <dgm:t>
        <a:bodyPr/>
        <a:lstStyle/>
        <a:p>
          <a:endParaRPr lang="en-US"/>
        </a:p>
      </dgm:t>
    </dgm:pt>
    <dgm:pt modelId="{A1464E0C-67DA-4FEB-80F7-DAC505CDC284}" type="sibTrans" cxnId="{A9FD5B90-0398-439A-8CAD-F95686AACE20}">
      <dgm:prSet/>
      <dgm:spPr/>
      <dgm:t>
        <a:bodyPr/>
        <a:lstStyle/>
        <a:p>
          <a:endParaRPr lang="en-US"/>
        </a:p>
      </dgm:t>
    </dgm:pt>
    <dgm:pt modelId="{AC3EC020-AC91-4725-B6ED-A74F47A86AB9}">
      <dgm:prSet phldrT="[Text]"/>
      <dgm:spPr/>
      <dgm:t>
        <a:bodyPr/>
        <a:lstStyle/>
        <a:p>
          <a:r>
            <a:rPr lang="en-US" dirty="0" smtClean="0"/>
            <a:t>Paternalistic Style</a:t>
          </a:r>
          <a:endParaRPr lang="en-US" dirty="0"/>
        </a:p>
      </dgm:t>
    </dgm:pt>
    <dgm:pt modelId="{8EA829E3-287A-429B-B165-73DC9787EF3B}" type="parTrans" cxnId="{3E4C6174-F496-438B-9253-5355603623A4}">
      <dgm:prSet/>
      <dgm:spPr/>
      <dgm:t>
        <a:bodyPr/>
        <a:lstStyle/>
        <a:p>
          <a:endParaRPr lang="en-US"/>
        </a:p>
      </dgm:t>
    </dgm:pt>
    <dgm:pt modelId="{28713DCB-B64B-4336-BFAB-4F2A6C984615}" type="sibTrans" cxnId="{3E4C6174-F496-438B-9253-5355603623A4}">
      <dgm:prSet/>
      <dgm:spPr/>
      <dgm:t>
        <a:bodyPr/>
        <a:lstStyle/>
        <a:p>
          <a:endParaRPr lang="en-US"/>
        </a:p>
      </dgm:t>
    </dgm:pt>
    <dgm:pt modelId="{8E00FEBD-718E-4A59-8821-9B298D947140}">
      <dgm:prSet phldrT="[Text]"/>
      <dgm:spPr/>
      <dgm:t>
        <a:bodyPr/>
        <a:lstStyle/>
        <a:p>
          <a:r>
            <a:rPr lang="en-US" dirty="0" err="1" smtClean="0"/>
            <a:t>Sociocratic</a:t>
          </a:r>
          <a:r>
            <a:rPr lang="en-US" dirty="0" smtClean="0"/>
            <a:t> Style </a:t>
          </a:r>
          <a:endParaRPr lang="en-US" dirty="0"/>
        </a:p>
      </dgm:t>
    </dgm:pt>
    <dgm:pt modelId="{86D1FF52-5E21-4E34-A4CE-692D42F41BDA}" type="parTrans" cxnId="{4FEC733C-BB06-4685-BCC1-A4D16ECA79D5}">
      <dgm:prSet/>
      <dgm:spPr/>
      <dgm:t>
        <a:bodyPr/>
        <a:lstStyle/>
        <a:p>
          <a:endParaRPr lang="en-US"/>
        </a:p>
      </dgm:t>
    </dgm:pt>
    <dgm:pt modelId="{2765138B-7B9E-4FF2-9627-E3BA9E353758}" type="sibTrans" cxnId="{4FEC733C-BB06-4685-BCC1-A4D16ECA79D5}">
      <dgm:prSet/>
      <dgm:spPr/>
      <dgm:t>
        <a:bodyPr/>
        <a:lstStyle/>
        <a:p>
          <a:endParaRPr lang="en-US"/>
        </a:p>
      </dgm:t>
    </dgm:pt>
    <dgm:pt modelId="{9B7232C9-0417-42A7-8A70-3394FD47A6AB}">
      <dgm:prSet phldrT="[Text]"/>
      <dgm:spPr/>
      <dgm:t>
        <a:bodyPr/>
        <a:lstStyle/>
        <a:p>
          <a:r>
            <a:rPr lang="en-US" dirty="0" err="1" smtClean="0"/>
            <a:t>Neurocratic</a:t>
          </a:r>
          <a:r>
            <a:rPr lang="en-US" dirty="0" smtClean="0"/>
            <a:t> Style</a:t>
          </a:r>
          <a:endParaRPr lang="en-US" dirty="0"/>
        </a:p>
      </dgm:t>
    </dgm:pt>
    <dgm:pt modelId="{74F620CB-0A09-4826-870B-F65A1AA8931C}" type="parTrans" cxnId="{496B4DA3-A3AE-485A-94FF-E4A189ADA522}">
      <dgm:prSet/>
      <dgm:spPr/>
    </dgm:pt>
    <dgm:pt modelId="{77902039-3BE3-4A1A-99F6-C892E93C5951}" type="sibTrans" cxnId="{496B4DA3-A3AE-485A-94FF-E4A189ADA522}">
      <dgm:prSet/>
      <dgm:spPr/>
    </dgm:pt>
    <dgm:pt modelId="{7531B5C8-7EE1-4F8E-A2CD-CEB34EC7BD38}">
      <dgm:prSet phldrT="[Text]"/>
      <dgm:spPr/>
      <dgm:t>
        <a:bodyPr/>
        <a:lstStyle/>
        <a:p>
          <a:r>
            <a:rPr lang="en-US" dirty="0" smtClean="0"/>
            <a:t>Situational Style </a:t>
          </a:r>
          <a:endParaRPr lang="en-US" dirty="0"/>
        </a:p>
      </dgm:t>
    </dgm:pt>
    <dgm:pt modelId="{204BB8A9-BE98-4401-A83C-056B01C3516C}" type="parTrans" cxnId="{F765AF47-1B9A-4C82-B4D7-8D28471D3E85}">
      <dgm:prSet/>
      <dgm:spPr/>
    </dgm:pt>
    <dgm:pt modelId="{52921A0C-4645-4E81-AFF0-AD95F26CFED2}" type="sibTrans" cxnId="{F765AF47-1B9A-4C82-B4D7-8D28471D3E85}">
      <dgm:prSet/>
      <dgm:spPr/>
    </dgm:pt>
    <dgm:pt modelId="{675F6BCB-4749-4380-A7D0-8530B6323D3F}" type="pres">
      <dgm:prSet presAssocID="{263EA19C-8190-42E0-9F2E-7BF54B98E6BF}" presName="Name0" presStyleCnt="0">
        <dgm:presLayoutVars>
          <dgm:dir/>
          <dgm:resizeHandles val="exact"/>
        </dgm:presLayoutVars>
      </dgm:prSet>
      <dgm:spPr/>
      <dgm:t>
        <a:bodyPr/>
        <a:lstStyle/>
        <a:p>
          <a:endParaRPr lang="en-US"/>
        </a:p>
      </dgm:t>
    </dgm:pt>
    <dgm:pt modelId="{53E156F1-AD09-4F39-9C36-6B7A0A688072}" type="pres">
      <dgm:prSet presAssocID="{DD27A423-2103-4E83-9649-F0F5502C3FBE}" presName="compNode" presStyleCnt="0"/>
      <dgm:spPr/>
    </dgm:pt>
    <dgm:pt modelId="{EB12FB36-C6E5-4F02-86CA-2521D15FBD30}" type="pres">
      <dgm:prSet presAssocID="{DD27A423-2103-4E83-9649-F0F5502C3FBE}" presName="pictRect" presStyleLbl="node1" presStyleIdx="0" presStyleCnt="9"/>
      <dgm:spPr>
        <a:blipFill rotWithShape="0">
          <a:blip xmlns:r="http://schemas.openxmlformats.org/officeDocument/2006/relationships" r:embed="rId1"/>
          <a:stretch>
            <a:fillRect/>
          </a:stretch>
        </a:blipFill>
      </dgm:spPr>
    </dgm:pt>
    <dgm:pt modelId="{AF0487BE-6F14-428D-A2C0-5DC5ACB815A8}" type="pres">
      <dgm:prSet presAssocID="{DD27A423-2103-4E83-9649-F0F5502C3FBE}" presName="textRect" presStyleLbl="revTx" presStyleIdx="0" presStyleCnt="9">
        <dgm:presLayoutVars>
          <dgm:bulletEnabled val="1"/>
        </dgm:presLayoutVars>
      </dgm:prSet>
      <dgm:spPr/>
      <dgm:t>
        <a:bodyPr/>
        <a:lstStyle/>
        <a:p>
          <a:endParaRPr lang="en-US"/>
        </a:p>
      </dgm:t>
    </dgm:pt>
    <dgm:pt modelId="{21EAE66B-1413-4D85-A7E1-0FDEB717C5AF}" type="pres">
      <dgm:prSet presAssocID="{C5CBD0C1-0470-4B15-B005-082D178C94EC}" presName="sibTrans" presStyleLbl="sibTrans2D1" presStyleIdx="0" presStyleCnt="0"/>
      <dgm:spPr/>
      <dgm:t>
        <a:bodyPr/>
        <a:lstStyle/>
        <a:p>
          <a:endParaRPr lang="en-US"/>
        </a:p>
      </dgm:t>
    </dgm:pt>
    <dgm:pt modelId="{51F7ED54-4C29-4AA5-B462-F2B044576D6D}" type="pres">
      <dgm:prSet presAssocID="{F7E7D2F8-C157-4A95-AAD5-E797AAA83C57}" presName="compNode" presStyleCnt="0"/>
      <dgm:spPr/>
    </dgm:pt>
    <dgm:pt modelId="{69852E5F-F1AE-46F5-BEE8-EC2016DE4E42}" type="pres">
      <dgm:prSet presAssocID="{F7E7D2F8-C157-4A95-AAD5-E797AAA83C57}" presName="pictRect" presStyleLbl="node1" presStyleIdx="1" presStyleCnt="9"/>
      <dgm:spPr>
        <a:blipFill rotWithShape="0">
          <a:blip xmlns:r="http://schemas.openxmlformats.org/officeDocument/2006/relationships" r:embed="rId2"/>
          <a:stretch>
            <a:fillRect/>
          </a:stretch>
        </a:blipFill>
      </dgm:spPr>
    </dgm:pt>
    <dgm:pt modelId="{827B5AC7-819E-42F0-877D-BBD356F7E186}" type="pres">
      <dgm:prSet presAssocID="{F7E7D2F8-C157-4A95-AAD5-E797AAA83C57}" presName="textRect" presStyleLbl="revTx" presStyleIdx="1" presStyleCnt="9">
        <dgm:presLayoutVars>
          <dgm:bulletEnabled val="1"/>
        </dgm:presLayoutVars>
      </dgm:prSet>
      <dgm:spPr/>
      <dgm:t>
        <a:bodyPr/>
        <a:lstStyle/>
        <a:p>
          <a:endParaRPr lang="en-US"/>
        </a:p>
      </dgm:t>
    </dgm:pt>
    <dgm:pt modelId="{4D2443B8-E0B3-4574-9011-9CDD2BA585BC}" type="pres">
      <dgm:prSet presAssocID="{CCED68C6-EED3-4DF8-BFBD-EE96EB8A797F}" presName="sibTrans" presStyleLbl="sibTrans2D1" presStyleIdx="0" presStyleCnt="0"/>
      <dgm:spPr/>
      <dgm:t>
        <a:bodyPr/>
        <a:lstStyle/>
        <a:p>
          <a:endParaRPr lang="en-US"/>
        </a:p>
      </dgm:t>
    </dgm:pt>
    <dgm:pt modelId="{6362A2FE-10C9-4C82-B3DA-B41682E546C6}" type="pres">
      <dgm:prSet presAssocID="{FD5666AC-89A5-49B2-BAE8-18E1BD2CD94B}" presName="compNode" presStyleCnt="0"/>
      <dgm:spPr/>
    </dgm:pt>
    <dgm:pt modelId="{5687EF1E-F865-49D1-8BBE-032207E9B308}" type="pres">
      <dgm:prSet presAssocID="{FD5666AC-89A5-49B2-BAE8-18E1BD2CD94B}" presName="pictRect" presStyleLbl="node1" presStyleIdx="2" presStyleCnt="9"/>
      <dgm:spPr>
        <a:blipFill rotWithShape="0">
          <a:blip xmlns:r="http://schemas.openxmlformats.org/officeDocument/2006/relationships" r:embed="rId3"/>
          <a:stretch>
            <a:fillRect/>
          </a:stretch>
        </a:blipFill>
      </dgm:spPr>
    </dgm:pt>
    <dgm:pt modelId="{12F59BAA-A5C9-49E7-A20C-E170464FEED9}" type="pres">
      <dgm:prSet presAssocID="{FD5666AC-89A5-49B2-BAE8-18E1BD2CD94B}" presName="textRect" presStyleLbl="revTx" presStyleIdx="2" presStyleCnt="9">
        <dgm:presLayoutVars>
          <dgm:bulletEnabled val="1"/>
        </dgm:presLayoutVars>
      </dgm:prSet>
      <dgm:spPr/>
      <dgm:t>
        <a:bodyPr/>
        <a:lstStyle/>
        <a:p>
          <a:endParaRPr lang="en-US"/>
        </a:p>
      </dgm:t>
    </dgm:pt>
    <dgm:pt modelId="{DBF6F347-320D-405C-B760-13CD5BD30DAB}" type="pres">
      <dgm:prSet presAssocID="{F95669DB-A1D6-4967-A508-E17853F91DE5}" presName="sibTrans" presStyleLbl="sibTrans2D1" presStyleIdx="0" presStyleCnt="0"/>
      <dgm:spPr/>
      <dgm:t>
        <a:bodyPr/>
        <a:lstStyle/>
        <a:p>
          <a:endParaRPr lang="en-US"/>
        </a:p>
      </dgm:t>
    </dgm:pt>
    <dgm:pt modelId="{8B6CA6C9-5451-487B-BE7A-40F4C9D2826A}" type="pres">
      <dgm:prSet presAssocID="{6441888F-C885-4A33-93AC-B0C5B212A09B}" presName="compNode" presStyleCnt="0"/>
      <dgm:spPr/>
    </dgm:pt>
    <dgm:pt modelId="{2EA79F03-161E-4C65-91AB-A107ABD7881E}" type="pres">
      <dgm:prSet presAssocID="{6441888F-C885-4A33-93AC-B0C5B212A09B}" presName="pictRect" presStyleLbl="node1" presStyleIdx="3" presStyleCnt="9"/>
      <dgm:spPr>
        <a:blipFill rotWithShape="0">
          <a:blip xmlns:r="http://schemas.openxmlformats.org/officeDocument/2006/relationships" r:embed="rId4"/>
          <a:stretch>
            <a:fillRect/>
          </a:stretch>
        </a:blipFill>
      </dgm:spPr>
    </dgm:pt>
    <dgm:pt modelId="{6A37CCA9-ED95-47BD-B901-8C8C461D0EBD}" type="pres">
      <dgm:prSet presAssocID="{6441888F-C885-4A33-93AC-B0C5B212A09B}" presName="textRect" presStyleLbl="revTx" presStyleIdx="3" presStyleCnt="9">
        <dgm:presLayoutVars>
          <dgm:bulletEnabled val="1"/>
        </dgm:presLayoutVars>
      </dgm:prSet>
      <dgm:spPr/>
      <dgm:t>
        <a:bodyPr/>
        <a:lstStyle/>
        <a:p>
          <a:endParaRPr lang="en-US"/>
        </a:p>
      </dgm:t>
    </dgm:pt>
    <dgm:pt modelId="{B1A02731-F075-4C65-86DE-46249DA66976}" type="pres">
      <dgm:prSet presAssocID="{E49928AA-4360-4FE2-BEB7-E8E1AE45FADD}" presName="sibTrans" presStyleLbl="sibTrans2D1" presStyleIdx="0" presStyleCnt="0"/>
      <dgm:spPr/>
      <dgm:t>
        <a:bodyPr/>
        <a:lstStyle/>
        <a:p>
          <a:endParaRPr lang="en-US"/>
        </a:p>
      </dgm:t>
    </dgm:pt>
    <dgm:pt modelId="{76356459-297C-4E35-A8F8-2B59A7D1028A}" type="pres">
      <dgm:prSet presAssocID="{2C49F2D6-B057-410D-BB94-EFCCB78430D3}" presName="compNode" presStyleCnt="0"/>
      <dgm:spPr/>
    </dgm:pt>
    <dgm:pt modelId="{911C4152-80BD-49B1-96A9-A342577C88EB}" type="pres">
      <dgm:prSet presAssocID="{2C49F2D6-B057-410D-BB94-EFCCB78430D3}" presName="pictRect" presStyleLbl="node1" presStyleIdx="4" presStyleCnt="9"/>
      <dgm:spPr>
        <a:blipFill rotWithShape="0">
          <a:blip xmlns:r="http://schemas.openxmlformats.org/officeDocument/2006/relationships" r:embed="rId5"/>
          <a:stretch>
            <a:fillRect/>
          </a:stretch>
        </a:blipFill>
      </dgm:spPr>
    </dgm:pt>
    <dgm:pt modelId="{308A6724-D46D-45D6-9426-21FB69C05C56}" type="pres">
      <dgm:prSet presAssocID="{2C49F2D6-B057-410D-BB94-EFCCB78430D3}" presName="textRect" presStyleLbl="revTx" presStyleIdx="4" presStyleCnt="9">
        <dgm:presLayoutVars>
          <dgm:bulletEnabled val="1"/>
        </dgm:presLayoutVars>
      </dgm:prSet>
      <dgm:spPr/>
      <dgm:t>
        <a:bodyPr/>
        <a:lstStyle/>
        <a:p>
          <a:endParaRPr lang="en-US"/>
        </a:p>
      </dgm:t>
    </dgm:pt>
    <dgm:pt modelId="{CAB1279D-615C-46CE-8B52-13EEF566BA0F}" type="pres">
      <dgm:prSet presAssocID="{A1464E0C-67DA-4FEB-80F7-DAC505CDC284}" presName="sibTrans" presStyleLbl="sibTrans2D1" presStyleIdx="0" presStyleCnt="0"/>
      <dgm:spPr/>
      <dgm:t>
        <a:bodyPr/>
        <a:lstStyle/>
        <a:p>
          <a:endParaRPr lang="en-US"/>
        </a:p>
      </dgm:t>
    </dgm:pt>
    <dgm:pt modelId="{8519E503-5381-4A4D-A483-F68846F040D1}" type="pres">
      <dgm:prSet presAssocID="{AC3EC020-AC91-4725-B6ED-A74F47A86AB9}" presName="compNode" presStyleCnt="0"/>
      <dgm:spPr/>
    </dgm:pt>
    <dgm:pt modelId="{4CB93576-B48D-40E5-8617-EB3D767C40A6}" type="pres">
      <dgm:prSet presAssocID="{AC3EC020-AC91-4725-B6ED-A74F47A86AB9}" presName="pictRect" presStyleLbl="node1" presStyleIdx="5" presStyleCnt="9"/>
      <dgm:spPr>
        <a:blipFill rotWithShape="0">
          <a:blip xmlns:r="http://schemas.openxmlformats.org/officeDocument/2006/relationships" r:embed="rId6"/>
          <a:stretch>
            <a:fillRect/>
          </a:stretch>
        </a:blipFill>
      </dgm:spPr>
    </dgm:pt>
    <dgm:pt modelId="{82BBBEC0-3608-4241-8005-0A439E8E71B0}" type="pres">
      <dgm:prSet presAssocID="{AC3EC020-AC91-4725-B6ED-A74F47A86AB9}" presName="textRect" presStyleLbl="revTx" presStyleIdx="5" presStyleCnt="9">
        <dgm:presLayoutVars>
          <dgm:bulletEnabled val="1"/>
        </dgm:presLayoutVars>
      </dgm:prSet>
      <dgm:spPr/>
      <dgm:t>
        <a:bodyPr/>
        <a:lstStyle/>
        <a:p>
          <a:endParaRPr lang="en-US"/>
        </a:p>
      </dgm:t>
    </dgm:pt>
    <dgm:pt modelId="{2FC42B37-606D-4B41-B6F2-D8B901702AEF}" type="pres">
      <dgm:prSet presAssocID="{28713DCB-B64B-4336-BFAB-4F2A6C984615}" presName="sibTrans" presStyleLbl="sibTrans2D1" presStyleIdx="0" presStyleCnt="0"/>
      <dgm:spPr/>
      <dgm:t>
        <a:bodyPr/>
        <a:lstStyle/>
        <a:p>
          <a:endParaRPr lang="en-US"/>
        </a:p>
      </dgm:t>
    </dgm:pt>
    <dgm:pt modelId="{E62DB268-72C3-466F-83D7-DA951EDB8CBD}" type="pres">
      <dgm:prSet presAssocID="{8E00FEBD-718E-4A59-8821-9B298D947140}" presName="compNode" presStyleCnt="0"/>
      <dgm:spPr/>
    </dgm:pt>
    <dgm:pt modelId="{15752B0D-3A3F-4174-9D75-76726F04CEF9}" type="pres">
      <dgm:prSet presAssocID="{8E00FEBD-718E-4A59-8821-9B298D947140}" presName="pictRect" presStyleLbl="node1" presStyleIdx="6" presStyleCnt="9"/>
      <dgm:spPr>
        <a:blipFill rotWithShape="0">
          <a:blip xmlns:r="http://schemas.openxmlformats.org/officeDocument/2006/relationships" r:embed="rId7"/>
          <a:stretch>
            <a:fillRect/>
          </a:stretch>
        </a:blipFill>
      </dgm:spPr>
    </dgm:pt>
    <dgm:pt modelId="{BBBB1A2E-42BB-4E8D-8DBA-9B493B178D53}" type="pres">
      <dgm:prSet presAssocID="{8E00FEBD-718E-4A59-8821-9B298D947140}" presName="textRect" presStyleLbl="revTx" presStyleIdx="6" presStyleCnt="9">
        <dgm:presLayoutVars>
          <dgm:bulletEnabled val="1"/>
        </dgm:presLayoutVars>
      </dgm:prSet>
      <dgm:spPr/>
      <dgm:t>
        <a:bodyPr/>
        <a:lstStyle/>
        <a:p>
          <a:endParaRPr lang="en-US"/>
        </a:p>
      </dgm:t>
    </dgm:pt>
    <dgm:pt modelId="{CB2E9C9B-9ADB-4872-B0DF-F346D5CE2762}" type="pres">
      <dgm:prSet presAssocID="{2765138B-7B9E-4FF2-9627-E3BA9E353758}" presName="sibTrans" presStyleLbl="sibTrans2D1" presStyleIdx="0" presStyleCnt="0"/>
      <dgm:spPr/>
      <dgm:t>
        <a:bodyPr/>
        <a:lstStyle/>
        <a:p>
          <a:endParaRPr lang="en-US"/>
        </a:p>
      </dgm:t>
    </dgm:pt>
    <dgm:pt modelId="{BE9D3DF6-572F-4A2F-809A-83456DF3D178}" type="pres">
      <dgm:prSet presAssocID="{9B7232C9-0417-42A7-8A70-3394FD47A6AB}" presName="compNode" presStyleCnt="0"/>
      <dgm:spPr/>
    </dgm:pt>
    <dgm:pt modelId="{5D82BC6E-B7D7-494F-BD16-7DBB82BFAAD9}" type="pres">
      <dgm:prSet presAssocID="{9B7232C9-0417-42A7-8A70-3394FD47A6AB}" presName="pictRect" presStyleLbl="node1" presStyleIdx="7" presStyleCnt="9"/>
      <dgm:spPr>
        <a:blipFill rotWithShape="0">
          <a:blip xmlns:r="http://schemas.openxmlformats.org/officeDocument/2006/relationships" r:embed="rId8"/>
          <a:stretch>
            <a:fillRect/>
          </a:stretch>
        </a:blipFill>
      </dgm:spPr>
    </dgm:pt>
    <dgm:pt modelId="{07F8D1D0-0709-4F67-A6F7-26108ABE3559}" type="pres">
      <dgm:prSet presAssocID="{9B7232C9-0417-42A7-8A70-3394FD47A6AB}" presName="textRect" presStyleLbl="revTx" presStyleIdx="7" presStyleCnt="9">
        <dgm:presLayoutVars>
          <dgm:bulletEnabled val="1"/>
        </dgm:presLayoutVars>
      </dgm:prSet>
      <dgm:spPr/>
      <dgm:t>
        <a:bodyPr/>
        <a:lstStyle/>
        <a:p>
          <a:endParaRPr lang="en-US"/>
        </a:p>
      </dgm:t>
    </dgm:pt>
    <dgm:pt modelId="{3812499C-7095-44EC-8943-DE0B725D686D}" type="pres">
      <dgm:prSet presAssocID="{77902039-3BE3-4A1A-99F6-C892E93C5951}" presName="sibTrans" presStyleLbl="sibTrans2D1" presStyleIdx="0" presStyleCnt="0"/>
      <dgm:spPr/>
    </dgm:pt>
    <dgm:pt modelId="{2AC432B6-93E6-4AD2-B383-E3244BE5AD26}" type="pres">
      <dgm:prSet presAssocID="{7531B5C8-7EE1-4F8E-A2CD-CEB34EC7BD38}" presName="compNode" presStyleCnt="0"/>
      <dgm:spPr/>
    </dgm:pt>
    <dgm:pt modelId="{25D5817F-2A90-476B-AA99-A15EC306D0EC}" type="pres">
      <dgm:prSet presAssocID="{7531B5C8-7EE1-4F8E-A2CD-CEB34EC7BD38}" presName="pictRect" presStyleLbl="node1" presStyleIdx="8" presStyleCnt="9"/>
      <dgm:spPr>
        <a:blipFill rotWithShape="0">
          <a:blip xmlns:r="http://schemas.openxmlformats.org/officeDocument/2006/relationships" r:embed="rId9"/>
          <a:stretch>
            <a:fillRect/>
          </a:stretch>
        </a:blipFill>
      </dgm:spPr>
    </dgm:pt>
    <dgm:pt modelId="{1D1BFED4-27CC-4B4E-82C9-6C2649B0990F}" type="pres">
      <dgm:prSet presAssocID="{7531B5C8-7EE1-4F8E-A2CD-CEB34EC7BD38}" presName="textRect" presStyleLbl="revTx" presStyleIdx="8" presStyleCnt="9">
        <dgm:presLayoutVars>
          <dgm:bulletEnabled val="1"/>
        </dgm:presLayoutVars>
      </dgm:prSet>
      <dgm:spPr/>
      <dgm:t>
        <a:bodyPr/>
        <a:lstStyle/>
        <a:p>
          <a:endParaRPr lang="en-US"/>
        </a:p>
      </dgm:t>
    </dgm:pt>
  </dgm:ptLst>
  <dgm:cxnLst>
    <dgm:cxn modelId="{9F47AA93-102B-4B6B-906E-7526765740DE}" type="presOf" srcId="{CCED68C6-EED3-4DF8-BFBD-EE96EB8A797F}" destId="{4D2443B8-E0B3-4574-9011-9CDD2BA585BC}" srcOrd="0" destOrd="0" presId="urn:microsoft.com/office/officeart/2005/8/layout/pList1"/>
    <dgm:cxn modelId="{22854EC8-1073-4FF5-9EA7-0DB62AD9D869}" type="presOf" srcId="{28713DCB-B64B-4336-BFAB-4F2A6C984615}" destId="{2FC42B37-606D-4B41-B6F2-D8B901702AEF}" srcOrd="0" destOrd="0" presId="urn:microsoft.com/office/officeart/2005/8/layout/pList1"/>
    <dgm:cxn modelId="{557BC498-A0BD-470A-8814-78B1B45E7578}" srcId="{263EA19C-8190-42E0-9F2E-7BF54B98E6BF}" destId="{DD27A423-2103-4E83-9649-F0F5502C3FBE}" srcOrd="0" destOrd="0" parTransId="{2C5A8DD5-B0A2-4548-B111-D25577986E9A}" sibTransId="{C5CBD0C1-0470-4B15-B005-082D178C94EC}"/>
    <dgm:cxn modelId="{3E4C6174-F496-438B-9253-5355603623A4}" srcId="{263EA19C-8190-42E0-9F2E-7BF54B98E6BF}" destId="{AC3EC020-AC91-4725-B6ED-A74F47A86AB9}" srcOrd="5" destOrd="0" parTransId="{8EA829E3-287A-429B-B165-73DC9787EF3B}" sibTransId="{28713DCB-B64B-4336-BFAB-4F2A6C984615}"/>
    <dgm:cxn modelId="{FF112764-A4F7-40DD-9A09-26687F8B23F1}" type="presOf" srcId="{7531B5C8-7EE1-4F8E-A2CD-CEB34EC7BD38}" destId="{1D1BFED4-27CC-4B4E-82C9-6C2649B0990F}" srcOrd="0" destOrd="0" presId="urn:microsoft.com/office/officeart/2005/8/layout/pList1"/>
    <dgm:cxn modelId="{C4007A2B-BE7E-42AE-90AA-0FB86553F1E8}" type="presOf" srcId="{F7E7D2F8-C157-4A95-AAD5-E797AAA83C57}" destId="{827B5AC7-819E-42F0-877D-BBD356F7E186}" srcOrd="0" destOrd="0" presId="urn:microsoft.com/office/officeart/2005/8/layout/pList1"/>
    <dgm:cxn modelId="{7E910BB3-A43B-46C2-A4C0-8897C40B8F1F}" srcId="{263EA19C-8190-42E0-9F2E-7BF54B98E6BF}" destId="{FD5666AC-89A5-49B2-BAE8-18E1BD2CD94B}" srcOrd="2" destOrd="0" parTransId="{BB579BEC-7297-4B42-A27B-3C0CB123E311}" sibTransId="{F95669DB-A1D6-4967-A508-E17853F91DE5}"/>
    <dgm:cxn modelId="{87C571D7-64A4-41DD-B6EB-B11EB4911D16}" type="presOf" srcId="{263EA19C-8190-42E0-9F2E-7BF54B98E6BF}" destId="{675F6BCB-4749-4380-A7D0-8530B6323D3F}" srcOrd="0" destOrd="0" presId="urn:microsoft.com/office/officeart/2005/8/layout/pList1"/>
    <dgm:cxn modelId="{21ADDE5C-D0B1-49F9-8150-1AA0762967C2}" type="presOf" srcId="{2765138B-7B9E-4FF2-9627-E3BA9E353758}" destId="{CB2E9C9B-9ADB-4872-B0DF-F346D5CE2762}" srcOrd="0" destOrd="0" presId="urn:microsoft.com/office/officeart/2005/8/layout/pList1"/>
    <dgm:cxn modelId="{213F48EB-25D2-4DE0-B77B-360BCDE1A650}" srcId="{263EA19C-8190-42E0-9F2E-7BF54B98E6BF}" destId="{F7E7D2F8-C157-4A95-AAD5-E797AAA83C57}" srcOrd="1" destOrd="0" parTransId="{330CFFB5-E9C3-4137-8505-55D45C7067FA}" sibTransId="{CCED68C6-EED3-4DF8-BFBD-EE96EB8A797F}"/>
    <dgm:cxn modelId="{005C8E40-7A9C-4750-ABBB-45D1C51D1043}" type="presOf" srcId="{E49928AA-4360-4FE2-BEB7-E8E1AE45FADD}" destId="{B1A02731-F075-4C65-86DE-46249DA66976}" srcOrd="0" destOrd="0" presId="urn:microsoft.com/office/officeart/2005/8/layout/pList1"/>
    <dgm:cxn modelId="{4593AA01-62B5-4D0C-BBDC-4BD0E7045C0D}" type="presOf" srcId="{6441888F-C885-4A33-93AC-B0C5B212A09B}" destId="{6A37CCA9-ED95-47BD-B901-8C8C461D0EBD}" srcOrd="0" destOrd="0" presId="urn:microsoft.com/office/officeart/2005/8/layout/pList1"/>
    <dgm:cxn modelId="{E05FC75A-2299-4E41-AED2-D44C26F4C002}" type="presOf" srcId="{A1464E0C-67DA-4FEB-80F7-DAC505CDC284}" destId="{CAB1279D-615C-46CE-8B52-13EEF566BA0F}" srcOrd="0" destOrd="0" presId="urn:microsoft.com/office/officeart/2005/8/layout/pList1"/>
    <dgm:cxn modelId="{346AA586-967B-4757-8FB0-6696CB9C7B37}" type="presOf" srcId="{77902039-3BE3-4A1A-99F6-C892E93C5951}" destId="{3812499C-7095-44EC-8943-DE0B725D686D}" srcOrd="0" destOrd="0" presId="urn:microsoft.com/office/officeart/2005/8/layout/pList1"/>
    <dgm:cxn modelId="{436E62FF-8370-4508-8BE2-3C49F21BC4B8}" type="presOf" srcId="{9B7232C9-0417-42A7-8A70-3394FD47A6AB}" destId="{07F8D1D0-0709-4F67-A6F7-26108ABE3559}" srcOrd="0" destOrd="0" presId="urn:microsoft.com/office/officeart/2005/8/layout/pList1"/>
    <dgm:cxn modelId="{496B4DA3-A3AE-485A-94FF-E4A189ADA522}" srcId="{263EA19C-8190-42E0-9F2E-7BF54B98E6BF}" destId="{9B7232C9-0417-42A7-8A70-3394FD47A6AB}" srcOrd="7" destOrd="0" parTransId="{74F620CB-0A09-4826-870B-F65A1AA8931C}" sibTransId="{77902039-3BE3-4A1A-99F6-C892E93C5951}"/>
    <dgm:cxn modelId="{0F373E05-DE0A-4F36-A980-354FDDB3BE2E}" type="presOf" srcId="{2C49F2D6-B057-410D-BB94-EFCCB78430D3}" destId="{308A6724-D46D-45D6-9426-21FB69C05C56}" srcOrd="0" destOrd="0" presId="urn:microsoft.com/office/officeart/2005/8/layout/pList1"/>
    <dgm:cxn modelId="{49F26F57-AF40-4A52-B2B8-37756514B418}" srcId="{263EA19C-8190-42E0-9F2E-7BF54B98E6BF}" destId="{6441888F-C885-4A33-93AC-B0C5B212A09B}" srcOrd="3" destOrd="0" parTransId="{C6F05A93-1169-433C-A51B-EB943E709251}" sibTransId="{E49928AA-4360-4FE2-BEB7-E8E1AE45FADD}"/>
    <dgm:cxn modelId="{0627BEE2-709F-4F07-A00C-43CE6596A3FB}" type="presOf" srcId="{F95669DB-A1D6-4967-A508-E17853F91DE5}" destId="{DBF6F347-320D-405C-B760-13CD5BD30DAB}" srcOrd="0" destOrd="0" presId="urn:microsoft.com/office/officeart/2005/8/layout/pList1"/>
    <dgm:cxn modelId="{F765AF47-1B9A-4C82-B4D7-8D28471D3E85}" srcId="{263EA19C-8190-42E0-9F2E-7BF54B98E6BF}" destId="{7531B5C8-7EE1-4F8E-A2CD-CEB34EC7BD38}" srcOrd="8" destOrd="0" parTransId="{204BB8A9-BE98-4401-A83C-056B01C3516C}" sibTransId="{52921A0C-4645-4E81-AFF0-AD95F26CFED2}"/>
    <dgm:cxn modelId="{121A2110-2004-4B80-B602-3FA19B9B559D}" type="presOf" srcId="{AC3EC020-AC91-4725-B6ED-A74F47A86AB9}" destId="{82BBBEC0-3608-4241-8005-0A439E8E71B0}" srcOrd="0" destOrd="0" presId="urn:microsoft.com/office/officeart/2005/8/layout/pList1"/>
    <dgm:cxn modelId="{5BB1D3BB-8B68-4962-8996-A052E3385C68}" type="presOf" srcId="{8E00FEBD-718E-4A59-8821-9B298D947140}" destId="{BBBB1A2E-42BB-4E8D-8DBA-9B493B178D53}" srcOrd="0" destOrd="0" presId="urn:microsoft.com/office/officeart/2005/8/layout/pList1"/>
    <dgm:cxn modelId="{4FEC733C-BB06-4685-BCC1-A4D16ECA79D5}" srcId="{263EA19C-8190-42E0-9F2E-7BF54B98E6BF}" destId="{8E00FEBD-718E-4A59-8821-9B298D947140}" srcOrd="6" destOrd="0" parTransId="{86D1FF52-5E21-4E34-A4CE-692D42F41BDA}" sibTransId="{2765138B-7B9E-4FF2-9627-E3BA9E353758}"/>
    <dgm:cxn modelId="{9B37B9C7-A522-4E5E-A38E-560A8A70DADF}" type="presOf" srcId="{C5CBD0C1-0470-4B15-B005-082D178C94EC}" destId="{21EAE66B-1413-4D85-A7E1-0FDEB717C5AF}" srcOrd="0" destOrd="0" presId="urn:microsoft.com/office/officeart/2005/8/layout/pList1"/>
    <dgm:cxn modelId="{A9FD5B90-0398-439A-8CAD-F95686AACE20}" srcId="{263EA19C-8190-42E0-9F2E-7BF54B98E6BF}" destId="{2C49F2D6-B057-410D-BB94-EFCCB78430D3}" srcOrd="4" destOrd="0" parTransId="{686A39C0-E0D4-49A6-B7AC-1AB03EDCB62C}" sibTransId="{A1464E0C-67DA-4FEB-80F7-DAC505CDC284}"/>
    <dgm:cxn modelId="{420A6DD4-69A3-4908-8485-0D46C9F012E2}" type="presOf" srcId="{FD5666AC-89A5-49B2-BAE8-18E1BD2CD94B}" destId="{12F59BAA-A5C9-49E7-A20C-E170464FEED9}" srcOrd="0" destOrd="0" presId="urn:microsoft.com/office/officeart/2005/8/layout/pList1"/>
    <dgm:cxn modelId="{BE19F6AC-2F0B-4861-AB92-AF4AE88DBEFA}" type="presOf" srcId="{DD27A423-2103-4E83-9649-F0F5502C3FBE}" destId="{AF0487BE-6F14-428D-A2C0-5DC5ACB815A8}" srcOrd="0" destOrd="0" presId="urn:microsoft.com/office/officeart/2005/8/layout/pList1"/>
    <dgm:cxn modelId="{1304F9FD-4C9C-4E52-8C91-5B7D26DAFCAB}" type="presParOf" srcId="{675F6BCB-4749-4380-A7D0-8530B6323D3F}" destId="{53E156F1-AD09-4F39-9C36-6B7A0A688072}" srcOrd="0" destOrd="0" presId="urn:microsoft.com/office/officeart/2005/8/layout/pList1"/>
    <dgm:cxn modelId="{E52EFBE0-6F4F-4C32-8344-823A6A83EA36}" type="presParOf" srcId="{53E156F1-AD09-4F39-9C36-6B7A0A688072}" destId="{EB12FB36-C6E5-4F02-86CA-2521D15FBD30}" srcOrd="0" destOrd="0" presId="urn:microsoft.com/office/officeart/2005/8/layout/pList1"/>
    <dgm:cxn modelId="{A584B577-054B-459A-B90F-1BBA09DA18DD}" type="presParOf" srcId="{53E156F1-AD09-4F39-9C36-6B7A0A688072}" destId="{AF0487BE-6F14-428D-A2C0-5DC5ACB815A8}" srcOrd="1" destOrd="0" presId="urn:microsoft.com/office/officeart/2005/8/layout/pList1"/>
    <dgm:cxn modelId="{97E22661-C271-43A3-A78F-B40D0B516F96}" type="presParOf" srcId="{675F6BCB-4749-4380-A7D0-8530B6323D3F}" destId="{21EAE66B-1413-4D85-A7E1-0FDEB717C5AF}" srcOrd="1" destOrd="0" presId="urn:microsoft.com/office/officeart/2005/8/layout/pList1"/>
    <dgm:cxn modelId="{4665A862-F860-4E9E-9619-EFCF98028A39}" type="presParOf" srcId="{675F6BCB-4749-4380-A7D0-8530B6323D3F}" destId="{51F7ED54-4C29-4AA5-B462-F2B044576D6D}" srcOrd="2" destOrd="0" presId="urn:microsoft.com/office/officeart/2005/8/layout/pList1"/>
    <dgm:cxn modelId="{B608EE51-3F5C-4543-9208-BB7D25313984}" type="presParOf" srcId="{51F7ED54-4C29-4AA5-B462-F2B044576D6D}" destId="{69852E5F-F1AE-46F5-BEE8-EC2016DE4E42}" srcOrd="0" destOrd="0" presId="urn:microsoft.com/office/officeart/2005/8/layout/pList1"/>
    <dgm:cxn modelId="{DAB7A313-7122-418A-A59A-CB41DFB65E3D}" type="presParOf" srcId="{51F7ED54-4C29-4AA5-B462-F2B044576D6D}" destId="{827B5AC7-819E-42F0-877D-BBD356F7E186}" srcOrd="1" destOrd="0" presId="urn:microsoft.com/office/officeart/2005/8/layout/pList1"/>
    <dgm:cxn modelId="{571C8376-1B14-4755-9C78-085FBD4D7AB0}" type="presParOf" srcId="{675F6BCB-4749-4380-A7D0-8530B6323D3F}" destId="{4D2443B8-E0B3-4574-9011-9CDD2BA585BC}" srcOrd="3" destOrd="0" presId="urn:microsoft.com/office/officeart/2005/8/layout/pList1"/>
    <dgm:cxn modelId="{8E77AF3F-F2E3-4FCF-8603-CFA448F0C362}" type="presParOf" srcId="{675F6BCB-4749-4380-A7D0-8530B6323D3F}" destId="{6362A2FE-10C9-4C82-B3DA-B41682E546C6}" srcOrd="4" destOrd="0" presId="urn:microsoft.com/office/officeart/2005/8/layout/pList1"/>
    <dgm:cxn modelId="{90779F84-32CE-452D-82B8-664596EE3111}" type="presParOf" srcId="{6362A2FE-10C9-4C82-B3DA-B41682E546C6}" destId="{5687EF1E-F865-49D1-8BBE-032207E9B308}" srcOrd="0" destOrd="0" presId="urn:microsoft.com/office/officeart/2005/8/layout/pList1"/>
    <dgm:cxn modelId="{36C3C48A-450C-4654-931E-85A765EA4EFF}" type="presParOf" srcId="{6362A2FE-10C9-4C82-B3DA-B41682E546C6}" destId="{12F59BAA-A5C9-49E7-A20C-E170464FEED9}" srcOrd="1" destOrd="0" presId="urn:microsoft.com/office/officeart/2005/8/layout/pList1"/>
    <dgm:cxn modelId="{7D375E44-AE4F-4BBE-89E8-2FB0E8442DA9}" type="presParOf" srcId="{675F6BCB-4749-4380-A7D0-8530B6323D3F}" destId="{DBF6F347-320D-405C-B760-13CD5BD30DAB}" srcOrd="5" destOrd="0" presId="urn:microsoft.com/office/officeart/2005/8/layout/pList1"/>
    <dgm:cxn modelId="{19E3A57F-D072-4417-AE38-B3463DAF2453}" type="presParOf" srcId="{675F6BCB-4749-4380-A7D0-8530B6323D3F}" destId="{8B6CA6C9-5451-487B-BE7A-40F4C9D2826A}" srcOrd="6" destOrd="0" presId="urn:microsoft.com/office/officeart/2005/8/layout/pList1"/>
    <dgm:cxn modelId="{78D009CF-4835-48B2-893C-95EE2944AEF2}" type="presParOf" srcId="{8B6CA6C9-5451-487B-BE7A-40F4C9D2826A}" destId="{2EA79F03-161E-4C65-91AB-A107ABD7881E}" srcOrd="0" destOrd="0" presId="urn:microsoft.com/office/officeart/2005/8/layout/pList1"/>
    <dgm:cxn modelId="{31139266-0D9A-4D45-BB70-B239AA9379FC}" type="presParOf" srcId="{8B6CA6C9-5451-487B-BE7A-40F4C9D2826A}" destId="{6A37CCA9-ED95-47BD-B901-8C8C461D0EBD}" srcOrd="1" destOrd="0" presId="urn:microsoft.com/office/officeart/2005/8/layout/pList1"/>
    <dgm:cxn modelId="{EA59C3D6-D7D3-406B-9202-FD64C16F8B09}" type="presParOf" srcId="{675F6BCB-4749-4380-A7D0-8530B6323D3F}" destId="{B1A02731-F075-4C65-86DE-46249DA66976}" srcOrd="7" destOrd="0" presId="urn:microsoft.com/office/officeart/2005/8/layout/pList1"/>
    <dgm:cxn modelId="{EADC0ED2-A904-4679-880F-0BFD8AAC670D}" type="presParOf" srcId="{675F6BCB-4749-4380-A7D0-8530B6323D3F}" destId="{76356459-297C-4E35-A8F8-2B59A7D1028A}" srcOrd="8" destOrd="0" presId="urn:microsoft.com/office/officeart/2005/8/layout/pList1"/>
    <dgm:cxn modelId="{53BAA73E-B8C4-4791-BEC4-F86CC1E4672F}" type="presParOf" srcId="{76356459-297C-4E35-A8F8-2B59A7D1028A}" destId="{911C4152-80BD-49B1-96A9-A342577C88EB}" srcOrd="0" destOrd="0" presId="urn:microsoft.com/office/officeart/2005/8/layout/pList1"/>
    <dgm:cxn modelId="{AEBD352A-02C7-4CCE-8CB3-BA26BFC806D4}" type="presParOf" srcId="{76356459-297C-4E35-A8F8-2B59A7D1028A}" destId="{308A6724-D46D-45D6-9426-21FB69C05C56}" srcOrd="1" destOrd="0" presId="urn:microsoft.com/office/officeart/2005/8/layout/pList1"/>
    <dgm:cxn modelId="{D566F02A-635B-4E0C-8987-4F04F7832EB4}" type="presParOf" srcId="{675F6BCB-4749-4380-A7D0-8530B6323D3F}" destId="{CAB1279D-615C-46CE-8B52-13EEF566BA0F}" srcOrd="9" destOrd="0" presId="urn:microsoft.com/office/officeart/2005/8/layout/pList1"/>
    <dgm:cxn modelId="{9FC86491-527D-4BAE-9815-0D7A8311F5C6}" type="presParOf" srcId="{675F6BCB-4749-4380-A7D0-8530B6323D3F}" destId="{8519E503-5381-4A4D-A483-F68846F040D1}" srcOrd="10" destOrd="0" presId="urn:microsoft.com/office/officeart/2005/8/layout/pList1"/>
    <dgm:cxn modelId="{A13345DF-596C-4DB3-80A1-6BD1221C3343}" type="presParOf" srcId="{8519E503-5381-4A4D-A483-F68846F040D1}" destId="{4CB93576-B48D-40E5-8617-EB3D767C40A6}" srcOrd="0" destOrd="0" presId="urn:microsoft.com/office/officeart/2005/8/layout/pList1"/>
    <dgm:cxn modelId="{357656C2-8596-4D6F-9F1E-42CD2471DAED}" type="presParOf" srcId="{8519E503-5381-4A4D-A483-F68846F040D1}" destId="{82BBBEC0-3608-4241-8005-0A439E8E71B0}" srcOrd="1" destOrd="0" presId="urn:microsoft.com/office/officeart/2005/8/layout/pList1"/>
    <dgm:cxn modelId="{4B0F33F0-001F-4BC1-87BA-C961F4902780}" type="presParOf" srcId="{675F6BCB-4749-4380-A7D0-8530B6323D3F}" destId="{2FC42B37-606D-4B41-B6F2-D8B901702AEF}" srcOrd="11" destOrd="0" presId="urn:microsoft.com/office/officeart/2005/8/layout/pList1"/>
    <dgm:cxn modelId="{EA97928F-9EC2-4FEF-9AD8-AAC9630FB70F}" type="presParOf" srcId="{675F6BCB-4749-4380-A7D0-8530B6323D3F}" destId="{E62DB268-72C3-466F-83D7-DA951EDB8CBD}" srcOrd="12" destOrd="0" presId="urn:microsoft.com/office/officeart/2005/8/layout/pList1"/>
    <dgm:cxn modelId="{1F5AE833-DE43-4F61-97B8-22FDFBF14FA3}" type="presParOf" srcId="{E62DB268-72C3-466F-83D7-DA951EDB8CBD}" destId="{15752B0D-3A3F-4174-9D75-76726F04CEF9}" srcOrd="0" destOrd="0" presId="urn:microsoft.com/office/officeart/2005/8/layout/pList1"/>
    <dgm:cxn modelId="{00787CB2-5051-4A32-9AA5-0D6BB045C82F}" type="presParOf" srcId="{E62DB268-72C3-466F-83D7-DA951EDB8CBD}" destId="{BBBB1A2E-42BB-4E8D-8DBA-9B493B178D53}" srcOrd="1" destOrd="0" presId="urn:microsoft.com/office/officeart/2005/8/layout/pList1"/>
    <dgm:cxn modelId="{67870485-AAB3-4D3A-9982-F6DF87930723}" type="presParOf" srcId="{675F6BCB-4749-4380-A7D0-8530B6323D3F}" destId="{CB2E9C9B-9ADB-4872-B0DF-F346D5CE2762}" srcOrd="13" destOrd="0" presId="urn:microsoft.com/office/officeart/2005/8/layout/pList1"/>
    <dgm:cxn modelId="{5B0D1D9D-F926-466A-8BCD-A4E6D4D5E892}" type="presParOf" srcId="{675F6BCB-4749-4380-A7D0-8530B6323D3F}" destId="{BE9D3DF6-572F-4A2F-809A-83456DF3D178}" srcOrd="14" destOrd="0" presId="urn:microsoft.com/office/officeart/2005/8/layout/pList1"/>
    <dgm:cxn modelId="{C8DE1759-F87E-47B0-BCB3-FEB6E259CBEC}" type="presParOf" srcId="{BE9D3DF6-572F-4A2F-809A-83456DF3D178}" destId="{5D82BC6E-B7D7-494F-BD16-7DBB82BFAAD9}" srcOrd="0" destOrd="0" presId="urn:microsoft.com/office/officeart/2005/8/layout/pList1"/>
    <dgm:cxn modelId="{A2A595CB-A1CD-4477-962F-C47187F291B8}" type="presParOf" srcId="{BE9D3DF6-572F-4A2F-809A-83456DF3D178}" destId="{07F8D1D0-0709-4F67-A6F7-26108ABE3559}" srcOrd="1" destOrd="0" presId="urn:microsoft.com/office/officeart/2005/8/layout/pList1"/>
    <dgm:cxn modelId="{D65BBCB5-4866-4FB9-B89E-8078541522D1}" type="presParOf" srcId="{675F6BCB-4749-4380-A7D0-8530B6323D3F}" destId="{3812499C-7095-44EC-8943-DE0B725D686D}" srcOrd="15" destOrd="0" presId="urn:microsoft.com/office/officeart/2005/8/layout/pList1"/>
    <dgm:cxn modelId="{FCC38D8E-A079-4316-94E3-2F6B16A68265}" type="presParOf" srcId="{675F6BCB-4749-4380-A7D0-8530B6323D3F}" destId="{2AC432B6-93E6-4AD2-B383-E3244BE5AD26}" srcOrd="16" destOrd="0" presId="urn:microsoft.com/office/officeart/2005/8/layout/pList1"/>
    <dgm:cxn modelId="{430DA28D-A0A0-4274-833A-1E2A8FB9CF21}" type="presParOf" srcId="{2AC432B6-93E6-4AD2-B383-E3244BE5AD26}" destId="{25D5817F-2A90-476B-AA99-A15EC306D0EC}" srcOrd="0" destOrd="0" presId="urn:microsoft.com/office/officeart/2005/8/layout/pList1"/>
    <dgm:cxn modelId="{6B51F400-4AF6-4EE2-A426-F73C30AC1A52}" type="presParOf" srcId="{2AC432B6-93E6-4AD2-B383-E3244BE5AD26}" destId="{1D1BFED4-27CC-4B4E-82C9-6C2649B0990F}" srcOrd="1" destOrd="0" presId="urn:microsoft.com/office/officeart/2005/8/layout/p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D1F68FC-B645-4C77-A125-F20DBC0B2C67}" type="doc">
      <dgm:prSet loTypeId="urn:microsoft.com/office/officeart/2005/8/layout/vList2" loCatId="list" qsTypeId="urn:microsoft.com/office/officeart/2005/8/quickstyle/simple2" qsCatId="simple" csTypeId="urn:microsoft.com/office/officeart/2005/8/colors/colorful1" csCatId="colorful"/>
      <dgm:spPr/>
      <dgm:t>
        <a:bodyPr/>
        <a:lstStyle/>
        <a:p>
          <a:endParaRPr lang="en-US"/>
        </a:p>
      </dgm:t>
    </dgm:pt>
    <dgm:pt modelId="{1FDE4F3A-FCF8-442B-B45C-A9E9594FEACC}">
      <dgm:prSet/>
      <dgm:spPr/>
      <dgm:t>
        <a:bodyPr/>
        <a:lstStyle/>
        <a:p>
          <a:pPr rtl="0"/>
          <a:r>
            <a:rPr lang="en-US" dirty="0" smtClean="0"/>
            <a:t>Creativity</a:t>
          </a:r>
          <a:endParaRPr lang="en-US" dirty="0"/>
        </a:p>
      </dgm:t>
    </dgm:pt>
    <dgm:pt modelId="{DD1D463B-136D-42F8-BDD2-9E3CEE9EB96E}" type="parTrans" cxnId="{CA477784-C1BC-4E6E-9131-2DA69841D514}">
      <dgm:prSet/>
      <dgm:spPr/>
      <dgm:t>
        <a:bodyPr/>
        <a:lstStyle/>
        <a:p>
          <a:endParaRPr lang="en-US"/>
        </a:p>
      </dgm:t>
    </dgm:pt>
    <dgm:pt modelId="{11B852BE-9D2E-46BB-B7A3-7F9D47C861BF}" type="sibTrans" cxnId="{CA477784-C1BC-4E6E-9131-2DA69841D514}">
      <dgm:prSet/>
      <dgm:spPr/>
      <dgm:t>
        <a:bodyPr/>
        <a:lstStyle/>
        <a:p>
          <a:endParaRPr lang="en-US"/>
        </a:p>
      </dgm:t>
    </dgm:pt>
    <dgm:pt modelId="{B20F0EF4-6A9B-45BB-A212-27B719F54400}">
      <dgm:prSet/>
      <dgm:spPr/>
      <dgm:t>
        <a:bodyPr/>
        <a:lstStyle/>
        <a:p>
          <a:pPr rtl="0"/>
          <a:r>
            <a:rPr lang="en-US" dirty="0" smtClean="0"/>
            <a:t>Responsibility </a:t>
          </a:r>
          <a:endParaRPr lang="en-US" dirty="0"/>
        </a:p>
      </dgm:t>
    </dgm:pt>
    <dgm:pt modelId="{4462F13E-DBBF-43A7-BCE8-286600658120}" type="parTrans" cxnId="{6DD2827F-7773-4B35-B644-042387D3D5F5}">
      <dgm:prSet/>
      <dgm:spPr/>
      <dgm:t>
        <a:bodyPr/>
        <a:lstStyle/>
        <a:p>
          <a:endParaRPr lang="en-US"/>
        </a:p>
      </dgm:t>
    </dgm:pt>
    <dgm:pt modelId="{14E152D9-F30B-49B0-9FA8-176B1FF90EA9}" type="sibTrans" cxnId="{6DD2827F-7773-4B35-B644-042387D3D5F5}">
      <dgm:prSet/>
      <dgm:spPr/>
      <dgm:t>
        <a:bodyPr/>
        <a:lstStyle/>
        <a:p>
          <a:endParaRPr lang="en-US"/>
        </a:p>
      </dgm:t>
    </dgm:pt>
    <dgm:pt modelId="{70820A3A-C0B1-41B3-8370-E87157B1E2C3}">
      <dgm:prSet/>
      <dgm:spPr/>
      <dgm:t>
        <a:bodyPr/>
        <a:lstStyle/>
        <a:p>
          <a:pPr rtl="0"/>
          <a:r>
            <a:rPr lang="en-US" dirty="0" smtClean="0"/>
            <a:t>Activeness </a:t>
          </a:r>
          <a:endParaRPr lang="en-US" dirty="0"/>
        </a:p>
      </dgm:t>
    </dgm:pt>
    <dgm:pt modelId="{9CDA7533-E50F-4F12-8D27-3E7D66E9A470}" type="parTrans" cxnId="{8D2EB049-E4C0-47C9-9724-0028CA65D104}">
      <dgm:prSet/>
      <dgm:spPr/>
      <dgm:t>
        <a:bodyPr/>
        <a:lstStyle/>
        <a:p>
          <a:endParaRPr lang="en-US"/>
        </a:p>
      </dgm:t>
    </dgm:pt>
    <dgm:pt modelId="{C47A44F1-279C-4A53-BB76-5A0EBC43F0B4}" type="sibTrans" cxnId="{8D2EB049-E4C0-47C9-9724-0028CA65D104}">
      <dgm:prSet/>
      <dgm:spPr/>
      <dgm:t>
        <a:bodyPr/>
        <a:lstStyle/>
        <a:p>
          <a:endParaRPr lang="en-US"/>
        </a:p>
      </dgm:t>
    </dgm:pt>
    <dgm:pt modelId="{DF4BD165-72CC-467E-822B-EFC81C5DAB9F}">
      <dgm:prSet/>
      <dgm:spPr/>
      <dgm:t>
        <a:bodyPr/>
        <a:lstStyle/>
        <a:p>
          <a:pPr rtl="0"/>
          <a:r>
            <a:rPr lang="en-US" dirty="0" smtClean="0"/>
            <a:t>Challenges </a:t>
          </a:r>
          <a:endParaRPr lang="en-US" dirty="0"/>
        </a:p>
      </dgm:t>
    </dgm:pt>
    <dgm:pt modelId="{926FB5A7-84C1-4993-83E9-28DE10755454}" type="parTrans" cxnId="{A0E64EF2-523C-4BF3-A819-3524D5A20205}">
      <dgm:prSet/>
      <dgm:spPr/>
      <dgm:t>
        <a:bodyPr/>
        <a:lstStyle/>
        <a:p>
          <a:endParaRPr lang="en-US"/>
        </a:p>
      </dgm:t>
    </dgm:pt>
    <dgm:pt modelId="{DB607BE3-47CE-47A1-9ED5-6163C83DB609}" type="sibTrans" cxnId="{A0E64EF2-523C-4BF3-A819-3524D5A20205}">
      <dgm:prSet/>
      <dgm:spPr/>
      <dgm:t>
        <a:bodyPr/>
        <a:lstStyle/>
        <a:p>
          <a:endParaRPr lang="en-US"/>
        </a:p>
      </dgm:t>
    </dgm:pt>
    <dgm:pt modelId="{A99A5792-EC32-4647-AD85-BF6D713B1753}">
      <dgm:prSet/>
      <dgm:spPr/>
      <dgm:t>
        <a:bodyPr/>
        <a:lstStyle/>
        <a:p>
          <a:pPr rtl="0"/>
          <a:r>
            <a:rPr lang="en-US" dirty="0" smtClean="0"/>
            <a:t>Followers/Leaders </a:t>
          </a:r>
          <a:endParaRPr lang="en-US" dirty="0"/>
        </a:p>
      </dgm:t>
    </dgm:pt>
    <dgm:pt modelId="{7F6CA63D-B06E-4936-9194-E6B5F85F3720}" type="parTrans" cxnId="{4C8B4F4B-36CC-43F0-B4D3-8137F6344F14}">
      <dgm:prSet/>
      <dgm:spPr/>
      <dgm:t>
        <a:bodyPr/>
        <a:lstStyle/>
        <a:p>
          <a:endParaRPr lang="en-US"/>
        </a:p>
      </dgm:t>
    </dgm:pt>
    <dgm:pt modelId="{8609E88E-F197-4E5D-AE97-ADA41E063E23}" type="sibTrans" cxnId="{4C8B4F4B-36CC-43F0-B4D3-8137F6344F14}">
      <dgm:prSet/>
      <dgm:spPr/>
      <dgm:t>
        <a:bodyPr/>
        <a:lstStyle/>
        <a:p>
          <a:endParaRPr lang="en-US"/>
        </a:p>
      </dgm:t>
    </dgm:pt>
    <dgm:pt modelId="{EC697349-6D45-4025-BD7A-942FE82BC126}">
      <dgm:prSet/>
      <dgm:spPr/>
      <dgm:t>
        <a:bodyPr/>
        <a:lstStyle/>
        <a:p>
          <a:pPr rtl="0"/>
          <a:r>
            <a:rPr lang="en-US" dirty="0" smtClean="0"/>
            <a:t>Orthodox/Flexible</a:t>
          </a:r>
          <a:endParaRPr lang="en-US" dirty="0"/>
        </a:p>
      </dgm:t>
    </dgm:pt>
    <dgm:pt modelId="{10214E72-4CBC-4E28-8849-0F03A2F84B9F}" type="parTrans" cxnId="{E5F41858-B66B-47BD-8C00-9F177EFA8596}">
      <dgm:prSet/>
      <dgm:spPr/>
      <dgm:t>
        <a:bodyPr/>
        <a:lstStyle/>
        <a:p>
          <a:endParaRPr lang="en-US"/>
        </a:p>
      </dgm:t>
    </dgm:pt>
    <dgm:pt modelId="{986DD3AF-56D2-4ABF-811F-73684F7E2DDD}" type="sibTrans" cxnId="{E5F41858-B66B-47BD-8C00-9F177EFA8596}">
      <dgm:prSet/>
      <dgm:spPr/>
      <dgm:t>
        <a:bodyPr/>
        <a:lstStyle/>
        <a:p>
          <a:endParaRPr lang="en-US"/>
        </a:p>
      </dgm:t>
    </dgm:pt>
    <dgm:pt modelId="{84E004BE-EA29-4D2B-841C-B1E05F4EF29A}">
      <dgm:prSet/>
      <dgm:spPr/>
      <dgm:t>
        <a:bodyPr/>
        <a:lstStyle/>
        <a:p>
          <a:pPr rtl="0"/>
          <a:r>
            <a:rPr lang="en-US" dirty="0" smtClean="0"/>
            <a:t>Opportunities</a:t>
          </a:r>
          <a:endParaRPr lang="en-US" dirty="0"/>
        </a:p>
      </dgm:t>
    </dgm:pt>
    <dgm:pt modelId="{48496A4D-FCBE-40BC-9095-06FCA20E6447}" type="parTrans" cxnId="{F832F9DE-B5F7-4723-B56B-8A5CDF942A7B}">
      <dgm:prSet/>
      <dgm:spPr/>
      <dgm:t>
        <a:bodyPr/>
        <a:lstStyle/>
        <a:p>
          <a:endParaRPr lang="en-US"/>
        </a:p>
      </dgm:t>
    </dgm:pt>
    <dgm:pt modelId="{ABF93BA8-62D2-409B-BFA2-1F78883798C3}" type="sibTrans" cxnId="{F832F9DE-B5F7-4723-B56B-8A5CDF942A7B}">
      <dgm:prSet/>
      <dgm:spPr/>
      <dgm:t>
        <a:bodyPr/>
        <a:lstStyle/>
        <a:p>
          <a:endParaRPr lang="en-US"/>
        </a:p>
      </dgm:t>
    </dgm:pt>
    <dgm:pt modelId="{5E65DF89-3D21-46F2-A0EF-18F6929D2B6B}">
      <dgm:prSet/>
      <dgm:spPr/>
      <dgm:t>
        <a:bodyPr/>
        <a:lstStyle/>
        <a:p>
          <a:pPr rtl="0"/>
          <a:r>
            <a:rPr lang="en-US" dirty="0" smtClean="0"/>
            <a:t>Lower/Higher Level Needs</a:t>
          </a:r>
          <a:endParaRPr lang="en-US" dirty="0"/>
        </a:p>
      </dgm:t>
    </dgm:pt>
    <dgm:pt modelId="{5B88FAD2-E5E3-4531-A243-02B956CCB307}" type="parTrans" cxnId="{6B4575DA-EAAD-4ADF-BAC8-4D7ACA40A384}">
      <dgm:prSet/>
      <dgm:spPr/>
      <dgm:t>
        <a:bodyPr/>
        <a:lstStyle/>
        <a:p>
          <a:endParaRPr lang="en-US"/>
        </a:p>
      </dgm:t>
    </dgm:pt>
    <dgm:pt modelId="{0DC3F07A-DF74-4CBE-9222-4FF003DF0AF8}" type="sibTrans" cxnId="{6B4575DA-EAAD-4ADF-BAC8-4D7ACA40A384}">
      <dgm:prSet/>
      <dgm:spPr/>
      <dgm:t>
        <a:bodyPr/>
        <a:lstStyle/>
        <a:p>
          <a:endParaRPr lang="en-US"/>
        </a:p>
      </dgm:t>
    </dgm:pt>
    <dgm:pt modelId="{3A5B547A-CD47-40FE-B7F6-BB568117469C}">
      <dgm:prSet/>
      <dgm:spPr/>
      <dgm:t>
        <a:bodyPr/>
        <a:lstStyle/>
        <a:p>
          <a:pPr rtl="0"/>
          <a:r>
            <a:rPr lang="en-US" dirty="0" smtClean="0"/>
            <a:t>Self Motivation</a:t>
          </a:r>
          <a:endParaRPr lang="en-US" dirty="0"/>
        </a:p>
      </dgm:t>
    </dgm:pt>
    <dgm:pt modelId="{1C12D363-2DD1-4354-BFF5-DED164CE8100}" type="parTrans" cxnId="{79A0ACBD-1826-422D-8E37-0441653DD469}">
      <dgm:prSet/>
      <dgm:spPr/>
      <dgm:t>
        <a:bodyPr/>
        <a:lstStyle/>
        <a:p>
          <a:endParaRPr lang="en-US"/>
        </a:p>
      </dgm:t>
    </dgm:pt>
    <dgm:pt modelId="{B5033F19-A083-408B-B775-9742E37F59E9}" type="sibTrans" cxnId="{79A0ACBD-1826-422D-8E37-0441653DD469}">
      <dgm:prSet/>
      <dgm:spPr/>
      <dgm:t>
        <a:bodyPr/>
        <a:lstStyle/>
        <a:p>
          <a:endParaRPr lang="en-US"/>
        </a:p>
      </dgm:t>
    </dgm:pt>
    <dgm:pt modelId="{9E14B47B-A9CC-4BEB-B474-AC41BA10971F}">
      <dgm:prSet/>
      <dgm:spPr/>
      <dgm:t>
        <a:bodyPr/>
        <a:lstStyle/>
        <a:p>
          <a:pPr rtl="0"/>
          <a:r>
            <a:rPr lang="en-US" dirty="0" smtClean="0"/>
            <a:t>Nature of People</a:t>
          </a:r>
          <a:endParaRPr lang="en-US" dirty="0"/>
        </a:p>
      </dgm:t>
    </dgm:pt>
    <dgm:pt modelId="{E3D2EFCF-04DD-4B96-BCFF-F8E38EB094AD}" type="parTrans" cxnId="{1124455A-8345-4F5B-B3EC-8C2BDF0BE306}">
      <dgm:prSet/>
      <dgm:spPr/>
      <dgm:t>
        <a:bodyPr/>
        <a:lstStyle/>
        <a:p>
          <a:endParaRPr lang="en-US"/>
        </a:p>
      </dgm:t>
    </dgm:pt>
    <dgm:pt modelId="{983BEE9C-45C2-4EE5-8587-4DC4F082C9E7}" type="sibTrans" cxnId="{1124455A-8345-4F5B-B3EC-8C2BDF0BE306}">
      <dgm:prSet/>
      <dgm:spPr/>
      <dgm:t>
        <a:bodyPr/>
        <a:lstStyle/>
        <a:p>
          <a:endParaRPr lang="en-US"/>
        </a:p>
      </dgm:t>
    </dgm:pt>
    <dgm:pt modelId="{4FDFCD96-F7F7-4826-A23A-45F6C8E29770}">
      <dgm:prSet/>
      <dgm:spPr/>
      <dgm:t>
        <a:bodyPr/>
        <a:lstStyle/>
        <a:p>
          <a:pPr rtl="0"/>
          <a:r>
            <a:rPr lang="en-US" dirty="0" smtClean="0"/>
            <a:t>Leadership Style</a:t>
          </a:r>
          <a:endParaRPr lang="en-US" dirty="0"/>
        </a:p>
      </dgm:t>
    </dgm:pt>
    <dgm:pt modelId="{28BFC210-F816-4F03-937A-97B50B49A5F9}" type="parTrans" cxnId="{5F87B64A-16F2-43B4-B003-2B03D27AB7C1}">
      <dgm:prSet/>
      <dgm:spPr/>
      <dgm:t>
        <a:bodyPr/>
        <a:lstStyle/>
        <a:p>
          <a:endParaRPr lang="en-US"/>
        </a:p>
      </dgm:t>
    </dgm:pt>
    <dgm:pt modelId="{78712B31-1C12-48B9-AA61-9E98B214D748}" type="sibTrans" cxnId="{5F87B64A-16F2-43B4-B003-2B03D27AB7C1}">
      <dgm:prSet/>
      <dgm:spPr/>
      <dgm:t>
        <a:bodyPr/>
        <a:lstStyle/>
        <a:p>
          <a:endParaRPr lang="en-US"/>
        </a:p>
      </dgm:t>
    </dgm:pt>
    <dgm:pt modelId="{193E3AC3-8AB7-4F95-8BAD-8CA25F72B3D6}">
      <dgm:prSet/>
      <dgm:spPr/>
      <dgm:t>
        <a:bodyPr/>
        <a:lstStyle/>
        <a:p>
          <a:pPr rtl="0"/>
          <a:r>
            <a:rPr lang="en-US" dirty="0" smtClean="0"/>
            <a:t>Centralization  v/s Decentralization</a:t>
          </a:r>
          <a:endParaRPr lang="en-US" dirty="0"/>
        </a:p>
      </dgm:t>
    </dgm:pt>
    <dgm:pt modelId="{2FD8FA4D-E07E-45B7-A61A-705FD2CC3430}" type="parTrans" cxnId="{FB0A606C-DA5B-4CE0-8CB1-70A19FE1EB08}">
      <dgm:prSet/>
      <dgm:spPr/>
      <dgm:t>
        <a:bodyPr/>
        <a:lstStyle/>
        <a:p>
          <a:endParaRPr lang="en-US"/>
        </a:p>
      </dgm:t>
    </dgm:pt>
    <dgm:pt modelId="{F70FA84D-7F51-4BC1-8BB5-0AE7338DB296}" type="sibTrans" cxnId="{FB0A606C-DA5B-4CE0-8CB1-70A19FE1EB08}">
      <dgm:prSet/>
      <dgm:spPr/>
      <dgm:t>
        <a:bodyPr/>
        <a:lstStyle/>
        <a:p>
          <a:endParaRPr lang="en-US"/>
        </a:p>
      </dgm:t>
    </dgm:pt>
    <dgm:pt modelId="{B2064E66-165F-4280-9ECB-6847F2CDC3A4}" type="pres">
      <dgm:prSet presAssocID="{5D1F68FC-B645-4C77-A125-F20DBC0B2C67}" presName="linear" presStyleCnt="0">
        <dgm:presLayoutVars>
          <dgm:animLvl val="lvl"/>
          <dgm:resizeHandles val="exact"/>
        </dgm:presLayoutVars>
      </dgm:prSet>
      <dgm:spPr/>
      <dgm:t>
        <a:bodyPr/>
        <a:lstStyle/>
        <a:p>
          <a:endParaRPr lang="en-US"/>
        </a:p>
      </dgm:t>
    </dgm:pt>
    <dgm:pt modelId="{E4048E19-BAF5-4B5E-B18C-5C8B6E1447FC}" type="pres">
      <dgm:prSet presAssocID="{1FDE4F3A-FCF8-442B-B45C-A9E9594FEACC}" presName="parentText" presStyleLbl="node1" presStyleIdx="0" presStyleCnt="12">
        <dgm:presLayoutVars>
          <dgm:chMax val="0"/>
          <dgm:bulletEnabled val="1"/>
        </dgm:presLayoutVars>
      </dgm:prSet>
      <dgm:spPr/>
      <dgm:t>
        <a:bodyPr/>
        <a:lstStyle/>
        <a:p>
          <a:endParaRPr lang="en-US"/>
        </a:p>
      </dgm:t>
    </dgm:pt>
    <dgm:pt modelId="{9A9DF979-6D47-4CA3-97D8-5AA80C97313B}" type="pres">
      <dgm:prSet presAssocID="{11B852BE-9D2E-46BB-B7A3-7F9D47C861BF}" presName="spacer" presStyleCnt="0"/>
      <dgm:spPr/>
    </dgm:pt>
    <dgm:pt modelId="{9D66F546-F42A-4FB0-810F-7E031B8576FE}" type="pres">
      <dgm:prSet presAssocID="{B20F0EF4-6A9B-45BB-A212-27B719F54400}" presName="parentText" presStyleLbl="node1" presStyleIdx="1" presStyleCnt="12">
        <dgm:presLayoutVars>
          <dgm:chMax val="0"/>
          <dgm:bulletEnabled val="1"/>
        </dgm:presLayoutVars>
      </dgm:prSet>
      <dgm:spPr/>
      <dgm:t>
        <a:bodyPr/>
        <a:lstStyle/>
        <a:p>
          <a:endParaRPr lang="en-US"/>
        </a:p>
      </dgm:t>
    </dgm:pt>
    <dgm:pt modelId="{EE16F5B2-E148-4091-B42D-E77E60851D77}" type="pres">
      <dgm:prSet presAssocID="{14E152D9-F30B-49B0-9FA8-176B1FF90EA9}" presName="spacer" presStyleCnt="0"/>
      <dgm:spPr/>
    </dgm:pt>
    <dgm:pt modelId="{5BF621D2-57F3-465D-8FA3-BDB55CE68F78}" type="pres">
      <dgm:prSet presAssocID="{70820A3A-C0B1-41B3-8370-E87157B1E2C3}" presName="parentText" presStyleLbl="node1" presStyleIdx="2" presStyleCnt="12">
        <dgm:presLayoutVars>
          <dgm:chMax val="0"/>
          <dgm:bulletEnabled val="1"/>
        </dgm:presLayoutVars>
      </dgm:prSet>
      <dgm:spPr/>
      <dgm:t>
        <a:bodyPr/>
        <a:lstStyle/>
        <a:p>
          <a:endParaRPr lang="en-US"/>
        </a:p>
      </dgm:t>
    </dgm:pt>
    <dgm:pt modelId="{74C78E8E-1A6E-49F2-93DD-46D98D9881EC}" type="pres">
      <dgm:prSet presAssocID="{C47A44F1-279C-4A53-BB76-5A0EBC43F0B4}" presName="spacer" presStyleCnt="0"/>
      <dgm:spPr/>
    </dgm:pt>
    <dgm:pt modelId="{42B85F88-EB00-4B9E-B11B-CC694AD1D6F4}" type="pres">
      <dgm:prSet presAssocID="{DF4BD165-72CC-467E-822B-EFC81C5DAB9F}" presName="parentText" presStyleLbl="node1" presStyleIdx="3" presStyleCnt="12">
        <dgm:presLayoutVars>
          <dgm:chMax val="0"/>
          <dgm:bulletEnabled val="1"/>
        </dgm:presLayoutVars>
      </dgm:prSet>
      <dgm:spPr/>
      <dgm:t>
        <a:bodyPr/>
        <a:lstStyle/>
        <a:p>
          <a:endParaRPr lang="en-US"/>
        </a:p>
      </dgm:t>
    </dgm:pt>
    <dgm:pt modelId="{A39F6A00-CD51-486A-BEE2-C7F1CD77AA5A}" type="pres">
      <dgm:prSet presAssocID="{DB607BE3-47CE-47A1-9ED5-6163C83DB609}" presName="spacer" presStyleCnt="0"/>
      <dgm:spPr/>
    </dgm:pt>
    <dgm:pt modelId="{E8C515F6-03AF-4904-B6C0-D509A80931F9}" type="pres">
      <dgm:prSet presAssocID="{A99A5792-EC32-4647-AD85-BF6D713B1753}" presName="parentText" presStyleLbl="node1" presStyleIdx="4" presStyleCnt="12">
        <dgm:presLayoutVars>
          <dgm:chMax val="0"/>
          <dgm:bulletEnabled val="1"/>
        </dgm:presLayoutVars>
      </dgm:prSet>
      <dgm:spPr/>
      <dgm:t>
        <a:bodyPr/>
        <a:lstStyle/>
        <a:p>
          <a:endParaRPr lang="en-US"/>
        </a:p>
      </dgm:t>
    </dgm:pt>
    <dgm:pt modelId="{73190CE0-0490-4FFE-9572-E4146FDA431C}" type="pres">
      <dgm:prSet presAssocID="{8609E88E-F197-4E5D-AE97-ADA41E063E23}" presName="spacer" presStyleCnt="0"/>
      <dgm:spPr/>
    </dgm:pt>
    <dgm:pt modelId="{DA7FD4E1-6E21-4B96-BD59-AC1156D9230C}" type="pres">
      <dgm:prSet presAssocID="{EC697349-6D45-4025-BD7A-942FE82BC126}" presName="parentText" presStyleLbl="node1" presStyleIdx="5" presStyleCnt="12">
        <dgm:presLayoutVars>
          <dgm:chMax val="0"/>
          <dgm:bulletEnabled val="1"/>
        </dgm:presLayoutVars>
      </dgm:prSet>
      <dgm:spPr/>
      <dgm:t>
        <a:bodyPr/>
        <a:lstStyle/>
        <a:p>
          <a:endParaRPr lang="en-US"/>
        </a:p>
      </dgm:t>
    </dgm:pt>
    <dgm:pt modelId="{53B5F1AE-A062-4810-86C9-A84A9F64AD25}" type="pres">
      <dgm:prSet presAssocID="{986DD3AF-56D2-4ABF-811F-73684F7E2DDD}" presName="spacer" presStyleCnt="0"/>
      <dgm:spPr/>
    </dgm:pt>
    <dgm:pt modelId="{21746256-9618-4A5E-8019-F48913A23EFF}" type="pres">
      <dgm:prSet presAssocID="{84E004BE-EA29-4D2B-841C-B1E05F4EF29A}" presName="parentText" presStyleLbl="node1" presStyleIdx="6" presStyleCnt="12">
        <dgm:presLayoutVars>
          <dgm:chMax val="0"/>
          <dgm:bulletEnabled val="1"/>
        </dgm:presLayoutVars>
      </dgm:prSet>
      <dgm:spPr/>
      <dgm:t>
        <a:bodyPr/>
        <a:lstStyle/>
        <a:p>
          <a:endParaRPr lang="en-US"/>
        </a:p>
      </dgm:t>
    </dgm:pt>
    <dgm:pt modelId="{6378DD92-1429-484D-B2C4-B2F87EB8E1BE}" type="pres">
      <dgm:prSet presAssocID="{ABF93BA8-62D2-409B-BFA2-1F78883798C3}" presName="spacer" presStyleCnt="0"/>
      <dgm:spPr/>
    </dgm:pt>
    <dgm:pt modelId="{024BB24F-3434-460F-940D-A329BCF1D47D}" type="pres">
      <dgm:prSet presAssocID="{5E65DF89-3D21-46F2-A0EF-18F6929D2B6B}" presName="parentText" presStyleLbl="node1" presStyleIdx="7" presStyleCnt="12">
        <dgm:presLayoutVars>
          <dgm:chMax val="0"/>
          <dgm:bulletEnabled val="1"/>
        </dgm:presLayoutVars>
      </dgm:prSet>
      <dgm:spPr/>
      <dgm:t>
        <a:bodyPr/>
        <a:lstStyle/>
        <a:p>
          <a:endParaRPr lang="en-US"/>
        </a:p>
      </dgm:t>
    </dgm:pt>
    <dgm:pt modelId="{CA4BEAFE-0303-47A1-A2EE-FAB93E973F0F}" type="pres">
      <dgm:prSet presAssocID="{0DC3F07A-DF74-4CBE-9222-4FF003DF0AF8}" presName="spacer" presStyleCnt="0"/>
      <dgm:spPr/>
    </dgm:pt>
    <dgm:pt modelId="{7BDEB2A1-E489-40AD-B86B-4112AAF48E9C}" type="pres">
      <dgm:prSet presAssocID="{3A5B547A-CD47-40FE-B7F6-BB568117469C}" presName="parentText" presStyleLbl="node1" presStyleIdx="8" presStyleCnt="12">
        <dgm:presLayoutVars>
          <dgm:chMax val="0"/>
          <dgm:bulletEnabled val="1"/>
        </dgm:presLayoutVars>
      </dgm:prSet>
      <dgm:spPr/>
      <dgm:t>
        <a:bodyPr/>
        <a:lstStyle/>
        <a:p>
          <a:endParaRPr lang="en-US"/>
        </a:p>
      </dgm:t>
    </dgm:pt>
    <dgm:pt modelId="{F00EF2DC-3161-40F3-9B56-E7398802ACC9}" type="pres">
      <dgm:prSet presAssocID="{B5033F19-A083-408B-B775-9742E37F59E9}" presName="spacer" presStyleCnt="0"/>
      <dgm:spPr/>
    </dgm:pt>
    <dgm:pt modelId="{B3E668E8-7C61-40B5-AE67-6D9DDF1A9E99}" type="pres">
      <dgm:prSet presAssocID="{9E14B47B-A9CC-4BEB-B474-AC41BA10971F}" presName="parentText" presStyleLbl="node1" presStyleIdx="9" presStyleCnt="12">
        <dgm:presLayoutVars>
          <dgm:chMax val="0"/>
          <dgm:bulletEnabled val="1"/>
        </dgm:presLayoutVars>
      </dgm:prSet>
      <dgm:spPr/>
      <dgm:t>
        <a:bodyPr/>
        <a:lstStyle/>
        <a:p>
          <a:endParaRPr lang="en-US"/>
        </a:p>
      </dgm:t>
    </dgm:pt>
    <dgm:pt modelId="{F3E21B08-1EDD-408B-89AB-F5CBDF14E4D3}" type="pres">
      <dgm:prSet presAssocID="{983BEE9C-45C2-4EE5-8587-4DC4F082C9E7}" presName="spacer" presStyleCnt="0"/>
      <dgm:spPr/>
    </dgm:pt>
    <dgm:pt modelId="{6932CB98-CF3B-4B24-9C51-1F05B96FC9C4}" type="pres">
      <dgm:prSet presAssocID="{4FDFCD96-F7F7-4826-A23A-45F6C8E29770}" presName="parentText" presStyleLbl="node1" presStyleIdx="10" presStyleCnt="12">
        <dgm:presLayoutVars>
          <dgm:chMax val="0"/>
          <dgm:bulletEnabled val="1"/>
        </dgm:presLayoutVars>
      </dgm:prSet>
      <dgm:spPr/>
      <dgm:t>
        <a:bodyPr/>
        <a:lstStyle/>
        <a:p>
          <a:endParaRPr lang="en-US"/>
        </a:p>
      </dgm:t>
    </dgm:pt>
    <dgm:pt modelId="{752A7B12-6AF8-45EF-9740-EA59BCB84A18}" type="pres">
      <dgm:prSet presAssocID="{78712B31-1C12-48B9-AA61-9E98B214D748}" presName="spacer" presStyleCnt="0"/>
      <dgm:spPr/>
    </dgm:pt>
    <dgm:pt modelId="{64DC2ED5-DB08-43C4-8A67-F4F0CE12AFA1}" type="pres">
      <dgm:prSet presAssocID="{193E3AC3-8AB7-4F95-8BAD-8CA25F72B3D6}" presName="parentText" presStyleLbl="node1" presStyleIdx="11" presStyleCnt="12">
        <dgm:presLayoutVars>
          <dgm:chMax val="0"/>
          <dgm:bulletEnabled val="1"/>
        </dgm:presLayoutVars>
      </dgm:prSet>
      <dgm:spPr/>
      <dgm:t>
        <a:bodyPr/>
        <a:lstStyle/>
        <a:p>
          <a:endParaRPr lang="en-US"/>
        </a:p>
      </dgm:t>
    </dgm:pt>
  </dgm:ptLst>
  <dgm:cxnLst>
    <dgm:cxn modelId="{79A0ACBD-1826-422D-8E37-0441653DD469}" srcId="{5D1F68FC-B645-4C77-A125-F20DBC0B2C67}" destId="{3A5B547A-CD47-40FE-B7F6-BB568117469C}" srcOrd="8" destOrd="0" parTransId="{1C12D363-2DD1-4354-BFF5-DED164CE8100}" sibTransId="{B5033F19-A083-408B-B775-9742E37F59E9}"/>
    <dgm:cxn modelId="{70B9B129-9784-4905-8722-D184D09FAC52}" type="presOf" srcId="{A99A5792-EC32-4647-AD85-BF6D713B1753}" destId="{E8C515F6-03AF-4904-B6C0-D509A80931F9}" srcOrd="0" destOrd="0" presId="urn:microsoft.com/office/officeart/2005/8/layout/vList2"/>
    <dgm:cxn modelId="{1F3D4ED7-EDBB-4B16-A49E-74FAA64B340C}" type="presOf" srcId="{84E004BE-EA29-4D2B-841C-B1E05F4EF29A}" destId="{21746256-9618-4A5E-8019-F48913A23EFF}" srcOrd="0" destOrd="0" presId="urn:microsoft.com/office/officeart/2005/8/layout/vList2"/>
    <dgm:cxn modelId="{25CA14D5-B28D-4765-9226-39CCD39CC17A}" type="presOf" srcId="{5E65DF89-3D21-46F2-A0EF-18F6929D2B6B}" destId="{024BB24F-3434-460F-940D-A329BCF1D47D}" srcOrd="0" destOrd="0" presId="urn:microsoft.com/office/officeart/2005/8/layout/vList2"/>
    <dgm:cxn modelId="{47B91DAD-D349-4FF0-B4E2-018A5F979891}" type="presOf" srcId="{70820A3A-C0B1-41B3-8370-E87157B1E2C3}" destId="{5BF621D2-57F3-465D-8FA3-BDB55CE68F78}" srcOrd="0" destOrd="0" presId="urn:microsoft.com/office/officeart/2005/8/layout/vList2"/>
    <dgm:cxn modelId="{CA477784-C1BC-4E6E-9131-2DA69841D514}" srcId="{5D1F68FC-B645-4C77-A125-F20DBC0B2C67}" destId="{1FDE4F3A-FCF8-442B-B45C-A9E9594FEACC}" srcOrd="0" destOrd="0" parTransId="{DD1D463B-136D-42F8-BDD2-9E3CEE9EB96E}" sibTransId="{11B852BE-9D2E-46BB-B7A3-7F9D47C861BF}"/>
    <dgm:cxn modelId="{BB53E21D-0CE7-461B-AD39-42CC3BA794AE}" type="presOf" srcId="{EC697349-6D45-4025-BD7A-942FE82BC126}" destId="{DA7FD4E1-6E21-4B96-BD59-AC1156D9230C}" srcOrd="0" destOrd="0" presId="urn:microsoft.com/office/officeart/2005/8/layout/vList2"/>
    <dgm:cxn modelId="{A0E64EF2-523C-4BF3-A819-3524D5A20205}" srcId="{5D1F68FC-B645-4C77-A125-F20DBC0B2C67}" destId="{DF4BD165-72CC-467E-822B-EFC81C5DAB9F}" srcOrd="3" destOrd="0" parTransId="{926FB5A7-84C1-4993-83E9-28DE10755454}" sibTransId="{DB607BE3-47CE-47A1-9ED5-6163C83DB609}"/>
    <dgm:cxn modelId="{FB0A606C-DA5B-4CE0-8CB1-70A19FE1EB08}" srcId="{5D1F68FC-B645-4C77-A125-F20DBC0B2C67}" destId="{193E3AC3-8AB7-4F95-8BAD-8CA25F72B3D6}" srcOrd="11" destOrd="0" parTransId="{2FD8FA4D-E07E-45B7-A61A-705FD2CC3430}" sibTransId="{F70FA84D-7F51-4BC1-8BB5-0AE7338DB296}"/>
    <dgm:cxn modelId="{232D1CD6-2B9E-4C40-968B-9D26A528232C}" type="presOf" srcId="{4FDFCD96-F7F7-4826-A23A-45F6C8E29770}" destId="{6932CB98-CF3B-4B24-9C51-1F05B96FC9C4}" srcOrd="0" destOrd="0" presId="urn:microsoft.com/office/officeart/2005/8/layout/vList2"/>
    <dgm:cxn modelId="{1124455A-8345-4F5B-B3EC-8C2BDF0BE306}" srcId="{5D1F68FC-B645-4C77-A125-F20DBC0B2C67}" destId="{9E14B47B-A9CC-4BEB-B474-AC41BA10971F}" srcOrd="9" destOrd="0" parTransId="{E3D2EFCF-04DD-4B96-BCFF-F8E38EB094AD}" sibTransId="{983BEE9C-45C2-4EE5-8587-4DC4F082C9E7}"/>
    <dgm:cxn modelId="{E5F41858-B66B-47BD-8C00-9F177EFA8596}" srcId="{5D1F68FC-B645-4C77-A125-F20DBC0B2C67}" destId="{EC697349-6D45-4025-BD7A-942FE82BC126}" srcOrd="5" destOrd="0" parTransId="{10214E72-4CBC-4E28-8849-0F03A2F84B9F}" sibTransId="{986DD3AF-56D2-4ABF-811F-73684F7E2DDD}"/>
    <dgm:cxn modelId="{5F87B64A-16F2-43B4-B003-2B03D27AB7C1}" srcId="{5D1F68FC-B645-4C77-A125-F20DBC0B2C67}" destId="{4FDFCD96-F7F7-4826-A23A-45F6C8E29770}" srcOrd="10" destOrd="0" parTransId="{28BFC210-F816-4F03-937A-97B50B49A5F9}" sibTransId="{78712B31-1C12-48B9-AA61-9E98B214D748}"/>
    <dgm:cxn modelId="{11C97A4E-27BF-4769-95C2-2C21A1E7AE47}" type="presOf" srcId="{9E14B47B-A9CC-4BEB-B474-AC41BA10971F}" destId="{B3E668E8-7C61-40B5-AE67-6D9DDF1A9E99}" srcOrd="0" destOrd="0" presId="urn:microsoft.com/office/officeart/2005/8/layout/vList2"/>
    <dgm:cxn modelId="{6DD2827F-7773-4B35-B644-042387D3D5F5}" srcId="{5D1F68FC-B645-4C77-A125-F20DBC0B2C67}" destId="{B20F0EF4-6A9B-45BB-A212-27B719F54400}" srcOrd="1" destOrd="0" parTransId="{4462F13E-DBBF-43A7-BCE8-286600658120}" sibTransId="{14E152D9-F30B-49B0-9FA8-176B1FF90EA9}"/>
    <dgm:cxn modelId="{7E43BF10-D6E3-4A82-A74A-7C81533C4B51}" type="presOf" srcId="{3A5B547A-CD47-40FE-B7F6-BB568117469C}" destId="{7BDEB2A1-E489-40AD-B86B-4112AAF48E9C}" srcOrd="0" destOrd="0" presId="urn:microsoft.com/office/officeart/2005/8/layout/vList2"/>
    <dgm:cxn modelId="{32CA4BD2-337F-4913-A670-9C1B13941D35}" type="presOf" srcId="{5D1F68FC-B645-4C77-A125-F20DBC0B2C67}" destId="{B2064E66-165F-4280-9ECB-6847F2CDC3A4}" srcOrd="0" destOrd="0" presId="urn:microsoft.com/office/officeart/2005/8/layout/vList2"/>
    <dgm:cxn modelId="{D48D8C75-7A44-46BE-A952-0E68BF9A3054}" type="presOf" srcId="{1FDE4F3A-FCF8-442B-B45C-A9E9594FEACC}" destId="{E4048E19-BAF5-4B5E-B18C-5C8B6E1447FC}" srcOrd="0" destOrd="0" presId="urn:microsoft.com/office/officeart/2005/8/layout/vList2"/>
    <dgm:cxn modelId="{1B0685D0-3EC4-467B-AB30-480A16EEC4AD}" type="presOf" srcId="{193E3AC3-8AB7-4F95-8BAD-8CA25F72B3D6}" destId="{64DC2ED5-DB08-43C4-8A67-F4F0CE12AFA1}" srcOrd="0" destOrd="0" presId="urn:microsoft.com/office/officeart/2005/8/layout/vList2"/>
    <dgm:cxn modelId="{4C8B4F4B-36CC-43F0-B4D3-8137F6344F14}" srcId="{5D1F68FC-B645-4C77-A125-F20DBC0B2C67}" destId="{A99A5792-EC32-4647-AD85-BF6D713B1753}" srcOrd="4" destOrd="0" parTransId="{7F6CA63D-B06E-4936-9194-E6B5F85F3720}" sibTransId="{8609E88E-F197-4E5D-AE97-ADA41E063E23}"/>
    <dgm:cxn modelId="{85503DA2-09EB-40DF-98BA-BC934A7C0C4D}" type="presOf" srcId="{DF4BD165-72CC-467E-822B-EFC81C5DAB9F}" destId="{42B85F88-EB00-4B9E-B11B-CC694AD1D6F4}" srcOrd="0" destOrd="0" presId="urn:microsoft.com/office/officeart/2005/8/layout/vList2"/>
    <dgm:cxn modelId="{F832F9DE-B5F7-4723-B56B-8A5CDF942A7B}" srcId="{5D1F68FC-B645-4C77-A125-F20DBC0B2C67}" destId="{84E004BE-EA29-4D2B-841C-B1E05F4EF29A}" srcOrd="6" destOrd="0" parTransId="{48496A4D-FCBE-40BC-9095-06FCA20E6447}" sibTransId="{ABF93BA8-62D2-409B-BFA2-1F78883798C3}"/>
    <dgm:cxn modelId="{6B4575DA-EAAD-4ADF-BAC8-4D7ACA40A384}" srcId="{5D1F68FC-B645-4C77-A125-F20DBC0B2C67}" destId="{5E65DF89-3D21-46F2-A0EF-18F6929D2B6B}" srcOrd="7" destOrd="0" parTransId="{5B88FAD2-E5E3-4531-A243-02B956CCB307}" sibTransId="{0DC3F07A-DF74-4CBE-9222-4FF003DF0AF8}"/>
    <dgm:cxn modelId="{8D2EB049-E4C0-47C9-9724-0028CA65D104}" srcId="{5D1F68FC-B645-4C77-A125-F20DBC0B2C67}" destId="{70820A3A-C0B1-41B3-8370-E87157B1E2C3}" srcOrd="2" destOrd="0" parTransId="{9CDA7533-E50F-4F12-8D27-3E7D66E9A470}" sibTransId="{C47A44F1-279C-4A53-BB76-5A0EBC43F0B4}"/>
    <dgm:cxn modelId="{132C6BAA-B251-4796-A3FD-6A89CEB6BEC9}" type="presOf" srcId="{B20F0EF4-6A9B-45BB-A212-27B719F54400}" destId="{9D66F546-F42A-4FB0-810F-7E031B8576FE}" srcOrd="0" destOrd="0" presId="urn:microsoft.com/office/officeart/2005/8/layout/vList2"/>
    <dgm:cxn modelId="{0E7516BD-342A-4456-BC40-8A4871795379}" type="presParOf" srcId="{B2064E66-165F-4280-9ECB-6847F2CDC3A4}" destId="{E4048E19-BAF5-4B5E-B18C-5C8B6E1447FC}" srcOrd="0" destOrd="0" presId="urn:microsoft.com/office/officeart/2005/8/layout/vList2"/>
    <dgm:cxn modelId="{264C90A9-9D66-4922-9DC0-A5D3B3B5D030}" type="presParOf" srcId="{B2064E66-165F-4280-9ECB-6847F2CDC3A4}" destId="{9A9DF979-6D47-4CA3-97D8-5AA80C97313B}" srcOrd="1" destOrd="0" presId="urn:microsoft.com/office/officeart/2005/8/layout/vList2"/>
    <dgm:cxn modelId="{CC6ECF0A-8BBB-412F-9FAD-34E8E61B5D74}" type="presParOf" srcId="{B2064E66-165F-4280-9ECB-6847F2CDC3A4}" destId="{9D66F546-F42A-4FB0-810F-7E031B8576FE}" srcOrd="2" destOrd="0" presId="urn:microsoft.com/office/officeart/2005/8/layout/vList2"/>
    <dgm:cxn modelId="{FB7DEA85-B638-4D0C-AA44-90CD773667A6}" type="presParOf" srcId="{B2064E66-165F-4280-9ECB-6847F2CDC3A4}" destId="{EE16F5B2-E148-4091-B42D-E77E60851D77}" srcOrd="3" destOrd="0" presId="urn:microsoft.com/office/officeart/2005/8/layout/vList2"/>
    <dgm:cxn modelId="{4670A443-2724-4887-A94E-C4B9D47C1185}" type="presParOf" srcId="{B2064E66-165F-4280-9ECB-6847F2CDC3A4}" destId="{5BF621D2-57F3-465D-8FA3-BDB55CE68F78}" srcOrd="4" destOrd="0" presId="urn:microsoft.com/office/officeart/2005/8/layout/vList2"/>
    <dgm:cxn modelId="{26165BF2-94A4-4CE2-B74B-6EB966917289}" type="presParOf" srcId="{B2064E66-165F-4280-9ECB-6847F2CDC3A4}" destId="{74C78E8E-1A6E-49F2-93DD-46D98D9881EC}" srcOrd="5" destOrd="0" presId="urn:microsoft.com/office/officeart/2005/8/layout/vList2"/>
    <dgm:cxn modelId="{726D5FB4-D32B-41F9-A4CF-153A45131B06}" type="presParOf" srcId="{B2064E66-165F-4280-9ECB-6847F2CDC3A4}" destId="{42B85F88-EB00-4B9E-B11B-CC694AD1D6F4}" srcOrd="6" destOrd="0" presId="urn:microsoft.com/office/officeart/2005/8/layout/vList2"/>
    <dgm:cxn modelId="{5B5CB105-7BEE-4927-B550-694EB7FDE729}" type="presParOf" srcId="{B2064E66-165F-4280-9ECB-6847F2CDC3A4}" destId="{A39F6A00-CD51-486A-BEE2-C7F1CD77AA5A}" srcOrd="7" destOrd="0" presId="urn:microsoft.com/office/officeart/2005/8/layout/vList2"/>
    <dgm:cxn modelId="{50A4F5DB-F773-4C32-9AA8-DC08476D13CD}" type="presParOf" srcId="{B2064E66-165F-4280-9ECB-6847F2CDC3A4}" destId="{E8C515F6-03AF-4904-B6C0-D509A80931F9}" srcOrd="8" destOrd="0" presId="urn:microsoft.com/office/officeart/2005/8/layout/vList2"/>
    <dgm:cxn modelId="{D6410BEA-E289-4236-9885-E6917BE56D36}" type="presParOf" srcId="{B2064E66-165F-4280-9ECB-6847F2CDC3A4}" destId="{73190CE0-0490-4FFE-9572-E4146FDA431C}" srcOrd="9" destOrd="0" presId="urn:microsoft.com/office/officeart/2005/8/layout/vList2"/>
    <dgm:cxn modelId="{D649865A-C821-4C41-850C-664A170F940B}" type="presParOf" srcId="{B2064E66-165F-4280-9ECB-6847F2CDC3A4}" destId="{DA7FD4E1-6E21-4B96-BD59-AC1156D9230C}" srcOrd="10" destOrd="0" presId="urn:microsoft.com/office/officeart/2005/8/layout/vList2"/>
    <dgm:cxn modelId="{9EA2406D-89BB-42C8-8826-05C31E9455F1}" type="presParOf" srcId="{B2064E66-165F-4280-9ECB-6847F2CDC3A4}" destId="{53B5F1AE-A062-4810-86C9-A84A9F64AD25}" srcOrd="11" destOrd="0" presId="urn:microsoft.com/office/officeart/2005/8/layout/vList2"/>
    <dgm:cxn modelId="{6099DF8F-B8B7-49D8-9F64-B9A3958A9637}" type="presParOf" srcId="{B2064E66-165F-4280-9ECB-6847F2CDC3A4}" destId="{21746256-9618-4A5E-8019-F48913A23EFF}" srcOrd="12" destOrd="0" presId="urn:microsoft.com/office/officeart/2005/8/layout/vList2"/>
    <dgm:cxn modelId="{4F054D73-4CA8-4A23-AD4D-D85B0F489C58}" type="presParOf" srcId="{B2064E66-165F-4280-9ECB-6847F2CDC3A4}" destId="{6378DD92-1429-484D-B2C4-B2F87EB8E1BE}" srcOrd="13" destOrd="0" presId="urn:microsoft.com/office/officeart/2005/8/layout/vList2"/>
    <dgm:cxn modelId="{6EB82363-642F-4B7C-AFFD-DEEE2C2C4BB9}" type="presParOf" srcId="{B2064E66-165F-4280-9ECB-6847F2CDC3A4}" destId="{024BB24F-3434-460F-940D-A329BCF1D47D}" srcOrd="14" destOrd="0" presId="urn:microsoft.com/office/officeart/2005/8/layout/vList2"/>
    <dgm:cxn modelId="{C74EEFC8-D130-4E0B-80BE-B9C0A5E68DF0}" type="presParOf" srcId="{B2064E66-165F-4280-9ECB-6847F2CDC3A4}" destId="{CA4BEAFE-0303-47A1-A2EE-FAB93E973F0F}" srcOrd="15" destOrd="0" presId="urn:microsoft.com/office/officeart/2005/8/layout/vList2"/>
    <dgm:cxn modelId="{B86F8A1B-DD0E-4927-AF6A-AF68CC5D47C4}" type="presParOf" srcId="{B2064E66-165F-4280-9ECB-6847F2CDC3A4}" destId="{7BDEB2A1-E489-40AD-B86B-4112AAF48E9C}" srcOrd="16" destOrd="0" presId="urn:microsoft.com/office/officeart/2005/8/layout/vList2"/>
    <dgm:cxn modelId="{A7532131-7568-4ED8-B4F1-1CB8BCA3F34A}" type="presParOf" srcId="{B2064E66-165F-4280-9ECB-6847F2CDC3A4}" destId="{F00EF2DC-3161-40F3-9B56-E7398802ACC9}" srcOrd="17" destOrd="0" presId="urn:microsoft.com/office/officeart/2005/8/layout/vList2"/>
    <dgm:cxn modelId="{F6165086-7A1F-4CAA-A5C7-71D524DE2839}" type="presParOf" srcId="{B2064E66-165F-4280-9ECB-6847F2CDC3A4}" destId="{B3E668E8-7C61-40B5-AE67-6D9DDF1A9E99}" srcOrd="18" destOrd="0" presId="urn:microsoft.com/office/officeart/2005/8/layout/vList2"/>
    <dgm:cxn modelId="{D20614BD-38CE-4A0F-94BB-9550355E9F1D}" type="presParOf" srcId="{B2064E66-165F-4280-9ECB-6847F2CDC3A4}" destId="{F3E21B08-1EDD-408B-89AB-F5CBDF14E4D3}" srcOrd="19" destOrd="0" presId="urn:microsoft.com/office/officeart/2005/8/layout/vList2"/>
    <dgm:cxn modelId="{A9D918FE-1AB1-4CD3-9613-EA1837749AAB}" type="presParOf" srcId="{B2064E66-165F-4280-9ECB-6847F2CDC3A4}" destId="{6932CB98-CF3B-4B24-9C51-1F05B96FC9C4}" srcOrd="20" destOrd="0" presId="urn:microsoft.com/office/officeart/2005/8/layout/vList2"/>
    <dgm:cxn modelId="{D485EADF-FB80-4BB1-AD09-C6D496324DD3}" type="presParOf" srcId="{B2064E66-165F-4280-9ECB-6847F2CDC3A4}" destId="{752A7B12-6AF8-45EF-9740-EA59BCB84A18}" srcOrd="21" destOrd="0" presId="urn:microsoft.com/office/officeart/2005/8/layout/vList2"/>
    <dgm:cxn modelId="{0784F3A4-A95A-4C20-B07F-AC3221A39E47}" type="presParOf" srcId="{B2064E66-165F-4280-9ECB-6847F2CDC3A4}" destId="{64DC2ED5-DB08-43C4-8A67-F4F0CE12AFA1}" srcOrd="22"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291AD11-A396-49BD-9362-6B153FAFCB7B}">
      <dsp:nvSpPr>
        <dsp:cNvPr id="0" name=""/>
        <dsp:cNvSpPr/>
      </dsp:nvSpPr>
      <dsp:spPr>
        <a:xfrm>
          <a:off x="0" y="3936"/>
          <a:ext cx="8229600" cy="407745"/>
        </a:xfrm>
        <a:prstGeom prst="round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en-US" sz="1700" kern="1200" dirty="0" smtClean="0"/>
            <a:t>Process</a:t>
          </a:r>
          <a:endParaRPr lang="en-US" sz="1700" kern="1200" dirty="0"/>
        </a:p>
      </dsp:txBody>
      <dsp:txXfrm>
        <a:off x="0" y="3936"/>
        <a:ext cx="8229600" cy="407745"/>
      </dsp:txXfrm>
    </dsp:sp>
    <dsp:sp modelId="{44A8D648-B325-4253-BA90-0C4916709190}">
      <dsp:nvSpPr>
        <dsp:cNvPr id="0" name=""/>
        <dsp:cNvSpPr/>
      </dsp:nvSpPr>
      <dsp:spPr>
        <a:xfrm>
          <a:off x="0" y="460641"/>
          <a:ext cx="8229600" cy="407745"/>
        </a:xfrm>
        <a:prstGeom prst="round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en-US" sz="1700" kern="1200" dirty="0" smtClean="0"/>
            <a:t>Multidisciplinary Approach</a:t>
          </a:r>
          <a:endParaRPr lang="en-US" sz="1700" kern="1200" dirty="0"/>
        </a:p>
      </dsp:txBody>
      <dsp:txXfrm>
        <a:off x="0" y="460641"/>
        <a:ext cx="8229600" cy="407745"/>
      </dsp:txXfrm>
    </dsp:sp>
    <dsp:sp modelId="{EA2ED701-02BF-4454-A8CB-DDBDBC1C119A}">
      <dsp:nvSpPr>
        <dsp:cNvPr id="0" name=""/>
        <dsp:cNvSpPr/>
      </dsp:nvSpPr>
      <dsp:spPr>
        <a:xfrm>
          <a:off x="0" y="917346"/>
          <a:ext cx="8229600" cy="407745"/>
        </a:xfrm>
        <a:prstGeom prst="roundRect">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en-US" sz="1700" kern="1200" dirty="0" smtClean="0"/>
            <a:t>Universal Application</a:t>
          </a:r>
          <a:endParaRPr lang="en-US" sz="1700" kern="1200" dirty="0"/>
        </a:p>
      </dsp:txBody>
      <dsp:txXfrm>
        <a:off x="0" y="917346"/>
        <a:ext cx="8229600" cy="407745"/>
      </dsp:txXfrm>
    </dsp:sp>
    <dsp:sp modelId="{86B02942-4446-4C3A-B16B-FD35C112B766}">
      <dsp:nvSpPr>
        <dsp:cNvPr id="0" name=""/>
        <dsp:cNvSpPr/>
      </dsp:nvSpPr>
      <dsp:spPr>
        <a:xfrm>
          <a:off x="0" y="1374051"/>
          <a:ext cx="8229600" cy="407745"/>
        </a:xfrm>
        <a:prstGeom prst="roundRect">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en-US" sz="1700" kern="1200" dirty="0" smtClean="0"/>
            <a:t>Continuous in Nature</a:t>
          </a:r>
          <a:endParaRPr lang="en-US" sz="1700" kern="1200" dirty="0"/>
        </a:p>
      </dsp:txBody>
      <dsp:txXfrm>
        <a:off x="0" y="1374051"/>
        <a:ext cx="8229600" cy="407745"/>
      </dsp:txXfrm>
    </dsp:sp>
    <dsp:sp modelId="{67B63919-32B1-4BF4-870D-4E41901E38CA}">
      <dsp:nvSpPr>
        <dsp:cNvPr id="0" name=""/>
        <dsp:cNvSpPr/>
      </dsp:nvSpPr>
      <dsp:spPr>
        <a:xfrm>
          <a:off x="0" y="1830756"/>
          <a:ext cx="8229600" cy="407745"/>
        </a:xfrm>
        <a:prstGeom prst="roundRect">
          <a:avLst/>
        </a:prstGeom>
        <a:solidFill>
          <a:schemeClr val="accent6">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en-US" sz="1700" kern="1200" dirty="0" smtClean="0"/>
            <a:t>Objectives Oriented</a:t>
          </a:r>
          <a:endParaRPr lang="en-US" sz="1700" kern="1200" dirty="0"/>
        </a:p>
      </dsp:txBody>
      <dsp:txXfrm>
        <a:off x="0" y="1830756"/>
        <a:ext cx="8229600" cy="407745"/>
      </dsp:txXfrm>
    </dsp:sp>
    <dsp:sp modelId="{EF551555-FC90-4BFF-B4E9-A8C4FECD5C5B}">
      <dsp:nvSpPr>
        <dsp:cNvPr id="0" name=""/>
        <dsp:cNvSpPr/>
      </dsp:nvSpPr>
      <dsp:spPr>
        <a:xfrm>
          <a:off x="0" y="2287461"/>
          <a:ext cx="8229600" cy="407745"/>
        </a:xfrm>
        <a:prstGeom prst="round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en-US" sz="1700" kern="1200" dirty="0" smtClean="0"/>
            <a:t>Long-term Benefits</a:t>
          </a:r>
          <a:endParaRPr lang="en-US" sz="1700" kern="1200" dirty="0"/>
        </a:p>
      </dsp:txBody>
      <dsp:txXfrm>
        <a:off x="0" y="2287461"/>
        <a:ext cx="8229600" cy="407745"/>
      </dsp:txXfrm>
    </dsp:sp>
    <dsp:sp modelId="{6D3100FB-4BEE-404B-9B18-905E718E01F6}">
      <dsp:nvSpPr>
        <dsp:cNvPr id="0" name=""/>
        <dsp:cNvSpPr/>
      </dsp:nvSpPr>
      <dsp:spPr>
        <a:xfrm>
          <a:off x="0" y="2744166"/>
          <a:ext cx="8229600" cy="407745"/>
        </a:xfrm>
        <a:prstGeom prst="round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en-US" sz="1700" kern="1200" dirty="0" smtClean="0"/>
            <a:t>Development of Team Spirit</a:t>
          </a:r>
          <a:endParaRPr lang="en-US" sz="1700" kern="1200" dirty="0"/>
        </a:p>
      </dsp:txBody>
      <dsp:txXfrm>
        <a:off x="0" y="2744166"/>
        <a:ext cx="8229600" cy="407745"/>
      </dsp:txXfrm>
    </dsp:sp>
    <dsp:sp modelId="{4F948538-7E6E-4435-8068-9F51319DE675}">
      <dsp:nvSpPr>
        <dsp:cNvPr id="0" name=""/>
        <dsp:cNvSpPr/>
      </dsp:nvSpPr>
      <dsp:spPr>
        <a:xfrm>
          <a:off x="0" y="3200871"/>
          <a:ext cx="8229600" cy="407745"/>
        </a:xfrm>
        <a:prstGeom prst="roundRect">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en-US" sz="1700" kern="1200" dirty="0" smtClean="0"/>
            <a:t>Key Elements </a:t>
          </a:r>
          <a:endParaRPr lang="en-US" sz="1700" kern="1200" dirty="0"/>
        </a:p>
      </dsp:txBody>
      <dsp:txXfrm>
        <a:off x="0" y="3200871"/>
        <a:ext cx="8229600" cy="407745"/>
      </dsp:txXfrm>
    </dsp:sp>
    <dsp:sp modelId="{E63AFDCC-34E8-4865-B859-AFAA666641A6}">
      <dsp:nvSpPr>
        <dsp:cNvPr id="0" name=""/>
        <dsp:cNvSpPr/>
      </dsp:nvSpPr>
      <dsp:spPr>
        <a:xfrm>
          <a:off x="0" y="3657576"/>
          <a:ext cx="8229600" cy="407745"/>
        </a:xfrm>
        <a:prstGeom prst="roundRect">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en-US" sz="1700" kern="1200" dirty="0" smtClean="0"/>
            <a:t>Integrated Use of Subsystems</a:t>
          </a:r>
          <a:endParaRPr lang="en-US" sz="1700" kern="1200" dirty="0"/>
        </a:p>
      </dsp:txBody>
      <dsp:txXfrm>
        <a:off x="0" y="3657576"/>
        <a:ext cx="8229600" cy="407745"/>
      </dsp:txXfrm>
    </dsp:sp>
    <dsp:sp modelId="{E0CD14AA-7EF6-492E-8439-4ADD427E83E2}">
      <dsp:nvSpPr>
        <dsp:cNvPr id="0" name=""/>
        <dsp:cNvSpPr/>
      </dsp:nvSpPr>
      <dsp:spPr>
        <a:xfrm>
          <a:off x="0" y="4114281"/>
          <a:ext cx="8229600" cy="407745"/>
        </a:xfrm>
        <a:prstGeom prst="roundRect">
          <a:avLst/>
        </a:prstGeom>
        <a:solidFill>
          <a:schemeClr val="accent6">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en-US" sz="1700" kern="1200" dirty="0" smtClean="0"/>
            <a:t>Development of Employees’ Potentialities </a:t>
          </a:r>
          <a:endParaRPr lang="en-US" sz="1700" kern="1200" dirty="0"/>
        </a:p>
      </dsp:txBody>
      <dsp:txXfrm>
        <a:off x="0" y="4114281"/>
        <a:ext cx="8229600" cy="407745"/>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5AE7A23-E5D6-489F-97C7-25F9F8BA4D25}">
      <dsp:nvSpPr>
        <dsp:cNvPr id="0" name=""/>
        <dsp:cNvSpPr/>
      </dsp:nvSpPr>
      <dsp:spPr>
        <a:xfrm>
          <a:off x="2411" y="350242"/>
          <a:ext cx="1912739" cy="1147643"/>
        </a:xfrm>
        <a:prstGeom prst="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n-US" sz="1700" kern="1200" dirty="0" smtClean="0"/>
            <a:t>Human Resource Planning</a:t>
          </a:r>
          <a:endParaRPr lang="en-US" sz="1700" kern="1200" dirty="0"/>
        </a:p>
      </dsp:txBody>
      <dsp:txXfrm>
        <a:off x="2411" y="350242"/>
        <a:ext cx="1912739" cy="1147643"/>
      </dsp:txXfrm>
    </dsp:sp>
    <dsp:sp modelId="{93195656-D720-480E-BE85-6BE0E5E18EC8}">
      <dsp:nvSpPr>
        <dsp:cNvPr id="0" name=""/>
        <dsp:cNvSpPr/>
      </dsp:nvSpPr>
      <dsp:spPr>
        <a:xfrm>
          <a:off x="2106423" y="350242"/>
          <a:ext cx="1912739" cy="1147643"/>
        </a:xfrm>
        <a:prstGeom prst="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n-US" sz="1700" kern="1200" dirty="0" smtClean="0"/>
            <a:t>Acquisition Functions/Selection</a:t>
          </a:r>
          <a:endParaRPr lang="en-US" sz="1700" kern="1200" dirty="0"/>
        </a:p>
      </dsp:txBody>
      <dsp:txXfrm>
        <a:off x="2106423" y="350242"/>
        <a:ext cx="1912739" cy="1147643"/>
      </dsp:txXfrm>
    </dsp:sp>
    <dsp:sp modelId="{EC1DE6CF-DDEA-422E-A7BC-7922EE9BE0B4}">
      <dsp:nvSpPr>
        <dsp:cNvPr id="0" name=""/>
        <dsp:cNvSpPr/>
      </dsp:nvSpPr>
      <dsp:spPr>
        <a:xfrm>
          <a:off x="4210436" y="350242"/>
          <a:ext cx="1912739" cy="1147643"/>
        </a:xfrm>
        <a:prstGeom prst="rect">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n-US" sz="1700" kern="1200" dirty="0" smtClean="0"/>
            <a:t>Placement Function</a:t>
          </a:r>
          <a:endParaRPr lang="en-US" sz="1700" kern="1200" dirty="0"/>
        </a:p>
      </dsp:txBody>
      <dsp:txXfrm>
        <a:off x="4210436" y="350242"/>
        <a:ext cx="1912739" cy="1147643"/>
      </dsp:txXfrm>
    </dsp:sp>
    <dsp:sp modelId="{3F11BD32-C0B8-4098-9D7A-909A71A9B893}">
      <dsp:nvSpPr>
        <dsp:cNvPr id="0" name=""/>
        <dsp:cNvSpPr/>
      </dsp:nvSpPr>
      <dsp:spPr>
        <a:xfrm>
          <a:off x="6314449" y="350242"/>
          <a:ext cx="1912739" cy="1147643"/>
        </a:xfrm>
        <a:prstGeom prst="rect">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n-US" sz="1700" kern="1200" dirty="0" smtClean="0"/>
            <a:t>Performance Appraisal</a:t>
          </a:r>
          <a:endParaRPr lang="en-US" sz="1700" kern="1200" dirty="0"/>
        </a:p>
      </dsp:txBody>
      <dsp:txXfrm>
        <a:off x="6314449" y="350242"/>
        <a:ext cx="1912739" cy="1147643"/>
      </dsp:txXfrm>
    </dsp:sp>
    <dsp:sp modelId="{BBBD33B5-799F-473F-9800-472C64481D51}">
      <dsp:nvSpPr>
        <dsp:cNvPr id="0" name=""/>
        <dsp:cNvSpPr/>
      </dsp:nvSpPr>
      <dsp:spPr>
        <a:xfrm>
          <a:off x="2411" y="1689159"/>
          <a:ext cx="1912739" cy="1147643"/>
        </a:xfrm>
        <a:prstGeom prst="rect">
          <a:avLst/>
        </a:prstGeom>
        <a:solidFill>
          <a:schemeClr val="accent6">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n-US" sz="1700" kern="1200" dirty="0" smtClean="0"/>
            <a:t>Promotion</a:t>
          </a:r>
          <a:endParaRPr lang="en-US" sz="1700" kern="1200" dirty="0"/>
        </a:p>
      </dsp:txBody>
      <dsp:txXfrm>
        <a:off x="2411" y="1689159"/>
        <a:ext cx="1912739" cy="1147643"/>
      </dsp:txXfrm>
    </dsp:sp>
    <dsp:sp modelId="{47EEC91F-89E3-4D50-9E83-3BCFF01E6EC3}">
      <dsp:nvSpPr>
        <dsp:cNvPr id="0" name=""/>
        <dsp:cNvSpPr/>
      </dsp:nvSpPr>
      <dsp:spPr>
        <a:xfrm>
          <a:off x="2106423" y="1689159"/>
          <a:ext cx="1912739" cy="1147643"/>
        </a:xfrm>
        <a:prstGeom prst="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n-US" sz="1700" kern="1200" dirty="0" smtClean="0"/>
            <a:t>Training and Development</a:t>
          </a:r>
          <a:endParaRPr lang="en-US" sz="1700" kern="1200" dirty="0"/>
        </a:p>
      </dsp:txBody>
      <dsp:txXfrm>
        <a:off x="2106423" y="1689159"/>
        <a:ext cx="1912739" cy="1147643"/>
      </dsp:txXfrm>
    </dsp:sp>
    <dsp:sp modelId="{5F5A6982-E70A-411F-A26B-CDA91B954C6C}">
      <dsp:nvSpPr>
        <dsp:cNvPr id="0" name=""/>
        <dsp:cNvSpPr/>
      </dsp:nvSpPr>
      <dsp:spPr>
        <a:xfrm>
          <a:off x="4210436" y="1689159"/>
          <a:ext cx="1912739" cy="1147643"/>
        </a:xfrm>
        <a:prstGeom prst="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n-US" sz="1700" kern="1200" dirty="0" smtClean="0"/>
            <a:t>Career Development</a:t>
          </a:r>
          <a:endParaRPr lang="en-US" sz="1700" kern="1200" dirty="0"/>
        </a:p>
      </dsp:txBody>
      <dsp:txXfrm>
        <a:off x="4210436" y="1689159"/>
        <a:ext cx="1912739" cy="1147643"/>
      </dsp:txXfrm>
    </dsp:sp>
    <dsp:sp modelId="{53D6E758-802C-4174-A49A-CF813A52DDB5}">
      <dsp:nvSpPr>
        <dsp:cNvPr id="0" name=""/>
        <dsp:cNvSpPr/>
      </dsp:nvSpPr>
      <dsp:spPr>
        <a:xfrm>
          <a:off x="6314449" y="1689159"/>
          <a:ext cx="1912739" cy="1147643"/>
        </a:xfrm>
        <a:prstGeom prst="rect">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n-US" sz="1700" kern="1200" dirty="0" smtClean="0"/>
            <a:t>Compensation Function</a:t>
          </a:r>
          <a:endParaRPr lang="en-US" sz="1700" kern="1200" dirty="0"/>
        </a:p>
      </dsp:txBody>
      <dsp:txXfrm>
        <a:off x="6314449" y="1689159"/>
        <a:ext cx="1912739" cy="1147643"/>
      </dsp:txXfrm>
    </dsp:sp>
    <dsp:sp modelId="{7CCC7AF4-51D5-49CB-A2F4-87B8105E5EBF}">
      <dsp:nvSpPr>
        <dsp:cNvPr id="0" name=""/>
        <dsp:cNvSpPr/>
      </dsp:nvSpPr>
      <dsp:spPr>
        <a:xfrm>
          <a:off x="1054417" y="3028077"/>
          <a:ext cx="1912739" cy="1147643"/>
        </a:xfrm>
        <a:prstGeom prst="rect">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n-US" sz="1700" kern="1200" dirty="0" smtClean="0"/>
            <a:t>Labour Function</a:t>
          </a:r>
          <a:endParaRPr lang="en-US" sz="1700" kern="1200" dirty="0"/>
        </a:p>
      </dsp:txBody>
      <dsp:txXfrm>
        <a:off x="1054417" y="3028077"/>
        <a:ext cx="1912739" cy="1147643"/>
      </dsp:txXfrm>
    </dsp:sp>
    <dsp:sp modelId="{7D11EBBA-9AE7-4FDC-9EC7-B1D6AF7E20C9}">
      <dsp:nvSpPr>
        <dsp:cNvPr id="0" name=""/>
        <dsp:cNvSpPr/>
      </dsp:nvSpPr>
      <dsp:spPr>
        <a:xfrm>
          <a:off x="3158430" y="3028077"/>
          <a:ext cx="1912739" cy="1147643"/>
        </a:xfrm>
        <a:prstGeom prst="rect">
          <a:avLst/>
        </a:prstGeom>
        <a:solidFill>
          <a:schemeClr val="accent6">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n-US" sz="1700" kern="1200" dirty="0" smtClean="0"/>
            <a:t>Employees Welfare</a:t>
          </a:r>
          <a:endParaRPr lang="en-US" sz="1700" kern="1200" dirty="0"/>
        </a:p>
      </dsp:txBody>
      <dsp:txXfrm>
        <a:off x="3158430" y="3028077"/>
        <a:ext cx="1912739" cy="1147643"/>
      </dsp:txXfrm>
    </dsp:sp>
    <dsp:sp modelId="{D9B4F65B-81A2-412B-9107-33C6EBE26978}">
      <dsp:nvSpPr>
        <dsp:cNvPr id="0" name=""/>
        <dsp:cNvSpPr/>
      </dsp:nvSpPr>
      <dsp:spPr>
        <a:xfrm>
          <a:off x="5262443" y="3028077"/>
          <a:ext cx="1912739" cy="1147643"/>
        </a:xfrm>
        <a:prstGeom prst="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n-US" sz="1700" kern="1200" dirty="0" smtClean="0"/>
            <a:t>Employees’ Health and Safety</a:t>
          </a:r>
          <a:endParaRPr lang="en-US" sz="1700" kern="1200" dirty="0"/>
        </a:p>
      </dsp:txBody>
      <dsp:txXfrm>
        <a:off x="5262443" y="3028077"/>
        <a:ext cx="1912739" cy="1147643"/>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01AD36F-B9DF-4A41-860A-D88F32AE0AF0}">
      <dsp:nvSpPr>
        <dsp:cNvPr id="0" name=""/>
        <dsp:cNvSpPr/>
      </dsp:nvSpPr>
      <dsp:spPr>
        <a:xfrm>
          <a:off x="1629861" y="-39869"/>
          <a:ext cx="4969876" cy="4969876"/>
        </a:xfrm>
        <a:prstGeom prst="circularArrow">
          <a:avLst>
            <a:gd name="adj1" fmla="val 5544"/>
            <a:gd name="adj2" fmla="val 330680"/>
            <a:gd name="adj3" fmla="val 14637902"/>
            <a:gd name="adj4" fmla="val 16880671"/>
            <a:gd name="adj5" fmla="val 5757"/>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9A1F1DD-C826-4BCB-89C3-67C81A25215D}">
      <dsp:nvSpPr>
        <dsp:cNvPr id="0" name=""/>
        <dsp:cNvSpPr/>
      </dsp:nvSpPr>
      <dsp:spPr>
        <a:xfrm>
          <a:off x="3408573" y="4036"/>
          <a:ext cx="1412453" cy="706226"/>
        </a:xfrm>
        <a:prstGeom prst="round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Review of Organizational Objectives </a:t>
          </a:r>
          <a:endParaRPr lang="en-US" sz="1200" kern="1200" dirty="0"/>
        </a:p>
      </dsp:txBody>
      <dsp:txXfrm>
        <a:off x="3408573" y="4036"/>
        <a:ext cx="1412453" cy="706226"/>
      </dsp:txXfrm>
    </dsp:sp>
    <dsp:sp modelId="{06E4F2DE-49DC-41D0-95AA-C6FA1D8173B1}">
      <dsp:nvSpPr>
        <dsp:cNvPr id="0" name=""/>
        <dsp:cNvSpPr/>
      </dsp:nvSpPr>
      <dsp:spPr>
        <a:xfrm>
          <a:off x="4907180" y="624779"/>
          <a:ext cx="1412453" cy="706226"/>
        </a:xfrm>
        <a:prstGeom prst="round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HR Requirements Forecast</a:t>
          </a:r>
          <a:endParaRPr lang="en-US" sz="1200" kern="1200" dirty="0"/>
        </a:p>
      </dsp:txBody>
      <dsp:txXfrm>
        <a:off x="4907180" y="624779"/>
        <a:ext cx="1412453" cy="706226"/>
      </dsp:txXfrm>
    </dsp:sp>
    <dsp:sp modelId="{8DC33C9C-0BBE-4432-9520-7F553956F8E7}">
      <dsp:nvSpPr>
        <dsp:cNvPr id="0" name=""/>
        <dsp:cNvSpPr/>
      </dsp:nvSpPr>
      <dsp:spPr>
        <a:xfrm>
          <a:off x="5527923" y="2123386"/>
          <a:ext cx="1412453" cy="706226"/>
        </a:xfrm>
        <a:prstGeom prst="roundRect">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HR Supply Forecast</a:t>
          </a:r>
          <a:endParaRPr lang="en-US" sz="1200" kern="1200" dirty="0"/>
        </a:p>
      </dsp:txBody>
      <dsp:txXfrm>
        <a:off x="5527923" y="2123386"/>
        <a:ext cx="1412453" cy="706226"/>
      </dsp:txXfrm>
    </dsp:sp>
    <dsp:sp modelId="{3EC1263E-A496-486F-97B5-E6070FC6B67E}">
      <dsp:nvSpPr>
        <dsp:cNvPr id="0" name=""/>
        <dsp:cNvSpPr/>
      </dsp:nvSpPr>
      <dsp:spPr>
        <a:xfrm>
          <a:off x="4907180" y="3621993"/>
          <a:ext cx="1412453" cy="706226"/>
        </a:xfrm>
        <a:prstGeom prst="roundRect">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Comparison</a:t>
          </a:r>
          <a:endParaRPr lang="en-US" sz="1200" kern="1200" dirty="0"/>
        </a:p>
      </dsp:txBody>
      <dsp:txXfrm>
        <a:off x="4907180" y="3621993"/>
        <a:ext cx="1412453" cy="706226"/>
      </dsp:txXfrm>
    </dsp:sp>
    <dsp:sp modelId="{B70A476B-A5F9-46C5-AB6B-55F2F1FB306F}">
      <dsp:nvSpPr>
        <dsp:cNvPr id="0" name=""/>
        <dsp:cNvSpPr/>
      </dsp:nvSpPr>
      <dsp:spPr>
        <a:xfrm>
          <a:off x="3408573" y="4242737"/>
          <a:ext cx="1412453" cy="706226"/>
        </a:xfrm>
        <a:prstGeom prst="roundRect">
          <a:avLst/>
        </a:prstGeom>
        <a:solidFill>
          <a:schemeClr val="accent6">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No Differences</a:t>
          </a:r>
          <a:endParaRPr lang="en-US" sz="1200" kern="1200" dirty="0"/>
        </a:p>
      </dsp:txBody>
      <dsp:txXfrm>
        <a:off x="3408573" y="4242737"/>
        <a:ext cx="1412453" cy="706226"/>
      </dsp:txXfrm>
    </dsp:sp>
    <dsp:sp modelId="{30F92845-50CD-4057-89AE-5E21FD83D98D}">
      <dsp:nvSpPr>
        <dsp:cNvPr id="0" name=""/>
        <dsp:cNvSpPr/>
      </dsp:nvSpPr>
      <dsp:spPr>
        <a:xfrm>
          <a:off x="1909966" y="3621993"/>
          <a:ext cx="1412453" cy="706226"/>
        </a:xfrm>
        <a:prstGeom prst="round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Differences</a:t>
          </a:r>
          <a:endParaRPr lang="en-US" sz="1200" kern="1200" dirty="0"/>
        </a:p>
      </dsp:txBody>
      <dsp:txXfrm>
        <a:off x="1909966" y="3621993"/>
        <a:ext cx="1412453" cy="706226"/>
      </dsp:txXfrm>
    </dsp:sp>
    <dsp:sp modelId="{A947787F-AA98-4453-92CF-B751F9D53DC0}">
      <dsp:nvSpPr>
        <dsp:cNvPr id="0" name=""/>
        <dsp:cNvSpPr/>
      </dsp:nvSpPr>
      <dsp:spPr>
        <a:xfrm>
          <a:off x="1289222" y="2123386"/>
          <a:ext cx="1412453" cy="706226"/>
        </a:xfrm>
        <a:prstGeom prst="round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Motivating the Manpower</a:t>
          </a:r>
          <a:endParaRPr lang="en-US" sz="1200" kern="1200" dirty="0"/>
        </a:p>
      </dsp:txBody>
      <dsp:txXfrm>
        <a:off x="1289222" y="2123386"/>
        <a:ext cx="1412453" cy="706226"/>
      </dsp:txXfrm>
    </dsp:sp>
    <dsp:sp modelId="{6AF04AD6-098B-4E26-B5FC-725789081387}">
      <dsp:nvSpPr>
        <dsp:cNvPr id="0" name=""/>
        <dsp:cNvSpPr/>
      </dsp:nvSpPr>
      <dsp:spPr>
        <a:xfrm>
          <a:off x="1909966" y="624779"/>
          <a:ext cx="1412453" cy="706226"/>
        </a:xfrm>
        <a:prstGeom prst="roundRect">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Monitoring HR Requirements</a:t>
          </a:r>
          <a:endParaRPr lang="en-US" sz="1200" kern="1200" dirty="0"/>
        </a:p>
      </dsp:txBody>
      <dsp:txXfrm>
        <a:off x="1909966" y="624779"/>
        <a:ext cx="1412453" cy="706226"/>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BD00931-EC07-44D2-9C41-3FC33E13D618}">
      <dsp:nvSpPr>
        <dsp:cNvPr id="0" name=""/>
        <dsp:cNvSpPr/>
      </dsp:nvSpPr>
      <dsp:spPr>
        <a:xfrm>
          <a:off x="2411" y="350242"/>
          <a:ext cx="1912739" cy="1147643"/>
        </a:xfrm>
        <a:prstGeom prst="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Good Personality </a:t>
          </a:r>
          <a:endParaRPr lang="en-US" sz="2100" kern="1200" dirty="0"/>
        </a:p>
      </dsp:txBody>
      <dsp:txXfrm>
        <a:off x="2411" y="350242"/>
        <a:ext cx="1912739" cy="1147643"/>
      </dsp:txXfrm>
    </dsp:sp>
    <dsp:sp modelId="{C3D1F86F-1D8D-463E-9DBF-D53757C88AE5}">
      <dsp:nvSpPr>
        <dsp:cNvPr id="0" name=""/>
        <dsp:cNvSpPr/>
      </dsp:nvSpPr>
      <dsp:spPr>
        <a:xfrm>
          <a:off x="2106423" y="350242"/>
          <a:ext cx="1912739" cy="1147643"/>
        </a:xfrm>
        <a:prstGeom prst="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Intelligence</a:t>
          </a:r>
          <a:endParaRPr lang="en-US" sz="2100" kern="1200" dirty="0"/>
        </a:p>
      </dsp:txBody>
      <dsp:txXfrm>
        <a:off x="2106423" y="350242"/>
        <a:ext cx="1912739" cy="1147643"/>
      </dsp:txXfrm>
    </dsp:sp>
    <dsp:sp modelId="{C5601F37-0ACD-4C4F-BAC3-DD476294BF44}">
      <dsp:nvSpPr>
        <dsp:cNvPr id="0" name=""/>
        <dsp:cNvSpPr/>
      </dsp:nvSpPr>
      <dsp:spPr>
        <a:xfrm>
          <a:off x="4210436" y="350242"/>
          <a:ext cx="1912739" cy="1147643"/>
        </a:xfrm>
        <a:prstGeom prst="rect">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Initiative </a:t>
          </a:r>
          <a:endParaRPr lang="en-US" sz="2100" kern="1200" dirty="0"/>
        </a:p>
      </dsp:txBody>
      <dsp:txXfrm>
        <a:off x="4210436" y="350242"/>
        <a:ext cx="1912739" cy="1147643"/>
      </dsp:txXfrm>
    </dsp:sp>
    <dsp:sp modelId="{AB87E7D3-31CC-4930-AE33-47C0C7D73AF3}">
      <dsp:nvSpPr>
        <dsp:cNvPr id="0" name=""/>
        <dsp:cNvSpPr/>
      </dsp:nvSpPr>
      <dsp:spPr>
        <a:xfrm>
          <a:off x="6314449" y="350242"/>
          <a:ext cx="1912739" cy="1147643"/>
        </a:xfrm>
        <a:prstGeom prst="rect">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Innovative</a:t>
          </a:r>
          <a:endParaRPr lang="en-US" sz="2100" kern="1200" dirty="0"/>
        </a:p>
      </dsp:txBody>
      <dsp:txXfrm>
        <a:off x="6314449" y="350242"/>
        <a:ext cx="1912739" cy="1147643"/>
      </dsp:txXfrm>
    </dsp:sp>
    <dsp:sp modelId="{D89C73F8-04D4-4335-8ADE-C75ACCCCB7C8}">
      <dsp:nvSpPr>
        <dsp:cNvPr id="0" name=""/>
        <dsp:cNvSpPr/>
      </dsp:nvSpPr>
      <dsp:spPr>
        <a:xfrm>
          <a:off x="2411" y="1689159"/>
          <a:ext cx="1912739" cy="1147643"/>
        </a:xfrm>
        <a:prstGeom prst="rect">
          <a:avLst/>
        </a:prstGeom>
        <a:solidFill>
          <a:schemeClr val="accent6">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Self Confidence </a:t>
          </a:r>
          <a:endParaRPr lang="en-US" sz="2100" kern="1200" dirty="0"/>
        </a:p>
      </dsp:txBody>
      <dsp:txXfrm>
        <a:off x="2411" y="1689159"/>
        <a:ext cx="1912739" cy="1147643"/>
      </dsp:txXfrm>
    </dsp:sp>
    <dsp:sp modelId="{11D882A0-BD42-4FCE-A514-B6B9AFE13B3D}">
      <dsp:nvSpPr>
        <dsp:cNvPr id="0" name=""/>
        <dsp:cNvSpPr/>
      </dsp:nvSpPr>
      <dsp:spPr>
        <a:xfrm>
          <a:off x="2106423" y="1689159"/>
          <a:ext cx="1912739" cy="1147643"/>
        </a:xfrm>
        <a:prstGeom prst="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Communication Skills</a:t>
          </a:r>
          <a:endParaRPr lang="en-US" sz="2100" kern="1200" dirty="0"/>
        </a:p>
      </dsp:txBody>
      <dsp:txXfrm>
        <a:off x="2106423" y="1689159"/>
        <a:ext cx="1912739" cy="1147643"/>
      </dsp:txXfrm>
    </dsp:sp>
    <dsp:sp modelId="{A66E02A4-C30A-4D74-B104-D83A14AE3A4D}">
      <dsp:nvSpPr>
        <dsp:cNvPr id="0" name=""/>
        <dsp:cNvSpPr/>
      </dsp:nvSpPr>
      <dsp:spPr>
        <a:xfrm>
          <a:off x="4210436" y="1689159"/>
          <a:ext cx="1912739" cy="1147643"/>
        </a:xfrm>
        <a:prstGeom prst="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Coach and Guide</a:t>
          </a:r>
          <a:endParaRPr lang="en-US" sz="2100" kern="1200" dirty="0"/>
        </a:p>
      </dsp:txBody>
      <dsp:txXfrm>
        <a:off x="4210436" y="1689159"/>
        <a:ext cx="1912739" cy="1147643"/>
      </dsp:txXfrm>
    </dsp:sp>
    <dsp:sp modelId="{F01287DA-75B1-4A6B-975D-82BB8DB999E1}">
      <dsp:nvSpPr>
        <dsp:cNvPr id="0" name=""/>
        <dsp:cNvSpPr/>
      </dsp:nvSpPr>
      <dsp:spPr>
        <a:xfrm>
          <a:off x="6314449" y="1689159"/>
          <a:ext cx="1912739" cy="1147643"/>
        </a:xfrm>
        <a:prstGeom prst="rect">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Proper Judgment</a:t>
          </a:r>
          <a:endParaRPr lang="en-US" sz="2100" kern="1200" dirty="0"/>
        </a:p>
      </dsp:txBody>
      <dsp:txXfrm>
        <a:off x="6314449" y="1689159"/>
        <a:ext cx="1912739" cy="1147643"/>
      </dsp:txXfrm>
    </dsp:sp>
    <dsp:sp modelId="{561CF210-C59A-432F-AF67-362305FE5297}">
      <dsp:nvSpPr>
        <dsp:cNvPr id="0" name=""/>
        <dsp:cNvSpPr/>
      </dsp:nvSpPr>
      <dsp:spPr>
        <a:xfrm>
          <a:off x="2411" y="3028077"/>
          <a:ext cx="1912739" cy="1147643"/>
        </a:xfrm>
        <a:prstGeom prst="rect">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Human Skills</a:t>
          </a:r>
          <a:endParaRPr lang="en-US" sz="2100" kern="1200" dirty="0"/>
        </a:p>
      </dsp:txBody>
      <dsp:txXfrm>
        <a:off x="2411" y="3028077"/>
        <a:ext cx="1912739" cy="1147643"/>
      </dsp:txXfrm>
    </dsp:sp>
    <dsp:sp modelId="{2E4F7133-D8A7-4FB8-8E00-7534183D2908}">
      <dsp:nvSpPr>
        <dsp:cNvPr id="0" name=""/>
        <dsp:cNvSpPr/>
      </dsp:nvSpPr>
      <dsp:spPr>
        <a:xfrm>
          <a:off x="2106423" y="3028077"/>
          <a:ext cx="1912739" cy="1147643"/>
        </a:xfrm>
        <a:prstGeom prst="rect">
          <a:avLst/>
        </a:prstGeom>
        <a:solidFill>
          <a:schemeClr val="accent6">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Administrative Skills</a:t>
          </a:r>
          <a:endParaRPr lang="en-US" sz="2100" kern="1200" dirty="0"/>
        </a:p>
      </dsp:txBody>
      <dsp:txXfrm>
        <a:off x="2106423" y="3028077"/>
        <a:ext cx="1912739" cy="1147643"/>
      </dsp:txXfrm>
    </dsp:sp>
    <dsp:sp modelId="{AD4A446A-88E5-47E0-9D1C-F3007AFBD5A9}">
      <dsp:nvSpPr>
        <dsp:cNvPr id="0" name=""/>
        <dsp:cNvSpPr/>
      </dsp:nvSpPr>
      <dsp:spPr>
        <a:xfrm>
          <a:off x="4210436" y="3028077"/>
          <a:ext cx="1912739" cy="1147643"/>
        </a:xfrm>
        <a:prstGeom prst="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Discipline</a:t>
          </a:r>
          <a:endParaRPr lang="en-US" sz="2100" kern="1200" dirty="0"/>
        </a:p>
      </dsp:txBody>
      <dsp:txXfrm>
        <a:off x="4210436" y="3028077"/>
        <a:ext cx="1912739" cy="1147643"/>
      </dsp:txXfrm>
    </dsp:sp>
    <dsp:sp modelId="{CC82385E-A6FE-4893-91BB-708DAFFEF1E1}">
      <dsp:nvSpPr>
        <dsp:cNvPr id="0" name=""/>
        <dsp:cNvSpPr/>
      </dsp:nvSpPr>
      <dsp:spPr>
        <a:xfrm>
          <a:off x="6314449" y="3028077"/>
          <a:ext cx="1912739" cy="1147643"/>
        </a:xfrm>
        <a:prstGeom prst="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Patience  </a:t>
          </a:r>
          <a:endParaRPr lang="en-US" sz="2100" kern="1200" dirty="0"/>
        </a:p>
      </dsp:txBody>
      <dsp:txXfrm>
        <a:off x="6314449" y="3028077"/>
        <a:ext cx="1912739" cy="1147643"/>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B12FB36-C6E5-4F02-86CA-2521D15FBD30}">
      <dsp:nvSpPr>
        <dsp:cNvPr id="0" name=""/>
        <dsp:cNvSpPr/>
      </dsp:nvSpPr>
      <dsp:spPr>
        <a:xfrm>
          <a:off x="4411" y="573207"/>
          <a:ext cx="1522318" cy="1048877"/>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F0487BE-6F14-428D-A2C0-5DC5ACB815A8}">
      <dsp:nvSpPr>
        <dsp:cNvPr id="0" name=""/>
        <dsp:cNvSpPr/>
      </dsp:nvSpPr>
      <dsp:spPr>
        <a:xfrm>
          <a:off x="4411" y="1622085"/>
          <a:ext cx="1522318" cy="5647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lvl="0" algn="ctr" defTabSz="711200">
            <a:lnSpc>
              <a:spcPct val="90000"/>
            </a:lnSpc>
            <a:spcBef>
              <a:spcPct val="0"/>
            </a:spcBef>
            <a:spcAft>
              <a:spcPct val="35000"/>
            </a:spcAft>
          </a:pPr>
          <a:r>
            <a:rPr lang="en-US" sz="1600" kern="1200" dirty="0" smtClean="0"/>
            <a:t>Autocratic Style </a:t>
          </a:r>
          <a:endParaRPr lang="en-US" sz="1600" kern="1200" dirty="0"/>
        </a:p>
      </dsp:txBody>
      <dsp:txXfrm>
        <a:off x="4411" y="1622085"/>
        <a:ext cx="1522318" cy="564780"/>
      </dsp:txXfrm>
    </dsp:sp>
    <dsp:sp modelId="{69852E5F-F1AE-46F5-BEE8-EC2016DE4E42}">
      <dsp:nvSpPr>
        <dsp:cNvPr id="0" name=""/>
        <dsp:cNvSpPr/>
      </dsp:nvSpPr>
      <dsp:spPr>
        <a:xfrm>
          <a:off x="1679026" y="573207"/>
          <a:ext cx="1522318" cy="1048877"/>
        </a:xfrm>
        <a:prstGeom prst="round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27B5AC7-819E-42F0-877D-BBD356F7E186}">
      <dsp:nvSpPr>
        <dsp:cNvPr id="0" name=""/>
        <dsp:cNvSpPr/>
      </dsp:nvSpPr>
      <dsp:spPr>
        <a:xfrm>
          <a:off x="1679026" y="1622085"/>
          <a:ext cx="1522318" cy="5647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lvl="0" algn="ctr" defTabSz="711200">
            <a:lnSpc>
              <a:spcPct val="90000"/>
            </a:lnSpc>
            <a:spcBef>
              <a:spcPct val="0"/>
            </a:spcBef>
            <a:spcAft>
              <a:spcPct val="35000"/>
            </a:spcAft>
          </a:pPr>
          <a:r>
            <a:rPr lang="en-US" sz="1600" kern="1200" dirty="0" smtClean="0"/>
            <a:t>Bureaucratic Style</a:t>
          </a:r>
          <a:endParaRPr lang="en-US" sz="1600" kern="1200" dirty="0"/>
        </a:p>
      </dsp:txBody>
      <dsp:txXfrm>
        <a:off x="1679026" y="1622085"/>
        <a:ext cx="1522318" cy="564780"/>
      </dsp:txXfrm>
    </dsp:sp>
    <dsp:sp modelId="{5687EF1E-F865-49D1-8BBE-032207E9B308}">
      <dsp:nvSpPr>
        <dsp:cNvPr id="0" name=""/>
        <dsp:cNvSpPr/>
      </dsp:nvSpPr>
      <dsp:spPr>
        <a:xfrm>
          <a:off x="3353640" y="573207"/>
          <a:ext cx="1522318" cy="1048877"/>
        </a:xfrm>
        <a:prstGeom prst="round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2F59BAA-A5C9-49E7-A20C-E170464FEED9}">
      <dsp:nvSpPr>
        <dsp:cNvPr id="0" name=""/>
        <dsp:cNvSpPr/>
      </dsp:nvSpPr>
      <dsp:spPr>
        <a:xfrm>
          <a:off x="3353640" y="1622085"/>
          <a:ext cx="1522318" cy="5647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lvl="0" algn="ctr" defTabSz="711200">
            <a:lnSpc>
              <a:spcPct val="90000"/>
            </a:lnSpc>
            <a:spcBef>
              <a:spcPct val="0"/>
            </a:spcBef>
            <a:spcAft>
              <a:spcPct val="35000"/>
            </a:spcAft>
          </a:pPr>
          <a:r>
            <a:rPr lang="en-US" sz="1600" kern="1200" dirty="0" smtClean="0"/>
            <a:t>Consultative Style </a:t>
          </a:r>
          <a:endParaRPr lang="en-US" sz="1600" kern="1200" dirty="0"/>
        </a:p>
      </dsp:txBody>
      <dsp:txXfrm>
        <a:off x="3353640" y="1622085"/>
        <a:ext cx="1522318" cy="564780"/>
      </dsp:txXfrm>
    </dsp:sp>
    <dsp:sp modelId="{2EA79F03-161E-4C65-91AB-A107ABD7881E}">
      <dsp:nvSpPr>
        <dsp:cNvPr id="0" name=""/>
        <dsp:cNvSpPr/>
      </dsp:nvSpPr>
      <dsp:spPr>
        <a:xfrm>
          <a:off x="5028255" y="573207"/>
          <a:ext cx="1522318" cy="1048877"/>
        </a:xfrm>
        <a:prstGeom prst="roundRect">
          <a:avLst/>
        </a:prstGeom>
        <a:blipFill rotWithShape="0">
          <a:blip xmlns:r="http://schemas.openxmlformats.org/officeDocument/2006/relationships" r:embed="rId4"/>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A37CCA9-ED95-47BD-B901-8C8C461D0EBD}">
      <dsp:nvSpPr>
        <dsp:cNvPr id="0" name=""/>
        <dsp:cNvSpPr/>
      </dsp:nvSpPr>
      <dsp:spPr>
        <a:xfrm>
          <a:off x="5028255" y="1622085"/>
          <a:ext cx="1522318" cy="5647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lvl="0" algn="ctr" defTabSz="711200">
            <a:lnSpc>
              <a:spcPct val="90000"/>
            </a:lnSpc>
            <a:spcBef>
              <a:spcPct val="0"/>
            </a:spcBef>
            <a:spcAft>
              <a:spcPct val="35000"/>
            </a:spcAft>
          </a:pPr>
          <a:r>
            <a:rPr lang="en-US" sz="1600" kern="1200" dirty="0" smtClean="0"/>
            <a:t>Participative Style </a:t>
          </a:r>
          <a:endParaRPr lang="en-US" sz="1600" kern="1200" dirty="0"/>
        </a:p>
      </dsp:txBody>
      <dsp:txXfrm>
        <a:off x="5028255" y="1622085"/>
        <a:ext cx="1522318" cy="564780"/>
      </dsp:txXfrm>
    </dsp:sp>
    <dsp:sp modelId="{911C4152-80BD-49B1-96A9-A342577C88EB}">
      <dsp:nvSpPr>
        <dsp:cNvPr id="0" name=""/>
        <dsp:cNvSpPr/>
      </dsp:nvSpPr>
      <dsp:spPr>
        <a:xfrm>
          <a:off x="6702869" y="573207"/>
          <a:ext cx="1522318" cy="1048877"/>
        </a:xfrm>
        <a:prstGeom prst="roundRect">
          <a:avLst/>
        </a:prstGeom>
        <a:blipFill rotWithShape="0">
          <a:blip xmlns:r="http://schemas.openxmlformats.org/officeDocument/2006/relationships" r:embed="rId5"/>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08A6724-D46D-45D6-9426-21FB69C05C56}">
      <dsp:nvSpPr>
        <dsp:cNvPr id="0" name=""/>
        <dsp:cNvSpPr/>
      </dsp:nvSpPr>
      <dsp:spPr>
        <a:xfrm>
          <a:off x="6702869" y="1622085"/>
          <a:ext cx="1522318" cy="5647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lvl="0" algn="ctr" defTabSz="711200">
            <a:lnSpc>
              <a:spcPct val="90000"/>
            </a:lnSpc>
            <a:spcBef>
              <a:spcPct val="0"/>
            </a:spcBef>
            <a:spcAft>
              <a:spcPct val="35000"/>
            </a:spcAft>
          </a:pPr>
          <a:r>
            <a:rPr lang="en-US" sz="1600" kern="1200" dirty="0" smtClean="0"/>
            <a:t>Laissez-faire Style </a:t>
          </a:r>
          <a:endParaRPr lang="en-US" sz="1600" kern="1200" dirty="0"/>
        </a:p>
      </dsp:txBody>
      <dsp:txXfrm>
        <a:off x="6702869" y="1622085"/>
        <a:ext cx="1522318" cy="564780"/>
      </dsp:txXfrm>
    </dsp:sp>
    <dsp:sp modelId="{4CB93576-B48D-40E5-8617-EB3D767C40A6}">
      <dsp:nvSpPr>
        <dsp:cNvPr id="0" name=""/>
        <dsp:cNvSpPr/>
      </dsp:nvSpPr>
      <dsp:spPr>
        <a:xfrm>
          <a:off x="841719" y="2339097"/>
          <a:ext cx="1522318" cy="1048877"/>
        </a:xfrm>
        <a:prstGeom prst="roundRect">
          <a:avLst/>
        </a:prstGeom>
        <a:blipFill rotWithShape="0">
          <a:blip xmlns:r="http://schemas.openxmlformats.org/officeDocument/2006/relationships" r:embed="rId6"/>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2BBBEC0-3608-4241-8005-0A439E8E71B0}">
      <dsp:nvSpPr>
        <dsp:cNvPr id="0" name=""/>
        <dsp:cNvSpPr/>
      </dsp:nvSpPr>
      <dsp:spPr>
        <a:xfrm>
          <a:off x="841719" y="3387974"/>
          <a:ext cx="1522318" cy="5647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lvl="0" algn="ctr" defTabSz="711200">
            <a:lnSpc>
              <a:spcPct val="90000"/>
            </a:lnSpc>
            <a:spcBef>
              <a:spcPct val="0"/>
            </a:spcBef>
            <a:spcAft>
              <a:spcPct val="35000"/>
            </a:spcAft>
          </a:pPr>
          <a:r>
            <a:rPr lang="en-US" sz="1600" kern="1200" dirty="0" smtClean="0"/>
            <a:t>Paternalistic Style</a:t>
          </a:r>
          <a:endParaRPr lang="en-US" sz="1600" kern="1200" dirty="0"/>
        </a:p>
      </dsp:txBody>
      <dsp:txXfrm>
        <a:off x="841719" y="3387974"/>
        <a:ext cx="1522318" cy="564780"/>
      </dsp:txXfrm>
    </dsp:sp>
    <dsp:sp modelId="{15752B0D-3A3F-4174-9D75-76726F04CEF9}">
      <dsp:nvSpPr>
        <dsp:cNvPr id="0" name=""/>
        <dsp:cNvSpPr/>
      </dsp:nvSpPr>
      <dsp:spPr>
        <a:xfrm>
          <a:off x="2516333" y="2339097"/>
          <a:ext cx="1522318" cy="1048877"/>
        </a:xfrm>
        <a:prstGeom prst="roundRect">
          <a:avLst/>
        </a:prstGeom>
        <a:blipFill rotWithShape="0">
          <a:blip xmlns:r="http://schemas.openxmlformats.org/officeDocument/2006/relationships" r:embed="rId7"/>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BBB1A2E-42BB-4E8D-8DBA-9B493B178D53}">
      <dsp:nvSpPr>
        <dsp:cNvPr id="0" name=""/>
        <dsp:cNvSpPr/>
      </dsp:nvSpPr>
      <dsp:spPr>
        <a:xfrm>
          <a:off x="2516333" y="3387974"/>
          <a:ext cx="1522318" cy="5647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lvl="0" algn="ctr" defTabSz="711200">
            <a:lnSpc>
              <a:spcPct val="90000"/>
            </a:lnSpc>
            <a:spcBef>
              <a:spcPct val="0"/>
            </a:spcBef>
            <a:spcAft>
              <a:spcPct val="35000"/>
            </a:spcAft>
          </a:pPr>
          <a:r>
            <a:rPr lang="en-US" sz="1600" kern="1200" dirty="0" err="1" smtClean="0"/>
            <a:t>Sociocratic</a:t>
          </a:r>
          <a:r>
            <a:rPr lang="en-US" sz="1600" kern="1200" dirty="0" smtClean="0"/>
            <a:t> Style </a:t>
          </a:r>
          <a:endParaRPr lang="en-US" sz="1600" kern="1200" dirty="0"/>
        </a:p>
      </dsp:txBody>
      <dsp:txXfrm>
        <a:off x="2516333" y="3387974"/>
        <a:ext cx="1522318" cy="564780"/>
      </dsp:txXfrm>
    </dsp:sp>
    <dsp:sp modelId="{5D82BC6E-B7D7-494F-BD16-7DBB82BFAAD9}">
      <dsp:nvSpPr>
        <dsp:cNvPr id="0" name=""/>
        <dsp:cNvSpPr/>
      </dsp:nvSpPr>
      <dsp:spPr>
        <a:xfrm>
          <a:off x="4190947" y="2339097"/>
          <a:ext cx="1522318" cy="1048877"/>
        </a:xfrm>
        <a:prstGeom prst="roundRect">
          <a:avLst/>
        </a:prstGeom>
        <a:blipFill rotWithShape="0">
          <a:blip xmlns:r="http://schemas.openxmlformats.org/officeDocument/2006/relationships" r:embed="rId8"/>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7F8D1D0-0709-4F67-A6F7-26108ABE3559}">
      <dsp:nvSpPr>
        <dsp:cNvPr id="0" name=""/>
        <dsp:cNvSpPr/>
      </dsp:nvSpPr>
      <dsp:spPr>
        <a:xfrm>
          <a:off x="4190947" y="3387974"/>
          <a:ext cx="1522318" cy="5647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lvl="0" algn="ctr" defTabSz="711200">
            <a:lnSpc>
              <a:spcPct val="90000"/>
            </a:lnSpc>
            <a:spcBef>
              <a:spcPct val="0"/>
            </a:spcBef>
            <a:spcAft>
              <a:spcPct val="35000"/>
            </a:spcAft>
          </a:pPr>
          <a:r>
            <a:rPr lang="en-US" sz="1600" kern="1200" dirty="0" err="1" smtClean="0"/>
            <a:t>Neurocratic</a:t>
          </a:r>
          <a:r>
            <a:rPr lang="en-US" sz="1600" kern="1200" dirty="0" smtClean="0"/>
            <a:t> Style</a:t>
          </a:r>
          <a:endParaRPr lang="en-US" sz="1600" kern="1200" dirty="0"/>
        </a:p>
      </dsp:txBody>
      <dsp:txXfrm>
        <a:off x="4190947" y="3387974"/>
        <a:ext cx="1522318" cy="564780"/>
      </dsp:txXfrm>
    </dsp:sp>
    <dsp:sp modelId="{25D5817F-2A90-476B-AA99-A15EC306D0EC}">
      <dsp:nvSpPr>
        <dsp:cNvPr id="0" name=""/>
        <dsp:cNvSpPr/>
      </dsp:nvSpPr>
      <dsp:spPr>
        <a:xfrm>
          <a:off x="5865562" y="2339097"/>
          <a:ext cx="1522318" cy="1048877"/>
        </a:xfrm>
        <a:prstGeom prst="roundRect">
          <a:avLst/>
        </a:prstGeom>
        <a:blipFill rotWithShape="0">
          <a:blip xmlns:r="http://schemas.openxmlformats.org/officeDocument/2006/relationships" r:embed="rId9"/>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D1BFED4-27CC-4B4E-82C9-6C2649B0990F}">
      <dsp:nvSpPr>
        <dsp:cNvPr id="0" name=""/>
        <dsp:cNvSpPr/>
      </dsp:nvSpPr>
      <dsp:spPr>
        <a:xfrm>
          <a:off x="5865562" y="3387974"/>
          <a:ext cx="1522318" cy="5647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lvl="0" algn="ctr" defTabSz="711200">
            <a:lnSpc>
              <a:spcPct val="90000"/>
            </a:lnSpc>
            <a:spcBef>
              <a:spcPct val="0"/>
            </a:spcBef>
            <a:spcAft>
              <a:spcPct val="35000"/>
            </a:spcAft>
          </a:pPr>
          <a:r>
            <a:rPr lang="en-US" sz="1600" kern="1200" dirty="0" smtClean="0"/>
            <a:t>Situational Style </a:t>
          </a:r>
          <a:endParaRPr lang="en-US" sz="1600" kern="1200" dirty="0"/>
        </a:p>
      </dsp:txBody>
      <dsp:txXfrm>
        <a:off x="5865562" y="3387974"/>
        <a:ext cx="1522318" cy="564780"/>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4048E19-BAF5-4B5E-B18C-5C8B6E1447FC}">
      <dsp:nvSpPr>
        <dsp:cNvPr id="0" name=""/>
        <dsp:cNvSpPr/>
      </dsp:nvSpPr>
      <dsp:spPr>
        <a:xfrm>
          <a:off x="0" y="110999"/>
          <a:ext cx="8229600" cy="383760"/>
        </a:xfrm>
        <a:prstGeom prst="round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n-US" sz="1600" kern="1200" dirty="0" smtClean="0"/>
            <a:t>Creativity</a:t>
          </a:r>
          <a:endParaRPr lang="en-US" sz="1600" kern="1200" dirty="0"/>
        </a:p>
      </dsp:txBody>
      <dsp:txXfrm>
        <a:off x="0" y="110999"/>
        <a:ext cx="8229600" cy="383760"/>
      </dsp:txXfrm>
    </dsp:sp>
    <dsp:sp modelId="{9D66F546-F42A-4FB0-810F-7E031B8576FE}">
      <dsp:nvSpPr>
        <dsp:cNvPr id="0" name=""/>
        <dsp:cNvSpPr/>
      </dsp:nvSpPr>
      <dsp:spPr>
        <a:xfrm>
          <a:off x="0" y="540839"/>
          <a:ext cx="8229600" cy="383760"/>
        </a:xfrm>
        <a:prstGeom prst="round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n-US" sz="1600" kern="1200" dirty="0" smtClean="0"/>
            <a:t>Responsibility </a:t>
          </a:r>
          <a:endParaRPr lang="en-US" sz="1600" kern="1200" dirty="0"/>
        </a:p>
      </dsp:txBody>
      <dsp:txXfrm>
        <a:off x="0" y="540839"/>
        <a:ext cx="8229600" cy="383760"/>
      </dsp:txXfrm>
    </dsp:sp>
    <dsp:sp modelId="{5BF621D2-57F3-465D-8FA3-BDB55CE68F78}">
      <dsp:nvSpPr>
        <dsp:cNvPr id="0" name=""/>
        <dsp:cNvSpPr/>
      </dsp:nvSpPr>
      <dsp:spPr>
        <a:xfrm>
          <a:off x="0" y="970680"/>
          <a:ext cx="8229600" cy="383760"/>
        </a:xfrm>
        <a:prstGeom prst="roundRect">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n-US" sz="1600" kern="1200" dirty="0" smtClean="0"/>
            <a:t>Activeness </a:t>
          </a:r>
          <a:endParaRPr lang="en-US" sz="1600" kern="1200" dirty="0"/>
        </a:p>
      </dsp:txBody>
      <dsp:txXfrm>
        <a:off x="0" y="970680"/>
        <a:ext cx="8229600" cy="383760"/>
      </dsp:txXfrm>
    </dsp:sp>
    <dsp:sp modelId="{42B85F88-EB00-4B9E-B11B-CC694AD1D6F4}">
      <dsp:nvSpPr>
        <dsp:cNvPr id="0" name=""/>
        <dsp:cNvSpPr/>
      </dsp:nvSpPr>
      <dsp:spPr>
        <a:xfrm>
          <a:off x="0" y="1400520"/>
          <a:ext cx="8229600" cy="383760"/>
        </a:xfrm>
        <a:prstGeom prst="roundRect">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n-US" sz="1600" kern="1200" dirty="0" smtClean="0"/>
            <a:t>Challenges </a:t>
          </a:r>
          <a:endParaRPr lang="en-US" sz="1600" kern="1200" dirty="0"/>
        </a:p>
      </dsp:txBody>
      <dsp:txXfrm>
        <a:off x="0" y="1400520"/>
        <a:ext cx="8229600" cy="383760"/>
      </dsp:txXfrm>
    </dsp:sp>
    <dsp:sp modelId="{E8C515F6-03AF-4904-B6C0-D509A80931F9}">
      <dsp:nvSpPr>
        <dsp:cNvPr id="0" name=""/>
        <dsp:cNvSpPr/>
      </dsp:nvSpPr>
      <dsp:spPr>
        <a:xfrm>
          <a:off x="0" y="1830360"/>
          <a:ext cx="8229600" cy="383760"/>
        </a:xfrm>
        <a:prstGeom prst="roundRect">
          <a:avLst/>
        </a:prstGeom>
        <a:solidFill>
          <a:schemeClr val="accent6">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n-US" sz="1600" kern="1200" dirty="0" smtClean="0"/>
            <a:t>Followers/Leaders </a:t>
          </a:r>
          <a:endParaRPr lang="en-US" sz="1600" kern="1200" dirty="0"/>
        </a:p>
      </dsp:txBody>
      <dsp:txXfrm>
        <a:off x="0" y="1830360"/>
        <a:ext cx="8229600" cy="383760"/>
      </dsp:txXfrm>
    </dsp:sp>
    <dsp:sp modelId="{DA7FD4E1-6E21-4B96-BD59-AC1156D9230C}">
      <dsp:nvSpPr>
        <dsp:cNvPr id="0" name=""/>
        <dsp:cNvSpPr/>
      </dsp:nvSpPr>
      <dsp:spPr>
        <a:xfrm>
          <a:off x="0" y="2260200"/>
          <a:ext cx="8229600" cy="383760"/>
        </a:xfrm>
        <a:prstGeom prst="round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n-US" sz="1600" kern="1200" dirty="0" smtClean="0"/>
            <a:t>Orthodox/Flexible</a:t>
          </a:r>
          <a:endParaRPr lang="en-US" sz="1600" kern="1200" dirty="0"/>
        </a:p>
      </dsp:txBody>
      <dsp:txXfrm>
        <a:off x="0" y="2260200"/>
        <a:ext cx="8229600" cy="383760"/>
      </dsp:txXfrm>
    </dsp:sp>
    <dsp:sp modelId="{21746256-9618-4A5E-8019-F48913A23EFF}">
      <dsp:nvSpPr>
        <dsp:cNvPr id="0" name=""/>
        <dsp:cNvSpPr/>
      </dsp:nvSpPr>
      <dsp:spPr>
        <a:xfrm>
          <a:off x="0" y="2690040"/>
          <a:ext cx="8229600" cy="383760"/>
        </a:xfrm>
        <a:prstGeom prst="round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n-US" sz="1600" kern="1200" dirty="0" smtClean="0"/>
            <a:t>Opportunities</a:t>
          </a:r>
          <a:endParaRPr lang="en-US" sz="1600" kern="1200" dirty="0"/>
        </a:p>
      </dsp:txBody>
      <dsp:txXfrm>
        <a:off x="0" y="2690040"/>
        <a:ext cx="8229600" cy="383760"/>
      </dsp:txXfrm>
    </dsp:sp>
    <dsp:sp modelId="{024BB24F-3434-460F-940D-A329BCF1D47D}">
      <dsp:nvSpPr>
        <dsp:cNvPr id="0" name=""/>
        <dsp:cNvSpPr/>
      </dsp:nvSpPr>
      <dsp:spPr>
        <a:xfrm>
          <a:off x="0" y="3119880"/>
          <a:ext cx="8229600" cy="383760"/>
        </a:xfrm>
        <a:prstGeom prst="roundRect">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n-US" sz="1600" kern="1200" dirty="0" smtClean="0"/>
            <a:t>Lower/Higher Level Needs</a:t>
          </a:r>
          <a:endParaRPr lang="en-US" sz="1600" kern="1200" dirty="0"/>
        </a:p>
      </dsp:txBody>
      <dsp:txXfrm>
        <a:off x="0" y="3119880"/>
        <a:ext cx="8229600" cy="383760"/>
      </dsp:txXfrm>
    </dsp:sp>
    <dsp:sp modelId="{7BDEB2A1-E489-40AD-B86B-4112AAF48E9C}">
      <dsp:nvSpPr>
        <dsp:cNvPr id="0" name=""/>
        <dsp:cNvSpPr/>
      </dsp:nvSpPr>
      <dsp:spPr>
        <a:xfrm>
          <a:off x="0" y="3549720"/>
          <a:ext cx="8229600" cy="383760"/>
        </a:xfrm>
        <a:prstGeom prst="roundRect">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n-US" sz="1600" kern="1200" dirty="0" smtClean="0"/>
            <a:t>Self Motivation</a:t>
          </a:r>
          <a:endParaRPr lang="en-US" sz="1600" kern="1200" dirty="0"/>
        </a:p>
      </dsp:txBody>
      <dsp:txXfrm>
        <a:off x="0" y="3549720"/>
        <a:ext cx="8229600" cy="383760"/>
      </dsp:txXfrm>
    </dsp:sp>
    <dsp:sp modelId="{B3E668E8-7C61-40B5-AE67-6D9DDF1A9E99}">
      <dsp:nvSpPr>
        <dsp:cNvPr id="0" name=""/>
        <dsp:cNvSpPr/>
      </dsp:nvSpPr>
      <dsp:spPr>
        <a:xfrm>
          <a:off x="0" y="3979560"/>
          <a:ext cx="8229600" cy="383760"/>
        </a:xfrm>
        <a:prstGeom prst="roundRect">
          <a:avLst/>
        </a:prstGeom>
        <a:solidFill>
          <a:schemeClr val="accent6">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n-US" sz="1600" kern="1200" dirty="0" smtClean="0"/>
            <a:t>Nature of People</a:t>
          </a:r>
          <a:endParaRPr lang="en-US" sz="1600" kern="1200" dirty="0"/>
        </a:p>
      </dsp:txBody>
      <dsp:txXfrm>
        <a:off x="0" y="3979560"/>
        <a:ext cx="8229600" cy="383760"/>
      </dsp:txXfrm>
    </dsp:sp>
    <dsp:sp modelId="{6932CB98-CF3B-4B24-9C51-1F05B96FC9C4}">
      <dsp:nvSpPr>
        <dsp:cNvPr id="0" name=""/>
        <dsp:cNvSpPr/>
      </dsp:nvSpPr>
      <dsp:spPr>
        <a:xfrm>
          <a:off x="0" y="4409400"/>
          <a:ext cx="8229600" cy="383760"/>
        </a:xfrm>
        <a:prstGeom prst="round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n-US" sz="1600" kern="1200" dirty="0" smtClean="0"/>
            <a:t>Leadership Style</a:t>
          </a:r>
          <a:endParaRPr lang="en-US" sz="1600" kern="1200" dirty="0"/>
        </a:p>
      </dsp:txBody>
      <dsp:txXfrm>
        <a:off x="0" y="4409400"/>
        <a:ext cx="8229600" cy="383760"/>
      </dsp:txXfrm>
    </dsp:sp>
    <dsp:sp modelId="{64DC2ED5-DB08-43C4-8A67-F4F0CE12AFA1}">
      <dsp:nvSpPr>
        <dsp:cNvPr id="0" name=""/>
        <dsp:cNvSpPr/>
      </dsp:nvSpPr>
      <dsp:spPr>
        <a:xfrm>
          <a:off x="0" y="4839240"/>
          <a:ext cx="8229600" cy="383760"/>
        </a:xfrm>
        <a:prstGeom prst="round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n-US" sz="1600" kern="1200" dirty="0" smtClean="0"/>
            <a:t>Centralization  v/s Decentralization</a:t>
          </a:r>
          <a:endParaRPr lang="en-US" sz="1600" kern="1200" dirty="0"/>
        </a:p>
      </dsp:txBody>
      <dsp:txXfrm>
        <a:off x="0" y="4839240"/>
        <a:ext cx="8229600" cy="38376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List1">
  <dgm:title val=""/>
  <dgm:desc val=""/>
  <dgm:catLst>
    <dgm:cat type="list" pri="20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21/09/2020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21/09/2020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21/09/2020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21/09/2020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21/09/2020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21/09/2020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21/09/2020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21/09/2020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21/09/2020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21/09/2020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21/09/2020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21/09/2020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3600" b="1" dirty="0" smtClean="0">
                <a:solidFill>
                  <a:schemeClr val="accent6"/>
                </a:solidFill>
              </a:rPr>
              <a:t>MANAGEMENT-II</a:t>
            </a:r>
            <a:br>
              <a:rPr lang="en-US" sz="3600" b="1" dirty="0" smtClean="0">
                <a:solidFill>
                  <a:schemeClr val="accent6"/>
                </a:solidFill>
              </a:rPr>
            </a:br>
            <a:r>
              <a:rPr lang="en-US" sz="3600" b="1" dirty="0" smtClean="0">
                <a:solidFill>
                  <a:schemeClr val="accent6"/>
                </a:solidFill>
              </a:rPr>
              <a:t>(MANAGEMENT APPLICATION)</a:t>
            </a:r>
            <a:endParaRPr lang="en-US" sz="3600" b="1" dirty="0">
              <a:solidFill>
                <a:schemeClr val="accent6"/>
              </a:solidFill>
            </a:endParaRPr>
          </a:p>
        </p:txBody>
      </p:sp>
      <p:sp>
        <p:nvSpPr>
          <p:cNvPr id="3" name="Subtitle 2"/>
          <p:cNvSpPr>
            <a:spLocks noGrp="1"/>
          </p:cNvSpPr>
          <p:nvPr>
            <p:ph type="subTitle" idx="1"/>
          </p:nvPr>
        </p:nvSpPr>
        <p:spPr>
          <a:xfrm>
            <a:off x="1600200" y="3962400"/>
            <a:ext cx="6400800" cy="1752600"/>
          </a:xfrm>
        </p:spPr>
        <p:txBody>
          <a:bodyPr>
            <a:noAutofit/>
          </a:bodyPr>
          <a:lstStyle/>
          <a:p>
            <a:pPr algn="r"/>
            <a:endParaRPr lang="en-US" sz="3600" b="1" dirty="0" smtClean="0">
              <a:solidFill>
                <a:schemeClr val="accent1"/>
              </a:solidFill>
              <a:latin typeface="+mj-lt"/>
            </a:endParaRPr>
          </a:p>
          <a:p>
            <a:pPr algn="r"/>
            <a:r>
              <a:rPr lang="en-US" sz="3600" b="1" dirty="0" smtClean="0">
                <a:solidFill>
                  <a:schemeClr val="accent1"/>
                </a:solidFill>
                <a:latin typeface="+mj-lt"/>
              </a:rPr>
              <a:t>TYBAF: SEM-V</a:t>
            </a:r>
          </a:p>
          <a:p>
            <a:pPr algn="r"/>
            <a:r>
              <a:rPr lang="en-US" sz="3600" b="1" i="1" dirty="0" smtClean="0">
                <a:solidFill>
                  <a:schemeClr val="accent1"/>
                </a:solidFill>
                <a:latin typeface="+mj-lt"/>
              </a:rPr>
              <a:t>-By </a:t>
            </a:r>
            <a:r>
              <a:rPr lang="en-US" sz="3600" b="1" i="1" dirty="0" smtClean="0">
                <a:solidFill>
                  <a:schemeClr val="accent1"/>
                </a:solidFill>
                <a:latin typeface="+mj-lt"/>
              </a:rPr>
              <a:t>Mr. </a:t>
            </a:r>
            <a:r>
              <a:rPr lang="en-US" sz="3600" b="1" i="1" dirty="0" err="1" smtClean="0">
                <a:solidFill>
                  <a:schemeClr val="accent1"/>
                </a:solidFill>
                <a:latin typeface="+mj-lt"/>
              </a:rPr>
              <a:t>Hasim</a:t>
            </a:r>
            <a:r>
              <a:rPr lang="en-US" sz="3600" b="1" i="1" dirty="0" smtClean="0">
                <a:solidFill>
                  <a:schemeClr val="accent1"/>
                </a:solidFill>
                <a:latin typeface="+mj-lt"/>
              </a:rPr>
              <a:t> Khan </a:t>
            </a:r>
            <a:endParaRPr lang="en-US" sz="3600" b="1" i="1" dirty="0">
              <a:solidFill>
                <a:schemeClr val="accent1"/>
              </a:solidFill>
              <a:latin typeface="+mj-lt"/>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1</a:t>
            </a:fld>
            <a:endParaRPr lang="en-US"/>
          </a:p>
        </p:txBody>
      </p:sp>
      <p:pic>
        <p:nvPicPr>
          <p:cNvPr id="7" name="Picture 6" descr="banner-smaller.jpg"/>
          <p:cNvPicPr>
            <a:picLocks noChangeAspect="1"/>
          </p:cNvPicPr>
          <p:nvPr/>
        </p:nvPicPr>
        <p:blipFill>
          <a:blip r:embed="rId2" cstate="print"/>
          <a:stretch>
            <a:fillRect/>
          </a:stretch>
        </p:blipFill>
        <p:spPr>
          <a:xfrm>
            <a:off x="0" y="0"/>
            <a:ext cx="9010650" cy="1066800"/>
          </a:xfrm>
          <a:prstGeom prst="rect">
            <a:avLst/>
          </a:prstGeom>
          <a:noFill/>
          <a:ln>
            <a:no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fontScale="90000"/>
          </a:bodyPr>
          <a:lstStyle/>
          <a:p>
            <a:r>
              <a:rPr lang="en-US" sz="3600" dirty="0" smtClean="0"/>
              <a:t>HUMAN RESOURCE DEVELOPMENT: METHODS</a:t>
            </a:r>
            <a:endParaRPr lang="en-US" sz="3600" dirty="0"/>
          </a:p>
        </p:txBody>
      </p:sp>
      <p:sp>
        <p:nvSpPr>
          <p:cNvPr id="4" name="Text Placeholder 3"/>
          <p:cNvSpPr>
            <a:spLocks noGrp="1"/>
          </p:cNvSpPr>
          <p:nvPr>
            <p:ph type="body" idx="1"/>
          </p:nvPr>
        </p:nvSpPr>
        <p:spPr/>
        <p:style>
          <a:lnRef idx="2">
            <a:schemeClr val="accent3"/>
          </a:lnRef>
          <a:fillRef idx="1">
            <a:schemeClr val="lt1"/>
          </a:fillRef>
          <a:effectRef idx="0">
            <a:schemeClr val="accent3"/>
          </a:effectRef>
          <a:fontRef idx="minor">
            <a:schemeClr val="dk1"/>
          </a:fontRef>
        </p:style>
        <p:txBody>
          <a:bodyPr/>
          <a:lstStyle/>
          <a:p>
            <a:pPr algn="ctr"/>
            <a:r>
              <a:rPr lang="en-US" dirty="0" smtClean="0"/>
              <a:t>On-the-job Methods</a:t>
            </a:r>
            <a:endParaRPr lang="en-US" dirty="0"/>
          </a:p>
        </p:txBody>
      </p:sp>
      <p:sp>
        <p:nvSpPr>
          <p:cNvPr id="5" name="Content Placeholder 4"/>
          <p:cNvSpPr>
            <a:spLocks noGrp="1"/>
          </p:cNvSpPr>
          <p:nvPr>
            <p:ph sz="half" idx="2"/>
          </p:nvPr>
        </p:nvSpPr>
        <p:spPr/>
        <p:style>
          <a:lnRef idx="2">
            <a:schemeClr val="accent3"/>
          </a:lnRef>
          <a:fillRef idx="1">
            <a:schemeClr val="lt1"/>
          </a:fillRef>
          <a:effectRef idx="0">
            <a:schemeClr val="accent3"/>
          </a:effectRef>
          <a:fontRef idx="minor">
            <a:schemeClr val="dk1"/>
          </a:fontRef>
        </p:style>
        <p:txBody>
          <a:bodyPr>
            <a:normAutofit fontScale="92500" lnSpcReduction="20000"/>
          </a:bodyPr>
          <a:lstStyle/>
          <a:p>
            <a:pPr marL="457200" indent="-457200">
              <a:buFont typeface="+mj-lt"/>
              <a:buAutoNum type="arabicPeriod"/>
            </a:pPr>
            <a:r>
              <a:rPr lang="en-US" dirty="0" smtClean="0"/>
              <a:t>Job Rotation</a:t>
            </a:r>
          </a:p>
          <a:p>
            <a:pPr marL="457200" indent="-457200">
              <a:buFont typeface="+mj-lt"/>
              <a:buAutoNum type="arabicPeriod"/>
            </a:pPr>
            <a:endParaRPr lang="en-US" dirty="0" smtClean="0"/>
          </a:p>
          <a:p>
            <a:pPr marL="457200" indent="-457200">
              <a:buFont typeface="+mj-lt"/>
              <a:buAutoNum type="arabicPeriod"/>
            </a:pPr>
            <a:r>
              <a:rPr lang="en-US" dirty="0" smtClean="0"/>
              <a:t>Planned Progression</a:t>
            </a:r>
          </a:p>
          <a:p>
            <a:pPr marL="457200" indent="-457200">
              <a:buFont typeface="+mj-lt"/>
              <a:buAutoNum type="arabicPeriod"/>
            </a:pPr>
            <a:endParaRPr lang="en-US" dirty="0" smtClean="0"/>
          </a:p>
          <a:p>
            <a:pPr marL="457200" indent="-457200">
              <a:buFont typeface="+mj-lt"/>
              <a:buAutoNum type="arabicPeriod"/>
            </a:pPr>
            <a:r>
              <a:rPr lang="en-US" dirty="0" smtClean="0"/>
              <a:t>Coaching </a:t>
            </a:r>
          </a:p>
          <a:p>
            <a:pPr marL="457200" indent="-457200">
              <a:buFont typeface="+mj-lt"/>
              <a:buAutoNum type="arabicPeriod"/>
            </a:pPr>
            <a:endParaRPr lang="en-US" dirty="0" smtClean="0"/>
          </a:p>
          <a:p>
            <a:pPr marL="457200" indent="-457200">
              <a:buFont typeface="+mj-lt"/>
              <a:buAutoNum type="arabicPeriod"/>
            </a:pPr>
            <a:r>
              <a:rPr lang="en-US" dirty="0" smtClean="0"/>
              <a:t>Counseling</a:t>
            </a:r>
          </a:p>
          <a:p>
            <a:pPr marL="457200" indent="-457200">
              <a:buFont typeface="+mj-lt"/>
              <a:buAutoNum type="arabicPeriod"/>
            </a:pPr>
            <a:endParaRPr lang="en-US" dirty="0" smtClean="0"/>
          </a:p>
          <a:p>
            <a:pPr marL="457200" indent="-457200">
              <a:buFont typeface="+mj-lt"/>
              <a:buAutoNum type="arabicPeriod"/>
            </a:pPr>
            <a:r>
              <a:rPr lang="en-US" dirty="0" smtClean="0"/>
              <a:t>Understudy Position </a:t>
            </a:r>
          </a:p>
          <a:p>
            <a:pPr marL="457200" indent="-457200">
              <a:buFont typeface="+mj-lt"/>
              <a:buAutoNum type="arabicPeriod"/>
            </a:pPr>
            <a:endParaRPr lang="en-US" dirty="0" smtClean="0"/>
          </a:p>
          <a:p>
            <a:pPr marL="457200" indent="-457200">
              <a:buFont typeface="+mj-lt"/>
              <a:buAutoNum type="arabicPeriod"/>
            </a:pPr>
            <a:r>
              <a:rPr lang="en-US" dirty="0" smtClean="0"/>
              <a:t>Junior Boards</a:t>
            </a:r>
          </a:p>
          <a:p>
            <a:endParaRPr lang="en-US" dirty="0" smtClean="0"/>
          </a:p>
          <a:p>
            <a:endParaRPr lang="en-US" dirty="0" smtClean="0"/>
          </a:p>
        </p:txBody>
      </p:sp>
      <p:sp>
        <p:nvSpPr>
          <p:cNvPr id="6" name="Text Placeholder 5"/>
          <p:cNvSpPr>
            <a:spLocks noGrp="1"/>
          </p:cNvSpPr>
          <p:nvPr>
            <p:ph type="body" sz="quarter" idx="3"/>
          </p:nvPr>
        </p:nvSpPr>
        <p:spPr/>
        <p:style>
          <a:lnRef idx="2">
            <a:schemeClr val="accent5"/>
          </a:lnRef>
          <a:fillRef idx="1">
            <a:schemeClr val="lt1"/>
          </a:fillRef>
          <a:effectRef idx="0">
            <a:schemeClr val="accent5"/>
          </a:effectRef>
          <a:fontRef idx="minor">
            <a:schemeClr val="dk1"/>
          </a:fontRef>
        </p:style>
        <p:txBody>
          <a:bodyPr/>
          <a:lstStyle/>
          <a:p>
            <a:pPr algn="ctr"/>
            <a:r>
              <a:rPr lang="en-US" dirty="0" smtClean="0"/>
              <a:t>Off-the-job Methods</a:t>
            </a:r>
          </a:p>
        </p:txBody>
      </p:sp>
      <p:sp>
        <p:nvSpPr>
          <p:cNvPr id="7" name="Content Placeholder 6"/>
          <p:cNvSpPr>
            <a:spLocks noGrp="1"/>
          </p:cNvSpPr>
          <p:nvPr>
            <p:ph sz="quarter" idx="4"/>
          </p:nvPr>
        </p:nvSpPr>
        <p:spPr/>
        <p:style>
          <a:lnRef idx="2">
            <a:schemeClr val="accent5"/>
          </a:lnRef>
          <a:fillRef idx="1">
            <a:schemeClr val="lt1"/>
          </a:fillRef>
          <a:effectRef idx="0">
            <a:schemeClr val="accent5"/>
          </a:effectRef>
          <a:fontRef idx="minor">
            <a:schemeClr val="dk1"/>
          </a:fontRef>
        </p:style>
        <p:txBody>
          <a:bodyPr>
            <a:normAutofit fontScale="70000" lnSpcReduction="20000"/>
          </a:bodyPr>
          <a:lstStyle/>
          <a:p>
            <a:pPr marL="457200" indent="-457200">
              <a:buFont typeface="+mj-lt"/>
              <a:buAutoNum type="arabicPeriod"/>
            </a:pPr>
            <a:r>
              <a:rPr lang="en-US" dirty="0" smtClean="0"/>
              <a:t>Assessment Centers</a:t>
            </a:r>
          </a:p>
          <a:p>
            <a:pPr marL="457200" indent="-457200">
              <a:buFont typeface="+mj-lt"/>
              <a:buAutoNum type="arabicPeriod"/>
            </a:pPr>
            <a:endParaRPr lang="en-US" dirty="0" smtClean="0"/>
          </a:p>
          <a:p>
            <a:pPr marL="457200" indent="-457200">
              <a:buFont typeface="+mj-lt"/>
              <a:buAutoNum type="arabicPeriod"/>
            </a:pPr>
            <a:r>
              <a:rPr lang="en-US" dirty="0" smtClean="0"/>
              <a:t>Business Games</a:t>
            </a:r>
          </a:p>
          <a:p>
            <a:pPr marL="457200" indent="-457200">
              <a:buFont typeface="+mj-lt"/>
              <a:buAutoNum type="arabicPeriod"/>
            </a:pPr>
            <a:endParaRPr lang="en-US" dirty="0" smtClean="0"/>
          </a:p>
          <a:p>
            <a:pPr marL="457200" indent="-457200">
              <a:buFont typeface="+mj-lt"/>
              <a:buAutoNum type="arabicPeriod"/>
            </a:pPr>
            <a:r>
              <a:rPr lang="en-US" dirty="0" smtClean="0"/>
              <a:t>Classroom Methods</a:t>
            </a:r>
          </a:p>
          <a:p>
            <a:pPr marL="457200" indent="-457200">
              <a:buFont typeface="+mj-lt"/>
              <a:buAutoNum type="arabicPeriod"/>
            </a:pPr>
            <a:endParaRPr lang="en-US" dirty="0" smtClean="0"/>
          </a:p>
          <a:p>
            <a:pPr marL="457200" indent="-457200">
              <a:buFont typeface="+mj-lt"/>
              <a:buAutoNum type="arabicPeriod"/>
            </a:pPr>
            <a:r>
              <a:rPr lang="en-US" dirty="0" smtClean="0"/>
              <a:t>Simulation</a:t>
            </a:r>
          </a:p>
          <a:p>
            <a:pPr marL="457200" indent="-457200">
              <a:buFont typeface="+mj-lt"/>
              <a:buAutoNum type="arabicPeriod"/>
            </a:pPr>
            <a:endParaRPr lang="en-US" dirty="0" smtClean="0"/>
          </a:p>
          <a:p>
            <a:pPr marL="457200" indent="-457200">
              <a:buFont typeface="+mj-lt"/>
              <a:buAutoNum type="arabicPeriod"/>
            </a:pPr>
            <a:r>
              <a:rPr lang="en-US" dirty="0" smtClean="0"/>
              <a:t>Committees</a:t>
            </a:r>
          </a:p>
          <a:p>
            <a:pPr marL="457200" indent="-457200">
              <a:buFont typeface="+mj-lt"/>
              <a:buAutoNum type="arabicPeriod"/>
            </a:pPr>
            <a:endParaRPr lang="en-US" dirty="0" smtClean="0"/>
          </a:p>
          <a:p>
            <a:pPr marL="457200" indent="-457200">
              <a:buFont typeface="+mj-lt"/>
              <a:buAutoNum type="arabicPeriod"/>
            </a:pPr>
            <a:r>
              <a:rPr lang="en-US" dirty="0" smtClean="0"/>
              <a:t>Conferences</a:t>
            </a:r>
          </a:p>
          <a:p>
            <a:pPr marL="457200" indent="-457200">
              <a:buFont typeface="+mj-lt"/>
              <a:buAutoNum type="arabicPeriod"/>
            </a:pPr>
            <a:endParaRPr lang="en-US" dirty="0" smtClean="0"/>
          </a:p>
          <a:p>
            <a:pPr marL="457200" indent="-457200">
              <a:buFont typeface="+mj-lt"/>
              <a:buAutoNum type="arabicPeriod"/>
            </a:pPr>
            <a:r>
              <a:rPr lang="en-US" dirty="0" smtClean="0"/>
              <a:t>Readings and References</a:t>
            </a:r>
          </a:p>
          <a:p>
            <a:pPr marL="457200" indent="-457200">
              <a:buFont typeface="+mj-lt"/>
              <a:buAutoNum type="arabicPeriod"/>
            </a:pPr>
            <a:endParaRPr lang="en-US" dirty="0" smtClean="0"/>
          </a:p>
          <a:p>
            <a:pPr marL="457200" indent="-457200">
              <a:buFont typeface="+mj-lt"/>
              <a:buAutoNum type="arabicPeriod"/>
            </a:pPr>
            <a:r>
              <a:rPr lang="en-US" dirty="0" smtClean="0"/>
              <a:t>Seminars and Workshops</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a:bodyPr>
          <a:lstStyle/>
          <a:p>
            <a:r>
              <a:rPr lang="en-US" sz="2800" dirty="0" smtClean="0"/>
              <a:t>PERFORMANCE APPRAISAL: MEANING AND DEFINITION</a:t>
            </a:r>
            <a:endParaRPr lang="en-US" sz="2800" dirty="0"/>
          </a:p>
        </p:txBody>
      </p:sp>
      <p:sp>
        <p:nvSpPr>
          <p:cNvPr id="3" name="Content Placeholder 2"/>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fontScale="62500" lnSpcReduction="20000"/>
          </a:bodyPr>
          <a:lstStyle/>
          <a:p>
            <a:pPr algn="just"/>
            <a:r>
              <a:rPr lang="en-US" dirty="0" smtClean="0"/>
              <a:t>A performance appraisal is a regular review of an employee's job performance and overall contribution to a company. </a:t>
            </a:r>
          </a:p>
          <a:p>
            <a:pPr algn="just"/>
            <a:endParaRPr lang="en-US" dirty="0" smtClean="0"/>
          </a:p>
          <a:p>
            <a:pPr algn="just"/>
            <a:r>
              <a:rPr lang="en-US" dirty="0" smtClean="0"/>
              <a:t>Also known as an annual review, performance review or evaluation, or employee appraisal, a performance appraisal evaluates an employee’s skills, achievements, and growth--or lack thereof. </a:t>
            </a:r>
          </a:p>
          <a:p>
            <a:pPr algn="just"/>
            <a:endParaRPr lang="en-US" dirty="0" smtClean="0"/>
          </a:p>
          <a:p>
            <a:pPr algn="just"/>
            <a:r>
              <a:rPr lang="en-US" dirty="0" smtClean="0"/>
              <a:t>Companies use performance appraisals to give employees big-picture feedback on their work and to justify pay increases and bonuses, as well as termination decisions. They can be conducted at any given time but tend to be annual, semi-annual, or quarterly. </a:t>
            </a:r>
          </a:p>
          <a:p>
            <a:pPr algn="just"/>
            <a:endParaRPr lang="en-US" dirty="0" smtClean="0"/>
          </a:p>
          <a:p>
            <a:pPr algn="just"/>
            <a:r>
              <a:rPr lang="en-US" dirty="0" smtClean="0"/>
              <a:t>Performance appraisal is a systematic, periodic and so far as humanly possible, the impartial rating of an employee’s excellence in matters pertaining to his present job and to his potentialities for a better job. ”          —Edwin B, </a:t>
            </a:r>
            <a:r>
              <a:rPr lang="en-US" dirty="0" err="1" smtClean="0"/>
              <a:t>Flippo</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a:bodyPr>
          <a:lstStyle/>
          <a:p>
            <a:r>
              <a:rPr lang="en-US" sz="3600" dirty="0" smtClean="0"/>
              <a:t>METHODS OF PERFORMANCE APPRAISAL </a:t>
            </a:r>
            <a:endParaRPr lang="en-US" sz="3600" dirty="0"/>
          </a:p>
        </p:txBody>
      </p:sp>
      <p:sp>
        <p:nvSpPr>
          <p:cNvPr id="4" name="Text Placeholder 3"/>
          <p:cNvSpPr>
            <a:spLocks noGrp="1"/>
          </p:cNvSpPr>
          <p:nvPr>
            <p:ph type="body" idx="1"/>
          </p:nvPr>
        </p:nvSpPr>
        <p:spPr/>
        <p:style>
          <a:lnRef idx="2">
            <a:schemeClr val="accent3"/>
          </a:lnRef>
          <a:fillRef idx="1">
            <a:schemeClr val="lt1"/>
          </a:fillRef>
          <a:effectRef idx="0">
            <a:schemeClr val="accent3"/>
          </a:effectRef>
          <a:fontRef idx="minor">
            <a:schemeClr val="dk1"/>
          </a:fontRef>
        </p:style>
        <p:txBody>
          <a:bodyPr/>
          <a:lstStyle/>
          <a:p>
            <a:pPr algn="ctr"/>
            <a:r>
              <a:rPr lang="en-US" dirty="0" smtClean="0"/>
              <a:t>TRADITIONAL METHODS</a:t>
            </a:r>
            <a:endParaRPr lang="en-US" dirty="0"/>
          </a:p>
        </p:txBody>
      </p:sp>
      <p:sp>
        <p:nvSpPr>
          <p:cNvPr id="5" name="Content Placeholder 4"/>
          <p:cNvSpPr>
            <a:spLocks noGrp="1"/>
          </p:cNvSpPr>
          <p:nvPr>
            <p:ph sz="half" idx="2"/>
          </p:nvPr>
        </p:nvSpPr>
        <p:spPr/>
        <p:style>
          <a:lnRef idx="2">
            <a:schemeClr val="accent3"/>
          </a:lnRef>
          <a:fillRef idx="1">
            <a:schemeClr val="lt1"/>
          </a:fillRef>
          <a:effectRef idx="0">
            <a:schemeClr val="accent3"/>
          </a:effectRef>
          <a:fontRef idx="minor">
            <a:schemeClr val="dk1"/>
          </a:fontRef>
        </p:style>
        <p:txBody>
          <a:bodyPr/>
          <a:lstStyle/>
          <a:p>
            <a:r>
              <a:rPr lang="en-US" dirty="0" smtClean="0"/>
              <a:t>Check List</a:t>
            </a:r>
          </a:p>
          <a:p>
            <a:r>
              <a:rPr lang="en-US" dirty="0" smtClean="0"/>
              <a:t>Confidential Reports</a:t>
            </a:r>
          </a:p>
          <a:p>
            <a:r>
              <a:rPr lang="en-US" dirty="0" smtClean="0"/>
              <a:t>Critical Incident Method</a:t>
            </a:r>
          </a:p>
          <a:p>
            <a:r>
              <a:rPr lang="en-US" dirty="0" smtClean="0"/>
              <a:t>Ranking Methods</a:t>
            </a:r>
          </a:p>
          <a:p>
            <a:r>
              <a:rPr lang="en-US" dirty="0" smtClean="0"/>
              <a:t>Graphic Rating Scale</a:t>
            </a:r>
          </a:p>
          <a:p>
            <a:r>
              <a:rPr lang="en-US" dirty="0" smtClean="0"/>
              <a:t>Narrative Essay</a:t>
            </a:r>
            <a:endParaRPr lang="en-US" dirty="0"/>
          </a:p>
        </p:txBody>
      </p:sp>
      <p:sp>
        <p:nvSpPr>
          <p:cNvPr id="6" name="Text Placeholder 5"/>
          <p:cNvSpPr>
            <a:spLocks noGrp="1"/>
          </p:cNvSpPr>
          <p:nvPr>
            <p:ph type="body" sz="quarter" idx="3"/>
          </p:nvPr>
        </p:nvSpPr>
        <p:spPr/>
        <p:style>
          <a:lnRef idx="2">
            <a:schemeClr val="accent4"/>
          </a:lnRef>
          <a:fillRef idx="1">
            <a:schemeClr val="lt1"/>
          </a:fillRef>
          <a:effectRef idx="0">
            <a:schemeClr val="accent4"/>
          </a:effectRef>
          <a:fontRef idx="minor">
            <a:schemeClr val="dk1"/>
          </a:fontRef>
        </p:style>
        <p:txBody>
          <a:bodyPr/>
          <a:lstStyle/>
          <a:p>
            <a:pPr algn="ctr"/>
            <a:r>
              <a:rPr lang="en-US" dirty="0" smtClean="0"/>
              <a:t>MODERN METHODS</a:t>
            </a:r>
            <a:endParaRPr lang="en-US" dirty="0"/>
          </a:p>
        </p:txBody>
      </p:sp>
      <p:sp>
        <p:nvSpPr>
          <p:cNvPr id="7" name="Content Placeholder 6"/>
          <p:cNvSpPr>
            <a:spLocks noGrp="1"/>
          </p:cNvSpPr>
          <p:nvPr>
            <p:ph sz="quarter" idx="4"/>
          </p:nvPr>
        </p:nvSpPr>
        <p:spPr/>
        <p:style>
          <a:lnRef idx="2">
            <a:schemeClr val="accent4"/>
          </a:lnRef>
          <a:fillRef idx="1">
            <a:schemeClr val="lt1"/>
          </a:fillRef>
          <a:effectRef idx="0">
            <a:schemeClr val="accent4"/>
          </a:effectRef>
          <a:fontRef idx="minor">
            <a:schemeClr val="dk1"/>
          </a:fontRef>
        </p:style>
        <p:txBody>
          <a:bodyPr/>
          <a:lstStyle/>
          <a:p>
            <a:r>
              <a:rPr lang="en-US" dirty="0" smtClean="0"/>
              <a:t>Role Analysis</a:t>
            </a:r>
          </a:p>
          <a:p>
            <a:r>
              <a:rPr lang="en-US" dirty="0" smtClean="0"/>
              <a:t>Assessment Center</a:t>
            </a:r>
          </a:p>
          <a:p>
            <a:r>
              <a:rPr lang="en-US" dirty="0" smtClean="0"/>
              <a:t>Management by Objectives (MBO)</a:t>
            </a:r>
          </a:p>
          <a:p>
            <a:r>
              <a:rPr lang="en-US" dirty="0" smtClean="0"/>
              <a:t>Behaviorally Anchored Rating  Scale (BARS).</a:t>
            </a:r>
          </a:p>
          <a:p>
            <a:r>
              <a:rPr lang="en-US" dirty="0" smtClean="0"/>
              <a:t>360 Degree Appraisal </a:t>
            </a:r>
          </a:p>
          <a:p>
            <a:r>
              <a:rPr lang="en-US" dirty="0" smtClean="0"/>
              <a:t>Human Resource Accounting (HRA)</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a:bodyPr>
          <a:lstStyle/>
          <a:p>
            <a:r>
              <a:rPr lang="en-US" sz="3600" dirty="0" smtClean="0"/>
              <a:t>EMPLOYEE RETENTION</a:t>
            </a:r>
            <a:endParaRPr lang="en-US" sz="3600" dirty="0"/>
          </a:p>
        </p:txBody>
      </p:sp>
      <p:sp>
        <p:nvSpPr>
          <p:cNvPr id="3" name="Content Placeholder 2"/>
          <p:cNvSpPr>
            <a:spLocks noGrp="1"/>
          </p:cNvSpPr>
          <p:nvPr>
            <p:ph idx="1"/>
          </p:nvPr>
        </p:nvSpPr>
        <p:spPr/>
        <p:style>
          <a:lnRef idx="2">
            <a:schemeClr val="accent1"/>
          </a:lnRef>
          <a:fillRef idx="1">
            <a:schemeClr val="lt1"/>
          </a:fillRef>
          <a:effectRef idx="0">
            <a:schemeClr val="accent1"/>
          </a:effectRef>
          <a:fontRef idx="minor">
            <a:schemeClr val="dk1"/>
          </a:fontRef>
        </p:style>
        <p:txBody>
          <a:bodyPr>
            <a:noAutofit/>
          </a:bodyPr>
          <a:lstStyle/>
          <a:p>
            <a:pPr algn="just"/>
            <a:r>
              <a:rPr lang="en-US" sz="2000" dirty="0" smtClean="0"/>
              <a:t>Employee retention is a phenomenon where employees choose to stay on with their current company and don’t actively seek other job prospects.</a:t>
            </a:r>
          </a:p>
          <a:p>
            <a:pPr algn="just"/>
            <a:endParaRPr lang="en-US" sz="2000" dirty="0" smtClean="0"/>
          </a:p>
          <a:p>
            <a:pPr algn="just"/>
            <a:r>
              <a:rPr lang="en-US" sz="2000" dirty="0" smtClean="0"/>
              <a:t>The opposite of retention is turnover, where employees leave the company for a variety of reasons.</a:t>
            </a:r>
          </a:p>
          <a:p>
            <a:pPr algn="just"/>
            <a:r>
              <a:rPr lang="en-US" sz="2000" dirty="0" smtClean="0"/>
              <a:t>Retention is defined as the process by which a company ensures that its employees don’t quit their jobs. </a:t>
            </a:r>
          </a:p>
          <a:p>
            <a:pPr algn="just"/>
            <a:endParaRPr lang="en-US" sz="2000" dirty="0" smtClean="0"/>
          </a:p>
          <a:p>
            <a:pPr algn="just"/>
            <a:r>
              <a:rPr lang="en-US" sz="2000" dirty="0" smtClean="0"/>
              <a:t>Every company and industry has a varying retention rate, which indicates the percentage of employees who remained with the organization during a fixed period.</a:t>
            </a:r>
          </a:p>
        </p:txBody>
      </p:sp>
      <p:pic>
        <p:nvPicPr>
          <p:cNvPr id="4" name="Picture 3" descr="employee-retention-strategies_640x302.jpg"/>
          <p:cNvPicPr>
            <a:picLocks noChangeAspect="1"/>
          </p:cNvPicPr>
          <p:nvPr/>
        </p:nvPicPr>
        <p:blipFill>
          <a:blip r:embed="rId2" cstate="print"/>
          <a:stretch>
            <a:fillRect/>
          </a:stretch>
        </p:blipFill>
        <p:spPr>
          <a:xfrm>
            <a:off x="5867400" y="5105400"/>
            <a:ext cx="3276600" cy="1546145"/>
          </a:xfrm>
          <a:prstGeom prst="rect">
            <a:avLst/>
          </a:prstGeom>
          <a:ln w="88900" cap="sq" cmpd="thickThin">
            <a:solidFill>
              <a:srgbClr val="000000"/>
            </a:solidFill>
            <a:prstDash val="solid"/>
            <a:miter lim="800000"/>
          </a:ln>
          <a:effectLst>
            <a:innerShdw blurRad="76200">
              <a:srgbClr val="000000"/>
            </a:innerShdw>
          </a:effectLst>
        </p:spPr>
      </p:pic>
      <p:pic>
        <p:nvPicPr>
          <p:cNvPr id="5" name="Picture 4" descr="Why-is-employee-retention-important.jpg"/>
          <p:cNvPicPr>
            <a:picLocks noChangeAspect="1"/>
          </p:cNvPicPr>
          <p:nvPr/>
        </p:nvPicPr>
        <p:blipFill>
          <a:blip r:embed="rId3" cstate="print"/>
          <a:srcRect l="15789" r="12281"/>
          <a:stretch>
            <a:fillRect/>
          </a:stretch>
        </p:blipFill>
        <p:spPr>
          <a:xfrm>
            <a:off x="152400" y="5352585"/>
            <a:ext cx="2286000" cy="1505415"/>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a:bodyPr>
          <a:lstStyle/>
          <a:p>
            <a:r>
              <a:rPr lang="en-US" sz="3600" dirty="0" smtClean="0"/>
              <a:t>LEADERSHIP: MEANING</a:t>
            </a:r>
            <a:endParaRPr lang="en-US" sz="3600" dirty="0"/>
          </a:p>
        </p:txBody>
      </p:sp>
      <p:sp>
        <p:nvSpPr>
          <p:cNvPr id="3" name="Content Placeholder 2"/>
          <p:cNvSpPr>
            <a:spLocks noGrp="1"/>
          </p:cNvSpPr>
          <p:nvPr>
            <p:ph idx="1"/>
          </p:nvPr>
        </p:nvSpPr>
        <p:spPr/>
        <p:style>
          <a:lnRef idx="2">
            <a:schemeClr val="accent1"/>
          </a:lnRef>
          <a:fillRef idx="1">
            <a:schemeClr val="lt1"/>
          </a:fillRef>
          <a:effectRef idx="0">
            <a:schemeClr val="accent1"/>
          </a:effectRef>
          <a:fontRef idx="minor">
            <a:schemeClr val="dk1"/>
          </a:fontRef>
        </p:style>
        <p:txBody>
          <a:bodyPr>
            <a:noAutofit/>
          </a:bodyPr>
          <a:lstStyle/>
          <a:p>
            <a:pPr algn="just"/>
            <a:r>
              <a:rPr lang="en-US" sz="2000" dirty="0" smtClean="0"/>
              <a:t>Leadership is a process by which an executive can direct, guide and influence the behavior and work of others towards accomplishment of specific goals in a given situation. Leadership is the ability of a manager to induce the subordinates to work with confidence and zeal.</a:t>
            </a:r>
          </a:p>
          <a:p>
            <a:pPr algn="just"/>
            <a:endParaRPr lang="en-US" sz="2000" dirty="0" smtClean="0"/>
          </a:p>
          <a:p>
            <a:pPr algn="just"/>
            <a:r>
              <a:rPr lang="en-US" sz="2000" dirty="0" smtClean="0"/>
              <a:t>Leadership is the potential to influence behavior of others. It is also defined as the capacity to influence a group towards the realization of a goal. Leaders are required to develop future visions, and to motivate the organizational members to want to achieve the visions.</a:t>
            </a:r>
          </a:p>
          <a:p>
            <a:pPr algn="just"/>
            <a:endParaRPr lang="en-US" sz="2000" dirty="0" smtClean="0"/>
          </a:p>
          <a:p>
            <a:pPr algn="just"/>
            <a:r>
              <a:rPr lang="en-US" sz="2000" dirty="0" smtClean="0"/>
              <a:t>According to Keith Davis, “Leadership is the ability to persuade others to seek defined objectives enthusiastically. It is the human factor which binds a group together and motivates it towards goals.</a:t>
            </a:r>
          </a:p>
          <a:p>
            <a:pPr algn="just"/>
            <a:endParaRPr lang="en-US" sz="20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a:bodyPr>
          <a:lstStyle/>
          <a:p>
            <a:r>
              <a:rPr lang="en-US" sz="3600" dirty="0" smtClean="0"/>
              <a:t>LEADERSHIP TRAITS (Characteristics) </a:t>
            </a:r>
            <a:endParaRPr lang="en-US" sz="3600" dirty="0"/>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a:bodyPr>
          <a:lstStyle/>
          <a:p>
            <a:r>
              <a:rPr lang="en-US" sz="3600" dirty="0" smtClean="0"/>
              <a:t>LEADERSHIP STYLE</a:t>
            </a:r>
            <a:endParaRPr lang="en-US" sz="3600" dirty="0"/>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a:bodyPr>
          <a:lstStyle/>
          <a:p>
            <a:r>
              <a:rPr lang="en-US" sz="3600" dirty="0" smtClean="0"/>
              <a:t>MOTIVATION: FACTORS OF MOTIVATION</a:t>
            </a:r>
            <a:endParaRPr lang="en-US" sz="3600" dirty="0"/>
          </a:p>
        </p:txBody>
      </p:sp>
      <p:sp>
        <p:nvSpPr>
          <p:cNvPr id="4" name="Text Placeholder 3"/>
          <p:cNvSpPr>
            <a:spLocks noGrp="1"/>
          </p:cNvSpPr>
          <p:nvPr>
            <p:ph type="body" idx="1"/>
          </p:nvPr>
        </p:nvSpPr>
        <p:spPr/>
        <p:style>
          <a:lnRef idx="2">
            <a:schemeClr val="accent3"/>
          </a:lnRef>
          <a:fillRef idx="1">
            <a:schemeClr val="lt1"/>
          </a:fillRef>
          <a:effectRef idx="0">
            <a:schemeClr val="accent3"/>
          </a:effectRef>
          <a:fontRef idx="minor">
            <a:schemeClr val="dk1"/>
          </a:fontRef>
        </p:style>
        <p:txBody>
          <a:bodyPr/>
          <a:lstStyle/>
          <a:p>
            <a:pPr algn="ctr"/>
            <a:r>
              <a:rPr lang="en-US" dirty="0" smtClean="0"/>
              <a:t>MONETARY FACTORS</a:t>
            </a:r>
            <a:endParaRPr lang="en-US" dirty="0"/>
          </a:p>
        </p:txBody>
      </p:sp>
      <p:sp>
        <p:nvSpPr>
          <p:cNvPr id="5" name="Content Placeholder 4"/>
          <p:cNvSpPr>
            <a:spLocks noGrp="1"/>
          </p:cNvSpPr>
          <p:nvPr>
            <p:ph sz="half" idx="2"/>
          </p:nvPr>
        </p:nvSpPr>
        <p:spPr/>
        <p:style>
          <a:lnRef idx="2">
            <a:schemeClr val="accent3"/>
          </a:lnRef>
          <a:fillRef idx="1">
            <a:schemeClr val="lt1"/>
          </a:fillRef>
          <a:effectRef idx="0">
            <a:schemeClr val="accent3"/>
          </a:effectRef>
          <a:fontRef idx="minor">
            <a:schemeClr val="dk1"/>
          </a:fontRef>
        </p:style>
        <p:txBody>
          <a:bodyPr/>
          <a:lstStyle/>
          <a:p>
            <a:r>
              <a:rPr lang="en-US" dirty="0" smtClean="0"/>
              <a:t>Salaries or Wages</a:t>
            </a:r>
          </a:p>
          <a:p>
            <a:r>
              <a:rPr lang="en-US" dirty="0" smtClean="0"/>
              <a:t>Bonus</a:t>
            </a:r>
          </a:p>
          <a:p>
            <a:r>
              <a:rPr lang="en-US" dirty="0" smtClean="0"/>
              <a:t>Incentives</a:t>
            </a:r>
          </a:p>
          <a:p>
            <a:r>
              <a:rPr lang="en-US" dirty="0" smtClean="0"/>
              <a:t>Special Individual Incentives </a:t>
            </a:r>
            <a:endParaRPr lang="en-US" dirty="0"/>
          </a:p>
        </p:txBody>
      </p:sp>
      <p:sp>
        <p:nvSpPr>
          <p:cNvPr id="6" name="Text Placeholder 5"/>
          <p:cNvSpPr>
            <a:spLocks noGrp="1"/>
          </p:cNvSpPr>
          <p:nvPr>
            <p:ph type="body" sz="quarter" idx="3"/>
          </p:nvPr>
        </p:nvSpPr>
        <p:spPr/>
        <p:style>
          <a:lnRef idx="2">
            <a:schemeClr val="accent2"/>
          </a:lnRef>
          <a:fillRef idx="1">
            <a:schemeClr val="lt1"/>
          </a:fillRef>
          <a:effectRef idx="0">
            <a:schemeClr val="accent2"/>
          </a:effectRef>
          <a:fontRef idx="minor">
            <a:schemeClr val="dk1"/>
          </a:fontRef>
        </p:style>
        <p:txBody>
          <a:bodyPr/>
          <a:lstStyle/>
          <a:p>
            <a:pPr algn="ctr"/>
            <a:r>
              <a:rPr lang="en-US" dirty="0" smtClean="0"/>
              <a:t>NON-MONETARY FACTORS</a:t>
            </a:r>
          </a:p>
        </p:txBody>
      </p:sp>
      <p:sp>
        <p:nvSpPr>
          <p:cNvPr id="7" name="Content Placeholder 6"/>
          <p:cNvSpPr>
            <a:spLocks noGrp="1"/>
          </p:cNvSpPr>
          <p:nvPr>
            <p:ph sz="quarter" idx="4"/>
          </p:nvPr>
        </p:nvSpPr>
        <p:spPr/>
        <p:style>
          <a:lnRef idx="2">
            <a:schemeClr val="accent2"/>
          </a:lnRef>
          <a:fillRef idx="1">
            <a:schemeClr val="lt1"/>
          </a:fillRef>
          <a:effectRef idx="0">
            <a:schemeClr val="accent2"/>
          </a:effectRef>
          <a:fontRef idx="minor">
            <a:schemeClr val="dk1"/>
          </a:fontRef>
        </p:style>
        <p:txBody>
          <a:bodyPr/>
          <a:lstStyle/>
          <a:p>
            <a:r>
              <a:rPr lang="en-US" dirty="0" smtClean="0"/>
              <a:t>Status or Job Title </a:t>
            </a:r>
          </a:p>
          <a:p>
            <a:r>
              <a:rPr lang="en-US" dirty="0" smtClean="0"/>
              <a:t>Appreciation and Recognition</a:t>
            </a:r>
          </a:p>
          <a:p>
            <a:r>
              <a:rPr lang="en-US" dirty="0" smtClean="0"/>
              <a:t>Delegation of Authority</a:t>
            </a:r>
          </a:p>
          <a:p>
            <a:r>
              <a:rPr lang="en-US" dirty="0" smtClean="0"/>
              <a:t>Working Conditions</a:t>
            </a:r>
          </a:p>
          <a:p>
            <a:r>
              <a:rPr lang="en-US" dirty="0" smtClean="0"/>
              <a:t>Job Security </a:t>
            </a:r>
          </a:p>
          <a:p>
            <a:r>
              <a:rPr lang="en-US" dirty="0" smtClean="0"/>
              <a:t>Jon Enrichment </a:t>
            </a:r>
          </a:p>
          <a:p>
            <a:r>
              <a:rPr lang="en-US" dirty="0" smtClean="0"/>
              <a:t>Workers </a:t>
            </a:r>
            <a:r>
              <a:rPr lang="en-US" dirty="0" err="1" smtClean="0"/>
              <a:t>Particiption</a:t>
            </a:r>
            <a:r>
              <a:rPr lang="en-US" dirty="0" smtClean="0"/>
              <a:t> </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a:bodyPr>
          <a:lstStyle/>
          <a:p>
            <a:r>
              <a:rPr lang="en-US" sz="3600" dirty="0" smtClean="0"/>
              <a:t>Maslow’s Theory of Motivation </a:t>
            </a:r>
            <a:endParaRPr lang="en-US" sz="3600" dirty="0"/>
          </a:p>
        </p:txBody>
      </p:sp>
      <p:pic>
        <p:nvPicPr>
          <p:cNvPr id="4" name="Content Placeholder 3" descr="FC 2.jpg"/>
          <p:cNvPicPr>
            <a:picLocks noGrp="1" noChangeAspect="1"/>
          </p:cNvPicPr>
          <p:nvPr>
            <p:ph idx="1"/>
          </p:nvPr>
        </p:nvPicPr>
        <p:blipFill>
          <a:blip r:embed="rId2" cstate="print"/>
          <a:stretch>
            <a:fillRect/>
          </a:stretch>
        </p:blipFill>
        <p:spPr>
          <a:xfrm>
            <a:off x="457200" y="1676401"/>
            <a:ext cx="8229600" cy="4495800"/>
          </a:xfrm>
        </p:spPr>
        <p:style>
          <a:lnRef idx="2">
            <a:schemeClr val="accent1"/>
          </a:lnRef>
          <a:fillRef idx="1">
            <a:schemeClr val="lt1"/>
          </a:fillRef>
          <a:effectRef idx="0">
            <a:schemeClr val="accent1"/>
          </a:effectRef>
          <a:fontRef idx="minor">
            <a:schemeClr val="dk1"/>
          </a:fontRef>
        </p:style>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Autofit/>
          </a:bodyPr>
          <a:lstStyle/>
          <a:p>
            <a:r>
              <a:rPr lang="en-US" sz="3200" dirty="0" smtClean="0"/>
              <a:t>Douglas </a:t>
            </a:r>
            <a:r>
              <a:rPr lang="en-US" sz="3200" dirty="0" err="1" smtClean="0"/>
              <a:t>MacGregor’s</a:t>
            </a:r>
            <a:r>
              <a:rPr lang="en-US" sz="3200" dirty="0" smtClean="0"/>
              <a:t> Theory X and </a:t>
            </a:r>
            <a:r>
              <a:rPr lang="en-US" sz="3200" dirty="0" err="1" smtClean="0"/>
              <a:t>Theoy</a:t>
            </a:r>
            <a:r>
              <a:rPr lang="en-US" sz="3200" dirty="0" smtClean="0"/>
              <a:t> Y</a:t>
            </a:r>
            <a:endParaRPr lang="en-US" sz="3200" dirty="0"/>
          </a:p>
        </p:txBody>
      </p:sp>
      <p:sp>
        <p:nvSpPr>
          <p:cNvPr id="3" name="Content Placeholder 2"/>
          <p:cNvSpPr>
            <a:spLocks noGrp="1"/>
          </p:cNvSpPr>
          <p:nvPr>
            <p:ph idx="1"/>
          </p:nvPr>
        </p:nvSpPr>
        <p:spPr>
          <a:xfrm>
            <a:off x="457200" y="1600200"/>
            <a:ext cx="8229600" cy="4876800"/>
          </a:xfrm>
        </p:spPr>
        <p:style>
          <a:lnRef idx="2">
            <a:schemeClr val="accent1"/>
          </a:lnRef>
          <a:fillRef idx="1">
            <a:schemeClr val="lt1"/>
          </a:fillRef>
          <a:effectRef idx="0">
            <a:schemeClr val="accent1"/>
          </a:effectRef>
          <a:fontRef idx="minor">
            <a:schemeClr val="dk1"/>
          </a:fontRef>
        </p:style>
        <p:txBody>
          <a:bodyPr>
            <a:normAutofit fontScale="70000" lnSpcReduction="20000"/>
          </a:bodyPr>
          <a:lstStyle/>
          <a:p>
            <a:pPr algn="just" fontAlgn="base"/>
            <a:r>
              <a:rPr lang="en-US" sz="2800" dirty="0" smtClean="0">
                <a:solidFill>
                  <a:schemeClr val="tx1"/>
                </a:solidFill>
              </a:rPr>
              <a:t>In the 1960s, social psychologist Douglas McGregor first explained in his book, "</a:t>
            </a:r>
            <a:r>
              <a:rPr lang="en-US" sz="2800" b="1" dirty="0" smtClean="0">
                <a:solidFill>
                  <a:schemeClr val="tx1"/>
                </a:solidFill>
              </a:rPr>
              <a:t>The Human Side of Enterprise</a:t>
            </a:r>
            <a:r>
              <a:rPr lang="en-US" sz="2800" dirty="0" smtClean="0">
                <a:solidFill>
                  <a:schemeClr val="tx1"/>
                </a:solidFill>
              </a:rPr>
              <a:t>," the two styles of management – authoritarian (Theory X) and participative (Theory Y).</a:t>
            </a:r>
          </a:p>
          <a:p>
            <a:pPr algn="just" fontAlgn="base"/>
            <a:endParaRPr lang="en-US" sz="2800" dirty="0" smtClean="0">
              <a:solidFill>
                <a:schemeClr val="tx1"/>
              </a:solidFill>
            </a:endParaRPr>
          </a:p>
          <a:p>
            <a:pPr algn="just" fontAlgn="base"/>
            <a:r>
              <a:rPr lang="en-US" sz="2800" dirty="0" smtClean="0">
                <a:solidFill>
                  <a:schemeClr val="tx1"/>
                </a:solidFill>
              </a:rPr>
              <a:t>If you believe that your team members dislike their work and have little motivation, then, according to McGregor, you'll likely use an authoritarian style of management. This approach is very "hands-on" and usually involves micromanaging people's work to ensure that it gets done properly. McGregor called this Theory X.</a:t>
            </a:r>
          </a:p>
          <a:p>
            <a:pPr algn="just" fontAlgn="base"/>
            <a:endParaRPr lang="en-US" sz="2800" dirty="0" smtClean="0">
              <a:solidFill>
                <a:schemeClr val="tx1"/>
              </a:solidFill>
            </a:endParaRPr>
          </a:p>
          <a:p>
            <a:pPr algn="just" fontAlgn="base"/>
            <a:r>
              <a:rPr lang="en-US" sz="2800" dirty="0" smtClean="0">
                <a:solidFill>
                  <a:schemeClr val="tx1"/>
                </a:solidFill>
              </a:rPr>
              <a:t>On the other hand, if you believe that your people take pride in their work and see it as a challenge, then you'll more likely adopt a participative management style.</a:t>
            </a:r>
          </a:p>
          <a:p>
            <a:pPr algn="just" fontAlgn="base"/>
            <a:endParaRPr lang="en-US" sz="2800" dirty="0" smtClean="0">
              <a:solidFill>
                <a:schemeClr val="tx1"/>
              </a:solidFill>
            </a:endParaRPr>
          </a:p>
          <a:p>
            <a:pPr algn="just" fontAlgn="base"/>
            <a:r>
              <a:rPr lang="en-US" sz="2800" dirty="0" smtClean="0">
                <a:solidFill>
                  <a:schemeClr val="tx1"/>
                </a:solidFill>
              </a:rPr>
              <a:t> Managers who use this approach trust their people to take ownership of their work and do it effectively by themselves. McGregor called this Theory Y.</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B050"/>
                </a:solidFill>
                <a:latin typeface="Bookman Old Style" pitchFamily="18" charset="0"/>
              </a:rPr>
              <a:t>SYLLABUS</a:t>
            </a:r>
            <a:endParaRPr lang="en-US" b="1" dirty="0">
              <a:solidFill>
                <a:srgbClr val="00B050"/>
              </a:solidFill>
              <a:latin typeface="Bookman Old Style" pitchFamily="18" charset="0"/>
            </a:endParaRPr>
          </a:p>
        </p:txBody>
      </p:sp>
      <p:pic>
        <p:nvPicPr>
          <p:cNvPr id="6" name="Content Placeholder 5" descr="Main.png"/>
          <p:cNvPicPr>
            <a:picLocks noGrp="1" noChangeAspect="1"/>
          </p:cNvPicPr>
          <p:nvPr>
            <p:ph idx="1"/>
          </p:nvPr>
        </p:nvPicPr>
        <p:blipFill>
          <a:blip r:embed="rId2" cstate="print"/>
          <a:stretch>
            <a:fillRect/>
          </a:stretch>
        </p:blipFill>
        <p:spPr>
          <a:xfrm>
            <a:off x="533400" y="1418125"/>
            <a:ext cx="8077200" cy="4890112"/>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prstClr val="black"/>
                </a:solidFill>
                <a:ea typeface="+mn-ea"/>
                <a:cs typeface="+mn-cs"/>
              </a:rPr>
              <a:t>Douglas </a:t>
            </a:r>
            <a:r>
              <a:rPr lang="en-US" sz="3200" dirty="0" err="1" smtClean="0">
                <a:solidFill>
                  <a:prstClr val="black"/>
                </a:solidFill>
                <a:ea typeface="+mn-ea"/>
                <a:cs typeface="+mn-cs"/>
              </a:rPr>
              <a:t>MacGregor’s</a:t>
            </a:r>
            <a:r>
              <a:rPr lang="en-US" sz="3200" dirty="0" smtClean="0">
                <a:solidFill>
                  <a:prstClr val="black"/>
                </a:solidFill>
                <a:ea typeface="+mn-ea"/>
                <a:cs typeface="+mn-cs"/>
              </a:rPr>
              <a:t> Theory X and </a:t>
            </a:r>
            <a:r>
              <a:rPr lang="en-US" sz="3200" dirty="0" err="1" smtClean="0">
                <a:solidFill>
                  <a:prstClr val="black"/>
                </a:solidFill>
                <a:ea typeface="+mn-ea"/>
                <a:cs typeface="+mn-cs"/>
              </a:rPr>
              <a:t>Theoy</a:t>
            </a:r>
            <a:r>
              <a:rPr lang="en-US" sz="3200" dirty="0" smtClean="0">
                <a:solidFill>
                  <a:prstClr val="black"/>
                </a:solidFill>
                <a:ea typeface="+mn-ea"/>
                <a:cs typeface="+mn-cs"/>
              </a:rPr>
              <a:t> Y</a:t>
            </a:r>
            <a:endParaRPr lang="en-US" dirty="0"/>
          </a:p>
        </p:txBody>
      </p:sp>
      <p:graphicFrame>
        <p:nvGraphicFramePr>
          <p:cNvPr id="4" name="Content Placeholder 3"/>
          <p:cNvGraphicFramePr>
            <a:graphicFrameLocks noGrp="1"/>
          </p:cNvGraphicFramePr>
          <p:nvPr>
            <p:ph idx="1"/>
          </p:nvPr>
        </p:nvGraphicFramePr>
        <p:xfrm>
          <a:off x="457200" y="1295400"/>
          <a:ext cx="8229600" cy="533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style>
          <a:lnRef idx="2">
            <a:schemeClr val="accent1"/>
          </a:lnRef>
          <a:fillRef idx="1">
            <a:schemeClr val="lt1"/>
          </a:fillRef>
          <a:effectRef idx="0">
            <a:schemeClr val="accent1"/>
          </a:effectRef>
          <a:fontRef idx="minor">
            <a:schemeClr val="dk1"/>
          </a:fontRef>
        </p:style>
        <p:txBody>
          <a:bodyPr/>
          <a:lstStyle/>
          <a:p>
            <a:r>
              <a:rPr lang="en-US" dirty="0" smtClean="0"/>
              <a:t>THANK YOU</a:t>
            </a:r>
            <a:endParaRPr lang="en-US" dirty="0"/>
          </a:p>
        </p:txBody>
      </p:sp>
      <p:sp>
        <p:nvSpPr>
          <p:cNvPr id="3" name="Subtitle 2"/>
          <p:cNvSpPr>
            <a:spLocks noGrp="1"/>
          </p:cNvSpPr>
          <p:nvPr>
            <p:ph type="subTitle" idx="1"/>
          </p:nvPr>
        </p:nvSpPr>
        <p:spPr/>
        <p:style>
          <a:lnRef idx="2">
            <a:schemeClr val="accent2"/>
          </a:lnRef>
          <a:fillRef idx="1">
            <a:schemeClr val="lt1"/>
          </a:fillRef>
          <a:effectRef idx="0">
            <a:schemeClr val="accent2"/>
          </a:effectRef>
          <a:fontRef idx="minor">
            <a:schemeClr val="dk1"/>
          </a:fontRef>
        </p:style>
        <p:txBody>
          <a:bodyPr>
            <a:normAutofit/>
          </a:bodyPr>
          <a:lstStyle/>
          <a:p>
            <a:r>
              <a:rPr lang="en-US" sz="4000" dirty="0" smtClean="0">
                <a:solidFill>
                  <a:srgbClr val="FF0000"/>
                </a:solidFill>
              </a:rPr>
              <a:t>KINDLY GIVE YOUR ATTENDANCE</a:t>
            </a:r>
            <a:endParaRPr lang="en-US" sz="4000" dirty="0">
              <a:solidFill>
                <a:srgbClr val="FF0000"/>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21</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b="1" dirty="0" smtClean="0">
                <a:solidFill>
                  <a:srgbClr val="0070C0"/>
                </a:solidFill>
                <a:latin typeface="Bookman Old Style" pitchFamily="18" charset="0"/>
              </a:rPr>
              <a:t>UNIT-III: HUMAN RESOURCE MANAGEMENT</a:t>
            </a:r>
            <a:endParaRPr lang="en-US" sz="2400" b="1" dirty="0">
              <a:solidFill>
                <a:srgbClr val="0070C0"/>
              </a:solidFill>
              <a:latin typeface="Bookman Old Style" pitchFamily="18" charset="0"/>
            </a:endParaRPr>
          </a:p>
        </p:txBody>
      </p:sp>
      <p:pic>
        <p:nvPicPr>
          <p:cNvPr id="6" name="Content Placeholder 5" descr="Main.png"/>
          <p:cNvPicPr>
            <a:picLocks noGrp="1" noChangeAspect="1"/>
          </p:cNvPicPr>
          <p:nvPr>
            <p:ph idx="1"/>
          </p:nvPr>
        </p:nvPicPr>
        <p:blipFill>
          <a:blip r:embed="rId2" cstate="print"/>
          <a:stretch>
            <a:fillRect/>
          </a:stretch>
        </p:blipFill>
        <p:spPr>
          <a:xfrm>
            <a:off x="990600" y="1752600"/>
            <a:ext cx="7315200" cy="3733800"/>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fontScale="90000"/>
          </a:bodyPr>
          <a:lstStyle/>
          <a:p>
            <a:r>
              <a:rPr lang="en-US" dirty="0" smtClean="0"/>
              <a:t>MEANING AND DEFINITION OF HRM</a:t>
            </a:r>
            <a:endParaRPr lang="en-US" dirty="0"/>
          </a:p>
        </p:txBody>
      </p:sp>
      <p:sp>
        <p:nvSpPr>
          <p:cNvPr id="3" name="Content Placeholder 2"/>
          <p:cNvSpPr>
            <a:spLocks noGrp="1"/>
          </p:cNvSpPr>
          <p:nvPr>
            <p:ph idx="1"/>
          </p:nvPr>
        </p:nvSpPr>
        <p:spPr>
          <a:xfrm>
            <a:off x="457200" y="1600200"/>
            <a:ext cx="8229600" cy="4876800"/>
          </a:xfrm>
        </p:spPr>
        <p:style>
          <a:lnRef idx="2">
            <a:schemeClr val="accent1"/>
          </a:lnRef>
          <a:fillRef idx="1">
            <a:schemeClr val="lt1"/>
          </a:fillRef>
          <a:effectRef idx="0">
            <a:schemeClr val="accent1"/>
          </a:effectRef>
          <a:fontRef idx="minor">
            <a:schemeClr val="dk1"/>
          </a:fontRef>
        </p:style>
        <p:txBody>
          <a:bodyPr>
            <a:noAutofit/>
          </a:bodyPr>
          <a:lstStyle/>
          <a:p>
            <a:pPr algn="just"/>
            <a:r>
              <a:rPr lang="en-US" sz="1600" b="1" dirty="0" smtClean="0"/>
              <a:t>Human Resource Management</a:t>
            </a:r>
            <a:r>
              <a:rPr lang="en-US" sz="1600" dirty="0" smtClean="0"/>
              <a:t> is a management function concerned with hiring, motivating, and maintaining workforce in an organization. Human resource management deals with issues related to employees such as hiring, training, development, compensation, motivation, communication, and administration. Human resource management ensures satisfaction of employees and maximum contribution of employees to the achievement of organizational objectives.</a:t>
            </a:r>
            <a:r>
              <a:rPr lang="en-US" sz="1600" b="1" dirty="0" smtClean="0"/>
              <a:t> </a:t>
            </a:r>
            <a:r>
              <a:rPr lang="en-US" sz="1600" dirty="0" smtClean="0"/>
              <a:t>  </a:t>
            </a:r>
          </a:p>
          <a:p>
            <a:pPr algn="just">
              <a:buNone/>
            </a:pPr>
            <a:r>
              <a:rPr lang="en-US" sz="1600" dirty="0" smtClean="0"/>
              <a:t/>
            </a:r>
            <a:br>
              <a:rPr lang="en-US" sz="1600" dirty="0" smtClean="0"/>
            </a:br>
            <a:r>
              <a:rPr lang="en-US" sz="1600" b="1" dirty="0" smtClean="0"/>
              <a:t>Definition of Human Resource Management</a:t>
            </a:r>
            <a:endParaRPr lang="en-US" sz="1600" dirty="0" smtClean="0"/>
          </a:p>
          <a:p>
            <a:pPr algn="just"/>
            <a:r>
              <a:rPr lang="en-US" sz="1600" dirty="0" smtClean="0"/>
              <a:t>According to </a:t>
            </a:r>
            <a:r>
              <a:rPr lang="en-US" sz="1600" b="1" dirty="0" smtClean="0"/>
              <a:t>Storey (1995)</a:t>
            </a:r>
            <a:r>
              <a:rPr lang="en-US" sz="1600" dirty="0" smtClean="0"/>
              <a:t>, “Human Resource Management is a distinctive approach to employment management which seeks to achieve competitive advantage through the strategic deployment of a highly committed and capable workforce, using an array of cultural, structural and personnel techniques.”</a:t>
            </a:r>
          </a:p>
          <a:p>
            <a:pPr algn="just">
              <a:buNone/>
            </a:pPr>
            <a:endParaRPr lang="en-US" sz="1400" dirty="0" smtClean="0"/>
          </a:p>
          <a:p>
            <a:pPr algn="just"/>
            <a:r>
              <a:rPr lang="en-US" sz="1600" dirty="0" smtClean="0"/>
              <a:t>According to </a:t>
            </a:r>
            <a:r>
              <a:rPr lang="en-US" sz="1600" b="1" dirty="0" smtClean="0"/>
              <a:t>Armstrong (1997)</a:t>
            </a:r>
            <a:r>
              <a:rPr lang="en-US" sz="1600" dirty="0" smtClean="0"/>
              <a:t>, Human Resource Management can be defined as “a strategic approach to acquiring, developing, managing, motivating and gaining the commitment of the organization's key resource – the people who work in and for it.”</a:t>
            </a:r>
          </a:p>
          <a:p>
            <a:pPr algn="just">
              <a:buNone/>
            </a:pPr>
            <a:endParaRPr lang="en-US" sz="1050" dirty="0" smtClean="0"/>
          </a:p>
          <a:p>
            <a:pPr algn="just"/>
            <a:r>
              <a:rPr lang="en-US" sz="1600" dirty="0" smtClean="0"/>
              <a:t>According to </a:t>
            </a:r>
            <a:r>
              <a:rPr lang="en-US" sz="1600" b="1" dirty="0" smtClean="0"/>
              <a:t>George R. Terry</a:t>
            </a:r>
            <a:r>
              <a:rPr lang="en-US" sz="1600" dirty="0" smtClean="0"/>
              <a:t>, “Human resources management is concerned with the obtaining and maintaining of a satisfactory and satisfied work force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lstStyle/>
          <a:p>
            <a:r>
              <a:rPr lang="en-US" dirty="0" smtClean="0"/>
              <a:t>NATURE OF HRM </a:t>
            </a:r>
            <a:endParaRPr lang="en-US" dirty="0"/>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lstStyle/>
          <a:p>
            <a:r>
              <a:rPr lang="en-US" dirty="0" smtClean="0"/>
              <a:t>FUNCTIONS OF HRM </a:t>
            </a:r>
            <a:endParaRPr lang="en-US" dirty="0"/>
          </a:p>
        </p:txBody>
      </p:sp>
      <p:graphicFrame>
        <p:nvGraphicFramePr>
          <p:cNvPr id="8" name="Content Placeholder 7"/>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a:bodyPr>
          <a:lstStyle/>
          <a:p>
            <a:r>
              <a:rPr lang="en-US" sz="3600" dirty="0" smtClean="0"/>
              <a:t>HUMAN RESOURCE PLANNING: MEANING</a:t>
            </a:r>
            <a:endParaRPr lang="en-US" sz="3600" dirty="0"/>
          </a:p>
        </p:txBody>
      </p:sp>
      <p:sp>
        <p:nvSpPr>
          <p:cNvPr id="3" name="Content Placeholder 2"/>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fontScale="70000" lnSpcReduction="20000"/>
          </a:bodyPr>
          <a:lstStyle/>
          <a:p>
            <a:pPr algn="just"/>
            <a:r>
              <a:rPr lang="en-US" dirty="0" smtClean="0">
                <a:solidFill>
                  <a:schemeClr val="tx1"/>
                </a:solidFill>
              </a:rPr>
              <a:t>Human resource planning (HRP) is the continuous process of systematic planning ahead to achieve optimum use of an organization's most valuable asset—quality employees. </a:t>
            </a:r>
          </a:p>
          <a:p>
            <a:pPr algn="just"/>
            <a:endParaRPr lang="en-US" dirty="0" smtClean="0">
              <a:solidFill>
                <a:schemeClr val="tx1"/>
              </a:solidFill>
            </a:endParaRPr>
          </a:p>
          <a:p>
            <a:pPr algn="just"/>
            <a:r>
              <a:rPr lang="en-US" dirty="0" smtClean="0">
                <a:solidFill>
                  <a:schemeClr val="tx1"/>
                </a:solidFill>
              </a:rPr>
              <a:t>Human resources planning ensures the best fit between employees and jobs while avoiding manpower shortages or surpluses.</a:t>
            </a:r>
          </a:p>
          <a:p>
            <a:pPr algn="just"/>
            <a:endParaRPr lang="en-US" dirty="0" smtClean="0">
              <a:solidFill>
                <a:schemeClr val="tx1"/>
              </a:solidFill>
            </a:endParaRPr>
          </a:p>
          <a:p>
            <a:pPr algn="just"/>
            <a:r>
              <a:rPr lang="en-US" dirty="0" smtClean="0">
                <a:solidFill>
                  <a:schemeClr val="tx1"/>
                </a:solidFill>
              </a:rPr>
              <a:t>There are four key steps to the HRP process. They include analyzing present labor supply, forecasting labor demand, balancing projected labor demand with supply, and supporting organizational goals. </a:t>
            </a:r>
          </a:p>
          <a:p>
            <a:pPr algn="just"/>
            <a:endParaRPr lang="en-US" dirty="0" smtClean="0">
              <a:solidFill>
                <a:schemeClr val="tx1"/>
              </a:solidFill>
            </a:endParaRPr>
          </a:p>
          <a:p>
            <a:pPr algn="just"/>
            <a:r>
              <a:rPr lang="en-US" dirty="0" smtClean="0">
                <a:solidFill>
                  <a:schemeClr val="tx1"/>
                </a:solidFill>
              </a:rPr>
              <a:t>HRP is an important investment for any business as it allows companies to remain both productive and profitable.</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a:bodyPr>
          <a:lstStyle/>
          <a:p>
            <a:r>
              <a:rPr lang="en-US" sz="3600" dirty="0" smtClean="0"/>
              <a:t>HUMAN RESOURCE PLANNING: PROCESS</a:t>
            </a:r>
            <a:endParaRPr lang="en-US" sz="3600" dirty="0"/>
          </a:p>
        </p:txBody>
      </p:sp>
      <p:graphicFrame>
        <p:nvGraphicFramePr>
          <p:cNvPr id="4" name="Content Placeholder 3"/>
          <p:cNvGraphicFramePr>
            <a:graphicFrameLocks noGrp="1"/>
          </p:cNvGraphicFramePr>
          <p:nvPr>
            <p:ph idx="1"/>
          </p:nvPr>
        </p:nvGraphicFramePr>
        <p:xfrm>
          <a:off x="457200" y="1600200"/>
          <a:ext cx="8229600" cy="495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fontScale="90000"/>
          </a:bodyPr>
          <a:lstStyle/>
          <a:p>
            <a:r>
              <a:rPr lang="en-US" sz="3600" dirty="0" smtClean="0"/>
              <a:t>HUMAN RESOURCE DEVELOPMENT: MEANING</a:t>
            </a:r>
            <a:endParaRPr lang="en-US" sz="3600" dirty="0"/>
          </a:p>
        </p:txBody>
      </p:sp>
      <p:sp>
        <p:nvSpPr>
          <p:cNvPr id="3" name="Content Placeholder 2"/>
          <p:cNvSpPr>
            <a:spLocks noGrp="1"/>
          </p:cNvSpPr>
          <p:nvPr>
            <p:ph idx="1"/>
          </p:nvPr>
        </p:nvSpPr>
        <p:spPr>
          <a:xfrm>
            <a:off x="457200" y="1600200"/>
            <a:ext cx="8229600" cy="4953000"/>
          </a:xfrm>
        </p:spPr>
        <p:style>
          <a:lnRef idx="2">
            <a:schemeClr val="accent1"/>
          </a:lnRef>
          <a:fillRef idx="1">
            <a:schemeClr val="lt1"/>
          </a:fillRef>
          <a:effectRef idx="0">
            <a:schemeClr val="accent1"/>
          </a:effectRef>
          <a:fontRef idx="minor">
            <a:schemeClr val="dk1"/>
          </a:fontRef>
        </p:style>
        <p:txBody>
          <a:bodyPr>
            <a:normAutofit fontScale="62500" lnSpcReduction="20000"/>
          </a:bodyPr>
          <a:lstStyle/>
          <a:p>
            <a:pPr algn="just"/>
            <a:r>
              <a:rPr lang="en-US" dirty="0" smtClean="0"/>
              <a:t>Human Resource Development (HRD) is a series of organized activities, conducted within a specialized time and designed to produce positive behavioral changes.</a:t>
            </a:r>
          </a:p>
          <a:p>
            <a:pPr algn="just"/>
            <a:endParaRPr lang="en-US" dirty="0" smtClean="0"/>
          </a:p>
          <a:p>
            <a:pPr algn="just"/>
            <a:r>
              <a:rPr lang="en-US" dirty="0" smtClean="0"/>
              <a:t>This is the definition according to Dr. Leonard Nadler, who first introduced the concept in the United States in 1969. Dr. Nadler was a pioneer in the field of HRD, and one of its premier thought leaders.</a:t>
            </a:r>
          </a:p>
          <a:p>
            <a:pPr algn="just"/>
            <a:endParaRPr lang="en-US" dirty="0" smtClean="0"/>
          </a:p>
          <a:p>
            <a:pPr algn="just"/>
            <a:r>
              <a:rPr lang="en-US" dirty="0" smtClean="0"/>
              <a:t>Simply put, HRD is the training and development provided by an organization to increase the employees’ knowledge, skills, education and abilities.</a:t>
            </a:r>
          </a:p>
          <a:p>
            <a:pPr algn="just"/>
            <a:endParaRPr lang="en-US" dirty="0" smtClean="0"/>
          </a:p>
          <a:p>
            <a:pPr algn="just"/>
            <a:r>
              <a:rPr lang="en-US" dirty="0" smtClean="0"/>
              <a:t>Specifically, Business Dictionary defines HRD as ‘the part of human resource management that specifically deals with training and development of the employees. Human resource development includes training an individual after he/she is first hired, providing opportunities to learn new skills, distributing resources that are beneficial for the employee’s tasks, and any other developmental activities.’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467</TotalTime>
  <Words>804</Words>
  <Application>Microsoft Office PowerPoint</Application>
  <PresentationFormat>On-screen Show (4:3)</PresentationFormat>
  <Paragraphs>190</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MANAGEMENT-II (MANAGEMENT APPLICATION)</vt:lpstr>
      <vt:lpstr>SYLLABUS</vt:lpstr>
      <vt:lpstr>UNIT-III: HUMAN RESOURCE MANAGEMENT</vt:lpstr>
      <vt:lpstr>MEANING AND DEFINITION OF HRM</vt:lpstr>
      <vt:lpstr>NATURE OF HRM </vt:lpstr>
      <vt:lpstr>FUNCTIONS OF HRM </vt:lpstr>
      <vt:lpstr>HUMAN RESOURCE PLANNING: MEANING</vt:lpstr>
      <vt:lpstr>HUMAN RESOURCE PLANNING: PROCESS</vt:lpstr>
      <vt:lpstr>HUMAN RESOURCE DEVELOPMENT: MEANING</vt:lpstr>
      <vt:lpstr>HUMAN RESOURCE DEVELOPMENT: METHODS</vt:lpstr>
      <vt:lpstr>PERFORMANCE APPRAISAL: MEANING AND DEFINITION</vt:lpstr>
      <vt:lpstr>METHODS OF PERFORMANCE APPRAISAL </vt:lpstr>
      <vt:lpstr>EMPLOYEE RETENTION</vt:lpstr>
      <vt:lpstr>LEADERSHIP: MEANING</vt:lpstr>
      <vt:lpstr>LEADERSHIP TRAITS (Characteristics) </vt:lpstr>
      <vt:lpstr>LEADERSHIP STYLE</vt:lpstr>
      <vt:lpstr>MOTIVATION: FACTORS OF MOTIVATION</vt:lpstr>
      <vt:lpstr>Maslow’s Theory of Motivation </vt:lpstr>
      <vt:lpstr>Douglas MacGregor’s Theory X and Theoy Y</vt:lpstr>
      <vt:lpstr>Douglas MacGregor’s Theory X and Theoy Y</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MANAGEMENT-II (MANAGEMENT APPLICATION)</dc:title>
  <dc:creator>user</dc:creator>
  <cp:lastModifiedBy>user</cp:lastModifiedBy>
  <cp:revision>90</cp:revision>
  <dcterms:created xsi:type="dcterms:W3CDTF">2006-08-16T00:00:00Z</dcterms:created>
  <dcterms:modified xsi:type="dcterms:W3CDTF">2020-09-20T19:57:42Z</dcterms:modified>
</cp:coreProperties>
</file>