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9" r:id="rId2"/>
    <p:sldId id="260" r:id="rId3"/>
    <p:sldId id="261" r:id="rId4"/>
    <p:sldId id="262" r:id="rId5"/>
    <p:sldId id="26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8D38747-4367-4BD2-8D51-C97E202738E2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6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833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82053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1567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332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8566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78220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014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71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1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5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93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34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8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20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94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73ED0CC-082F-4160-86E5-0D6041F12778}" type="datetime1">
              <a:rPr lang="en-US" smtClean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67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>
            <a:normAutofit/>
          </a:bodyPr>
          <a:lstStyle/>
          <a:p>
            <a:r>
              <a:rPr lang="en-US" sz="7200" dirty="0"/>
              <a:t>History of Radio Broadcasting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>
            <a:normAutofit/>
          </a:bodyPr>
          <a:lstStyle/>
          <a:p>
            <a:r>
              <a:rPr lang="en-US" sz="2800" dirty="0"/>
              <a:t>Divya Narang Tinna</a:t>
            </a:r>
          </a:p>
          <a:p>
            <a:r>
              <a:rPr lang="en-US" sz="2800" dirty="0"/>
              <a:t>AP, TCSC</a:t>
            </a: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AEDFD-1312-48ED-99A1-D498E5E33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Services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0C4D7-E2E7-4BF4-9889-FFF3D9159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FM Service-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 runs FM Rainbow and FM Gold Channels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are 25 FM Rainbow channels and 5 FM Gold channels originating from 23 cities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 launched FM Rainbow channel on 1st February 1993</a:t>
            </a:r>
          </a:p>
          <a:p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adio listening was on decline especially in big cities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Noise free FM transmission effectively captured its audience especially youth</a:t>
            </a:r>
            <a:endParaRPr lang="en-US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announcer was replaced by Radio Jockey 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41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2AFC-2067-4975-A7A9-95982F03E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Services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CBCA7-8AE4-4FE3-A426-3FAFF5625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FM Gold Channel came on air on 1st Sept. 2001</a:t>
            </a:r>
          </a:p>
          <a:p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provides round the clock service 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also presents popular film music in its distinctive style</a:t>
            </a:r>
          </a:p>
          <a:p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Besides that, it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keeps its listeners updated with current affairs and News on the hour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494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22452-F968-4E3E-92A9-60C28E5B6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Services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718E0-31ED-41A6-B495-44567E651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Vividh</a:t>
            </a:r>
            <a:r>
              <a:rPr lang="en-IN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Bharati Service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conceptualized in 1957 to meet the competition offered by Radio Ceylon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established itself as a popular channel in the country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 the service provides entertainment for 15 to 17 hours from its 41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endParaRPr lang="en-US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ilm-based content, skits, short plays and interactive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endParaRPr lang="en-US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streaming as well as available on FM transmitter</a:t>
            </a:r>
          </a:p>
          <a:p>
            <a:r>
              <a:rPr lang="en-IN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SANGEET SARITA', 'BHULE BISRE GEET', 'HAWA MAHAL', 'JAIMALA', 'INSE MILIYE' and 'CHHAYA GEET</a:t>
            </a:r>
            <a:r>
              <a:rPr lang="en-IN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 are popular programs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1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4365-2A8D-41DA-889A-86D93E430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Services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8624-0E90-477C-A79C-D96BD9673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Archive Services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 preserves the cultural and intellectual wealth of the country in its Archive 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Recordings of eminent musicians, political figures, intellectuals, leaders, statesmen etc. in various walks of life are kept by Archive service of AIR </a:t>
            </a:r>
          </a:p>
          <a:p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important national resource for historians, </a:t>
            </a:r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music enthusiasts and others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 releases rare archival recordings from time to time for public access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857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7CF58-776A-4B15-8EEB-866DC6194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History of Radio Broadcasting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B0511-DE3E-46ED-A680-11DDB364C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Radio Broadcasting was started by Amateur Radio Clubs</a:t>
            </a:r>
          </a:p>
          <a:p>
            <a:r>
              <a:rPr lang="en-IN" dirty="0"/>
              <a:t>Calcutta, Bombay, Madras and Lahore</a:t>
            </a:r>
          </a:p>
          <a:p>
            <a:r>
              <a:rPr lang="en-IN" dirty="0"/>
              <a:t>Several experimental broadcasts were conducted in Bombay and other cities</a:t>
            </a:r>
          </a:p>
          <a:p>
            <a:r>
              <a:rPr lang="en-IN" dirty="0"/>
              <a:t>First Broadcast- 20</a:t>
            </a:r>
            <a:r>
              <a:rPr lang="en-IN" baseline="30000" dirty="0"/>
              <a:t>th</a:t>
            </a:r>
            <a:r>
              <a:rPr lang="en-IN" dirty="0"/>
              <a:t> August, 1921</a:t>
            </a:r>
          </a:p>
          <a:p>
            <a:r>
              <a:rPr lang="en-IN" dirty="0"/>
              <a:t>Radio Club of Calcutta was perhaps the first amateur radio club to start functioning</a:t>
            </a:r>
          </a:p>
          <a:p>
            <a:r>
              <a:rPr lang="en-IN" dirty="0"/>
              <a:t>First Licence- February 23</a:t>
            </a:r>
            <a:r>
              <a:rPr lang="en-IN" baseline="30000" dirty="0"/>
              <a:t>rd</a:t>
            </a:r>
            <a:r>
              <a:rPr lang="en-IN" dirty="0"/>
              <a:t>, 1922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5537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127D-81B7-431D-B2F8-4CBDFA36C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History of Radio Broadcasting   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EF9E6-927F-4B73-A645-9A60CC721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16</a:t>
            </a:r>
            <a:r>
              <a:rPr lang="en-IN" baseline="30000" dirty="0"/>
              <a:t>th</a:t>
            </a:r>
            <a:r>
              <a:rPr lang="en-IN" dirty="0"/>
              <a:t> May, 1924- Madras Presidency Radio Club was formed </a:t>
            </a:r>
          </a:p>
          <a:p>
            <a:r>
              <a:rPr lang="en-IN" dirty="0"/>
              <a:t>1927- Because of financial difficulties, they came together</a:t>
            </a:r>
          </a:p>
          <a:p>
            <a:r>
              <a:rPr lang="en-IN" dirty="0"/>
              <a:t>They formed Indian Broadcasting Company</a:t>
            </a:r>
          </a:p>
          <a:p>
            <a:r>
              <a:rPr lang="en-IN" dirty="0"/>
              <a:t>This company had little capital</a:t>
            </a:r>
          </a:p>
          <a:p>
            <a:r>
              <a:rPr lang="en-IN" dirty="0"/>
              <a:t>Had two stations (Calcutta and Bombay)</a:t>
            </a:r>
          </a:p>
          <a:p>
            <a:r>
              <a:rPr lang="en-IN" dirty="0"/>
              <a:t>Till 1930, they had 7000 listeners</a:t>
            </a:r>
          </a:p>
          <a:p>
            <a:r>
              <a:rPr lang="en-IN" dirty="0"/>
              <a:t>But, they incurred losses and went into liquidation</a:t>
            </a:r>
          </a:p>
        </p:txBody>
      </p:sp>
    </p:spTree>
    <p:extLst>
      <p:ext uri="{BB962C8B-B14F-4D97-AF65-F5344CB8AC3E}">
        <p14:creationId xmlns:p14="http://schemas.microsoft.com/office/powerpoint/2010/main" val="3796492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2F9E-CD62-4D25-B2B2-D3352687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History of Radio Broadcasting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8F776-FDAD-4F41-8422-6A66E0F37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Government run broadcasting set up was called ISBS</a:t>
            </a:r>
          </a:p>
          <a:p>
            <a:r>
              <a:rPr lang="en-IN" dirty="0"/>
              <a:t>ISBS- Indian State Broadcasting Service</a:t>
            </a:r>
          </a:p>
          <a:p>
            <a:r>
              <a:rPr lang="en-IN" dirty="0"/>
              <a:t>Lionel </a:t>
            </a:r>
            <a:r>
              <a:rPr lang="en-IN" dirty="0" err="1"/>
              <a:t>Fielden</a:t>
            </a:r>
            <a:r>
              <a:rPr lang="en-IN" dirty="0"/>
              <a:t> was the first broadcasting controller</a:t>
            </a:r>
          </a:p>
          <a:p>
            <a:r>
              <a:rPr lang="en-IN" dirty="0"/>
              <a:t>ISBS was turned into AIR in June 1936</a:t>
            </a:r>
          </a:p>
          <a:p>
            <a:r>
              <a:rPr lang="en-IN" dirty="0"/>
              <a:t>First Daily News Bulletin was introduced in 1936</a:t>
            </a:r>
          </a:p>
          <a:p>
            <a:r>
              <a:rPr lang="en-IN" dirty="0"/>
              <a:t>During War time as many as 27 bulletins were broadcast each day</a:t>
            </a:r>
          </a:p>
          <a:p>
            <a:r>
              <a:rPr lang="en-IN" dirty="0"/>
              <a:t>AIR was transferred to I&amp;B Ministry in 1946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241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6101-1B08-45F9-918B-6D87CBD4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History of Radio Broadcasting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F5C8C-7F2A-4A99-ADF8-D232DAD86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dirty="0"/>
              <a:t>It remained with I&amp;B until 1997</a:t>
            </a:r>
          </a:p>
          <a:p>
            <a:r>
              <a:rPr lang="en-IN" dirty="0"/>
              <a:t>1997-Prasarbharti, an autonomous body was formed</a:t>
            </a:r>
          </a:p>
          <a:p>
            <a:r>
              <a:rPr lang="en-IN" dirty="0"/>
              <a:t>At the time of independence, AIR had only 6 national stations and 18 transmitters</a:t>
            </a:r>
          </a:p>
          <a:p>
            <a:r>
              <a:rPr lang="en-IN" dirty="0"/>
              <a:t>Only 250000 sets for a population exceeding 325 million</a:t>
            </a:r>
          </a:p>
          <a:p>
            <a:r>
              <a:rPr lang="en-IN" dirty="0"/>
              <a:t>1957-Commercial Channel </a:t>
            </a:r>
            <a:r>
              <a:rPr lang="en-IN" dirty="0" err="1"/>
              <a:t>Vividh</a:t>
            </a:r>
            <a:r>
              <a:rPr lang="en-IN" dirty="0"/>
              <a:t> Bharti was started</a:t>
            </a:r>
          </a:p>
          <a:p>
            <a:r>
              <a:rPr lang="en-IN" dirty="0"/>
              <a:t>1976- </a:t>
            </a:r>
            <a:r>
              <a:rPr lang="en-IN" dirty="0" err="1"/>
              <a:t>Doordarshan</a:t>
            </a:r>
            <a:r>
              <a:rPr lang="en-IN" dirty="0"/>
              <a:t> was delinked from AIR</a:t>
            </a:r>
          </a:p>
          <a:p>
            <a:r>
              <a:rPr lang="en-IN" dirty="0"/>
              <a:t>AIR has different </a:t>
            </a:r>
            <a:r>
              <a:rPr lang="en-IN"/>
              <a:t>service divisions</a:t>
            </a:r>
            <a:endParaRPr lang="en-IN" dirty="0"/>
          </a:p>
          <a:p>
            <a:endParaRPr lang="en-IN" dirty="0"/>
          </a:p>
          <a:p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848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3807-2433-4AC1-B921-08544568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Organization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8C7B4-A3D9-4D5A-A0A0-684F4E90C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b="1" dirty="0"/>
              <a:t>AIR</a:t>
            </a:r>
            <a:r>
              <a:rPr lang="en-IN" dirty="0"/>
              <a:t>-Headed by Director General</a:t>
            </a:r>
          </a:p>
          <a:p>
            <a:r>
              <a:rPr lang="en-IN" dirty="0"/>
              <a:t>Assisted by Deputy Director Generals and Chief Engineers</a:t>
            </a:r>
          </a:p>
          <a:p>
            <a:r>
              <a:rPr lang="en-IN" dirty="0"/>
              <a:t>Different Units to perform various functions</a:t>
            </a:r>
          </a:p>
          <a:p>
            <a:r>
              <a:rPr lang="en-IN" dirty="0"/>
              <a:t>News Service</a:t>
            </a:r>
          </a:p>
          <a:p>
            <a:r>
              <a:rPr lang="en-IN" dirty="0"/>
              <a:t>Regional Service</a:t>
            </a:r>
          </a:p>
          <a:p>
            <a:r>
              <a:rPr lang="en-IN" dirty="0" err="1"/>
              <a:t>Vividhbharti</a:t>
            </a:r>
            <a:endParaRPr lang="en-IN" dirty="0"/>
          </a:p>
          <a:p>
            <a:r>
              <a:rPr lang="en-IN" dirty="0"/>
              <a:t>External Service Unit</a:t>
            </a:r>
          </a:p>
          <a:p>
            <a:r>
              <a:rPr lang="en-IN" dirty="0"/>
              <a:t>Audience Research Unit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31348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53FAB-0E70-4A6F-84B8-437381DC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Organization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82C78-8DF4-4F53-B47D-9F63371BF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 of the largest broadcasting organizations in the world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terms of the number of languages of broadcast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470 Broadcasting centers located across the country</a:t>
            </a: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AIR originates programming in 23 languages and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179 dialects</a:t>
            </a:r>
          </a:p>
          <a:p>
            <a:r>
              <a:rPr lang="en-IN" dirty="0"/>
              <a:t>AIR covers 99.19% of the population</a:t>
            </a:r>
          </a:p>
          <a:p>
            <a:r>
              <a:rPr lang="en-IN" dirty="0"/>
              <a:t>Covers 92% of area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46915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FDF37-B895-42E5-867B-3F72C3A7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Services of AIR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24FFC-F7E0-4712-8055-54A574091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 Service Division-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disseminates news and commentaries for listeners in India and abroad</a:t>
            </a:r>
          </a:p>
          <a:p>
            <a:pPr marL="0" indent="0">
              <a:buNone/>
            </a:pPr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1939-40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Only </a:t>
            </a:r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27 news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bulletins in a day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Now- 510 bulletins daily for a duration of approximately 52 hours in 82 languages/dialects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89 bulletins are broadcast daily from New Delhi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Language-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English, Hindi and other Indian languages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 based programs are also made by this division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17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A0456-F7EB-4F61-AB38-555304F1B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Services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536C6-83F9-4406-9B03-5AB8C1980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External Services Division</a:t>
            </a:r>
          </a:p>
          <a:p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Started, 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hortly after the outbreak of II world War on 1st October, 1939</a:t>
            </a:r>
            <a:endParaRPr lang="en-IN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Started service in </a:t>
            </a:r>
            <a:r>
              <a:rPr lang="en-IN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Pushtu</a:t>
            </a:r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listeners to counter </a:t>
            </a:r>
            <a:r>
              <a:rPr lang="en-I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IN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erman propaganda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Today, this service ranks high amongst the overseas Radio networks of the world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 transmission daily 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 countries in 27 languages, 15 foreign and 12 Indian</a:t>
            </a:r>
          </a:p>
          <a:p>
            <a:r>
              <a:rPr lang="it-IT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Arabic, Baluchi, Burmese, Chinese, Dari, French, Indonesian, Persian, Pushtu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92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</TotalTime>
  <Words>731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History of Radio Broadcasting</vt:lpstr>
      <vt:lpstr>History of Radio Broadcasting</vt:lpstr>
      <vt:lpstr>History of Radio Broadcasting            </vt:lpstr>
      <vt:lpstr>History of Radio Broadcasting </vt:lpstr>
      <vt:lpstr>History of Radio Broadcasting </vt:lpstr>
      <vt:lpstr>Organization Structure</vt:lpstr>
      <vt:lpstr>Organization Structure</vt:lpstr>
      <vt:lpstr> Services of AIR</vt:lpstr>
      <vt:lpstr>Services of AIR</vt:lpstr>
      <vt:lpstr>Services of AIR</vt:lpstr>
      <vt:lpstr>Services of AIR</vt:lpstr>
      <vt:lpstr>Services of AIR</vt:lpstr>
      <vt:lpstr>Services of AIR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Radio Broadcasting</dc:title>
  <dc:creator>Nilit Tinna</dc:creator>
  <cp:lastModifiedBy>Nilit Tinna</cp:lastModifiedBy>
  <cp:revision>26</cp:revision>
  <dcterms:created xsi:type="dcterms:W3CDTF">2020-11-26T17:09:07Z</dcterms:created>
  <dcterms:modified xsi:type="dcterms:W3CDTF">2021-01-01T19:18:29Z</dcterms:modified>
</cp:coreProperties>
</file>