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6" r:id="rId1"/>
  </p:sldMasterIdLst>
  <p:sldIdLst>
    <p:sldId id="259" r:id="rId2"/>
    <p:sldId id="260" r:id="rId3"/>
    <p:sldId id="261" r:id="rId4"/>
    <p:sldId id="262" r:id="rId5"/>
    <p:sldId id="263" r:id="rId6"/>
    <p:sldId id="314" r:id="rId7"/>
    <p:sldId id="315" r:id="rId8"/>
    <p:sldId id="316" r:id="rId9"/>
    <p:sldId id="317" r:id="rId10"/>
    <p:sldId id="318" r:id="rId11"/>
    <p:sldId id="319" r:id="rId12"/>
    <p:sldId id="320" r:id="rId13"/>
    <p:sldId id="321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A147"/>
    <a:srgbClr val="B54C2D"/>
    <a:srgbClr val="B66952"/>
    <a:srgbClr val="B56D45"/>
    <a:srgbClr val="DF98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88D38747-4367-4BD2-8D51-C97E202738E2}" type="datetime1">
              <a:rPr lang="en-US" smtClean="0"/>
              <a:t>1/2/2021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568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  <a:t>1/2/2021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3683303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  <a:t>1/2/2021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1820533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  <a:t>1/2/2021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2156705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  <a:t>1/2/2021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3333224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  <a:t>1/2/2021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3685668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  <a:t>1/2/2021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4782206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833E-1B6D-415F-AD29-75AE8C43BD0D}" type="datetime1">
              <a:rPr lang="en-US" smtClean="0"/>
              <a:t>1/2/2021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00145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2596F-08A7-4B70-989A-F2B1CF31E66B}" type="datetime1">
              <a:rPr lang="en-US" smtClean="0"/>
              <a:t>1/2/2021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271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55A3C-5767-4844-A0A3-83778C2E5409}" type="datetime1">
              <a:rPr lang="en-US" smtClean="0"/>
              <a:t>1/2/2021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699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07A8-A5CF-4D38-AB86-7EDDA87A85D4}" type="datetime1">
              <a:rPr lang="en-US" smtClean="0"/>
              <a:t>1/2/2021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312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D27C-8599-43EF-BA1D-14DDC1946E06}" type="datetime1">
              <a:rPr lang="en-US" smtClean="0"/>
              <a:t>1/2/2021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3757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43D99-809A-49C0-96E5-4250D0B498EE}" type="datetime1">
              <a:rPr lang="en-US" smtClean="0"/>
              <a:t>1/2/2021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8935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3DE9B-B678-4EFB-BB7D-A4370204A0B0}" type="datetime1">
              <a:rPr lang="en-US" smtClean="0"/>
              <a:t>1/2/2021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0340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812DA-F765-4142-A6A3-A8ED7235E082}" type="datetime1">
              <a:rPr lang="en-US" smtClean="0"/>
              <a:t>1/2/2021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5884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277FD-7DE6-41D4-930D-AC99F5AFE54E}" type="datetime1">
              <a:rPr lang="en-US" smtClean="0"/>
              <a:t>1/2/2021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7201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5526-7079-4B7B-987C-1B5FAE11A0FF}" type="datetime1">
              <a:rPr lang="en-US" smtClean="0"/>
              <a:t>1/2/2021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943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73ED0CC-082F-4160-86E5-0D6041F12778}" type="datetime1">
              <a:rPr lang="en-US" smtClean="0"/>
              <a:t>1/2/2021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670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  <p:sldLayoutId id="2147483758" r:id="rId12"/>
    <p:sldLayoutId id="2147483759" r:id="rId13"/>
    <p:sldLayoutId id="2147483760" r:id="rId14"/>
    <p:sldLayoutId id="2147483761" r:id="rId15"/>
    <p:sldLayoutId id="2147483762" r:id="rId16"/>
    <p:sldLayoutId id="2147483763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cup, coffee, food, beverage&#10;&#10;Description automatically generated">
            <a:extLst>
              <a:ext uri="{FF2B5EF4-FFF2-40B4-BE49-F238E27FC236}">
                <a16:creationId xmlns:a16="http://schemas.microsoft.com/office/drawing/2014/main" id="{91BC5572-FC33-4C1C-8DEE-C2CF75A7564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D1F047C-C727-42A7-85C5-68C5AA1B1A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0693" y="1087120"/>
            <a:ext cx="9440034" cy="2648381"/>
          </a:xfrm>
        </p:spPr>
        <p:txBody>
          <a:bodyPr>
            <a:normAutofit/>
          </a:bodyPr>
          <a:lstStyle/>
          <a:p>
            <a:r>
              <a:rPr lang="en-US" sz="7200" dirty="0"/>
              <a:t>History of Radio Broadcasting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93FB3F-A8D4-46D3-A1C6-C79C645637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0693" y="3910649"/>
            <a:ext cx="9440034" cy="1397951"/>
          </a:xfrm>
        </p:spPr>
        <p:txBody>
          <a:bodyPr>
            <a:normAutofit/>
          </a:bodyPr>
          <a:lstStyle/>
          <a:p>
            <a:r>
              <a:rPr lang="en-US" sz="2800" dirty="0"/>
              <a:t>Divya Narang Tinna</a:t>
            </a:r>
          </a:p>
          <a:p>
            <a:r>
              <a:rPr lang="en-US" sz="2800" dirty="0"/>
              <a:t>AP, TCSC</a:t>
            </a:r>
          </a:p>
        </p:txBody>
      </p:sp>
    </p:spTree>
    <p:extLst>
      <p:ext uri="{BB962C8B-B14F-4D97-AF65-F5344CB8AC3E}">
        <p14:creationId xmlns:p14="http://schemas.microsoft.com/office/powerpoint/2010/main" val="6337383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FAEDFD-1312-48ED-99A1-D498E5E335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Services of AIR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10C4D7-E2E7-4BF4-9889-FFF3D9159A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FM Service-</a:t>
            </a:r>
          </a:p>
          <a:p>
            <a:r>
              <a:rPr lang="en-US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AIR runs FM Rainbow and FM Gold Channels</a:t>
            </a:r>
          </a:p>
          <a:p>
            <a:r>
              <a:rPr lang="en-US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There are 25 FM Rainbow channels and 5 FM Gold channels originating from 23 cities</a:t>
            </a:r>
          </a:p>
          <a:p>
            <a:r>
              <a:rPr lang="en-US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AIR launched FM Rainbow channel on 1st February 1993</a:t>
            </a:r>
          </a:p>
          <a:p>
            <a:r>
              <a:rPr lang="en-US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adio listening was on decline especially in big cities</a:t>
            </a:r>
          </a:p>
          <a:p>
            <a:r>
              <a:rPr lang="en-US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Noise free FM transmission effectively captured its audience especially youth</a:t>
            </a:r>
            <a:endParaRPr lang="en-US" sz="200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announcer was replaced by Radio Jockey </a:t>
            </a:r>
            <a:endParaRPr lang="en-I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2419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1C2AFC-2067-4975-A7A9-95982F03E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Services of AIR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6CBCA7-8AE4-4FE3-A426-3FAFF56252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FM Gold Channel came on air on 1st Sept. 2001</a:t>
            </a:r>
          </a:p>
          <a:p>
            <a:r>
              <a:rPr lang="en-US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en-US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provides round the clock service </a:t>
            </a:r>
          </a:p>
          <a:p>
            <a:r>
              <a:rPr lang="en-US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It also presents popular film music in its distinctive style</a:t>
            </a:r>
          </a:p>
          <a:p>
            <a:r>
              <a:rPr lang="en-US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Besides that, it </a:t>
            </a:r>
            <a:r>
              <a:rPr lang="en-US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keeps its listeners updated with current affairs and News on the hour</a:t>
            </a:r>
            <a:endParaRPr lang="en-I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64943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B22452-F968-4E3E-92A9-60C28E5B6E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Services of AIR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4718E0-31ED-41A6-B495-44567E6511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IN" b="1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Vividh</a:t>
            </a:r>
            <a:r>
              <a:rPr lang="en-IN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Bharati Service</a:t>
            </a:r>
          </a:p>
          <a:p>
            <a:r>
              <a:rPr lang="en-US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It was conceptualized in 1957 to meet the competition offered by Radio Ceylon</a:t>
            </a:r>
          </a:p>
          <a:p>
            <a:r>
              <a:rPr lang="en-US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It established itself as a popular channel in the country</a:t>
            </a:r>
          </a:p>
          <a:p>
            <a:r>
              <a:rPr lang="en-US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Today the service provides entertainment for 15 to 17 hours from its 41 </a:t>
            </a:r>
            <a:r>
              <a:rPr lang="en-US" b="0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centres</a:t>
            </a:r>
            <a:endParaRPr lang="en-US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ilm-based content, skits, short plays and interactive </a:t>
            </a:r>
            <a:r>
              <a:rPr lang="en-US" b="0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programmes</a:t>
            </a:r>
            <a:endParaRPr lang="en-US" b="0" i="0" dirty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Web streaming as well as available on FM transmitter</a:t>
            </a:r>
          </a:p>
          <a:p>
            <a:r>
              <a:rPr lang="en-IN" sz="22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SANGEET SARITA', 'BHULE BISRE GEET', 'HAWA MAHAL', 'JAIMALA', 'INSE MILIYE' and 'CHHAYA GEET</a:t>
            </a:r>
            <a:r>
              <a:rPr lang="en-IN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’ are popular programs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27164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A54365-2A8D-41DA-889A-86D93E4306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Services of AIR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528624-0E90-477C-A79C-D96BD9673A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20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Archive Services</a:t>
            </a:r>
          </a:p>
          <a:p>
            <a:r>
              <a:rPr lang="en-US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AIR preserves the cultural and intellectual wealth of the country in its Archive </a:t>
            </a:r>
          </a:p>
          <a:p>
            <a:r>
              <a:rPr lang="en-US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Recordings of eminent musicians, political figures, intellectuals, leaders, statesmen etc. in various walks of life are kept by Archive service of AIR </a:t>
            </a:r>
          </a:p>
          <a:p>
            <a:r>
              <a:rPr lang="en-US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 are </a:t>
            </a:r>
            <a:r>
              <a:rPr lang="en-US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an important national resource for historians, </a:t>
            </a:r>
            <a:r>
              <a:rPr lang="en-IN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music enthusiasts and others</a:t>
            </a:r>
          </a:p>
          <a:p>
            <a:r>
              <a:rPr lang="en-US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AIR releases rare archival recordings from time to time for public access</a:t>
            </a:r>
            <a:endParaRPr lang="en-I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68570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F7CF58-776A-4B15-8EEB-866DC6194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History of Radio Broadcasting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5B0511-DE3E-46ED-A680-11DDB364C4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IN" dirty="0"/>
              <a:t>Radio Broadcasting was started by Amateur Radio Clubs</a:t>
            </a:r>
          </a:p>
          <a:p>
            <a:r>
              <a:rPr lang="en-IN" dirty="0"/>
              <a:t>Calcutta, Bombay, Madras and Lahore</a:t>
            </a:r>
          </a:p>
          <a:p>
            <a:r>
              <a:rPr lang="en-IN" dirty="0"/>
              <a:t>Several experimental broadcasts were conducted in Bombay and other cities</a:t>
            </a:r>
          </a:p>
          <a:p>
            <a:r>
              <a:rPr lang="en-IN" dirty="0"/>
              <a:t>First Broadcast- 20</a:t>
            </a:r>
            <a:r>
              <a:rPr lang="en-IN" baseline="30000" dirty="0"/>
              <a:t>th</a:t>
            </a:r>
            <a:r>
              <a:rPr lang="en-IN" dirty="0"/>
              <a:t> August, 1921</a:t>
            </a:r>
          </a:p>
          <a:p>
            <a:r>
              <a:rPr lang="en-IN" dirty="0"/>
              <a:t>Radio Club of Calcutta was perhaps the first amateur radio club to start functioning</a:t>
            </a:r>
          </a:p>
          <a:p>
            <a:r>
              <a:rPr lang="en-IN" dirty="0"/>
              <a:t>First Licence- February 23</a:t>
            </a:r>
            <a:r>
              <a:rPr lang="en-IN" baseline="30000" dirty="0"/>
              <a:t>rd</a:t>
            </a:r>
            <a:r>
              <a:rPr lang="en-IN" dirty="0"/>
              <a:t>, 1922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7553797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85127D-81B7-431D-B2F8-4CBDFA36CB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History of Radio Broadcasting          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CEF9E6-927F-4B73-A645-9A60CC7211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IN" dirty="0"/>
              <a:t>16</a:t>
            </a:r>
            <a:r>
              <a:rPr lang="en-IN" baseline="30000" dirty="0"/>
              <a:t>th</a:t>
            </a:r>
            <a:r>
              <a:rPr lang="en-IN" dirty="0"/>
              <a:t> May, 1924- Madras Presidency Radio Club was formed </a:t>
            </a:r>
          </a:p>
          <a:p>
            <a:r>
              <a:rPr lang="en-IN" dirty="0"/>
              <a:t>1927- Because of financial difficulties, they came together</a:t>
            </a:r>
          </a:p>
          <a:p>
            <a:r>
              <a:rPr lang="en-IN" dirty="0"/>
              <a:t>They formed Indian Broadcasting Company</a:t>
            </a:r>
          </a:p>
          <a:p>
            <a:r>
              <a:rPr lang="en-IN" dirty="0"/>
              <a:t>This company had little capital</a:t>
            </a:r>
          </a:p>
          <a:p>
            <a:r>
              <a:rPr lang="en-IN" dirty="0"/>
              <a:t>Had two stations (Calcutta and Bombay)</a:t>
            </a:r>
          </a:p>
          <a:p>
            <a:r>
              <a:rPr lang="en-IN" dirty="0"/>
              <a:t>Till 1930, they had 7000 listeners</a:t>
            </a:r>
          </a:p>
          <a:p>
            <a:r>
              <a:rPr lang="en-IN" dirty="0"/>
              <a:t>But, they incurred losses and went into liquidation</a:t>
            </a:r>
          </a:p>
        </p:txBody>
      </p:sp>
    </p:spTree>
    <p:extLst>
      <p:ext uri="{BB962C8B-B14F-4D97-AF65-F5344CB8AC3E}">
        <p14:creationId xmlns:p14="http://schemas.microsoft.com/office/powerpoint/2010/main" val="37964928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1B2F9E-CD62-4D25-B2B2-D335268789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History of Radio Broadcasting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D8F776-FDAD-4F41-8422-6A66E0F37B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IN" dirty="0"/>
              <a:t>Government run broadcasting set up was called ISBS</a:t>
            </a:r>
          </a:p>
          <a:p>
            <a:r>
              <a:rPr lang="en-IN" dirty="0"/>
              <a:t>ISBS- Indian State Broadcasting Service</a:t>
            </a:r>
          </a:p>
          <a:p>
            <a:r>
              <a:rPr lang="en-IN" dirty="0"/>
              <a:t>Lionel </a:t>
            </a:r>
            <a:r>
              <a:rPr lang="en-IN" dirty="0" err="1"/>
              <a:t>Fielden</a:t>
            </a:r>
            <a:r>
              <a:rPr lang="en-IN" dirty="0"/>
              <a:t> was the first broadcasting controller</a:t>
            </a:r>
          </a:p>
          <a:p>
            <a:r>
              <a:rPr lang="en-IN" dirty="0"/>
              <a:t>ISBS was turned into AIR in June 1936</a:t>
            </a:r>
          </a:p>
          <a:p>
            <a:r>
              <a:rPr lang="en-IN" dirty="0"/>
              <a:t>First Daily News Bulletin was introduced in 1936</a:t>
            </a:r>
          </a:p>
          <a:p>
            <a:r>
              <a:rPr lang="en-IN" dirty="0"/>
              <a:t>During War time as many as 27 bulletins were broadcast each day</a:t>
            </a:r>
          </a:p>
          <a:p>
            <a:r>
              <a:rPr lang="en-IN" dirty="0"/>
              <a:t>AIR was transferred to I&amp;B Ministry in 1946</a:t>
            </a:r>
          </a:p>
          <a:p>
            <a:endParaRPr lang="en-IN" dirty="0"/>
          </a:p>
          <a:p>
            <a:endParaRPr lang="en-IN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0124108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B6101-1B08-45F9-918B-6D87CBD44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History of Radio Broadcasting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F5C8C-7F2A-4A99-ADF8-D232DAD86B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IN" dirty="0"/>
              <a:t>It remained with I&amp;B until 1997</a:t>
            </a:r>
          </a:p>
          <a:p>
            <a:r>
              <a:rPr lang="en-IN" dirty="0"/>
              <a:t>1997-Prasarbharti, an autonomous body was formed</a:t>
            </a:r>
          </a:p>
          <a:p>
            <a:r>
              <a:rPr lang="en-IN" dirty="0"/>
              <a:t>At the time of independence, AIR had only 6 national stations and 18 transmitters</a:t>
            </a:r>
          </a:p>
          <a:p>
            <a:r>
              <a:rPr lang="en-IN" dirty="0"/>
              <a:t>Only 250000 sets for a population exceeding 325 million</a:t>
            </a:r>
          </a:p>
          <a:p>
            <a:r>
              <a:rPr lang="en-IN" dirty="0"/>
              <a:t>1957-Commercial Channel </a:t>
            </a:r>
            <a:r>
              <a:rPr lang="en-IN" dirty="0" err="1"/>
              <a:t>Vividh</a:t>
            </a:r>
            <a:r>
              <a:rPr lang="en-IN" dirty="0"/>
              <a:t> Bharti was started</a:t>
            </a:r>
          </a:p>
          <a:p>
            <a:r>
              <a:rPr lang="en-IN" dirty="0"/>
              <a:t>1976- </a:t>
            </a:r>
            <a:r>
              <a:rPr lang="en-IN" dirty="0" err="1"/>
              <a:t>Doordarshan</a:t>
            </a:r>
            <a:r>
              <a:rPr lang="en-IN" dirty="0"/>
              <a:t> was delinked from AIR</a:t>
            </a:r>
          </a:p>
          <a:p>
            <a:r>
              <a:rPr lang="en-IN" dirty="0"/>
              <a:t>AIR has different </a:t>
            </a:r>
            <a:r>
              <a:rPr lang="en-IN"/>
              <a:t>service divisions</a:t>
            </a:r>
            <a:endParaRPr lang="en-IN" dirty="0"/>
          </a:p>
          <a:p>
            <a:endParaRPr lang="en-IN" dirty="0"/>
          </a:p>
          <a:p>
            <a:r>
              <a:rPr lang="en-IN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118489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CE3807-2433-4AC1-B921-085445682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/>
              <a:t>Organization 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58C7B4-A3D9-4D5A-A0A0-684F4E90C1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IN" b="1" dirty="0"/>
              <a:t>AIR</a:t>
            </a:r>
            <a:r>
              <a:rPr lang="en-IN" dirty="0"/>
              <a:t>-Headed by Director General</a:t>
            </a:r>
          </a:p>
          <a:p>
            <a:r>
              <a:rPr lang="en-IN" dirty="0"/>
              <a:t>Assisted by Deputy Director Generals and Chief Engineers</a:t>
            </a:r>
          </a:p>
          <a:p>
            <a:r>
              <a:rPr lang="en-IN" dirty="0"/>
              <a:t>Different Units to perform various functions</a:t>
            </a:r>
          </a:p>
          <a:p>
            <a:r>
              <a:rPr lang="en-IN" dirty="0"/>
              <a:t>News Service</a:t>
            </a:r>
          </a:p>
          <a:p>
            <a:r>
              <a:rPr lang="en-IN" dirty="0"/>
              <a:t>Regional Service</a:t>
            </a:r>
          </a:p>
          <a:p>
            <a:r>
              <a:rPr lang="en-IN" dirty="0" err="1"/>
              <a:t>Vividhbharti</a:t>
            </a:r>
            <a:endParaRPr lang="en-IN" dirty="0"/>
          </a:p>
          <a:p>
            <a:r>
              <a:rPr lang="en-IN" dirty="0"/>
              <a:t>External Service Unit</a:t>
            </a:r>
          </a:p>
          <a:p>
            <a:r>
              <a:rPr lang="en-IN" dirty="0"/>
              <a:t>Audience Research Unit</a:t>
            </a:r>
          </a:p>
          <a:p>
            <a:endParaRPr lang="en-IN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2313482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53FAB-0E70-4A6F-84B8-437381DC36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/>
              <a:t>Organization 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282C78-8DF4-4F53-B47D-9F63371BF5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One of the largest broadcasting organizations in the world</a:t>
            </a:r>
          </a:p>
          <a:p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0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terms of the number of languages of broadcast</a:t>
            </a:r>
          </a:p>
          <a:p>
            <a:r>
              <a:rPr lang="en-US" sz="20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470 Broadcasting centers located across the country</a:t>
            </a:r>
          </a:p>
          <a:p>
            <a:r>
              <a:rPr lang="en-US" sz="20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AIR originates programming in 23 languages and </a:t>
            </a:r>
            <a:r>
              <a:rPr lang="en-US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179 dialects</a:t>
            </a:r>
          </a:p>
          <a:p>
            <a:r>
              <a:rPr lang="en-IN" dirty="0"/>
              <a:t>AIR covers 99.19% of the population</a:t>
            </a:r>
          </a:p>
          <a:p>
            <a:r>
              <a:rPr lang="en-IN" dirty="0"/>
              <a:t>Covers 92% of area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0469150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3FDF37-B895-42E5-867B-3F72C3A798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IN" dirty="0"/>
            </a:br>
            <a:r>
              <a:rPr lang="en-IN" dirty="0"/>
              <a:t>Services of AIR</a:t>
            </a:r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E24FFC-F7E0-4712-8055-54A5740914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News Service Division-</a:t>
            </a:r>
          </a:p>
          <a:p>
            <a:pPr marL="0" indent="0">
              <a:buNone/>
            </a:pPr>
            <a:r>
              <a:rPr lang="en-US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It disseminates news and commentaries for listeners in India and abroad</a:t>
            </a:r>
          </a:p>
          <a:p>
            <a:pPr marL="0" indent="0">
              <a:buNone/>
            </a:pPr>
            <a:r>
              <a:rPr lang="en-IN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1939-40</a:t>
            </a:r>
            <a:r>
              <a:rPr lang="en-US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Only </a:t>
            </a:r>
            <a:r>
              <a:rPr lang="en-IN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27 news</a:t>
            </a:r>
            <a:r>
              <a:rPr lang="en-US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bulletins in a day</a:t>
            </a:r>
          </a:p>
          <a:p>
            <a:pPr marL="0" indent="0">
              <a:buNone/>
            </a:pPr>
            <a:r>
              <a:rPr lang="en-US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Now- 510 bulletins daily for a duration of approximately 52 hours in 82 languages/dialects</a:t>
            </a:r>
          </a:p>
          <a:p>
            <a:pPr marL="0" indent="0">
              <a:buNone/>
            </a:pPr>
            <a:r>
              <a:rPr lang="en-US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89 bulletins are broadcast daily from New Delhi 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Language- </a:t>
            </a:r>
            <a:r>
              <a:rPr lang="en-US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English, Hindi and other Indian languages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News based programs are also made by this division</a:t>
            </a:r>
            <a:endParaRPr lang="en-I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61784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AA0456-F7EB-4F61-AB38-555304F1B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Services of AIR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B536C6-83F9-4406-9B03-5AB8C19808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20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External Services Division</a:t>
            </a:r>
          </a:p>
          <a:p>
            <a:r>
              <a:rPr lang="en-US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Started, s</a:t>
            </a:r>
            <a:r>
              <a:rPr lang="en-US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hortly after the outbreak of II world War on 1st October, 1939</a:t>
            </a:r>
            <a:endParaRPr lang="en-IN" sz="2000" b="1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Started service in </a:t>
            </a:r>
            <a:r>
              <a:rPr lang="en-IN" sz="2000" b="0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Pushtu</a:t>
            </a:r>
            <a:r>
              <a:rPr lang="en-IN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for listeners to counter </a:t>
            </a:r>
            <a:r>
              <a:rPr lang="en-IN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IN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erman propaganda</a:t>
            </a:r>
          </a:p>
          <a:p>
            <a:r>
              <a:rPr lang="en-US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Today, this service ranks high amongst the overseas Radio networks of the world</a:t>
            </a:r>
          </a:p>
          <a:p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transmission daily </a:t>
            </a:r>
          </a:p>
          <a:p>
            <a:r>
              <a:rPr lang="en-US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100 countries in 27 languages, 15 foreign and 12 Indian</a:t>
            </a:r>
          </a:p>
          <a:p>
            <a:r>
              <a:rPr lang="it-IT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Arabic, Baluchi, Burmese, Chinese, Dari, French, Indonesian, Persian, Pushtu</a:t>
            </a:r>
            <a:endParaRPr lang="en-I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97923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70</TotalTime>
  <Words>731</Words>
  <Application>Microsoft Office PowerPoint</Application>
  <PresentationFormat>Widescreen</PresentationFormat>
  <Paragraphs>96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Garamond</vt:lpstr>
      <vt:lpstr>Times New Roman</vt:lpstr>
      <vt:lpstr>Organic</vt:lpstr>
      <vt:lpstr>History of Radio Broadcasting</vt:lpstr>
      <vt:lpstr>History of Radio Broadcasting</vt:lpstr>
      <vt:lpstr>History of Radio Broadcasting            </vt:lpstr>
      <vt:lpstr>History of Radio Broadcasting </vt:lpstr>
      <vt:lpstr>History of Radio Broadcasting </vt:lpstr>
      <vt:lpstr>Organization Structure</vt:lpstr>
      <vt:lpstr>Organization Structure</vt:lpstr>
      <vt:lpstr> Services of AIR</vt:lpstr>
      <vt:lpstr>Services of AIR</vt:lpstr>
      <vt:lpstr>Services of AIR</vt:lpstr>
      <vt:lpstr>Services of AIR</vt:lpstr>
      <vt:lpstr>Services of AIR</vt:lpstr>
      <vt:lpstr>Services of AIR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History of Radio Broadcasting</dc:title>
  <dc:creator>Nilit Tinna</dc:creator>
  <cp:lastModifiedBy>Nilit Tinna</cp:lastModifiedBy>
  <cp:revision>26</cp:revision>
  <dcterms:created xsi:type="dcterms:W3CDTF">2020-11-26T17:09:07Z</dcterms:created>
  <dcterms:modified xsi:type="dcterms:W3CDTF">2021-01-01T19:18:29Z</dcterms:modified>
</cp:coreProperties>
</file>