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91" r:id="rId1"/>
  </p:sldMasterIdLst>
  <p:notesMasterIdLst>
    <p:notesMasterId r:id="rId26"/>
  </p:notesMasterIdLst>
  <p:sldIdLst>
    <p:sldId id="282" r:id="rId2"/>
    <p:sldId id="258" r:id="rId3"/>
    <p:sldId id="259" r:id="rId4"/>
    <p:sldId id="280" r:id="rId5"/>
    <p:sldId id="260" r:id="rId6"/>
    <p:sldId id="265" r:id="rId7"/>
    <p:sldId id="266" r:id="rId8"/>
    <p:sldId id="272" r:id="rId9"/>
    <p:sldId id="261" r:id="rId10"/>
    <p:sldId id="263" r:id="rId11"/>
    <p:sldId id="262" r:id="rId12"/>
    <p:sldId id="267" r:id="rId13"/>
    <p:sldId id="273" r:id="rId14"/>
    <p:sldId id="274" r:id="rId15"/>
    <p:sldId id="290" r:id="rId16"/>
    <p:sldId id="281" r:id="rId17"/>
    <p:sldId id="275" r:id="rId18"/>
    <p:sldId id="276" r:id="rId19"/>
    <p:sldId id="286" r:id="rId20"/>
    <p:sldId id="285" r:id="rId21"/>
    <p:sldId id="287" r:id="rId22"/>
    <p:sldId id="289" r:id="rId23"/>
    <p:sldId id="283" r:id="rId24"/>
    <p:sldId id="284" r:id="rId25"/>
  </p:sldIdLst>
  <p:sldSz cx="9144000" cy="5143500" type="screen16x9"/>
  <p:notesSz cx="6858000" cy="9144000"/>
  <p:embeddedFontLst>
    <p:embeddedFont>
      <p:font typeface="Garamond" panose="02020404030301010803" pitchFamily="18" charset="0"/>
      <p:regular r:id="rId27"/>
      <p:bold r:id="rId28"/>
      <p:italic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d559@gmail.com" userId="c3b46f7a94041c8c" providerId="LiveId" clId="{B0A82AB7-3BE6-44B1-A6FE-C816BBDD3D27}"/>
    <pc:docChg chg="delSld">
      <pc:chgData name="akd559@gmail.com" userId="c3b46f7a94041c8c" providerId="LiveId" clId="{B0A82AB7-3BE6-44B1-A6FE-C816BBDD3D27}" dt="2021-05-05T06:47:20.297" v="1" actId="47"/>
      <pc:docMkLst>
        <pc:docMk/>
      </pc:docMkLst>
      <pc:sldChg chg="del">
        <pc:chgData name="akd559@gmail.com" userId="c3b46f7a94041c8c" providerId="LiveId" clId="{B0A82AB7-3BE6-44B1-A6FE-C816BBDD3D27}" dt="2021-05-05T06:47:14.397" v="0" actId="47"/>
        <pc:sldMkLst>
          <pc:docMk/>
          <pc:sldMk cId="0" sldId="257"/>
        </pc:sldMkLst>
      </pc:sldChg>
      <pc:sldChg chg="del">
        <pc:chgData name="akd559@gmail.com" userId="c3b46f7a94041c8c" providerId="LiveId" clId="{B0A82AB7-3BE6-44B1-A6FE-C816BBDD3D27}" dt="2021-05-05T06:47:20.297" v="1" actId="47"/>
        <pc:sldMkLst>
          <pc:docMk/>
          <pc:sldMk cId="888113873" sldId="288"/>
        </pc:sldMkLst>
      </pc:sldChg>
    </pc:docChg>
  </pc:docChgLst>
  <pc:docChgLst>
    <pc:chgData name="akd559@gmail.com" userId="c3b46f7a94041c8c" providerId="LiveId" clId="{FC298106-7BE1-46E5-8C38-3DDF5384EC05}"/>
    <pc:docChg chg="undo custSel mod addSld delSld modSld modMainMaster">
      <pc:chgData name="akd559@gmail.com" userId="c3b46f7a94041c8c" providerId="LiveId" clId="{FC298106-7BE1-46E5-8C38-3DDF5384EC05}" dt="2021-02-03T04:05:25.452" v="241" actId="47"/>
      <pc:docMkLst>
        <pc:docMk/>
      </pc:docMkLst>
      <pc:sldChg chg="addSp delSp modSp mod setBg setClrOvrMap">
        <pc:chgData name="akd559@gmail.com" userId="c3b46f7a94041c8c" providerId="LiveId" clId="{FC298106-7BE1-46E5-8C38-3DDF5384EC05}" dt="2021-01-28T11:50:13.894" v="45" actId="26606"/>
        <pc:sldMkLst>
          <pc:docMk/>
          <pc:sldMk cId="0" sldId="257"/>
        </pc:sldMkLst>
        <pc:spChg chg="mod">
          <ac:chgData name="akd559@gmail.com" userId="c3b46f7a94041c8c" providerId="LiveId" clId="{FC298106-7BE1-46E5-8C38-3DDF5384EC05}" dt="2021-01-28T11:50:13.894" v="45" actId="26606"/>
          <ac:spMkLst>
            <pc:docMk/>
            <pc:sldMk cId="0" sldId="257"/>
            <ac:spMk id="90" creationId="{00000000-0000-0000-0000-000000000000}"/>
          </ac:spMkLst>
        </pc:spChg>
        <pc:spChg chg="mod">
          <ac:chgData name="akd559@gmail.com" userId="c3b46f7a94041c8c" providerId="LiveId" clId="{FC298106-7BE1-46E5-8C38-3DDF5384EC05}" dt="2021-01-28T11:50:13.894" v="45" actId="26606"/>
          <ac:spMkLst>
            <pc:docMk/>
            <pc:sldMk cId="0" sldId="257"/>
            <ac:spMk id="91" creationId="{00000000-0000-0000-0000-000000000000}"/>
          </ac:spMkLst>
        </pc:spChg>
        <pc:spChg chg="add del">
          <ac:chgData name="akd559@gmail.com" userId="c3b46f7a94041c8c" providerId="LiveId" clId="{FC298106-7BE1-46E5-8C38-3DDF5384EC05}" dt="2021-01-28T11:50:13.879" v="44" actId="26606"/>
          <ac:spMkLst>
            <pc:docMk/>
            <pc:sldMk cId="0" sldId="257"/>
            <ac:spMk id="97" creationId="{FDF8837B-BAE2-489A-8F93-69216307D5A5}"/>
          </ac:spMkLst>
        </pc:spChg>
        <pc:spChg chg="add">
          <ac:chgData name="akd559@gmail.com" userId="c3b46f7a94041c8c" providerId="LiveId" clId="{FC298106-7BE1-46E5-8C38-3DDF5384EC05}" dt="2021-01-28T11:50:13.894" v="45" actId="26606"/>
          <ac:spMkLst>
            <pc:docMk/>
            <pc:sldMk cId="0" sldId="257"/>
            <ac:spMk id="101" creationId="{FDF8837B-BAE2-489A-8F93-69216307D5A5}"/>
          </ac:spMkLst>
        </pc:spChg>
        <pc:picChg chg="add del">
          <ac:chgData name="akd559@gmail.com" userId="c3b46f7a94041c8c" providerId="LiveId" clId="{FC298106-7BE1-46E5-8C38-3DDF5384EC05}" dt="2021-01-28T11:50:13.879" v="44" actId="26606"/>
          <ac:picMkLst>
            <pc:docMk/>
            <pc:sldMk cId="0" sldId="257"/>
            <ac:picMk id="93" creationId="{49B3791D-0726-4687-8955-63E30C070329}"/>
          </ac:picMkLst>
        </pc:picChg>
        <pc:picChg chg="add">
          <ac:chgData name="akd559@gmail.com" userId="c3b46f7a94041c8c" providerId="LiveId" clId="{FC298106-7BE1-46E5-8C38-3DDF5384EC05}" dt="2021-01-28T11:50:13.894" v="45" actId="26606"/>
          <ac:picMkLst>
            <pc:docMk/>
            <pc:sldMk cId="0" sldId="257"/>
            <ac:picMk id="102" creationId="{40E38AA2-F9B3-4E22-AB9F-2BBED58F2F06}"/>
          </ac:picMkLst>
        </pc:picChg>
        <pc:cxnChg chg="add del">
          <ac:chgData name="akd559@gmail.com" userId="c3b46f7a94041c8c" providerId="LiveId" clId="{FC298106-7BE1-46E5-8C38-3DDF5384EC05}" dt="2021-01-28T11:50:13.879" v="44" actId="26606"/>
          <ac:cxnSpMkLst>
            <pc:docMk/>
            <pc:sldMk cId="0" sldId="257"/>
            <ac:cxnSpMk id="99" creationId="{B48BEE9B-A2F4-4BF3-9EAD-16E1A7FC2DC6}"/>
          </ac:cxnSpMkLst>
        </pc:cxnChg>
        <pc:cxnChg chg="add">
          <ac:chgData name="akd559@gmail.com" userId="c3b46f7a94041c8c" providerId="LiveId" clId="{FC298106-7BE1-46E5-8C38-3DDF5384EC05}" dt="2021-01-28T11:50:13.894" v="45" actId="26606"/>
          <ac:cxnSpMkLst>
            <pc:docMk/>
            <pc:sldMk cId="0" sldId="257"/>
            <ac:cxnSpMk id="103" creationId="{B48BEE9B-A2F4-4BF3-9EAD-16E1A7FC2DC6}"/>
          </ac:cxnSpMkLst>
        </pc:cxnChg>
      </pc:sldChg>
      <pc:sldChg chg="addSp delSp modSp mod setBg">
        <pc:chgData name="akd559@gmail.com" userId="c3b46f7a94041c8c" providerId="LiveId" clId="{FC298106-7BE1-46E5-8C38-3DDF5384EC05}" dt="2021-01-28T11:54:12.454" v="61" actId="26606"/>
        <pc:sldMkLst>
          <pc:docMk/>
          <pc:sldMk cId="0" sldId="258"/>
        </pc:sldMkLst>
        <pc:spChg chg="mod">
          <ac:chgData name="akd559@gmail.com" userId="c3b46f7a94041c8c" providerId="LiveId" clId="{FC298106-7BE1-46E5-8C38-3DDF5384EC05}" dt="2021-01-28T11:54:12.454" v="61" actId="26606"/>
          <ac:spMkLst>
            <pc:docMk/>
            <pc:sldMk cId="0" sldId="258"/>
            <ac:spMk id="96" creationId="{00000000-0000-0000-0000-000000000000}"/>
          </ac:spMkLst>
        </pc:spChg>
        <pc:spChg chg="add del">
          <ac:chgData name="akd559@gmail.com" userId="c3b46f7a94041c8c" providerId="LiveId" clId="{FC298106-7BE1-46E5-8C38-3DDF5384EC05}" dt="2021-01-28T11:53:56.004" v="50" actId="26606"/>
          <ac:spMkLst>
            <pc:docMk/>
            <pc:sldMk cId="0" sldId="258"/>
            <ac:spMk id="109" creationId="{4C8DEA17-7359-407D-A02A-A8CF271646CD}"/>
          </ac:spMkLst>
        </pc:spChg>
        <pc:spChg chg="add del">
          <ac:chgData name="akd559@gmail.com" userId="c3b46f7a94041c8c" providerId="LiveId" clId="{FC298106-7BE1-46E5-8C38-3DDF5384EC05}" dt="2021-01-28T11:53:56.004" v="50" actId="26606"/>
          <ac:spMkLst>
            <pc:docMk/>
            <pc:sldMk cId="0" sldId="258"/>
            <ac:spMk id="111" creationId="{B00441CD-8CC9-4AD0-907B-02DF1B0014C1}"/>
          </ac:spMkLst>
        </pc:spChg>
        <pc:spChg chg="add del">
          <ac:chgData name="akd559@gmail.com" userId="c3b46f7a94041c8c" providerId="LiveId" clId="{FC298106-7BE1-46E5-8C38-3DDF5384EC05}" dt="2021-01-28T11:53:56.004" v="50" actId="26606"/>
          <ac:spMkLst>
            <pc:docMk/>
            <pc:sldMk cId="0" sldId="258"/>
            <ac:spMk id="113" creationId="{DB6DA029-2D81-4CD3-94FD-0DE7C7C9891B}"/>
          </ac:spMkLst>
        </pc:spChg>
        <pc:spChg chg="add del">
          <ac:chgData name="akd559@gmail.com" userId="c3b46f7a94041c8c" providerId="LiveId" clId="{FC298106-7BE1-46E5-8C38-3DDF5384EC05}" dt="2021-01-28T11:53:57.612" v="52" actId="26606"/>
          <ac:spMkLst>
            <pc:docMk/>
            <pc:sldMk cId="0" sldId="258"/>
            <ac:spMk id="125" creationId="{C8BABCA7-C1E0-41BA-A822-5F61251AA6A4}"/>
          </ac:spMkLst>
        </pc:spChg>
        <pc:spChg chg="add del">
          <ac:chgData name="akd559@gmail.com" userId="c3b46f7a94041c8c" providerId="LiveId" clId="{FC298106-7BE1-46E5-8C38-3DDF5384EC05}" dt="2021-01-28T11:54:04.127" v="54" actId="26606"/>
          <ac:spMkLst>
            <pc:docMk/>
            <pc:sldMk cId="0" sldId="258"/>
            <ac:spMk id="133" creationId="{22C7FDF9-C2A1-45C5-A49B-8B1CA2A3C05B}"/>
          </ac:spMkLst>
        </pc:spChg>
        <pc:spChg chg="add del">
          <ac:chgData name="akd559@gmail.com" userId="c3b46f7a94041c8c" providerId="LiveId" clId="{FC298106-7BE1-46E5-8C38-3DDF5384EC05}" dt="2021-01-28T11:54:07.261" v="56" actId="26606"/>
          <ac:spMkLst>
            <pc:docMk/>
            <pc:sldMk cId="0" sldId="258"/>
            <ac:spMk id="139" creationId="{4C8DEA17-7359-407D-A02A-A8CF271646CD}"/>
          </ac:spMkLst>
        </pc:spChg>
        <pc:spChg chg="add del">
          <ac:chgData name="akd559@gmail.com" userId="c3b46f7a94041c8c" providerId="LiveId" clId="{FC298106-7BE1-46E5-8C38-3DDF5384EC05}" dt="2021-01-28T11:54:07.261" v="56" actId="26606"/>
          <ac:spMkLst>
            <pc:docMk/>
            <pc:sldMk cId="0" sldId="258"/>
            <ac:spMk id="140" creationId="{B00441CD-8CC9-4AD0-907B-02DF1B0014C1}"/>
          </ac:spMkLst>
        </pc:spChg>
        <pc:spChg chg="add del">
          <ac:chgData name="akd559@gmail.com" userId="c3b46f7a94041c8c" providerId="LiveId" clId="{FC298106-7BE1-46E5-8C38-3DDF5384EC05}" dt="2021-01-28T11:54:07.261" v="56" actId="26606"/>
          <ac:spMkLst>
            <pc:docMk/>
            <pc:sldMk cId="0" sldId="258"/>
            <ac:spMk id="141" creationId="{DB6DA029-2D81-4CD3-94FD-0DE7C7C9891B}"/>
          </ac:spMkLst>
        </pc:spChg>
        <pc:spChg chg="add del">
          <ac:chgData name="akd559@gmail.com" userId="c3b46f7a94041c8c" providerId="LiveId" clId="{FC298106-7BE1-46E5-8C38-3DDF5384EC05}" dt="2021-01-28T11:54:08.645" v="58" actId="26606"/>
          <ac:spMkLst>
            <pc:docMk/>
            <pc:sldMk cId="0" sldId="258"/>
            <ac:spMk id="148" creationId="{637863A1-54F7-428E-9109-03BACEC2059C}"/>
          </ac:spMkLst>
        </pc:spChg>
        <pc:spChg chg="add del">
          <ac:chgData name="akd559@gmail.com" userId="c3b46f7a94041c8c" providerId="LiveId" clId="{FC298106-7BE1-46E5-8C38-3DDF5384EC05}" dt="2021-01-28T11:54:08.645" v="58" actId="26606"/>
          <ac:spMkLst>
            <pc:docMk/>
            <pc:sldMk cId="0" sldId="258"/>
            <ac:spMk id="149" creationId="{F8774F60-10DA-4D7F-BC9C-E9FBFFB38BF9}"/>
          </ac:spMkLst>
        </pc:spChg>
        <pc:spChg chg="add del">
          <ac:chgData name="akd559@gmail.com" userId="c3b46f7a94041c8c" providerId="LiveId" clId="{FC298106-7BE1-46E5-8C38-3DDF5384EC05}" dt="2021-01-28T11:54:08.645" v="58" actId="26606"/>
          <ac:spMkLst>
            <pc:docMk/>
            <pc:sldMk cId="0" sldId="258"/>
            <ac:spMk id="150" creationId="{0F9EB1F5-0A3E-446D-B428-00D62197A714}"/>
          </ac:spMkLst>
        </pc:spChg>
        <pc:spChg chg="add del">
          <ac:chgData name="akd559@gmail.com" userId="c3b46f7a94041c8c" providerId="LiveId" clId="{FC298106-7BE1-46E5-8C38-3DDF5384EC05}" dt="2021-01-28T11:54:12.318" v="60" actId="26606"/>
          <ac:spMkLst>
            <pc:docMk/>
            <pc:sldMk cId="0" sldId="258"/>
            <ac:spMk id="155" creationId="{025670FA-84E9-4D3D-BFE1-5DD6C1EEDE8B}"/>
          </ac:spMkLst>
        </pc:spChg>
        <pc:spChg chg="add del">
          <ac:chgData name="akd559@gmail.com" userId="c3b46f7a94041c8c" providerId="LiveId" clId="{FC298106-7BE1-46E5-8C38-3DDF5384EC05}" dt="2021-01-28T11:54:12.318" v="60" actId="26606"/>
          <ac:spMkLst>
            <pc:docMk/>
            <pc:sldMk cId="0" sldId="258"/>
            <ac:spMk id="156" creationId="{C857804E-7000-4D6F-BCB9-EB292DC3D2AF}"/>
          </ac:spMkLst>
        </pc:spChg>
        <pc:spChg chg="add del">
          <ac:chgData name="akd559@gmail.com" userId="c3b46f7a94041c8c" providerId="LiveId" clId="{FC298106-7BE1-46E5-8C38-3DDF5384EC05}" dt="2021-01-28T11:54:12.318" v="60" actId="26606"/>
          <ac:spMkLst>
            <pc:docMk/>
            <pc:sldMk cId="0" sldId="258"/>
            <ac:spMk id="157" creationId="{ADB615E3-6869-4FBE-9989-6D9A8FB8BED3}"/>
          </ac:spMkLst>
        </pc:spChg>
        <pc:spChg chg="add">
          <ac:chgData name="akd559@gmail.com" userId="c3b46f7a94041c8c" providerId="LiveId" clId="{FC298106-7BE1-46E5-8C38-3DDF5384EC05}" dt="2021-01-28T11:54:12.454" v="61" actId="26606"/>
          <ac:spMkLst>
            <pc:docMk/>
            <pc:sldMk cId="0" sldId="258"/>
            <ac:spMk id="164" creationId="{C8BABCA7-C1E0-41BA-A822-5F61251AA6A4}"/>
          </ac:spMkLst>
        </pc:spChg>
        <pc:grpChg chg="add del">
          <ac:chgData name="akd559@gmail.com" userId="c3b46f7a94041c8c" providerId="LiveId" clId="{FC298106-7BE1-46E5-8C38-3DDF5384EC05}" dt="2021-01-28T11:53:50.431" v="48" actId="26606"/>
          <ac:grpSpMkLst>
            <pc:docMk/>
            <pc:sldMk cId="0" sldId="258"/>
            <ac:grpSpMk id="101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3:56.004" v="50" actId="26606"/>
          <ac:grpSpMkLst>
            <pc:docMk/>
            <pc:sldMk cId="0" sldId="258"/>
            <ac:grpSpMk id="110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3:56.004" v="50" actId="26606"/>
          <ac:grpSpMkLst>
            <pc:docMk/>
            <pc:sldMk cId="0" sldId="258"/>
            <ac:grpSpMk id="115" creationId="{BF97E00D-CA46-4017-A976-63BD0CB07E8E}"/>
          </ac:grpSpMkLst>
        </pc:grpChg>
        <pc:grpChg chg="add del">
          <ac:chgData name="akd559@gmail.com" userId="c3b46f7a94041c8c" providerId="LiveId" clId="{FC298106-7BE1-46E5-8C38-3DDF5384EC05}" dt="2021-01-28T11:53:57.612" v="52" actId="26606"/>
          <ac:grpSpMkLst>
            <pc:docMk/>
            <pc:sldMk cId="0" sldId="258"/>
            <ac:grpSpMk id="123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3:57.612" v="52" actId="26606"/>
          <ac:grpSpMkLst>
            <pc:docMk/>
            <pc:sldMk cId="0" sldId="258"/>
            <ac:grpSpMk id="126" creationId="{2E5D6EB5-6FDB-477A-98F5-7409CD53754D}"/>
          </ac:grpSpMkLst>
        </pc:grpChg>
        <pc:grpChg chg="add del">
          <ac:chgData name="akd559@gmail.com" userId="c3b46f7a94041c8c" providerId="LiveId" clId="{FC298106-7BE1-46E5-8C38-3DDF5384EC05}" dt="2021-01-28T11:54:04.127" v="54" actId="26606"/>
          <ac:grpSpMkLst>
            <pc:docMk/>
            <pc:sldMk cId="0" sldId="258"/>
            <ac:grpSpMk id="131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4:07.261" v="56" actId="26606"/>
          <ac:grpSpMkLst>
            <pc:docMk/>
            <pc:sldMk cId="0" sldId="258"/>
            <ac:grpSpMk id="137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4:07.261" v="56" actId="26606"/>
          <ac:grpSpMkLst>
            <pc:docMk/>
            <pc:sldMk cId="0" sldId="258"/>
            <ac:grpSpMk id="142" creationId="{BF97E00D-CA46-4017-A976-63BD0CB07E8E}"/>
          </ac:grpSpMkLst>
        </pc:grpChg>
        <pc:grpChg chg="add del">
          <ac:chgData name="akd559@gmail.com" userId="c3b46f7a94041c8c" providerId="LiveId" clId="{FC298106-7BE1-46E5-8C38-3DDF5384EC05}" dt="2021-01-28T11:54:08.645" v="58" actId="26606"/>
          <ac:grpSpMkLst>
            <pc:docMk/>
            <pc:sldMk cId="0" sldId="258"/>
            <ac:grpSpMk id="146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4:12.318" v="60" actId="26606"/>
          <ac:grpSpMkLst>
            <pc:docMk/>
            <pc:sldMk cId="0" sldId="258"/>
            <ac:grpSpMk id="153" creationId="{7575D7A7-3C36-4508-9BC6-70A93BD3C438}"/>
          </ac:grpSpMkLst>
        </pc:grpChg>
        <pc:grpChg chg="add del">
          <ac:chgData name="akd559@gmail.com" userId="c3b46f7a94041c8c" providerId="LiveId" clId="{FC298106-7BE1-46E5-8C38-3DDF5384EC05}" dt="2021-01-28T11:54:12.318" v="60" actId="26606"/>
          <ac:grpSpMkLst>
            <pc:docMk/>
            <pc:sldMk cId="0" sldId="258"/>
            <ac:grpSpMk id="158" creationId="{FE14D3C4-C240-43BC-99C8-DB470FE4660C}"/>
          </ac:grpSpMkLst>
        </pc:grpChg>
        <pc:grpChg chg="add">
          <ac:chgData name="akd559@gmail.com" userId="c3b46f7a94041c8c" providerId="LiveId" clId="{FC298106-7BE1-46E5-8C38-3DDF5384EC05}" dt="2021-01-28T11:54:12.454" v="61" actId="26606"/>
          <ac:grpSpMkLst>
            <pc:docMk/>
            <pc:sldMk cId="0" sldId="258"/>
            <ac:grpSpMk id="162" creationId="{7575D7A7-3C36-4508-9BC6-70A93BD3C438}"/>
          </ac:grpSpMkLst>
        </pc:grpChg>
        <pc:grpChg chg="add">
          <ac:chgData name="akd559@gmail.com" userId="c3b46f7a94041c8c" providerId="LiveId" clId="{FC298106-7BE1-46E5-8C38-3DDF5384EC05}" dt="2021-01-28T11:54:12.454" v="61" actId="26606"/>
          <ac:grpSpMkLst>
            <pc:docMk/>
            <pc:sldMk cId="0" sldId="258"/>
            <ac:grpSpMk id="165" creationId="{2E5D6EB5-6FDB-477A-98F5-7409CD53754D}"/>
          </ac:grpSpMkLst>
        </pc:grpChg>
        <pc:picChg chg="add del">
          <ac:chgData name="akd559@gmail.com" userId="c3b46f7a94041c8c" providerId="LiveId" clId="{FC298106-7BE1-46E5-8C38-3DDF5384EC05}" dt="2021-01-28T11:54:04.127" v="54" actId="26606"/>
          <ac:picMkLst>
            <pc:docMk/>
            <pc:sldMk cId="0" sldId="258"/>
            <ac:picMk id="134" creationId="{8D8988FF-4B5F-49A9-BB7F-B49C1610F1B4}"/>
          </ac:picMkLst>
        </pc:picChg>
        <pc:cxnChg chg="add del">
          <ac:chgData name="akd559@gmail.com" userId="c3b46f7a94041c8c" providerId="LiveId" clId="{FC298106-7BE1-46E5-8C38-3DDF5384EC05}" dt="2021-01-28T11:53:50.431" v="48" actId="26606"/>
          <ac:cxnSpMkLst>
            <pc:docMk/>
            <pc:sldMk cId="0" sldId="258"/>
            <ac:cxnSpMk id="107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3:56.004" v="50" actId="26606"/>
          <ac:cxnSpMkLst>
            <pc:docMk/>
            <pc:sldMk cId="0" sldId="258"/>
            <ac:cxnSpMk id="112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3:57.612" v="52" actId="26606"/>
          <ac:cxnSpMkLst>
            <pc:docMk/>
            <pc:sldMk cId="0" sldId="258"/>
            <ac:cxnSpMk id="117" creationId="{889FB2CC-C7A1-4A53-A088-636FB487FE67}"/>
          </ac:cxnSpMkLst>
        </pc:cxnChg>
        <pc:cxnChg chg="add del">
          <ac:chgData name="akd559@gmail.com" userId="c3b46f7a94041c8c" providerId="LiveId" clId="{FC298106-7BE1-46E5-8C38-3DDF5384EC05}" dt="2021-01-28T11:53:56.004" v="50" actId="26606"/>
          <ac:cxnSpMkLst>
            <pc:docMk/>
            <pc:sldMk cId="0" sldId="258"/>
            <ac:cxnSpMk id="121" creationId="{8B150E35-A777-4E6D-8905-130F608C6434}"/>
          </ac:cxnSpMkLst>
        </pc:cxnChg>
        <pc:cxnChg chg="add del">
          <ac:chgData name="akd559@gmail.com" userId="c3b46f7a94041c8c" providerId="LiveId" clId="{FC298106-7BE1-46E5-8C38-3DDF5384EC05}" dt="2021-01-28T11:53:57.612" v="52" actId="26606"/>
          <ac:cxnSpMkLst>
            <pc:docMk/>
            <pc:sldMk cId="0" sldId="258"/>
            <ac:cxnSpMk id="124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4:04.127" v="54" actId="26606"/>
          <ac:cxnSpMkLst>
            <pc:docMk/>
            <pc:sldMk cId="0" sldId="258"/>
            <ac:cxnSpMk id="132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4:04.127" v="54" actId="26606"/>
          <ac:cxnSpMkLst>
            <pc:docMk/>
            <pc:sldMk cId="0" sldId="258"/>
            <ac:cxnSpMk id="135" creationId="{CE580401-353D-4D90-9CA7-316BFD718E5C}"/>
          </ac:cxnSpMkLst>
        </pc:cxnChg>
        <pc:cxnChg chg="add del">
          <ac:chgData name="akd559@gmail.com" userId="c3b46f7a94041c8c" providerId="LiveId" clId="{FC298106-7BE1-46E5-8C38-3DDF5384EC05}" dt="2021-01-28T11:54:07.261" v="56" actId="26606"/>
          <ac:cxnSpMkLst>
            <pc:docMk/>
            <pc:sldMk cId="0" sldId="258"/>
            <ac:cxnSpMk id="138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4:07.261" v="56" actId="26606"/>
          <ac:cxnSpMkLst>
            <pc:docMk/>
            <pc:sldMk cId="0" sldId="258"/>
            <ac:cxnSpMk id="144" creationId="{8B150E35-A777-4E6D-8905-130F608C6434}"/>
          </ac:cxnSpMkLst>
        </pc:cxnChg>
        <pc:cxnChg chg="add del">
          <ac:chgData name="akd559@gmail.com" userId="c3b46f7a94041c8c" providerId="LiveId" clId="{FC298106-7BE1-46E5-8C38-3DDF5384EC05}" dt="2021-01-28T11:54:08.645" v="58" actId="26606"/>
          <ac:cxnSpMkLst>
            <pc:docMk/>
            <pc:sldMk cId="0" sldId="258"/>
            <ac:cxnSpMk id="147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4:08.645" v="58" actId="26606"/>
          <ac:cxnSpMkLst>
            <pc:docMk/>
            <pc:sldMk cId="0" sldId="258"/>
            <ac:cxnSpMk id="151" creationId="{55C1F48A-3DEE-477F-9F90-15D411D9834B}"/>
          </ac:cxnSpMkLst>
        </pc:cxnChg>
        <pc:cxnChg chg="add del">
          <ac:chgData name="akd559@gmail.com" userId="c3b46f7a94041c8c" providerId="LiveId" clId="{FC298106-7BE1-46E5-8C38-3DDF5384EC05}" dt="2021-01-28T11:54:12.318" v="60" actId="26606"/>
          <ac:cxnSpMkLst>
            <pc:docMk/>
            <pc:sldMk cId="0" sldId="258"/>
            <ac:cxnSpMk id="154" creationId="{AE446D0E-6531-40B7-A182-FB8602439777}"/>
          </ac:cxnSpMkLst>
        </pc:cxnChg>
        <pc:cxnChg chg="add del">
          <ac:chgData name="akd559@gmail.com" userId="c3b46f7a94041c8c" providerId="LiveId" clId="{FC298106-7BE1-46E5-8C38-3DDF5384EC05}" dt="2021-01-28T11:54:12.318" v="60" actId="26606"/>
          <ac:cxnSpMkLst>
            <pc:docMk/>
            <pc:sldMk cId="0" sldId="258"/>
            <ac:cxnSpMk id="160" creationId="{30FF33BF-06A3-4D84-B5A1-313891C867F9}"/>
          </ac:cxnSpMkLst>
        </pc:cxnChg>
        <pc:cxnChg chg="add">
          <ac:chgData name="akd559@gmail.com" userId="c3b46f7a94041c8c" providerId="LiveId" clId="{FC298106-7BE1-46E5-8C38-3DDF5384EC05}" dt="2021-01-28T11:54:12.454" v="61" actId="26606"/>
          <ac:cxnSpMkLst>
            <pc:docMk/>
            <pc:sldMk cId="0" sldId="258"/>
            <ac:cxnSpMk id="163" creationId="{AE446D0E-6531-40B7-A182-FB8602439777}"/>
          </ac:cxnSpMkLst>
        </pc:cxnChg>
        <pc:cxnChg chg="add">
          <ac:chgData name="akd559@gmail.com" userId="c3b46f7a94041c8c" providerId="LiveId" clId="{FC298106-7BE1-46E5-8C38-3DDF5384EC05}" dt="2021-01-28T11:54:12.454" v="61" actId="26606"/>
          <ac:cxnSpMkLst>
            <pc:docMk/>
            <pc:sldMk cId="0" sldId="258"/>
            <ac:cxnSpMk id="169" creationId="{889FB2CC-C7A1-4A53-A088-636FB487FE67}"/>
          </ac:cxnSpMkLst>
        </pc:cxnChg>
      </pc:sldChg>
      <pc:sldChg chg="addSp delSp modSp mod setBg modClrScheme chgLayout">
        <pc:chgData name="akd559@gmail.com" userId="c3b46f7a94041c8c" providerId="LiveId" clId="{FC298106-7BE1-46E5-8C38-3DDF5384EC05}" dt="2021-01-28T11:56:13.601" v="102" actId="113"/>
        <pc:sldMkLst>
          <pc:docMk/>
          <pc:sldMk cId="0" sldId="259"/>
        </pc:sldMkLst>
        <pc:spChg chg="mod ord">
          <ac:chgData name="akd559@gmail.com" userId="c3b46f7a94041c8c" providerId="LiveId" clId="{FC298106-7BE1-46E5-8C38-3DDF5384EC05}" dt="2021-01-28T11:55:15.813" v="63" actId="26606"/>
          <ac:spMkLst>
            <pc:docMk/>
            <pc:sldMk cId="0" sldId="259"/>
            <ac:spMk id="101" creationId="{00000000-0000-0000-0000-000000000000}"/>
          </ac:spMkLst>
        </pc:spChg>
        <pc:spChg chg="del mod ord">
          <ac:chgData name="akd559@gmail.com" userId="c3b46f7a94041c8c" providerId="LiveId" clId="{FC298106-7BE1-46E5-8C38-3DDF5384EC05}" dt="2021-01-28T11:54:58.244" v="62" actId="700"/>
          <ac:spMkLst>
            <pc:docMk/>
            <pc:sldMk cId="0" sldId="259"/>
            <ac:spMk id="102" creationId="{00000000-0000-0000-0000-000000000000}"/>
          </ac:spMkLst>
        </pc:spChg>
        <pc:spChg chg="mod ord">
          <ac:chgData name="akd559@gmail.com" userId="c3b46f7a94041c8c" providerId="LiveId" clId="{FC298106-7BE1-46E5-8C38-3DDF5384EC05}" dt="2021-01-28T11:56:13.601" v="102" actId="113"/>
          <ac:spMkLst>
            <pc:docMk/>
            <pc:sldMk cId="0" sldId="259"/>
            <ac:spMk id="103" creationId="{00000000-0000-0000-0000-000000000000}"/>
          </ac:spMkLst>
        </pc:spChg>
        <pc:spChg chg="add">
          <ac:chgData name="akd559@gmail.com" userId="c3b46f7a94041c8c" providerId="LiveId" clId="{FC298106-7BE1-46E5-8C38-3DDF5384EC05}" dt="2021-01-28T11:55:15.813" v="63" actId="26606"/>
          <ac:spMkLst>
            <pc:docMk/>
            <pc:sldMk cId="0" sldId="259"/>
            <ac:spMk id="108" creationId="{B7328C2D-38F0-4C80-9EA5-A1AD0D6B2022}"/>
          </ac:spMkLst>
        </pc:spChg>
        <pc:grpChg chg="add">
          <ac:chgData name="akd559@gmail.com" userId="c3b46f7a94041c8c" providerId="LiveId" clId="{FC298106-7BE1-46E5-8C38-3DDF5384EC05}" dt="2021-01-28T11:55:15.813" v="63" actId="26606"/>
          <ac:grpSpMkLst>
            <pc:docMk/>
            <pc:sldMk cId="0" sldId="259"/>
            <ac:grpSpMk id="110" creationId="{BD17E249-48D0-476B-A642-A5D58DD39A22}"/>
          </ac:grpSpMkLst>
        </pc:grpChg>
        <pc:cxnChg chg="add">
          <ac:chgData name="akd559@gmail.com" userId="c3b46f7a94041c8c" providerId="LiveId" clId="{FC298106-7BE1-46E5-8C38-3DDF5384EC05}" dt="2021-01-28T11:55:15.813" v="63" actId="26606"/>
          <ac:cxnSpMkLst>
            <pc:docMk/>
            <pc:sldMk cId="0" sldId="259"/>
            <ac:cxnSpMk id="116" creationId="{0B65B193-F600-4C1B-9DBF-09D94CDB08D8}"/>
          </ac:cxnSpMkLst>
        </pc:cxnChg>
      </pc:sldChg>
      <pc:sldChg chg="addSp modSp mod setBg">
        <pc:chgData name="akd559@gmail.com" userId="c3b46f7a94041c8c" providerId="LiveId" clId="{FC298106-7BE1-46E5-8C38-3DDF5384EC05}" dt="2021-01-28T11:56:00.429" v="87" actId="113"/>
        <pc:sldMkLst>
          <pc:docMk/>
          <pc:sldMk cId="0" sldId="260"/>
        </pc:sldMkLst>
        <pc:spChg chg="mod">
          <ac:chgData name="akd559@gmail.com" userId="c3b46f7a94041c8c" providerId="LiveId" clId="{FC298106-7BE1-46E5-8C38-3DDF5384EC05}" dt="2021-01-28T11:55:28.309" v="65" actId="26606"/>
          <ac:spMkLst>
            <pc:docMk/>
            <pc:sldMk cId="0" sldId="260"/>
            <ac:spMk id="108" creationId="{00000000-0000-0000-0000-000000000000}"/>
          </ac:spMkLst>
        </pc:spChg>
        <pc:spChg chg="mod">
          <ac:chgData name="akd559@gmail.com" userId="c3b46f7a94041c8c" providerId="LiveId" clId="{FC298106-7BE1-46E5-8C38-3DDF5384EC05}" dt="2021-01-28T11:56:00.429" v="87" actId="113"/>
          <ac:spMkLst>
            <pc:docMk/>
            <pc:sldMk cId="0" sldId="260"/>
            <ac:spMk id="109" creationId="{00000000-0000-0000-0000-000000000000}"/>
          </ac:spMkLst>
        </pc:spChg>
        <pc:spChg chg="add">
          <ac:chgData name="akd559@gmail.com" userId="c3b46f7a94041c8c" providerId="LiveId" clId="{FC298106-7BE1-46E5-8C38-3DDF5384EC05}" dt="2021-01-28T11:55:28.309" v="65" actId="26606"/>
          <ac:spMkLst>
            <pc:docMk/>
            <pc:sldMk cId="0" sldId="260"/>
            <ac:spMk id="122" creationId="{B7328C2D-38F0-4C80-9EA5-A1AD0D6B2022}"/>
          </ac:spMkLst>
        </pc:spChg>
        <pc:grpChg chg="add">
          <ac:chgData name="akd559@gmail.com" userId="c3b46f7a94041c8c" providerId="LiveId" clId="{FC298106-7BE1-46E5-8C38-3DDF5384EC05}" dt="2021-01-28T11:55:28.309" v="65" actId="26606"/>
          <ac:grpSpMkLst>
            <pc:docMk/>
            <pc:sldMk cId="0" sldId="260"/>
            <ac:grpSpMk id="114" creationId="{614F7DB2-2747-44B1-8CCD-EA4CF6EABA54}"/>
          </ac:grpSpMkLst>
        </pc:grpChg>
        <pc:grpChg chg="add">
          <ac:chgData name="akd559@gmail.com" userId="c3b46f7a94041c8c" providerId="LiveId" clId="{FC298106-7BE1-46E5-8C38-3DDF5384EC05}" dt="2021-01-28T11:55:28.309" v="65" actId="26606"/>
          <ac:grpSpMkLst>
            <pc:docMk/>
            <pc:sldMk cId="0" sldId="260"/>
            <ac:grpSpMk id="124" creationId="{BD17E249-48D0-476B-A642-A5D58DD39A22}"/>
          </ac:grpSpMkLst>
        </pc:grpChg>
        <pc:cxnChg chg="add">
          <ac:chgData name="akd559@gmail.com" userId="c3b46f7a94041c8c" providerId="LiveId" clId="{FC298106-7BE1-46E5-8C38-3DDF5384EC05}" dt="2021-01-28T11:55:28.309" v="65" actId="26606"/>
          <ac:cxnSpMkLst>
            <pc:docMk/>
            <pc:sldMk cId="0" sldId="260"/>
            <ac:cxnSpMk id="120" creationId="{2C02D87C-1E23-4B24-AFE6-A85743C72FDD}"/>
          </ac:cxnSpMkLst>
        </pc:cxnChg>
        <pc:cxnChg chg="add">
          <ac:chgData name="akd559@gmail.com" userId="c3b46f7a94041c8c" providerId="LiveId" clId="{FC298106-7BE1-46E5-8C38-3DDF5384EC05}" dt="2021-01-28T11:55:28.309" v="65" actId="26606"/>
          <ac:cxnSpMkLst>
            <pc:docMk/>
            <pc:sldMk cId="0" sldId="260"/>
            <ac:cxnSpMk id="130" creationId="{0B65B193-F600-4C1B-9DBF-09D94CDB08D8}"/>
          </ac:cxnSpMkLst>
        </pc:cxnChg>
      </pc:sldChg>
      <pc:sldChg chg="modSp">
        <pc:chgData name="akd559@gmail.com" userId="c3b46f7a94041c8c" providerId="LiveId" clId="{FC298106-7BE1-46E5-8C38-3DDF5384EC05}" dt="2021-01-28T11:45:39.972" v="37"/>
        <pc:sldMkLst>
          <pc:docMk/>
          <pc:sldMk cId="0" sldId="261"/>
        </pc:sldMkLst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0" sldId="261"/>
            <ac:spMk id="114" creationId="{00000000-0000-0000-0000-000000000000}"/>
          </ac:spMkLst>
        </pc:spChg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0" sldId="261"/>
            <ac:spMk id="115" creationId="{00000000-0000-0000-0000-000000000000}"/>
          </ac:spMkLst>
        </pc:spChg>
      </pc:sldChg>
      <pc:sldChg chg="addSp delSp modSp mod setBg">
        <pc:chgData name="akd559@gmail.com" userId="c3b46f7a94041c8c" providerId="LiveId" clId="{FC298106-7BE1-46E5-8C38-3DDF5384EC05}" dt="2021-01-28T12:05:35.902" v="150"/>
        <pc:sldMkLst>
          <pc:docMk/>
          <pc:sldMk cId="0" sldId="262"/>
        </pc:sldMkLst>
        <pc:spChg chg="mo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20" creationId="{00000000-0000-0000-0000-000000000000}"/>
          </ac:spMkLst>
        </pc:spChg>
        <pc:spChg chg="add del mo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21" creationId="{00000000-0000-0000-0000-000000000000}"/>
          </ac:spMkLst>
        </pc:spChg>
        <pc:spChg chg="add del">
          <ac:chgData name="akd559@gmail.com" userId="c3b46f7a94041c8c" providerId="LiveId" clId="{FC298106-7BE1-46E5-8C38-3DDF5384EC05}" dt="2021-01-28T12:05:01.451" v="109" actId="26606"/>
          <ac:spMkLst>
            <pc:docMk/>
            <pc:sldMk cId="0" sldId="262"/>
            <ac:spMk id="135" creationId="{52BE4420-3B5F-4549-8B4A-77855B8215EC}"/>
          </ac:spMkLst>
        </pc:spChg>
        <pc:spChg chg="add del">
          <ac:chgData name="akd559@gmail.com" userId="c3b46f7a94041c8c" providerId="LiveId" clId="{FC298106-7BE1-46E5-8C38-3DDF5384EC05}" dt="2021-01-28T12:05:01.451" v="109" actId="26606"/>
          <ac:spMkLst>
            <pc:docMk/>
            <pc:sldMk cId="0" sldId="262"/>
            <ac:spMk id="137" creationId="{A75876F6-95D4-48CB-8E3E-4401A96E25A4}"/>
          </ac:spMkLst>
        </pc:spChg>
        <pc:spChg chg="add del">
          <ac:chgData name="akd559@gmail.com" userId="c3b46f7a94041c8c" providerId="LiveId" clId="{FC298106-7BE1-46E5-8C38-3DDF5384EC05}" dt="2021-01-28T12:05:01.451" v="109" actId="26606"/>
          <ac:spMkLst>
            <pc:docMk/>
            <pc:sldMk cId="0" sldId="262"/>
            <ac:spMk id="139" creationId="{D1B84719-90BB-4D0C-92D8-61DC5512B34B}"/>
          </ac:spMkLst>
        </pc:spChg>
        <pc:spChg chg="add del">
          <ac:chgData name="akd559@gmail.com" userId="c3b46f7a94041c8c" providerId="LiveId" clId="{FC298106-7BE1-46E5-8C38-3DDF5384EC05}" dt="2021-01-28T12:05:01.451" v="109" actId="26606"/>
          <ac:spMkLst>
            <pc:docMk/>
            <pc:sldMk cId="0" sldId="262"/>
            <ac:spMk id="141" creationId="{7B407EC4-5D16-4845-9840-4E28622B6568}"/>
          </ac:spMkLst>
        </pc:spChg>
        <pc:spChg chg="add del">
          <ac:chgData name="akd559@gmail.com" userId="c3b46f7a94041c8c" providerId="LiveId" clId="{FC298106-7BE1-46E5-8C38-3DDF5384EC05}" dt="2021-01-28T12:05:04.528" v="111" actId="26606"/>
          <ac:spMkLst>
            <pc:docMk/>
            <pc:sldMk cId="0" sldId="262"/>
            <ac:spMk id="145" creationId="{52BE4420-3B5F-4549-8B4A-77855B8215EC}"/>
          </ac:spMkLst>
        </pc:spChg>
        <pc:spChg chg="add del">
          <ac:chgData name="akd559@gmail.com" userId="c3b46f7a94041c8c" providerId="LiveId" clId="{FC298106-7BE1-46E5-8C38-3DDF5384EC05}" dt="2021-01-28T12:05:04.528" v="111" actId="26606"/>
          <ac:spMkLst>
            <pc:docMk/>
            <pc:sldMk cId="0" sldId="262"/>
            <ac:spMk id="146" creationId="{A75876F6-95D4-48CB-8E3E-4401A96E25A4}"/>
          </ac:spMkLst>
        </pc:spChg>
        <pc:spChg chg="add del">
          <ac:chgData name="akd559@gmail.com" userId="c3b46f7a94041c8c" providerId="LiveId" clId="{FC298106-7BE1-46E5-8C38-3DDF5384EC05}" dt="2021-01-28T12:05:04.528" v="111" actId="26606"/>
          <ac:spMkLst>
            <pc:docMk/>
            <pc:sldMk cId="0" sldId="262"/>
            <ac:spMk id="147" creationId="{D1B84719-90BB-4D0C-92D8-61DC5512B34B}"/>
          </ac:spMkLst>
        </pc:spChg>
        <pc:spChg chg="add del">
          <ac:chgData name="akd559@gmail.com" userId="c3b46f7a94041c8c" providerId="LiveId" clId="{FC298106-7BE1-46E5-8C38-3DDF5384EC05}" dt="2021-01-28T12:05:04.528" v="111" actId="26606"/>
          <ac:spMkLst>
            <pc:docMk/>
            <pc:sldMk cId="0" sldId="262"/>
            <ac:spMk id="148" creationId="{7B407EC4-5D16-4845-9840-4E28622B6568}"/>
          </ac:spMkLst>
        </pc:spChg>
        <pc:spChg chg="ad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53" creationId="{52BE4420-3B5F-4549-8B4A-77855B8215EC}"/>
          </ac:spMkLst>
        </pc:spChg>
        <pc:spChg chg="ad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54" creationId="{A75876F6-95D4-48CB-8E3E-4401A96E25A4}"/>
          </ac:spMkLst>
        </pc:spChg>
        <pc:spChg chg="ad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55" creationId="{D1B84719-90BB-4D0C-92D8-61DC5512B34B}"/>
          </ac:spMkLst>
        </pc:spChg>
        <pc:spChg chg="add">
          <ac:chgData name="akd559@gmail.com" userId="c3b46f7a94041c8c" providerId="LiveId" clId="{FC298106-7BE1-46E5-8C38-3DDF5384EC05}" dt="2021-01-28T12:05:04.597" v="112" actId="26606"/>
          <ac:spMkLst>
            <pc:docMk/>
            <pc:sldMk cId="0" sldId="262"/>
            <ac:spMk id="156" creationId="{7B407EC4-5D16-4845-9840-4E28622B6568}"/>
          </ac:spMkLst>
        </pc:spChg>
        <pc:grpChg chg="add del">
          <ac:chgData name="akd559@gmail.com" userId="c3b46f7a94041c8c" providerId="LiveId" clId="{FC298106-7BE1-46E5-8C38-3DDF5384EC05}" dt="2021-01-28T12:05:01.451" v="109" actId="26606"/>
          <ac:grpSpMkLst>
            <pc:docMk/>
            <pc:sldMk cId="0" sldId="262"/>
            <ac:grpSpMk id="127" creationId="{C93797FD-7F0A-483E-966E-7FE88F8D8798}"/>
          </ac:grpSpMkLst>
        </pc:grpChg>
        <pc:grpChg chg="add del">
          <ac:chgData name="akd559@gmail.com" userId="c3b46f7a94041c8c" providerId="LiveId" clId="{FC298106-7BE1-46E5-8C38-3DDF5384EC05}" dt="2021-01-28T12:05:04.528" v="111" actId="26606"/>
          <ac:grpSpMkLst>
            <pc:docMk/>
            <pc:sldMk cId="0" sldId="262"/>
            <ac:grpSpMk id="143" creationId="{C93797FD-7F0A-483E-966E-7FE88F8D8798}"/>
          </ac:grpSpMkLst>
        </pc:grpChg>
        <pc:grpChg chg="add">
          <ac:chgData name="akd559@gmail.com" userId="c3b46f7a94041c8c" providerId="LiveId" clId="{FC298106-7BE1-46E5-8C38-3DDF5384EC05}" dt="2021-01-28T12:05:04.597" v="112" actId="26606"/>
          <ac:grpSpMkLst>
            <pc:docMk/>
            <pc:sldMk cId="0" sldId="262"/>
            <ac:grpSpMk id="151" creationId="{C93797FD-7F0A-483E-966E-7FE88F8D8798}"/>
          </ac:grpSpMkLst>
        </pc:grpChg>
        <pc:graphicFrameChg chg="add del">
          <ac:chgData name="akd559@gmail.com" userId="c3b46f7a94041c8c" providerId="LiveId" clId="{FC298106-7BE1-46E5-8C38-3DDF5384EC05}" dt="2021-01-28T12:05:01.451" v="109" actId="26606"/>
          <ac:graphicFrameMkLst>
            <pc:docMk/>
            <pc:sldMk cId="0" sldId="262"/>
            <ac:graphicFrameMk id="123" creationId="{E6D1D38F-D985-4254-B8CA-98041C7C5DA8}"/>
          </ac:graphicFrameMkLst>
        </pc:graphicFrameChg>
        <pc:graphicFrameChg chg="add del">
          <ac:chgData name="akd559@gmail.com" userId="c3b46f7a94041c8c" providerId="LiveId" clId="{FC298106-7BE1-46E5-8C38-3DDF5384EC05}" dt="2021-01-28T12:05:04.528" v="111" actId="26606"/>
          <ac:graphicFrameMkLst>
            <pc:docMk/>
            <pc:sldMk cId="0" sldId="262"/>
            <ac:graphicFrameMk id="149" creationId="{2E27189F-DD0F-4235-8559-BFFEA4E2A710}"/>
          </ac:graphicFrameMkLst>
        </pc:graphicFrameChg>
        <pc:graphicFrameChg chg="add mod">
          <ac:chgData name="akd559@gmail.com" userId="c3b46f7a94041c8c" providerId="LiveId" clId="{FC298106-7BE1-46E5-8C38-3DDF5384EC05}" dt="2021-01-28T12:05:35.902" v="150"/>
          <ac:graphicFrameMkLst>
            <pc:docMk/>
            <pc:sldMk cId="0" sldId="262"/>
            <ac:graphicFrameMk id="157" creationId="{E6D1D38F-D985-4254-B8CA-98041C7C5DA8}"/>
          </ac:graphicFrameMkLst>
        </pc:graphicFrameChg>
        <pc:cxnChg chg="add del">
          <ac:chgData name="akd559@gmail.com" userId="c3b46f7a94041c8c" providerId="LiveId" clId="{FC298106-7BE1-46E5-8C38-3DDF5384EC05}" dt="2021-01-28T12:05:01.451" v="109" actId="26606"/>
          <ac:cxnSpMkLst>
            <pc:docMk/>
            <pc:sldMk cId="0" sldId="262"/>
            <ac:cxnSpMk id="133" creationId="{DDB3BAEE-5BE4-4B17-A2DA-B334759C47AB}"/>
          </ac:cxnSpMkLst>
        </pc:cxnChg>
        <pc:cxnChg chg="add del">
          <ac:chgData name="akd559@gmail.com" userId="c3b46f7a94041c8c" providerId="LiveId" clId="{FC298106-7BE1-46E5-8C38-3DDF5384EC05}" dt="2021-01-28T12:05:04.528" v="111" actId="26606"/>
          <ac:cxnSpMkLst>
            <pc:docMk/>
            <pc:sldMk cId="0" sldId="262"/>
            <ac:cxnSpMk id="144" creationId="{DDB3BAEE-5BE4-4B17-A2DA-B334759C47AB}"/>
          </ac:cxnSpMkLst>
        </pc:cxnChg>
        <pc:cxnChg chg="add">
          <ac:chgData name="akd559@gmail.com" userId="c3b46f7a94041c8c" providerId="LiveId" clId="{FC298106-7BE1-46E5-8C38-3DDF5384EC05}" dt="2021-01-28T12:05:04.597" v="112" actId="26606"/>
          <ac:cxnSpMkLst>
            <pc:docMk/>
            <pc:sldMk cId="0" sldId="262"/>
            <ac:cxnSpMk id="152" creationId="{DDB3BAEE-5BE4-4B17-A2DA-B334759C47AB}"/>
          </ac:cxnSpMkLst>
        </pc:cxnChg>
      </pc:sldChg>
      <pc:sldChg chg="addSp delSp modSp mod">
        <pc:chgData name="akd559@gmail.com" userId="c3b46f7a94041c8c" providerId="LiveId" clId="{FC298106-7BE1-46E5-8C38-3DDF5384EC05}" dt="2021-02-03T04:03:39.902" v="171" actId="122"/>
        <pc:sldMkLst>
          <pc:docMk/>
          <pc:sldMk cId="0" sldId="263"/>
        </pc:sldMkLst>
        <pc:spChg chg="mod">
          <ac:chgData name="akd559@gmail.com" userId="c3b46f7a94041c8c" providerId="LiveId" clId="{FC298106-7BE1-46E5-8C38-3DDF5384EC05}" dt="2021-02-03T04:03:39.902" v="171" actId="122"/>
          <ac:spMkLst>
            <pc:docMk/>
            <pc:sldMk cId="0" sldId="263"/>
            <ac:spMk id="126" creationId="{00000000-0000-0000-0000-000000000000}"/>
          </ac:spMkLst>
        </pc:spChg>
        <pc:spChg chg="del mod">
          <ac:chgData name="akd559@gmail.com" userId="c3b46f7a94041c8c" providerId="LiveId" clId="{FC298106-7BE1-46E5-8C38-3DDF5384EC05}" dt="2021-02-03T04:02:59.427" v="151" actId="12084"/>
          <ac:spMkLst>
            <pc:docMk/>
            <pc:sldMk cId="0" sldId="263"/>
            <ac:spMk id="127" creationId="{00000000-0000-0000-0000-000000000000}"/>
          </ac:spMkLst>
        </pc:spChg>
        <pc:graphicFrameChg chg="add mod">
          <ac:chgData name="akd559@gmail.com" userId="c3b46f7a94041c8c" providerId="LiveId" clId="{FC298106-7BE1-46E5-8C38-3DDF5384EC05}" dt="2021-02-03T04:03:34.026" v="170" actId="14100"/>
          <ac:graphicFrameMkLst>
            <pc:docMk/>
            <pc:sldMk cId="0" sldId="263"/>
            <ac:graphicFrameMk id="2" creationId="{87293456-98FE-45BC-BA8D-E8B8355C13EC}"/>
          </ac:graphicFrameMkLst>
        </pc:graphicFrameChg>
      </pc:sldChg>
      <pc:sldChg chg="modSp mod">
        <pc:chgData name="akd559@gmail.com" userId="c3b46f7a94041c8c" providerId="LiveId" clId="{FC298106-7BE1-46E5-8C38-3DDF5384EC05}" dt="2021-02-03T04:04:11.972" v="173" actId="122"/>
        <pc:sldMkLst>
          <pc:docMk/>
          <pc:sldMk cId="0" sldId="267"/>
        </pc:sldMkLst>
        <pc:spChg chg="mod">
          <ac:chgData name="akd559@gmail.com" userId="c3b46f7a94041c8c" providerId="LiveId" clId="{FC298106-7BE1-46E5-8C38-3DDF5384EC05}" dt="2021-02-03T04:04:11.972" v="173" actId="122"/>
          <ac:spMkLst>
            <pc:docMk/>
            <pc:sldMk cId="0" sldId="267"/>
            <ac:spMk id="148" creationId="{00000000-0000-0000-0000-000000000000}"/>
          </ac:spMkLst>
        </pc:spChg>
        <pc:spChg chg="mod">
          <ac:chgData name="akd559@gmail.com" userId="c3b46f7a94041c8c" providerId="LiveId" clId="{FC298106-7BE1-46E5-8C38-3DDF5384EC05}" dt="2021-02-03T04:03:54.040" v="172" actId="14100"/>
          <ac:spMkLst>
            <pc:docMk/>
            <pc:sldMk cId="0" sldId="267"/>
            <ac:spMk id="149" creationId="{00000000-0000-0000-0000-000000000000}"/>
          </ac:spMkLst>
        </pc:spChg>
      </pc:sldChg>
      <pc:sldChg chg="add del">
        <pc:chgData name="akd559@gmail.com" userId="c3b46f7a94041c8c" providerId="LiveId" clId="{FC298106-7BE1-46E5-8C38-3DDF5384EC05}" dt="2021-02-03T04:05:25.074" v="240" actId="47"/>
        <pc:sldMkLst>
          <pc:docMk/>
          <pc:sldMk cId="0" sldId="268"/>
        </pc:sldMkLst>
      </pc:sldChg>
      <pc:sldChg chg="del">
        <pc:chgData name="akd559@gmail.com" userId="c3b46f7a94041c8c" providerId="LiveId" clId="{FC298106-7BE1-46E5-8C38-3DDF5384EC05}" dt="2021-02-03T04:05:19.300" v="237" actId="47"/>
        <pc:sldMkLst>
          <pc:docMk/>
          <pc:sldMk cId="0" sldId="269"/>
        </pc:sldMkLst>
      </pc:sldChg>
      <pc:sldChg chg="modSp add del mod">
        <pc:chgData name="akd559@gmail.com" userId="c3b46f7a94041c8c" providerId="LiveId" clId="{FC298106-7BE1-46E5-8C38-3DDF5384EC05}" dt="2021-02-03T04:05:25.452" v="241" actId="47"/>
        <pc:sldMkLst>
          <pc:docMk/>
          <pc:sldMk cId="0" sldId="271"/>
        </pc:sldMkLst>
        <pc:picChg chg="mod">
          <ac:chgData name="akd559@gmail.com" userId="c3b46f7a94041c8c" providerId="LiveId" clId="{FC298106-7BE1-46E5-8C38-3DDF5384EC05}" dt="2021-02-03T04:05:17.510" v="236" actId="14100"/>
          <ac:picMkLst>
            <pc:docMk/>
            <pc:sldMk cId="0" sldId="271"/>
            <ac:picMk id="170" creationId="{00000000-0000-0000-0000-000000000000}"/>
          </ac:picMkLst>
        </pc:picChg>
      </pc:sldChg>
      <pc:sldChg chg="addSp modSp mod setBg">
        <pc:chgData name="akd559@gmail.com" userId="c3b46f7a94041c8c" providerId="LiveId" clId="{FC298106-7BE1-46E5-8C38-3DDF5384EC05}" dt="2021-01-28T12:01:58.914" v="107" actId="403"/>
        <pc:sldMkLst>
          <pc:docMk/>
          <pc:sldMk cId="3335345836" sldId="272"/>
        </pc:sldMkLst>
        <pc:spChg chg="add">
          <ac:chgData name="akd559@gmail.com" userId="c3b46f7a94041c8c" providerId="LiveId" clId="{FC298106-7BE1-46E5-8C38-3DDF5384EC05}" dt="2021-01-28T11:56:31.654" v="103" actId="26606"/>
          <ac:spMkLst>
            <pc:docMk/>
            <pc:sldMk cId="3335345836" sldId="272"/>
            <ac:spMk id="9" creationId="{DEB4B82D-A989-40D8-A457-F1D9C0345509}"/>
          </ac:spMkLst>
        </pc:spChg>
        <pc:grpChg chg="add">
          <ac:chgData name="akd559@gmail.com" userId="c3b46f7a94041c8c" providerId="LiveId" clId="{FC298106-7BE1-46E5-8C38-3DDF5384EC05}" dt="2021-01-28T11:56:31.654" v="103" actId="26606"/>
          <ac:grpSpMkLst>
            <pc:docMk/>
            <pc:sldMk cId="3335345836" sldId="272"/>
            <ac:grpSpMk id="13" creationId="{67034349-EB95-4DEC-941A-A5BEB23CCC1B}"/>
          </ac:grpSpMkLst>
        </pc:grpChg>
        <pc:graphicFrameChg chg="mod modGraphic">
          <ac:chgData name="akd559@gmail.com" userId="c3b46f7a94041c8c" providerId="LiveId" clId="{FC298106-7BE1-46E5-8C38-3DDF5384EC05}" dt="2021-01-28T12:01:58.914" v="107" actId="403"/>
          <ac:graphicFrameMkLst>
            <pc:docMk/>
            <pc:sldMk cId="3335345836" sldId="272"/>
            <ac:graphicFrameMk id="4" creationId="{00000000-0000-0000-0000-000000000000}"/>
          </ac:graphicFrameMkLst>
        </pc:graphicFrameChg>
        <pc:picChg chg="add">
          <ac:chgData name="akd559@gmail.com" userId="c3b46f7a94041c8c" providerId="LiveId" clId="{FC298106-7BE1-46E5-8C38-3DDF5384EC05}" dt="2021-01-28T11:56:31.654" v="103" actId="26606"/>
          <ac:picMkLst>
            <pc:docMk/>
            <pc:sldMk cId="3335345836" sldId="272"/>
            <ac:picMk id="11" creationId="{14E99EC7-4ECA-46FD-A4EE-C28A8AC67373}"/>
          </ac:picMkLst>
        </pc:picChg>
      </pc:sldChg>
      <pc:sldChg chg="modSp mod">
        <pc:chgData name="akd559@gmail.com" userId="c3b46f7a94041c8c" providerId="LiveId" clId="{FC298106-7BE1-46E5-8C38-3DDF5384EC05}" dt="2021-02-03T04:04:41.244" v="209" actId="14100"/>
        <pc:sldMkLst>
          <pc:docMk/>
          <pc:sldMk cId="302713660" sldId="273"/>
        </pc:sldMkLst>
        <pc:spChg chg="mod">
          <ac:chgData name="akd559@gmail.com" userId="c3b46f7a94041c8c" providerId="LiveId" clId="{FC298106-7BE1-46E5-8C38-3DDF5384EC05}" dt="2021-02-03T04:04:34.021" v="208" actId="14100"/>
          <ac:spMkLst>
            <pc:docMk/>
            <pc:sldMk cId="302713660" sldId="273"/>
            <ac:spMk id="8" creationId="{00000000-0000-0000-0000-000000000000}"/>
          </ac:spMkLst>
        </pc:spChg>
        <pc:graphicFrameChg chg="mod">
          <ac:chgData name="akd559@gmail.com" userId="c3b46f7a94041c8c" providerId="LiveId" clId="{FC298106-7BE1-46E5-8C38-3DDF5384EC05}" dt="2021-02-03T04:04:41.244" v="209" actId="14100"/>
          <ac:graphicFrameMkLst>
            <pc:docMk/>
            <pc:sldMk cId="302713660" sldId="273"/>
            <ac:graphicFrameMk id="4" creationId="{00000000-0000-0000-0000-000000000000}"/>
          </ac:graphicFrameMkLst>
        </pc:graphicFrameChg>
      </pc:sldChg>
      <pc:sldChg chg="modSp mod">
        <pc:chgData name="akd559@gmail.com" userId="c3b46f7a94041c8c" providerId="LiveId" clId="{FC298106-7BE1-46E5-8C38-3DDF5384EC05}" dt="2021-02-03T04:04:53.868" v="234" actId="1036"/>
        <pc:sldMkLst>
          <pc:docMk/>
          <pc:sldMk cId="3426619402" sldId="274"/>
        </pc:sldMkLst>
        <pc:graphicFrameChg chg="mod">
          <ac:chgData name="akd559@gmail.com" userId="c3b46f7a94041c8c" providerId="LiveId" clId="{FC298106-7BE1-46E5-8C38-3DDF5384EC05}" dt="2021-02-03T04:04:53.868" v="234" actId="1036"/>
          <ac:graphicFrameMkLst>
            <pc:docMk/>
            <pc:sldMk cId="3426619402" sldId="274"/>
            <ac:graphicFrameMk id="2" creationId="{00000000-0000-0000-0000-000000000000}"/>
          </ac:graphicFrameMkLst>
        </pc:graphicFrameChg>
      </pc:sldChg>
      <pc:sldChg chg="modSp">
        <pc:chgData name="akd559@gmail.com" userId="c3b46f7a94041c8c" providerId="LiveId" clId="{FC298106-7BE1-46E5-8C38-3DDF5384EC05}" dt="2021-01-28T11:45:39.972" v="37"/>
        <pc:sldMkLst>
          <pc:docMk/>
          <pc:sldMk cId="3180656638" sldId="275"/>
        </pc:sldMkLst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3180656638" sldId="275"/>
            <ac:spMk id="2" creationId="{00000000-0000-0000-0000-000000000000}"/>
          </ac:spMkLst>
        </pc:spChg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3180656638" sldId="275"/>
            <ac:spMk id="3" creationId="{00000000-0000-0000-0000-000000000000}"/>
          </ac:spMkLst>
        </pc:spChg>
      </pc:sldChg>
      <pc:sldChg chg="modSp">
        <pc:chgData name="akd559@gmail.com" userId="c3b46f7a94041c8c" providerId="LiveId" clId="{FC298106-7BE1-46E5-8C38-3DDF5384EC05}" dt="2021-01-28T11:45:39.972" v="37"/>
        <pc:sldMkLst>
          <pc:docMk/>
          <pc:sldMk cId="1933090176" sldId="276"/>
        </pc:sldMkLst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1933090176" sldId="276"/>
            <ac:spMk id="2" creationId="{00000000-0000-0000-0000-000000000000}"/>
          </ac:spMkLst>
        </pc:spChg>
        <pc:spChg chg="mod">
          <ac:chgData name="akd559@gmail.com" userId="c3b46f7a94041c8c" providerId="LiveId" clId="{FC298106-7BE1-46E5-8C38-3DDF5384EC05}" dt="2021-01-28T11:45:39.972" v="37"/>
          <ac:spMkLst>
            <pc:docMk/>
            <pc:sldMk cId="1933090176" sldId="276"/>
            <ac:spMk id="3" creationId="{00000000-0000-0000-0000-000000000000}"/>
          </ac:spMkLst>
        </pc:spChg>
      </pc:sldChg>
      <pc:sldMasterChg chg="modTransition modSldLayout">
        <pc:chgData name="akd559@gmail.com" userId="c3b46f7a94041c8c" providerId="LiveId" clId="{FC298106-7BE1-46E5-8C38-3DDF5384EC05}" dt="2021-01-28T11:45:34.137" v="35"/>
        <pc:sldMasterMkLst>
          <pc:docMk/>
          <pc:sldMasterMk cId="1472809465" sldId="2147483660"/>
        </pc:sldMasterMkLst>
        <pc:sldLayoutChg chg="delSp">
          <pc:chgData name="akd559@gmail.com" userId="c3b46f7a94041c8c" providerId="LiveId" clId="{FC298106-7BE1-46E5-8C38-3DDF5384EC05}" dt="2021-01-28T11:45:34.137" v="35"/>
          <pc:sldLayoutMkLst>
            <pc:docMk/>
            <pc:sldMasterMk cId="1472809465" sldId="2147483660"/>
            <pc:sldLayoutMk cId="1114905085" sldId="2147483678"/>
          </pc:sldLayoutMkLst>
          <pc:grpChg chg="del">
            <ac:chgData name="akd559@gmail.com" userId="c3b46f7a94041c8c" providerId="LiveId" clId="{FC298106-7BE1-46E5-8C38-3DDF5384EC05}" dt="2021-01-28T11:45:34.137" v="35"/>
            <ac:grpSpMkLst>
              <pc:docMk/>
              <pc:sldMasterMk cId="1472809465" sldId="2147483660"/>
              <pc:sldLayoutMk cId="1114905085" sldId="2147483678"/>
              <ac:grpSpMk id="20" creationId="{00000000-0000-0000-0000-000000000000}"/>
            </ac:grpSpMkLst>
          </pc:grpChg>
        </pc:sldLayoutChg>
        <pc:sldLayoutChg chg="delSp">
          <pc:chgData name="akd559@gmail.com" userId="c3b46f7a94041c8c" providerId="LiveId" clId="{FC298106-7BE1-46E5-8C38-3DDF5384EC05}" dt="2021-01-28T11:45:34.137" v="35"/>
          <pc:sldLayoutMkLst>
            <pc:docMk/>
            <pc:sldMasterMk cId="1472809465" sldId="2147483660"/>
            <pc:sldLayoutMk cId="2252869787" sldId="2147483679"/>
          </pc:sldLayoutMkLst>
          <pc:spChg chg="del">
            <ac:chgData name="akd559@gmail.com" userId="c3b46f7a94041c8c" providerId="LiveId" clId="{FC298106-7BE1-46E5-8C38-3DDF5384EC05}" dt="2021-01-28T11:45:34.137" v="35"/>
            <ac:spMkLst>
              <pc:docMk/>
              <pc:sldMasterMk cId="1472809465" sldId="2147483660"/>
              <pc:sldLayoutMk cId="2252869787" sldId="2147483679"/>
              <ac:spMk id="60" creationId="{00000000-0000-0000-0000-000000000000}"/>
            </ac:spMkLst>
          </pc:spChg>
          <pc:cxnChg chg="del">
            <ac:chgData name="akd559@gmail.com" userId="c3b46f7a94041c8c" providerId="LiveId" clId="{FC298106-7BE1-46E5-8C38-3DDF5384EC05}" dt="2021-01-28T11:45:34.137" v="35"/>
            <ac:cxnSpMkLst>
              <pc:docMk/>
              <pc:sldMasterMk cId="1472809465" sldId="2147483660"/>
              <pc:sldLayoutMk cId="2252869787" sldId="2147483679"/>
              <ac:cxnSpMk id="61" creationId="{00000000-0000-0000-0000-000000000000}"/>
            </ac:cxnSpMkLst>
          </pc:cxnChg>
        </pc:sldLayoutChg>
        <pc:sldLayoutChg chg="delSp">
          <pc:chgData name="akd559@gmail.com" userId="c3b46f7a94041c8c" providerId="LiveId" clId="{FC298106-7BE1-46E5-8C38-3DDF5384EC05}" dt="2021-01-28T11:45:34.137" v="35"/>
          <pc:sldLayoutMkLst>
            <pc:docMk/>
            <pc:sldMasterMk cId="1472809465" sldId="2147483660"/>
            <pc:sldLayoutMk cId="553525498" sldId="2147483680"/>
          </pc:sldLayoutMkLst>
          <pc:grpChg chg="del">
            <ac:chgData name="akd559@gmail.com" userId="c3b46f7a94041c8c" providerId="LiveId" clId="{FC298106-7BE1-46E5-8C38-3DDF5384EC05}" dt="2021-01-28T11:45:34.137" v="35"/>
            <ac:grpSpMkLst>
              <pc:docMk/>
              <pc:sldMasterMk cId="1472809465" sldId="2147483660"/>
              <pc:sldLayoutMk cId="553525498" sldId="2147483680"/>
              <ac:grpSpMk id="29" creationId="{00000000-0000-0000-0000-000000000000}"/>
            </ac:grpSpMkLst>
          </pc:grpChg>
        </pc:sldLayoutChg>
        <pc:sldLayoutChg chg="delSp">
          <pc:chgData name="akd559@gmail.com" userId="c3b46f7a94041c8c" providerId="LiveId" clId="{FC298106-7BE1-46E5-8C38-3DDF5384EC05}" dt="2021-01-28T11:45:34.137" v="35"/>
          <pc:sldLayoutMkLst>
            <pc:docMk/>
            <pc:sldMasterMk cId="1472809465" sldId="2147483660"/>
            <pc:sldLayoutMk cId="942390858" sldId="2147483681"/>
          </pc:sldLayoutMkLst>
          <pc:grpChg chg="del">
            <ac:chgData name="akd559@gmail.com" userId="c3b46f7a94041c8c" providerId="LiveId" clId="{FC298106-7BE1-46E5-8C38-3DDF5384EC05}" dt="2021-01-28T11:45:34.137" v="35"/>
            <ac:grpSpMkLst>
              <pc:docMk/>
              <pc:sldMasterMk cId="1472809465" sldId="2147483660"/>
              <pc:sldLayoutMk cId="942390858" sldId="2147483681"/>
              <ac:grpSpMk id="51" creationId="{00000000-0000-0000-0000-000000000000}"/>
            </ac:grpSpMkLst>
          </pc:grpChg>
        </pc:sldLayoutChg>
      </pc:sldMasterChg>
      <pc:sldMasterChg chg="modTransition">
        <pc:chgData name="akd559@gmail.com" userId="c3b46f7a94041c8c" providerId="LiveId" clId="{FC298106-7BE1-46E5-8C38-3DDF5384EC05}" dt="2021-01-28T11:45:35.403" v="36"/>
        <pc:sldMasterMkLst>
          <pc:docMk/>
          <pc:sldMasterMk cId="2752265097" sldId="2147483682"/>
        </pc:sldMasterMkLst>
      </pc:sldMasterChg>
      <pc:sldMasterChg chg="modTransition addSldLayout delSldLayout">
        <pc:chgData name="akd559@gmail.com" userId="c3b46f7a94041c8c" providerId="LiveId" clId="{FC298106-7BE1-46E5-8C38-3DDF5384EC05}" dt="2021-02-03T04:05:25.074" v="240" actId="47"/>
        <pc:sldMasterMkLst>
          <pc:docMk/>
          <pc:sldMasterMk cId="4205470635" sldId="2147483698"/>
        </pc:sldMasterMkLst>
        <pc:sldLayoutChg chg="add del">
          <pc:chgData name="akd559@gmail.com" userId="c3b46f7a94041c8c" providerId="LiveId" clId="{FC298106-7BE1-46E5-8C38-3DDF5384EC05}" dt="2021-02-03T04:05:25.074" v="240" actId="47"/>
          <pc:sldLayoutMkLst>
            <pc:docMk/>
            <pc:sldMasterMk cId="4205470635" sldId="2147483698"/>
            <pc:sldLayoutMk cId="3007682745" sldId="2147483719"/>
          </pc:sldLayoutMkLst>
        </pc:sldLayoutChg>
      </pc:sldMasterChg>
    </pc:docChg>
  </pc:docChgLst>
  <pc:docChgLst>
    <pc:chgData name="akd559@gmail.com" userId="c3b46f7a94041c8c" providerId="LiveId" clId="{F9EA2D01-B089-43CE-BA74-CBD36656B4DC}"/>
    <pc:docChg chg="undo custSel addSld delSld modSld sldOrd modMainMaster">
      <pc:chgData name="akd559@gmail.com" userId="c3b46f7a94041c8c" providerId="LiveId" clId="{F9EA2D01-B089-43CE-BA74-CBD36656B4DC}" dt="2021-03-30T04:44:55.251" v="856"/>
      <pc:docMkLst>
        <pc:docMk/>
      </pc:docMkLst>
      <pc:sldChg chg="modSp mod modTransition">
        <pc:chgData name="akd559@gmail.com" userId="c3b46f7a94041c8c" providerId="LiveId" clId="{F9EA2D01-B089-43CE-BA74-CBD36656B4DC}" dt="2021-03-24T03:34:27.539" v="476"/>
        <pc:sldMkLst>
          <pc:docMk/>
          <pc:sldMk cId="0" sldId="257"/>
        </pc:sldMkLst>
        <pc:spChg chg="mod">
          <ac:chgData name="akd559@gmail.com" userId="c3b46f7a94041c8c" providerId="LiveId" clId="{F9EA2D01-B089-43CE-BA74-CBD36656B4DC}" dt="2021-03-18T03:34:26.955" v="82" actId="20577"/>
          <ac:spMkLst>
            <pc:docMk/>
            <pc:sldMk cId="0" sldId="257"/>
            <ac:spMk id="90" creationId="{00000000-0000-0000-0000-000000000000}"/>
          </ac:spMkLst>
        </pc:spChg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58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59"/>
        </pc:sldMkLst>
      </pc:sldChg>
      <pc:sldChg chg="addSp delSp modSp mod modTransition">
        <pc:chgData name="akd559@gmail.com" userId="c3b46f7a94041c8c" providerId="LiveId" clId="{F9EA2D01-B089-43CE-BA74-CBD36656B4DC}" dt="2021-03-24T03:34:27.539" v="476"/>
        <pc:sldMkLst>
          <pc:docMk/>
          <pc:sldMk cId="0" sldId="260"/>
        </pc:sldMkLst>
        <pc:spChg chg="del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42" creationId="{A7CA9E50-B76A-428A-92C9-9BAC41446DEA}"/>
          </ac:spMkLst>
        </pc:spChg>
        <pc:spChg chg="del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44" creationId="{C85E3F79-81BB-4454-A267-DDCA4282462A}"/>
          </ac:spMkLst>
        </pc:spChg>
        <pc:spChg chg="del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46" creationId="{A1F375A4-17F0-4BA7-B751-68BFAAEC4F7F}"/>
          </ac:spMkLst>
        </pc:spChg>
        <pc:spChg chg="del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48" creationId="{5D2122D3-4056-4C50-B4AC-74BB2940E216}"/>
          </ac:spMkLst>
        </pc:spChg>
        <pc:spChg chg="add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62" creationId="{A7CA9E50-B76A-428A-92C9-9BAC41446DEA}"/>
          </ac:spMkLst>
        </pc:spChg>
        <pc:spChg chg="add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64" creationId="{C85E3F79-81BB-4454-A267-DDCA4282462A}"/>
          </ac:spMkLst>
        </pc:spChg>
        <pc:spChg chg="add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66" creationId="{A1F375A4-17F0-4BA7-B751-68BFAAEC4F7F}"/>
          </ac:spMkLst>
        </pc:spChg>
        <pc:spChg chg="add">
          <ac:chgData name="akd559@gmail.com" userId="c3b46f7a94041c8c" providerId="LiveId" clId="{F9EA2D01-B089-43CE-BA74-CBD36656B4DC}" dt="2021-03-18T03:34:39.544" v="83" actId="26606"/>
          <ac:spMkLst>
            <pc:docMk/>
            <pc:sldMk cId="0" sldId="260"/>
            <ac:spMk id="168" creationId="{5D2122D3-4056-4C50-B4AC-74BB2940E216}"/>
          </ac:spMkLst>
        </pc:spChg>
        <pc:grpChg chg="del">
          <ac:chgData name="akd559@gmail.com" userId="c3b46f7a94041c8c" providerId="LiveId" clId="{F9EA2D01-B089-43CE-BA74-CBD36656B4DC}" dt="2021-03-18T03:34:39.544" v="83" actId="26606"/>
          <ac:grpSpMkLst>
            <pc:docMk/>
            <pc:sldMk cId="0" sldId="260"/>
            <ac:grpSpMk id="134" creationId="{71D94D4C-1290-4405-A774-5C4C6C4E63AD}"/>
          </ac:grpSpMkLst>
        </pc:grpChg>
        <pc:grpChg chg="add">
          <ac:chgData name="akd559@gmail.com" userId="c3b46f7a94041c8c" providerId="LiveId" clId="{F9EA2D01-B089-43CE-BA74-CBD36656B4DC}" dt="2021-03-18T03:34:39.544" v="83" actId="26606"/>
          <ac:grpSpMkLst>
            <pc:docMk/>
            <pc:sldMk cId="0" sldId="260"/>
            <ac:grpSpMk id="154" creationId="{71D94D4C-1290-4405-A774-5C4C6C4E63AD}"/>
          </ac:grpSpMkLst>
        </pc:grpChg>
        <pc:graphicFrameChg chg="mod modGraphic">
          <ac:chgData name="akd559@gmail.com" userId="c3b46f7a94041c8c" providerId="LiveId" clId="{F9EA2D01-B089-43CE-BA74-CBD36656B4DC}" dt="2021-03-18T03:34:39.544" v="83" actId="26606"/>
          <ac:graphicFrameMkLst>
            <pc:docMk/>
            <pc:sldMk cId="0" sldId="260"/>
            <ac:graphicFrameMk id="149" creationId="{1EF8C1E2-BCD0-4C1C-B6F3-2BD2B983C789}"/>
          </ac:graphicFrameMkLst>
        </pc:graphicFrameChg>
        <pc:cxnChg chg="del">
          <ac:chgData name="akd559@gmail.com" userId="c3b46f7a94041c8c" providerId="LiveId" clId="{F9EA2D01-B089-43CE-BA74-CBD36656B4DC}" dt="2021-03-18T03:34:39.544" v="83" actId="26606"/>
          <ac:cxnSpMkLst>
            <pc:docMk/>
            <pc:sldMk cId="0" sldId="260"/>
            <ac:cxnSpMk id="140" creationId="{AEB4F5DF-1284-423F-9B33-0489071718ED}"/>
          </ac:cxnSpMkLst>
        </pc:cxnChg>
        <pc:cxnChg chg="add">
          <ac:chgData name="akd559@gmail.com" userId="c3b46f7a94041c8c" providerId="LiveId" clId="{F9EA2D01-B089-43CE-BA74-CBD36656B4DC}" dt="2021-03-18T03:34:39.544" v="83" actId="26606"/>
          <ac:cxnSpMkLst>
            <pc:docMk/>
            <pc:sldMk cId="0" sldId="260"/>
            <ac:cxnSpMk id="160" creationId="{AEB4F5DF-1284-423F-9B33-0489071718ED}"/>
          </ac:cxnSpMkLst>
        </pc:cxnChg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61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62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63"/>
        </pc:sldMkLst>
      </pc:sldChg>
      <pc:sldChg chg="addSp modSp mod modTransition setBg">
        <pc:chgData name="akd559@gmail.com" userId="c3b46f7a94041c8c" providerId="LiveId" clId="{F9EA2D01-B089-43CE-BA74-CBD36656B4DC}" dt="2021-03-24T03:34:27.539" v="476"/>
        <pc:sldMkLst>
          <pc:docMk/>
          <pc:sldMk cId="0" sldId="265"/>
        </pc:sldMkLst>
        <pc:spChg chg="add">
          <ac:chgData name="akd559@gmail.com" userId="c3b46f7a94041c8c" providerId="LiveId" clId="{F9EA2D01-B089-43CE-BA74-CBD36656B4DC}" dt="2021-03-18T03:35:12.895" v="86" actId="26606"/>
          <ac:spMkLst>
            <pc:docMk/>
            <pc:sldMk cId="0" sldId="265"/>
            <ac:spMk id="79" creationId="{4434DCA8-BC57-40AE-94D7-754460957E7F}"/>
          </ac:spMkLst>
        </pc:spChg>
        <pc:spChg chg="add">
          <ac:chgData name="akd559@gmail.com" userId="c3b46f7a94041c8c" providerId="LiveId" clId="{F9EA2D01-B089-43CE-BA74-CBD36656B4DC}" dt="2021-03-18T03:35:12.895" v="86" actId="26606"/>
          <ac:spMkLst>
            <pc:docMk/>
            <pc:sldMk cId="0" sldId="265"/>
            <ac:spMk id="83" creationId="{D43CA6E1-DE85-4998-B1CA-2B617EDF60F8}"/>
          </ac:spMkLst>
        </pc:spChg>
        <pc:picChg chg="add">
          <ac:chgData name="akd559@gmail.com" userId="c3b46f7a94041c8c" providerId="LiveId" clId="{F9EA2D01-B089-43CE-BA74-CBD36656B4DC}" dt="2021-03-18T03:35:12.895" v="86" actId="26606"/>
          <ac:picMkLst>
            <pc:docMk/>
            <pc:sldMk cId="0" sldId="265"/>
            <ac:picMk id="81" creationId="{E93A23A1-FB7B-4C57-8240-0B6015C11161}"/>
          </ac:picMkLst>
        </pc:picChg>
        <pc:picChg chg="add">
          <ac:chgData name="akd559@gmail.com" userId="c3b46f7a94041c8c" providerId="LiveId" clId="{F9EA2D01-B089-43CE-BA74-CBD36656B4DC}" dt="2021-03-18T03:35:12.895" v="86" actId="26606"/>
          <ac:picMkLst>
            <pc:docMk/>
            <pc:sldMk cId="0" sldId="265"/>
            <ac:picMk id="85" creationId="{AD162A3C-D7A8-4B2A-94B1-73192CBC573B}"/>
          </ac:picMkLst>
        </pc:picChg>
        <pc:picChg chg="add">
          <ac:chgData name="akd559@gmail.com" userId="c3b46f7a94041c8c" providerId="LiveId" clId="{F9EA2D01-B089-43CE-BA74-CBD36656B4DC}" dt="2021-03-18T03:35:12.895" v="86" actId="26606"/>
          <ac:picMkLst>
            <pc:docMk/>
            <pc:sldMk cId="0" sldId="265"/>
            <ac:picMk id="87" creationId="{6B8F1012-6DEE-4829-9F32-620A71109464}"/>
          </ac:picMkLst>
        </pc:picChg>
        <pc:picChg chg="mod">
          <ac:chgData name="akd559@gmail.com" userId="c3b46f7a94041c8c" providerId="LiveId" clId="{F9EA2D01-B089-43CE-BA74-CBD36656B4DC}" dt="2021-03-18T03:35:18.648" v="87" actId="1440"/>
          <ac:picMkLst>
            <pc:docMk/>
            <pc:sldMk cId="0" sldId="265"/>
            <ac:picMk id="138" creationId="{00000000-0000-0000-0000-000000000000}"/>
          </ac:picMkLst>
        </pc:picChg>
      </pc:sldChg>
      <pc:sldChg chg="addSp delSp modSp mod modTransition setBg">
        <pc:chgData name="akd559@gmail.com" userId="c3b46f7a94041c8c" providerId="LiveId" clId="{F9EA2D01-B089-43CE-BA74-CBD36656B4DC}" dt="2021-03-24T03:34:27.539" v="476"/>
        <pc:sldMkLst>
          <pc:docMk/>
          <pc:sldMk cId="0" sldId="266"/>
        </pc:sldMkLst>
        <pc:spChg chg="add del">
          <ac:chgData name="akd559@gmail.com" userId="c3b46f7a94041c8c" providerId="LiveId" clId="{F9EA2D01-B089-43CE-BA74-CBD36656B4DC}" dt="2021-03-18T03:35:22.706" v="88" actId="26606"/>
          <ac:spMkLst>
            <pc:docMk/>
            <pc:sldMk cId="0" sldId="266"/>
            <ac:spMk id="84" creationId="{23E3CED3-8830-45C9-8D6C-F4ECADD4F114}"/>
          </ac:spMkLst>
        </pc:spChg>
        <pc:spChg chg="add del">
          <ac:chgData name="akd559@gmail.com" userId="c3b46f7a94041c8c" providerId="LiveId" clId="{F9EA2D01-B089-43CE-BA74-CBD36656B4DC}" dt="2021-03-18T03:35:22.706" v="88" actId="26606"/>
          <ac:spMkLst>
            <pc:docMk/>
            <pc:sldMk cId="0" sldId="266"/>
            <ac:spMk id="86" creationId="{66F2D62A-C66C-42DF-8C05-99B0B1A8BED0}"/>
          </ac:spMkLst>
        </pc:spChg>
        <pc:spChg chg="add">
          <ac:chgData name="akd559@gmail.com" userId="c3b46f7a94041c8c" providerId="LiveId" clId="{F9EA2D01-B089-43CE-BA74-CBD36656B4DC}" dt="2021-03-18T03:35:22.706" v="88" actId="26606"/>
          <ac:spMkLst>
            <pc:docMk/>
            <pc:sldMk cId="0" sldId="266"/>
            <ac:spMk id="148" creationId="{4434DCA8-BC57-40AE-94D7-754460957E7F}"/>
          </ac:spMkLst>
        </pc:spChg>
        <pc:spChg chg="add">
          <ac:chgData name="akd559@gmail.com" userId="c3b46f7a94041c8c" providerId="LiveId" clId="{F9EA2D01-B089-43CE-BA74-CBD36656B4DC}" dt="2021-03-18T03:35:22.706" v="88" actId="26606"/>
          <ac:spMkLst>
            <pc:docMk/>
            <pc:sldMk cId="0" sldId="266"/>
            <ac:spMk id="152" creationId="{D43CA6E1-DE85-4998-B1CA-2B617EDF60F8}"/>
          </ac:spMkLst>
        </pc:spChg>
        <pc:picChg chg="mod">
          <ac:chgData name="akd559@gmail.com" userId="c3b46f7a94041c8c" providerId="LiveId" clId="{F9EA2D01-B089-43CE-BA74-CBD36656B4DC}" dt="2021-03-18T03:35:28.798" v="89" actId="1440"/>
          <ac:picMkLst>
            <pc:docMk/>
            <pc:sldMk cId="0" sldId="266"/>
            <ac:picMk id="143" creationId="{00000000-0000-0000-0000-000000000000}"/>
          </ac:picMkLst>
        </pc:picChg>
        <pc:picChg chg="add">
          <ac:chgData name="akd559@gmail.com" userId="c3b46f7a94041c8c" providerId="LiveId" clId="{F9EA2D01-B089-43CE-BA74-CBD36656B4DC}" dt="2021-03-18T03:35:22.706" v="88" actId="26606"/>
          <ac:picMkLst>
            <pc:docMk/>
            <pc:sldMk cId="0" sldId="266"/>
            <ac:picMk id="150" creationId="{E93A23A1-FB7B-4C57-8240-0B6015C11161}"/>
          </ac:picMkLst>
        </pc:picChg>
        <pc:picChg chg="add">
          <ac:chgData name="akd559@gmail.com" userId="c3b46f7a94041c8c" providerId="LiveId" clId="{F9EA2D01-B089-43CE-BA74-CBD36656B4DC}" dt="2021-03-18T03:35:22.706" v="88" actId="26606"/>
          <ac:picMkLst>
            <pc:docMk/>
            <pc:sldMk cId="0" sldId="266"/>
            <ac:picMk id="154" creationId="{AD162A3C-D7A8-4B2A-94B1-73192CBC573B}"/>
          </ac:picMkLst>
        </pc:picChg>
        <pc:picChg chg="add">
          <ac:chgData name="akd559@gmail.com" userId="c3b46f7a94041c8c" providerId="LiveId" clId="{F9EA2D01-B089-43CE-BA74-CBD36656B4DC}" dt="2021-03-18T03:35:22.706" v="88" actId="26606"/>
          <ac:picMkLst>
            <pc:docMk/>
            <pc:sldMk cId="0" sldId="266"/>
            <ac:picMk id="156" creationId="{6B8F1012-6DEE-4829-9F32-620A71109464}"/>
          </ac:picMkLst>
        </pc:picChg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0" sldId="267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3335345836" sldId="272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302713660" sldId="273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3426619402" sldId="274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3180656638" sldId="275"/>
        </pc:sldMkLst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1933090176" sldId="276"/>
        </pc:sldMkLst>
      </pc:sldChg>
      <pc:sldChg chg="del">
        <pc:chgData name="akd559@gmail.com" userId="c3b46f7a94041c8c" providerId="LiveId" clId="{F9EA2D01-B089-43CE-BA74-CBD36656B4DC}" dt="2021-03-18T03:33:36.831" v="0" actId="47"/>
        <pc:sldMkLst>
          <pc:docMk/>
          <pc:sldMk cId="1163112135" sldId="277"/>
        </pc:sldMkLst>
      </pc:sldChg>
      <pc:sldChg chg="del">
        <pc:chgData name="akd559@gmail.com" userId="c3b46f7a94041c8c" providerId="LiveId" clId="{F9EA2D01-B089-43CE-BA74-CBD36656B4DC}" dt="2021-03-18T03:33:51.550" v="4" actId="47"/>
        <pc:sldMkLst>
          <pc:docMk/>
          <pc:sldMk cId="1968853635" sldId="278"/>
        </pc:sldMkLst>
      </pc:sldChg>
      <pc:sldChg chg="del">
        <pc:chgData name="akd559@gmail.com" userId="c3b46f7a94041c8c" providerId="LiveId" clId="{F9EA2D01-B089-43CE-BA74-CBD36656B4DC}" dt="2021-03-18T03:33:54.736" v="5" actId="47"/>
        <pc:sldMkLst>
          <pc:docMk/>
          <pc:sldMk cId="919040186" sldId="279"/>
        </pc:sldMkLst>
      </pc:sldChg>
      <pc:sldChg chg="addSp delSp modSp mod modTransition setBg setClrOvrMap">
        <pc:chgData name="akd559@gmail.com" userId="c3b46f7a94041c8c" providerId="LiveId" clId="{F9EA2D01-B089-43CE-BA74-CBD36656B4DC}" dt="2021-03-24T03:34:27.539" v="476"/>
        <pc:sldMkLst>
          <pc:docMk/>
          <pc:sldMk cId="1911664737" sldId="280"/>
        </pc:sldMkLst>
        <pc:spChg chg="mod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2" creationId="{E29C3E35-729B-4516-95ED-85E5A064D2E3}"/>
          </ac:spMkLst>
        </pc:spChg>
        <pc:spChg chg="del">
          <ac:chgData name="akd559@gmail.com" userId="c3b46f7a94041c8c" providerId="LiveId" clId="{F9EA2D01-B089-43CE-BA74-CBD36656B4DC}" dt="2021-03-18T04:31:19.444" v="95" actId="26606"/>
          <ac:spMkLst>
            <pc:docMk/>
            <pc:sldMk cId="1911664737" sldId="280"/>
            <ac:spMk id="17" creationId="{A7CA9E50-B76A-428A-92C9-9BAC41446DEA}"/>
          </ac:spMkLst>
        </pc:spChg>
        <pc:spChg chg="del">
          <ac:chgData name="akd559@gmail.com" userId="c3b46f7a94041c8c" providerId="LiveId" clId="{F9EA2D01-B089-43CE-BA74-CBD36656B4DC}" dt="2021-03-18T04:31:19.444" v="95" actId="26606"/>
          <ac:spMkLst>
            <pc:docMk/>
            <pc:sldMk cId="1911664737" sldId="280"/>
            <ac:spMk id="19" creationId="{C85E3F79-81BB-4454-A267-DDCA4282462A}"/>
          </ac:spMkLst>
        </pc:spChg>
        <pc:spChg chg="del">
          <ac:chgData name="akd559@gmail.com" userId="c3b46f7a94041c8c" providerId="LiveId" clId="{F9EA2D01-B089-43CE-BA74-CBD36656B4DC}" dt="2021-03-18T04:31:19.444" v="95" actId="26606"/>
          <ac:spMkLst>
            <pc:docMk/>
            <pc:sldMk cId="1911664737" sldId="280"/>
            <ac:spMk id="21" creationId="{A1F375A4-17F0-4BA7-B751-68BFAAEC4F7F}"/>
          </ac:spMkLst>
        </pc:spChg>
        <pc:spChg chg="del">
          <ac:chgData name="akd559@gmail.com" userId="c3b46f7a94041c8c" providerId="LiveId" clId="{F9EA2D01-B089-43CE-BA74-CBD36656B4DC}" dt="2021-03-18T04:31:19.444" v="95" actId="26606"/>
          <ac:spMkLst>
            <pc:docMk/>
            <pc:sldMk cId="1911664737" sldId="280"/>
            <ac:spMk id="23" creationId="{5D2122D3-4056-4C50-B4AC-74BB2940E216}"/>
          </ac:spMkLst>
        </pc:spChg>
        <pc:spChg chg="add del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36" creationId="{06824FB2-0837-4FB5-BD83-F32303E59130}"/>
          </ac:spMkLst>
        </pc:spChg>
        <pc:spChg chg="add del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38" creationId="{26A90022-5417-4ECC-BC1A-3055E8A32928}"/>
          </ac:spMkLst>
        </pc:spChg>
        <pc:spChg chg="add del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40" creationId="{E60E9E22-B18F-41BA-B265-B5EC4E88A918}"/>
          </ac:spMkLst>
        </pc:spChg>
        <pc:spChg chg="add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61" creationId="{361F1649-847C-47E3-B225-8E1E48AAEBDD}"/>
          </ac:spMkLst>
        </pc:spChg>
        <pc:spChg chg="add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63" creationId="{178E0B68-9001-452D-B615-87B990FB8F02}"/>
          </ac:spMkLst>
        </pc:spChg>
        <pc:spChg chg="add">
          <ac:chgData name="akd559@gmail.com" userId="c3b46f7a94041c8c" providerId="LiveId" clId="{F9EA2D01-B089-43CE-BA74-CBD36656B4DC}" dt="2021-03-18T04:35:13.249" v="409" actId="26606"/>
          <ac:spMkLst>
            <pc:docMk/>
            <pc:sldMk cId="1911664737" sldId="280"/>
            <ac:spMk id="65" creationId="{E4FEEA30-8A05-4745-99C0-112D3720E7E8}"/>
          </ac:spMkLst>
        </pc:spChg>
        <pc:grpChg chg="del">
          <ac:chgData name="akd559@gmail.com" userId="c3b46f7a94041c8c" providerId="LiveId" clId="{F9EA2D01-B089-43CE-BA74-CBD36656B4DC}" dt="2021-03-18T04:31:19.444" v="95" actId="26606"/>
          <ac:grpSpMkLst>
            <pc:docMk/>
            <pc:sldMk cId="1911664737" sldId="280"/>
            <ac:grpSpMk id="9" creationId="{71D94D4C-1290-4405-A774-5C4C6C4E63AD}"/>
          </ac:grpSpMkLst>
        </pc:grpChg>
        <pc:grpChg chg="add del">
          <ac:chgData name="akd559@gmail.com" userId="c3b46f7a94041c8c" providerId="LiveId" clId="{F9EA2D01-B089-43CE-BA74-CBD36656B4DC}" dt="2021-03-18T04:35:13.249" v="409" actId="26606"/>
          <ac:grpSpMkLst>
            <pc:docMk/>
            <pc:sldMk cId="1911664737" sldId="280"/>
            <ac:grpSpMk id="28" creationId="{A35723D1-BE23-4F7B-872D-35CA6D17FB79}"/>
          </ac:grpSpMkLst>
        </pc:grpChg>
        <pc:grpChg chg="add del">
          <ac:chgData name="akd559@gmail.com" userId="c3b46f7a94041c8c" providerId="LiveId" clId="{F9EA2D01-B089-43CE-BA74-CBD36656B4DC}" dt="2021-03-18T04:35:13.249" v="409" actId="26606"/>
          <ac:grpSpMkLst>
            <pc:docMk/>
            <pc:sldMk cId="1911664737" sldId="280"/>
            <ac:grpSpMk id="44" creationId="{8BB24324-5A4E-4C42-935B-753C3E59F305}"/>
          </ac:grpSpMkLst>
        </pc:grpChg>
        <pc:grpChg chg="add">
          <ac:chgData name="akd559@gmail.com" userId="c3b46f7a94041c8c" providerId="LiveId" clId="{F9EA2D01-B089-43CE-BA74-CBD36656B4DC}" dt="2021-03-18T04:35:13.249" v="409" actId="26606"/>
          <ac:grpSpMkLst>
            <pc:docMk/>
            <pc:sldMk cId="1911664737" sldId="280"/>
            <ac:grpSpMk id="53" creationId="{71D94D4C-1290-4405-A774-5C4C6C4E63AD}"/>
          </ac:grpSpMkLst>
        </pc:grpChg>
        <pc:graphicFrameChg chg="mod modGraphic">
          <ac:chgData name="akd559@gmail.com" userId="c3b46f7a94041c8c" providerId="LiveId" clId="{F9EA2D01-B089-43CE-BA74-CBD36656B4DC}" dt="2021-03-18T04:35:37.769" v="414" actId="14100"/>
          <ac:graphicFrameMkLst>
            <pc:docMk/>
            <pc:sldMk cId="1911664737" sldId="280"/>
            <ac:graphicFrameMk id="5" creationId="{4AAFACAB-3C85-49BC-8836-52514F0E0291}"/>
          </ac:graphicFrameMkLst>
        </pc:graphicFrameChg>
        <pc:cxnChg chg="del">
          <ac:chgData name="akd559@gmail.com" userId="c3b46f7a94041c8c" providerId="LiveId" clId="{F9EA2D01-B089-43CE-BA74-CBD36656B4DC}" dt="2021-03-18T04:31:19.444" v="95" actId="26606"/>
          <ac:cxnSpMkLst>
            <pc:docMk/>
            <pc:sldMk cId="1911664737" sldId="280"/>
            <ac:cxnSpMk id="15" creationId="{AEB4F5DF-1284-423F-9B33-0489071718ED}"/>
          </ac:cxnSpMkLst>
        </pc:cxnChg>
        <pc:cxnChg chg="add del">
          <ac:chgData name="akd559@gmail.com" userId="c3b46f7a94041c8c" providerId="LiveId" clId="{F9EA2D01-B089-43CE-BA74-CBD36656B4DC}" dt="2021-03-18T04:35:13.249" v="409" actId="26606"/>
          <ac:cxnSpMkLst>
            <pc:docMk/>
            <pc:sldMk cId="1911664737" sldId="280"/>
            <ac:cxnSpMk id="34" creationId="{CF2CD8F0-C030-420D-9AA6-5D9243779F82}"/>
          </ac:cxnSpMkLst>
        </pc:cxnChg>
        <pc:cxnChg chg="add del">
          <ac:chgData name="akd559@gmail.com" userId="c3b46f7a94041c8c" providerId="LiveId" clId="{F9EA2D01-B089-43CE-BA74-CBD36656B4DC}" dt="2021-03-18T04:35:13.249" v="409" actId="26606"/>
          <ac:cxnSpMkLst>
            <pc:docMk/>
            <pc:sldMk cId="1911664737" sldId="280"/>
            <ac:cxnSpMk id="42" creationId="{197422B7-70DC-4B4A-A29D-3FEFBC52F950}"/>
          </ac:cxnSpMkLst>
        </pc:cxnChg>
        <pc:cxnChg chg="add">
          <ac:chgData name="akd559@gmail.com" userId="c3b46f7a94041c8c" providerId="LiveId" clId="{F9EA2D01-B089-43CE-BA74-CBD36656B4DC}" dt="2021-03-18T04:35:13.249" v="409" actId="26606"/>
          <ac:cxnSpMkLst>
            <pc:docMk/>
            <pc:sldMk cId="1911664737" sldId="280"/>
            <ac:cxnSpMk id="59" creationId="{AEB4F5DF-1284-423F-9B33-0489071718ED}"/>
          </ac:cxnSpMkLst>
        </pc:cxnChg>
      </pc:sldChg>
      <pc:sldChg chg="modTransition">
        <pc:chgData name="akd559@gmail.com" userId="c3b46f7a94041c8c" providerId="LiveId" clId="{F9EA2D01-B089-43CE-BA74-CBD36656B4DC}" dt="2021-03-24T03:34:27.539" v="476"/>
        <pc:sldMkLst>
          <pc:docMk/>
          <pc:sldMk cId="644205488" sldId="281"/>
        </pc:sldMkLst>
      </pc:sldChg>
      <pc:sldChg chg="addSp delSp modSp add mod ord modTransition setBg delDesignElem chgLayout">
        <pc:chgData name="akd559@gmail.com" userId="c3b46f7a94041c8c" providerId="LiveId" clId="{F9EA2D01-B089-43CE-BA74-CBD36656B4DC}" dt="2021-03-24T03:34:58.144" v="477"/>
        <pc:sldMkLst>
          <pc:docMk/>
          <pc:sldMk cId="2426768928" sldId="282"/>
        </pc:sldMkLst>
        <pc:spChg chg="mod">
          <ac:chgData name="akd559@gmail.com" userId="c3b46f7a94041c8c" providerId="LiveId" clId="{F9EA2D01-B089-43CE-BA74-CBD36656B4DC}" dt="2021-03-18T03:36:27.378" v="94" actId="26606"/>
          <ac:spMkLst>
            <pc:docMk/>
            <pc:sldMk cId="2426768928" sldId="282"/>
            <ac:spMk id="6" creationId="{3A317E04-088D-4B93-83F0-0F2A8BA32A2C}"/>
          </ac:spMkLst>
        </pc:spChg>
        <pc:spChg chg="del">
          <ac:chgData name="akd559@gmail.com" userId="c3b46f7a94041c8c" providerId="LiveId" clId="{F9EA2D01-B089-43CE-BA74-CBD36656B4DC}" dt="2021-03-18T03:36:22.008" v="92" actId="700"/>
          <ac:spMkLst>
            <pc:docMk/>
            <pc:sldMk cId="2426768928" sldId="282"/>
            <ac:spMk id="18" creationId="{8C2CE3DB-200E-4445-B316-69FE3850D6DD}"/>
          </ac:spMkLst>
        </pc:spChg>
        <pc:spChg chg="add">
          <ac:chgData name="akd559@gmail.com" userId="c3b46f7a94041c8c" providerId="LiveId" clId="{F9EA2D01-B089-43CE-BA74-CBD36656B4DC}" dt="2021-03-18T03:36:27.378" v="94" actId="26606"/>
          <ac:spMkLst>
            <pc:docMk/>
            <pc:sldMk cId="2426768928" sldId="282"/>
            <ac:spMk id="27" creationId="{64D0FF6F-093D-47AB-9CBA-8BBEF7F733FF}"/>
          </ac:spMkLst>
        </pc:spChg>
        <pc:grpChg chg="add">
          <ac:chgData name="akd559@gmail.com" userId="c3b46f7a94041c8c" providerId="LiveId" clId="{F9EA2D01-B089-43CE-BA74-CBD36656B4DC}" dt="2021-03-18T03:36:27.378" v="94" actId="26606"/>
          <ac:grpSpMkLst>
            <pc:docMk/>
            <pc:sldMk cId="2426768928" sldId="282"/>
            <ac:grpSpMk id="8" creationId="{0E0452C8-EFAC-4BBE-B829-CFE413A388B8}"/>
          </ac:grpSpMkLst>
        </pc:grpChg>
        <pc:grpChg chg="del">
          <ac:chgData name="akd559@gmail.com" userId="c3b46f7a94041c8c" providerId="LiveId" clId="{F9EA2D01-B089-43CE-BA74-CBD36656B4DC}" dt="2021-03-18T03:36:22.008" v="92" actId="700"/>
          <ac:grpSpMkLst>
            <pc:docMk/>
            <pc:sldMk cId="2426768928" sldId="282"/>
            <ac:grpSpMk id="10" creationId="{92AFBF86-5DAF-4D46-8786-F4C7A376C54D}"/>
          </ac:grpSpMkLst>
        </pc:grpChg>
        <pc:grpChg chg="add">
          <ac:chgData name="akd559@gmail.com" userId="c3b46f7a94041c8c" providerId="LiveId" clId="{F9EA2D01-B089-43CE-BA74-CBD36656B4DC}" dt="2021-03-18T03:36:27.378" v="94" actId="26606"/>
          <ac:grpSpMkLst>
            <pc:docMk/>
            <pc:sldMk cId="2426768928" sldId="282"/>
            <ac:grpSpMk id="19" creationId="{5E6E1520-2FF6-4854-9AF4-AEF2311B5834}"/>
          </ac:grpSpMkLst>
        </pc:grpChg>
        <pc:picChg chg="mod">
          <ac:chgData name="akd559@gmail.com" userId="c3b46f7a94041c8c" providerId="LiveId" clId="{F9EA2D01-B089-43CE-BA74-CBD36656B4DC}" dt="2021-03-18T03:36:27.378" v="94" actId="26606"/>
          <ac:picMkLst>
            <pc:docMk/>
            <pc:sldMk cId="2426768928" sldId="282"/>
            <ac:picMk id="5" creationId="{BC3061A0-F52C-4DFC-B42E-0CE3A4BC4EA1}"/>
          </ac:picMkLst>
        </pc:picChg>
        <pc:cxnChg chg="add">
          <ac:chgData name="akd559@gmail.com" userId="c3b46f7a94041c8c" providerId="LiveId" clId="{F9EA2D01-B089-43CE-BA74-CBD36656B4DC}" dt="2021-03-18T03:36:27.378" v="94" actId="26606"/>
          <ac:cxnSpMkLst>
            <pc:docMk/>
            <pc:sldMk cId="2426768928" sldId="282"/>
            <ac:cxnSpMk id="17" creationId="{CB3B6ABF-EFD9-487E-8DE4-362FB18D4BF2}"/>
          </ac:cxnSpMkLst>
        </pc:cxnChg>
        <pc:cxnChg chg="add">
          <ac:chgData name="akd559@gmail.com" userId="c3b46f7a94041c8c" providerId="LiveId" clId="{F9EA2D01-B089-43CE-BA74-CBD36656B4DC}" dt="2021-03-18T03:36:27.378" v="94" actId="26606"/>
          <ac:cxnSpMkLst>
            <pc:docMk/>
            <pc:sldMk cId="2426768928" sldId="282"/>
            <ac:cxnSpMk id="29" creationId="{1163510C-FF2B-41B2-AEFC-A952A7507402}"/>
          </ac:cxnSpMkLst>
        </pc:cxnChg>
      </pc:sldChg>
      <pc:sldChg chg="add modTransition setBg">
        <pc:chgData name="akd559@gmail.com" userId="c3b46f7a94041c8c" providerId="LiveId" clId="{F9EA2D01-B089-43CE-BA74-CBD36656B4DC}" dt="2021-03-24T03:34:27.539" v="476"/>
        <pc:sldMkLst>
          <pc:docMk/>
          <pc:sldMk cId="948467724" sldId="283"/>
        </pc:sldMkLst>
      </pc:sldChg>
      <pc:sldChg chg="addSp delSp modSp add mod modTransition modClrScheme chgLayout">
        <pc:chgData name="akd559@gmail.com" userId="c3b46f7a94041c8c" providerId="LiveId" clId="{F9EA2D01-B089-43CE-BA74-CBD36656B4DC}" dt="2021-03-24T03:34:27.539" v="476"/>
        <pc:sldMkLst>
          <pc:docMk/>
          <pc:sldMk cId="1742057505" sldId="284"/>
        </pc:sldMkLst>
        <pc:spChg chg="add del mod ord">
          <ac:chgData name="akd559@gmail.com" userId="c3b46f7a94041c8c" providerId="LiveId" clId="{F9EA2D01-B089-43CE-BA74-CBD36656B4DC}" dt="2021-03-18T04:42:07.323" v="438" actId="700"/>
          <ac:spMkLst>
            <pc:docMk/>
            <pc:sldMk cId="1742057505" sldId="284"/>
            <ac:spMk id="2" creationId="{7572C21A-DD0D-4B65-BFFD-658075BA5069}"/>
          </ac:spMkLst>
        </pc:spChg>
        <pc:spChg chg="add del mod ord">
          <ac:chgData name="akd559@gmail.com" userId="c3b46f7a94041c8c" providerId="LiveId" clId="{F9EA2D01-B089-43CE-BA74-CBD36656B4DC}" dt="2021-03-18T04:42:07.323" v="438" actId="700"/>
          <ac:spMkLst>
            <pc:docMk/>
            <pc:sldMk cId="1742057505" sldId="284"/>
            <ac:spMk id="4" creationId="{DDCB8AED-39C2-4A28-8065-6CD5758F1650}"/>
          </ac:spMkLst>
        </pc:spChg>
        <pc:spChg chg="add mod ord">
          <ac:chgData name="akd559@gmail.com" userId="c3b46f7a94041c8c" providerId="LiveId" clId="{F9EA2D01-B089-43CE-BA74-CBD36656B4DC}" dt="2021-03-18T04:42:07.323" v="438" actId="700"/>
          <ac:spMkLst>
            <pc:docMk/>
            <pc:sldMk cId="1742057505" sldId="284"/>
            <ac:spMk id="5" creationId="{34711A05-F7CF-4D90-BE3D-34EAC0FD2165}"/>
          </ac:spMkLst>
        </pc:spChg>
        <pc:spChg chg="add mod ord">
          <ac:chgData name="akd559@gmail.com" userId="c3b46f7a94041c8c" providerId="LiveId" clId="{F9EA2D01-B089-43CE-BA74-CBD36656B4DC}" dt="2021-03-18T04:42:07.323" v="438" actId="700"/>
          <ac:spMkLst>
            <pc:docMk/>
            <pc:sldMk cId="1742057505" sldId="284"/>
            <ac:spMk id="6" creationId="{E858EB6D-FE23-40C9-AE52-AACE89503406}"/>
          </ac:spMkLst>
        </pc:spChg>
        <pc:spChg chg="mod ord">
          <ac:chgData name="akd559@gmail.com" userId="c3b46f7a94041c8c" providerId="LiveId" clId="{F9EA2D01-B089-43CE-BA74-CBD36656B4DC}" dt="2021-03-18T04:42:07.323" v="438" actId="700"/>
          <ac:spMkLst>
            <pc:docMk/>
            <pc:sldMk cId="1742057505" sldId="284"/>
            <ac:spMk id="7" creationId="{4FD6967B-E84B-4AC1-9A55-C75A6433BA1A}"/>
          </ac:spMkLst>
        </pc:spChg>
        <pc:picChg chg="mod">
          <ac:chgData name="akd559@gmail.com" userId="c3b46f7a94041c8c" providerId="LiveId" clId="{F9EA2D01-B089-43CE-BA74-CBD36656B4DC}" dt="2021-03-18T04:41:55.184" v="435" actId="1076"/>
          <ac:picMkLst>
            <pc:docMk/>
            <pc:sldMk cId="1742057505" sldId="284"/>
            <ac:picMk id="3" creationId="{FA6673D7-8D5B-45D3-863C-10FD0412C356}"/>
          </ac:picMkLst>
        </pc:picChg>
      </pc:sldChg>
      <pc:sldChg chg="addSp delSp modSp new del mod modClrScheme chgLayout">
        <pc:chgData name="akd559@gmail.com" userId="c3b46f7a94041c8c" providerId="LiveId" clId="{F9EA2D01-B089-43CE-BA74-CBD36656B4DC}" dt="2021-03-20T06:40:22.545" v="465" actId="47"/>
        <pc:sldMkLst>
          <pc:docMk/>
          <pc:sldMk cId="1910597522" sldId="285"/>
        </pc:sldMkLst>
        <pc:spChg chg="del">
          <ac:chgData name="akd559@gmail.com" userId="c3b46f7a94041c8c" providerId="LiveId" clId="{F9EA2D01-B089-43CE-BA74-CBD36656B4DC}" dt="2021-03-18T05:14:07.197" v="440" actId="700"/>
          <ac:spMkLst>
            <pc:docMk/>
            <pc:sldMk cId="1910597522" sldId="285"/>
            <ac:spMk id="2" creationId="{5048282E-4FB7-42B2-B3C6-6BF77E78FC97}"/>
          </ac:spMkLst>
        </pc:spChg>
        <pc:spChg chg="del">
          <ac:chgData name="akd559@gmail.com" userId="c3b46f7a94041c8c" providerId="LiveId" clId="{F9EA2D01-B089-43CE-BA74-CBD36656B4DC}" dt="2021-03-18T05:14:07.197" v="440" actId="700"/>
          <ac:spMkLst>
            <pc:docMk/>
            <pc:sldMk cId="1910597522" sldId="285"/>
            <ac:spMk id="3" creationId="{656996D3-A9BE-4AA6-9CC8-C7889467D0D0}"/>
          </ac:spMkLst>
        </pc:spChg>
        <pc:graphicFrameChg chg="add mod modGraphic">
          <ac:chgData name="akd559@gmail.com" userId="c3b46f7a94041c8c" providerId="LiveId" clId="{F9EA2D01-B089-43CE-BA74-CBD36656B4DC}" dt="2021-03-18T05:14:18.741" v="464" actId="1036"/>
          <ac:graphicFrameMkLst>
            <pc:docMk/>
            <pc:sldMk cId="1910597522" sldId="285"/>
            <ac:graphicFrameMk id="4" creationId="{110F0DC1-0C4C-48E2-B070-2239599660DF}"/>
          </ac:graphicFrameMkLst>
        </pc:graphicFrameChg>
      </pc:sldChg>
      <pc:sldChg chg="addSp modSp new mod ord">
        <pc:chgData name="akd559@gmail.com" userId="c3b46f7a94041c8c" providerId="LiveId" clId="{F9EA2D01-B089-43CE-BA74-CBD36656B4DC}" dt="2021-03-30T04:44:51.456" v="854"/>
        <pc:sldMkLst>
          <pc:docMk/>
          <pc:sldMk cId="1921894291" sldId="285"/>
        </pc:sldMkLst>
        <pc:graphicFrameChg chg="add mod modGraphic">
          <ac:chgData name="akd559@gmail.com" userId="c3b46f7a94041c8c" providerId="LiveId" clId="{F9EA2D01-B089-43CE-BA74-CBD36656B4DC}" dt="2021-03-30T04:44:41.863" v="852"/>
          <ac:graphicFrameMkLst>
            <pc:docMk/>
            <pc:sldMk cId="1921894291" sldId="285"/>
            <ac:graphicFrameMk id="2" creationId="{D14CC657-1A04-437C-8D53-BB9E0FEB86FC}"/>
          </ac:graphicFrameMkLst>
        </pc:graphicFrameChg>
      </pc:sldChg>
      <pc:sldChg chg="addSp modSp new mod ord setBg modClrScheme chgLayout">
        <pc:chgData name="akd559@gmail.com" userId="c3b46f7a94041c8c" providerId="LiveId" clId="{F9EA2D01-B089-43CE-BA74-CBD36656B4DC}" dt="2021-03-30T04:44:55.251" v="856"/>
        <pc:sldMkLst>
          <pc:docMk/>
          <pc:sldMk cId="3187067466" sldId="286"/>
        </pc:sldMkLst>
        <pc:spChg chg="add mod">
          <ac:chgData name="akd559@gmail.com" userId="c3b46f7a94041c8c" providerId="LiveId" clId="{F9EA2D01-B089-43CE-BA74-CBD36656B4DC}" dt="2021-03-25T03:12:02.172" v="549" actId="26606"/>
          <ac:spMkLst>
            <pc:docMk/>
            <pc:sldMk cId="3187067466" sldId="286"/>
            <ac:spMk id="2" creationId="{9268827C-BB41-4157-8B65-BD1DE1EAD0AD}"/>
          </ac:spMkLst>
        </pc:spChg>
        <pc:spChg chg="add mod">
          <ac:chgData name="akd559@gmail.com" userId="c3b46f7a94041c8c" providerId="LiveId" clId="{F9EA2D01-B089-43CE-BA74-CBD36656B4DC}" dt="2021-03-25T03:12:09.869" v="574" actId="20577"/>
          <ac:spMkLst>
            <pc:docMk/>
            <pc:sldMk cId="3187067466" sldId="286"/>
            <ac:spMk id="3" creationId="{06AA0E29-A9EB-4E2D-B81A-B72EF7D65DED}"/>
          </ac:spMkLst>
        </pc:spChg>
        <pc:spChg chg="add">
          <ac:chgData name="akd559@gmail.com" userId="c3b46f7a94041c8c" providerId="LiveId" clId="{F9EA2D01-B089-43CE-BA74-CBD36656B4DC}" dt="2021-03-25T03:12:02.172" v="549" actId="26606"/>
          <ac:spMkLst>
            <pc:docMk/>
            <pc:sldMk cId="3187067466" sldId="286"/>
            <ac:spMk id="16" creationId="{5CCAF7D5-2AD8-4BDF-BE92-13524EA0453C}"/>
          </ac:spMkLst>
        </pc:spChg>
        <pc:spChg chg="add">
          <ac:chgData name="akd559@gmail.com" userId="c3b46f7a94041c8c" providerId="LiveId" clId="{F9EA2D01-B089-43CE-BA74-CBD36656B4DC}" dt="2021-03-25T03:12:02.172" v="549" actId="26606"/>
          <ac:spMkLst>
            <pc:docMk/>
            <pc:sldMk cId="3187067466" sldId="286"/>
            <ac:spMk id="18" creationId="{F8C92429-C2FF-43F8-9F54-FF73D1271850}"/>
          </ac:spMkLst>
        </pc:spChg>
        <pc:spChg chg="add">
          <ac:chgData name="akd559@gmail.com" userId="c3b46f7a94041c8c" providerId="LiveId" clId="{F9EA2D01-B089-43CE-BA74-CBD36656B4DC}" dt="2021-03-25T03:12:02.172" v="549" actId="26606"/>
          <ac:spMkLst>
            <pc:docMk/>
            <pc:sldMk cId="3187067466" sldId="286"/>
            <ac:spMk id="20" creationId="{CB8E75E6-FD49-46E3-B23E-9D5C97110F4A}"/>
          </ac:spMkLst>
        </pc:spChg>
        <pc:spChg chg="add">
          <ac:chgData name="akd559@gmail.com" userId="c3b46f7a94041c8c" providerId="LiveId" clId="{F9EA2D01-B089-43CE-BA74-CBD36656B4DC}" dt="2021-03-25T03:12:02.172" v="549" actId="26606"/>
          <ac:spMkLst>
            <pc:docMk/>
            <pc:sldMk cId="3187067466" sldId="286"/>
            <ac:spMk id="22" creationId="{58EE6BA1-F87F-4073-B5AB-365A42AD3752}"/>
          </ac:spMkLst>
        </pc:spChg>
        <pc:grpChg chg="add">
          <ac:chgData name="akd559@gmail.com" userId="c3b46f7a94041c8c" providerId="LiveId" clId="{F9EA2D01-B089-43CE-BA74-CBD36656B4DC}" dt="2021-03-25T03:12:02.172" v="549" actId="26606"/>
          <ac:grpSpMkLst>
            <pc:docMk/>
            <pc:sldMk cId="3187067466" sldId="286"/>
            <ac:grpSpMk id="8" creationId="{C7572773-EFED-4240-886B-69624490C9C9}"/>
          </ac:grpSpMkLst>
        </pc:grpChg>
        <pc:cxnChg chg="add">
          <ac:chgData name="akd559@gmail.com" userId="c3b46f7a94041c8c" providerId="LiveId" clId="{F9EA2D01-B089-43CE-BA74-CBD36656B4DC}" dt="2021-03-25T03:12:02.172" v="549" actId="26606"/>
          <ac:cxnSpMkLst>
            <pc:docMk/>
            <pc:sldMk cId="3187067466" sldId="286"/>
            <ac:cxnSpMk id="14" creationId="{B3C176ED-7D6F-4F56-A1F8-9687B0C63187}"/>
          </ac:cxnSpMkLst>
        </pc:cxnChg>
        <pc:cxnChg chg="add">
          <ac:chgData name="akd559@gmail.com" userId="c3b46f7a94041c8c" providerId="LiveId" clId="{F9EA2D01-B089-43CE-BA74-CBD36656B4DC}" dt="2021-03-25T03:12:02.172" v="549" actId="26606"/>
          <ac:cxnSpMkLst>
            <pc:docMk/>
            <pc:sldMk cId="3187067466" sldId="286"/>
            <ac:cxnSpMk id="24" creationId="{19B678A5-A064-46A6-817F-AE02396CCF2C}"/>
          </ac:cxnSpMkLst>
        </pc:cxnChg>
      </pc:sldChg>
      <pc:sldChg chg="new del">
        <pc:chgData name="akd559@gmail.com" userId="c3b46f7a94041c8c" providerId="LiveId" clId="{F9EA2D01-B089-43CE-BA74-CBD36656B4DC}" dt="2021-03-25T03:48:14.888" v="578" actId="47"/>
        <pc:sldMkLst>
          <pc:docMk/>
          <pc:sldMk cId="501700792" sldId="287"/>
        </pc:sldMkLst>
      </pc:sldChg>
      <pc:sldMasterChg chg="modTransition modSldLayout">
        <pc:chgData name="akd559@gmail.com" userId="c3b46f7a94041c8c" providerId="LiveId" clId="{F9EA2D01-B089-43CE-BA74-CBD36656B4DC}" dt="2021-03-24T03:34:27.539" v="476"/>
        <pc:sldMasterMkLst>
          <pc:docMk/>
          <pc:sldMasterMk cId="3557395657" sldId="2147483891"/>
        </pc:sldMasterMkLst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48017249" sldId="2147483892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1793066757" sldId="2147483893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2650280252" sldId="2147483894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011834288" sldId="2147483895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2040968241" sldId="2147483896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230088860" sldId="2147483897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2022790565" sldId="2147483898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635107047" sldId="2147483899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1728718261" sldId="2147483900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251602193" sldId="2147483901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1584086004" sldId="2147483902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435331249" sldId="2147483903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1113333406" sldId="2147483904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98129454" sldId="2147483905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984398948" sldId="2147483906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322362233" sldId="2147483907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921630441" sldId="2147483908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1367901406" sldId="2147483909"/>
          </pc:sldLayoutMkLst>
        </pc:sldLayoutChg>
        <pc:sldLayoutChg chg="modTransition">
          <pc:chgData name="akd559@gmail.com" userId="c3b46f7a94041c8c" providerId="LiveId" clId="{F9EA2D01-B089-43CE-BA74-CBD36656B4DC}" dt="2021-03-24T03:34:27.539" v="476"/>
          <pc:sldLayoutMkLst>
            <pc:docMk/>
            <pc:sldMasterMk cId="3557395657" sldId="2147483891"/>
            <pc:sldLayoutMk cId="2025689608" sldId="2147483910"/>
          </pc:sldLayoutMkLst>
        </pc:sldLayoutChg>
      </pc:sldMasterChg>
    </pc:docChg>
  </pc:docChgLst>
  <pc:docChgLst>
    <pc:chgData name="akd559@gmail.com" userId="c3b46f7a94041c8c" providerId="LiveId" clId="{6C46D565-5CDA-4A0C-95AA-93642D23D9DA}"/>
    <pc:docChg chg="undo custSel addSld delSld modSld sldOrd modMainMaster">
      <pc:chgData name="akd559@gmail.com" userId="c3b46f7a94041c8c" providerId="LiveId" clId="{6C46D565-5CDA-4A0C-95AA-93642D23D9DA}" dt="2021-03-12T02:52:50.745" v="2784" actId="14100"/>
      <pc:docMkLst>
        <pc:docMk/>
      </pc:docMkLst>
      <pc:sldChg chg="delSp modSp delDesignElem">
        <pc:chgData name="akd559@gmail.com" userId="c3b46f7a94041c8c" providerId="LiveId" clId="{6C46D565-5CDA-4A0C-95AA-93642D23D9DA}" dt="2021-03-06T01:07:04.719" v="29"/>
        <pc:sldMkLst>
          <pc:docMk/>
          <pc:sldMk cId="0" sldId="257"/>
        </pc:sldMkLst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0" sldId="257"/>
            <ac:spMk id="90" creationId="{00000000-0000-0000-0000-000000000000}"/>
          </ac:spMkLst>
        </pc:spChg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0" sldId="257"/>
            <ac:spMk id="91" creationId="{00000000-0000-0000-0000-000000000000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57"/>
            <ac:spMk id="101" creationId="{FDF8837B-BAE2-489A-8F93-69216307D5A5}"/>
          </ac:spMkLst>
        </pc:sp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57"/>
            <ac:cxnSpMk id="103" creationId="{B48BEE9B-A2F4-4BF3-9EAD-16E1A7FC2DC6}"/>
          </ac:cxnSpMkLst>
        </pc:cxnChg>
      </pc:sldChg>
      <pc:sldChg chg="addSp delSp modSp mod setBg setClrOvrMap delDesignElem">
        <pc:chgData name="akd559@gmail.com" userId="c3b46f7a94041c8c" providerId="LiveId" clId="{6C46D565-5CDA-4A0C-95AA-93642D23D9DA}" dt="2021-03-06T01:07:12.414" v="32" actId="26606"/>
        <pc:sldMkLst>
          <pc:docMk/>
          <pc:sldMk cId="0" sldId="258"/>
        </pc:sldMkLst>
        <pc:spChg chg="mod">
          <ac:chgData name="akd559@gmail.com" userId="c3b46f7a94041c8c" providerId="LiveId" clId="{6C46D565-5CDA-4A0C-95AA-93642D23D9DA}" dt="2021-03-06T01:07:12.414" v="32" actId="26606"/>
          <ac:spMkLst>
            <pc:docMk/>
            <pc:sldMk cId="0" sldId="258"/>
            <ac:spMk id="96" creationId="{00000000-0000-0000-0000-000000000000}"/>
          </ac:spMkLst>
        </pc:spChg>
        <pc:spChg chg="add del">
          <ac:chgData name="akd559@gmail.com" userId="c3b46f7a94041c8c" providerId="LiveId" clId="{6C46D565-5CDA-4A0C-95AA-93642D23D9DA}" dt="2021-03-06T01:07:12.348" v="31" actId="26606"/>
          <ac:spMkLst>
            <pc:docMk/>
            <pc:sldMk cId="0" sldId="258"/>
            <ac:spMk id="106" creationId="{44F7C90B-8333-4519-BE89-44DEAD4D3742}"/>
          </ac:spMkLst>
        </pc:spChg>
        <pc:spChg chg="add del">
          <ac:chgData name="akd559@gmail.com" userId="c3b46f7a94041c8c" providerId="LiveId" clId="{6C46D565-5CDA-4A0C-95AA-93642D23D9DA}" dt="2021-03-06T01:07:12.348" v="31" actId="26606"/>
          <ac:spMkLst>
            <pc:docMk/>
            <pc:sldMk cId="0" sldId="258"/>
            <ac:spMk id="108" creationId="{03EAE297-BAB5-4C1D-9F2C-D67C4FEC871E}"/>
          </ac:spMkLst>
        </pc:spChg>
        <pc:spChg chg="add">
          <ac:chgData name="akd559@gmail.com" userId="c3b46f7a94041c8c" providerId="LiveId" clId="{6C46D565-5CDA-4A0C-95AA-93642D23D9DA}" dt="2021-03-06T01:07:12.414" v="32" actId="26606"/>
          <ac:spMkLst>
            <pc:docMk/>
            <pc:sldMk cId="0" sldId="258"/>
            <ac:spMk id="120" creationId="{5CCAF7D5-2AD8-4BDF-BE92-13524EA0453C}"/>
          </ac:spMkLst>
        </pc:spChg>
        <pc:spChg chg="add">
          <ac:chgData name="akd559@gmail.com" userId="c3b46f7a94041c8c" providerId="LiveId" clId="{6C46D565-5CDA-4A0C-95AA-93642D23D9DA}" dt="2021-03-06T01:07:12.414" v="32" actId="26606"/>
          <ac:spMkLst>
            <pc:docMk/>
            <pc:sldMk cId="0" sldId="258"/>
            <ac:spMk id="122" creationId="{F8C92429-C2FF-43F8-9F54-FF73D1271850}"/>
          </ac:spMkLst>
        </pc:spChg>
        <pc:spChg chg="add">
          <ac:chgData name="akd559@gmail.com" userId="c3b46f7a94041c8c" providerId="LiveId" clId="{6C46D565-5CDA-4A0C-95AA-93642D23D9DA}" dt="2021-03-06T01:07:12.414" v="32" actId="26606"/>
          <ac:spMkLst>
            <pc:docMk/>
            <pc:sldMk cId="0" sldId="258"/>
            <ac:spMk id="127" creationId="{CB8E75E6-FD49-46E3-B23E-9D5C97110F4A}"/>
          </ac:spMkLst>
        </pc:spChg>
        <pc:spChg chg="add">
          <ac:chgData name="akd559@gmail.com" userId="c3b46f7a94041c8c" providerId="LiveId" clId="{6C46D565-5CDA-4A0C-95AA-93642D23D9DA}" dt="2021-03-06T01:07:12.414" v="32" actId="26606"/>
          <ac:spMkLst>
            <pc:docMk/>
            <pc:sldMk cId="0" sldId="258"/>
            <ac:spMk id="128" creationId="{58EE6BA1-F87F-4073-B5AB-365A42AD3752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58"/>
            <ac:spMk id="164" creationId="{C8BABCA7-C1E0-41BA-A822-5F61251AA6A4}"/>
          </ac:spMkLst>
        </pc:spChg>
        <pc:grpChg chg="add del">
          <ac:chgData name="akd559@gmail.com" userId="c3b46f7a94041c8c" providerId="LiveId" clId="{6C46D565-5CDA-4A0C-95AA-93642D23D9DA}" dt="2021-03-06T01:07:12.348" v="31" actId="26606"/>
          <ac:grpSpMkLst>
            <pc:docMk/>
            <pc:sldMk cId="0" sldId="258"/>
            <ac:grpSpMk id="98" creationId="{C7572773-EFED-4240-886B-69624490C9C9}"/>
          </ac:grpSpMkLst>
        </pc:grpChg>
        <pc:grpChg chg="add">
          <ac:chgData name="akd559@gmail.com" userId="c3b46f7a94041c8c" providerId="LiveId" clId="{6C46D565-5CDA-4A0C-95AA-93642D23D9DA}" dt="2021-03-06T01:07:12.414" v="32" actId="26606"/>
          <ac:grpSpMkLst>
            <pc:docMk/>
            <pc:sldMk cId="0" sldId="258"/>
            <ac:grpSpMk id="116" creationId="{C7572773-EFED-4240-886B-69624490C9C9}"/>
          </ac:grpSpMkLst>
        </pc:gr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58"/>
            <ac:grpSpMk id="162" creationId="{7575D7A7-3C36-4508-9BC6-70A93BD3C438}"/>
          </ac:grpSpMkLst>
        </pc:gr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58"/>
            <ac:grpSpMk id="165" creationId="{2E5D6EB5-6FDB-477A-98F5-7409CD53754D}"/>
          </ac:grpSpMkLst>
        </pc:grpChg>
        <pc:cxnChg chg="add del">
          <ac:chgData name="akd559@gmail.com" userId="c3b46f7a94041c8c" providerId="LiveId" clId="{6C46D565-5CDA-4A0C-95AA-93642D23D9DA}" dt="2021-03-06T01:07:12.348" v="31" actId="26606"/>
          <ac:cxnSpMkLst>
            <pc:docMk/>
            <pc:sldMk cId="0" sldId="258"/>
            <ac:cxnSpMk id="100" creationId="{B3C176ED-7D6F-4F56-A1F8-9687B0C63187}"/>
          </ac:cxnSpMkLst>
        </pc:cxnChg>
        <pc:cxnChg chg="add del">
          <ac:chgData name="akd559@gmail.com" userId="c3b46f7a94041c8c" providerId="LiveId" clId="{6C46D565-5CDA-4A0C-95AA-93642D23D9DA}" dt="2021-03-06T01:07:12.348" v="31" actId="26606"/>
          <ac:cxnSpMkLst>
            <pc:docMk/>
            <pc:sldMk cId="0" sldId="258"/>
            <ac:cxnSpMk id="114" creationId="{8D6DCE45-FCB6-4B94-8EDA-A0CC941E7B3B}"/>
          </ac:cxnSpMkLst>
        </pc:cxnChg>
        <pc:cxnChg chg="add">
          <ac:chgData name="akd559@gmail.com" userId="c3b46f7a94041c8c" providerId="LiveId" clId="{6C46D565-5CDA-4A0C-95AA-93642D23D9DA}" dt="2021-03-06T01:07:12.414" v="32" actId="26606"/>
          <ac:cxnSpMkLst>
            <pc:docMk/>
            <pc:sldMk cId="0" sldId="258"/>
            <ac:cxnSpMk id="119" creationId="{B3C176ED-7D6F-4F56-A1F8-9687B0C63187}"/>
          </ac:cxnSpMkLst>
        </pc:cxnChg>
        <pc:cxnChg chg="add">
          <ac:chgData name="akd559@gmail.com" userId="c3b46f7a94041c8c" providerId="LiveId" clId="{6C46D565-5CDA-4A0C-95AA-93642D23D9DA}" dt="2021-03-06T01:07:12.414" v="32" actId="26606"/>
          <ac:cxnSpMkLst>
            <pc:docMk/>
            <pc:sldMk cId="0" sldId="258"/>
            <ac:cxnSpMk id="129" creationId="{19B678A5-A064-46A6-817F-AE02396CCF2C}"/>
          </ac:cxnSpMkLst>
        </pc:cxn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58"/>
            <ac:cxnSpMk id="163" creationId="{AE446D0E-6531-40B7-A182-FB8602439777}"/>
          </ac:cxnSpMkLst>
        </pc:cxn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58"/>
            <ac:cxnSpMk id="169" creationId="{889FB2CC-C7A1-4A53-A088-636FB487FE67}"/>
          </ac:cxnSpMkLst>
        </pc:cxnChg>
      </pc:sldChg>
      <pc:sldChg chg="addSp delSp modSp mod setBg setClrOvrMap delDesignElem">
        <pc:chgData name="akd559@gmail.com" userId="c3b46f7a94041c8c" providerId="LiveId" clId="{6C46D565-5CDA-4A0C-95AA-93642D23D9DA}" dt="2021-03-06T01:36:14.277" v="822" actId="12"/>
        <pc:sldMkLst>
          <pc:docMk/>
          <pc:sldMk cId="0" sldId="259"/>
        </pc:sldMkLst>
        <pc:spChg chg="mod">
          <ac:chgData name="akd559@gmail.com" userId="c3b46f7a94041c8c" providerId="LiveId" clId="{6C46D565-5CDA-4A0C-95AA-93642D23D9DA}" dt="2021-03-06T01:16:21.884" v="58" actId="26606"/>
          <ac:spMkLst>
            <pc:docMk/>
            <pc:sldMk cId="0" sldId="259"/>
            <ac:spMk id="101" creationId="{00000000-0000-0000-0000-000000000000}"/>
          </ac:spMkLst>
        </pc:spChg>
        <pc:spChg chg="mod">
          <ac:chgData name="akd559@gmail.com" userId="c3b46f7a94041c8c" providerId="LiveId" clId="{6C46D565-5CDA-4A0C-95AA-93642D23D9DA}" dt="2021-03-06T01:36:14.277" v="822" actId="12"/>
          <ac:spMkLst>
            <pc:docMk/>
            <pc:sldMk cId="0" sldId="259"/>
            <ac:spMk id="103" creationId="{00000000-0000-0000-0000-000000000000}"/>
          </ac:spMkLst>
        </pc:spChg>
        <pc:spChg chg="add">
          <ac:chgData name="akd559@gmail.com" userId="c3b46f7a94041c8c" providerId="LiveId" clId="{6C46D565-5CDA-4A0C-95AA-93642D23D9DA}" dt="2021-03-06T01:16:21.884" v="58" actId="26606"/>
          <ac:spMkLst>
            <pc:docMk/>
            <pc:sldMk cId="0" sldId="259"/>
            <ac:spMk id="105" creationId="{65604E06-DF9D-4C49-8314-4F0307BD5E2F}"/>
          </ac:spMkLst>
        </pc:spChg>
        <pc:spChg chg="add">
          <ac:chgData name="akd559@gmail.com" userId="c3b46f7a94041c8c" providerId="LiveId" clId="{6C46D565-5CDA-4A0C-95AA-93642D23D9DA}" dt="2021-03-06T01:16:21.884" v="58" actId="26606"/>
          <ac:spMkLst>
            <pc:docMk/>
            <pc:sldMk cId="0" sldId="259"/>
            <ac:spMk id="106" creationId="{CF166AD8-180F-4585-8444-D6E3F1B037D2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59"/>
            <ac:spMk id="108" creationId="{B7328C2D-38F0-4C80-9EA5-A1AD0D6B2022}"/>
          </ac:spMkLst>
        </pc:spChg>
        <pc:spChg chg="add">
          <ac:chgData name="akd559@gmail.com" userId="c3b46f7a94041c8c" providerId="LiveId" clId="{6C46D565-5CDA-4A0C-95AA-93642D23D9DA}" dt="2021-03-06T01:16:21.884" v="58" actId="26606"/>
          <ac:spMkLst>
            <pc:docMk/>
            <pc:sldMk cId="0" sldId="259"/>
            <ac:spMk id="112" creationId="{1419DD48-144F-4836-9C0F-7A3BFC28AA44}"/>
          </ac:spMkLst>
        </pc:s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59"/>
            <ac:grpSpMk id="110" creationId="{BD17E249-48D0-476B-A642-A5D58DD39A22}"/>
          </ac:grpSpMkLst>
        </pc:grpChg>
        <pc:cxnChg chg="add">
          <ac:chgData name="akd559@gmail.com" userId="c3b46f7a94041c8c" providerId="LiveId" clId="{6C46D565-5CDA-4A0C-95AA-93642D23D9DA}" dt="2021-03-06T01:16:21.884" v="58" actId="26606"/>
          <ac:cxnSpMkLst>
            <pc:docMk/>
            <pc:sldMk cId="0" sldId="259"/>
            <ac:cxnSpMk id="114" creationId="{14379797-D651-47FF-942A-A38CFE97E5A9}"/>
          </ac:cxnSpMkLst>
        </pc:cxn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59"/>
            <ac:cxnSpMk id="116" creationId="{0B65B193-F600-4C1B-9DBF-09D94CDB08D8}"/>
          </ac:cxnSpMkLst>
        </pc:cxnChg>
      </pc:sldChg>
      <pc:sldChg chg="addSp delSp modSp mod setBg setClrOvrMap delDesignElem">
        <pc:chgData name="akd559@gmail.com" userId="c3b46f7a94041c8c" providerId="LiveId" clId="{6C46D565-5CDA-4A0C-95AA-93642D23D9DA}" dt="2021-03-10T18:33:46.558" v="1788" actId="26606"/>
        <pc:sldMkLst>
          <pc:docMk/>
          <pc:sldMk cId="0" sldId="260"/>
        </pc:sldMkLst>
        <pc:spChg chg="mo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08" creationId="{00000000-0000-0000-0000-000000000000}"/>
          </ac:spMkLst>
        </pc:spChg>
        <pc:spChg chg="add del mo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09" creationId="{00000000-0000-0000-0000-000000000000}"/>
          </ac:spMkLst>
        </pc:spChg>
        <pc:spChg chg="add del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13" creationId="{C44B17FE-2E14-47B6-B5A8-4363DE76952D}"/>
          </ac:spMkLst>
        </pc:spChg>
        <pc:spChg chg="add del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19" creationId="{14E53280-E6EB-47D2-B0BB-78B772DC4B90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60"/>
            <ac:spMk id="122" creationId="{B7328C2D-38F0-4C80-9EA5-A1AD0D6B2022}"/>
          </ac:spMkLst>
        </pc:spChg>
        <pc:spChg chg="add del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26" creationId="{E44C4738-31FA-4AA4-9D3A-9B0F0B1F5FBC}"/>
          </ac:spMkLst>
        </pc:spChg>
        <pc:spChg chg="add del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28" creationId="{809F3F69-CB9E-4C14-8F9B-7565980C8770}"/>
          </ac:spMkLst>
        </pc:spChg>
        <pc:spChg chg="add del">
          <ac:chgData name="akd559@gmail.com" userId="c3b46f7a94041c8c" providerId="LiveId" clId="{6C46D565-5CDA-4A0C-95AA-93642D23D9DA}" dt="2021-03-10T18:33:46.516" v="1787" actId="26606"/>
          <ac:spMkLst>
            <pc:docMk/>
            <pc:sldMk cId="0" sldId="260"/>
            <ac:spMk id="138" creationId="{00000000-0000-0000-0000-000000000000}"/>
          </ac:spMkLst>
        </pc:spChg>
        <pc:spChg chg="add del">
          <ac:chgData name="akd559@gmail.com" userId="c3b46f7a94041c8c" providerId="LiveId" clId="{6C46D565-5CDA-4A0C-95AA-93642D23D9DA}" dt="2021-03-10T18:33:46.516" v="1787" actId="26606"/>
          <ac:spMkLst>
            <pc:docMk/>
            <pc:sldMk cId="0" sldId="260"/>
            <ac:spMk id="141" creationId="{BC05791D-157B-4AA2-82CA-BE441DF4B8D3}"/>
          </ac:spMkLst>
        </pc:spChg>
        <pc:spChg chg="ad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42" creationId="{A7CA9E50-B76A-428A-92C9-9BAC41446DEA}"/>
          </ac:spMkLst>
        </pc:spChg>
        <pc:spChg chg="add del">
          <ac:chgData name="akd559@gmail.com" userId="c3b46f7a94041c8c" providerId="LiveId" clId="{6C46D565-5CDA-4A0C-95AA-93642D23D9DA}" dt="2021-03-10T18:33:46.516" v="1787" actId="26606"/>
          <ac:spMkLst>
            <pc:docMk/>
            <pc:sldMk cId="0" sldId="260"/>
            <ac:spMk id="143" creationId="{0201BA73-6DE9-4B29-9666-64915B963DB0}"/>
          </ac:spMkLst>
        </pc:spChg>
        <pc:spChg chg="ad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44" creationId="{C85E3F79-81BB-4454-A267-DDCA4282462A}"/>
          </ac:spMkLst>
        </pc:spChg>
        <pc:spChg chg="add del">
          <ac:chgData name="akd559@gmail.com" userId="c3b46f7a94041c8c" providerId="LiveId" clId="{6C46D565-5CDA-4A0C-95AA-93642D23D9DA}" dt="2021-03-10T18:33:46.516" v="1787" actId="26606"/>
          <ac:spMkLst>
            <pc:docMk/>
            <pc:sldMk cId="0" sldId="260"/>
            <ac:spMk id="145" creationId="{41F75129-64DA-4018-B855-6DB3D06BC83A}"/>
          </ac:spMkLst>
        </pc:spChg>
        <pc:spChg chg="ad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46" creationId="{A1F375A4-17F0-4BA7-B751-68BFAAEC4F7F}"/>
          </ac:spMkLst>
        </pc:spChg>
        <pc:spChg chg="add">
          <ac:chgData name="akd559@gmail.com" userId="c3b46f7a94041c8c" providerId="LiveId" clId="{6C46D565-5CDA-4A0C-95AA-93642D23D9DA}" dt="2021-03-10T18:33:46.558" v="1788" actId="26606"/>
          <ac:spMkLst>
            <pc:docMk/>
            <pc:sldMk cId="0" sldId="260"/>
            <ac:spMk id="148" creationId="{5D2122D3-4056-4C50-B4AC-74BB2940E216}"/>
          </ac:spMkLst>
        </pc:spChg>
        <pc:grpChg chg="add del">
          <ac:chgData name="akd559@gmail.com" userId="c3b46f7a94041c8c" providerId="LiveId" clId="{6C46D565-5CDA-4A0C-95AA-93642D23D9DA}" dt="2021-03-10T18:33:46.558" v="1788" actId="26606"/>
          <ac:grpSpMkLst>
            <pc:docMk/>
            <pc:sldMk cId="0" sldId="260"/>
            <ac:grpSpMk id="111" creationId="{98F59C0D-C841-4077-8A86-CFA04BFD6B4B}"/>
          </ac:grpSpMkLst>
        </pc:gr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60"/>
            <ac:grpSpMk id="114" creationId="{614F7DB2-2747-44B1-8CCD-EA4CF6EABA54}"/>
          </ac:grpSpMkLst>
        </pc:gr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60"/>
            <ac:grpSpMk id="124" creationId="{BD17E249-48D0-476B-A642-A5D58DD39A22}"/>
          </ac:grpSpMkLst>
        </pc:grpChg>
        <pc:grpChg chg="add del">
          <ac:chgData name="akd559@gmail.com" userId="c3b46f7a94041c8c" providerId="LiveId" clId="{6C46D565-5CDA-4A0C-95AA-93642D23D9DA}" dt="2021-03-10T18:33:46.516" v="1787" actId="26606"/>
          <ac:grpSpMkLst>
            <pc:docMk/>
            <pc:sldMk cId="0" sldId="260"/>
            <ac:grpSpMk id="133" creationId="{98F59C0D-C841-4077-8A86-CFA04BFD6B4B}"/>
          </ac:grpSpMkLst>
        </pc:grpChg>
        <pc:grpChg chg="add">
          <ac:chgData name="akd559@gmail.com" userId="c3b46f7a94041c8c" providerId="LiveId" clId="{6C46D565-5CDA-4A0C-95AA-93642D23D9DA}" dt="2021-03-10T18:33:46.558" v="1788" actId="26606"/>
          <ac:grpSpMkLst>
            <pc:docMk/>
            <pc:sldMk cId="0" sldId="260"/>
            <ac:grpSpMk id="134" creationId="{71D94D4C-1290-4405-A774-5C4C6C4E63AD}"/>
          </ac:grpSpMkLst>
        </pc:grpChg>
        <pc:graphicFrameChg chg="add del">
          <ac:chgData name="akd559@gmail.com" userId="c3b46f7a94041c8c" providerId="LiveId" clId="{6C46D565-5CDA-4A0C-95AA-93642D23D9DA}" dt="2021-03-10T18:33:41.461" v="1785" actId="26606"/>
          <ac:graphicFrameMkLst>
            <pc:docMk/>
            <pc:sldMk cId="0" sldId="260"/>
            <ac:graphicFrameMk id="131" creationId="{BB167961-514D-40BC-9876-7E1AB0F2DA9D}"/>
          </ac:graphicFrameMkLst>
        </pc:graphicFrameChg>
        <pc:graphicFrameChg chg="add">
          <ac:chgData name="akd559@gmail.com" userId="c3b46f7a94041c8c" providerId="LiveId" clId="{6C46D565-5CDA-4A0C-95AA-93642D23D9DA}" dt="2021-03-10T18:33:46.558" v="1788" actId="26606"/>
          <ac:graphicFrameMkLst>
            <pc:docMk/>
            <pc:sldMk cId="0" sldId="260"/>
            <ac:graphicFrameMk id="149" creationId="{1EF8C1E2-BCD0-4C1C-B6F3-2BD2B983C789}"/>
          </ac:graphicFrameMkLst>
        </pc:graphicFrameChg>
        <pc:cxnChg chg="add del">
          <ac:chgData name="akd559@gmail.com" userId="c3b46f7a94041c8c" providerId="LiveId" clId="{6C46D565-5CDA-4A0C-95AA-93642D23D9DA}" dt="2021-03-10T18:33:46.558" v="1788" actId="26606"/>
          <ac:cxnSpMkLst>
            <pc:docMk/>
            <pc:sldMk cId="0" sldId="260"/>
            <ac:cxnSpMk id="112" creationId="{5319E216-CB07-40D9-9253-0C7AADA11BDC}"/>
          </ac:cxnSpMkLst>
        </pc:cxn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60"/>
            <ac:cxnSpMk id="120" creationId="{2C02D87C-1E23-4B24-AFE6-A85743C72FDD}"/>
          </ac:cxnSpMkLst>
        </pc:cxn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60"/>
            <ac:cxnSpMk id="130" creationId="{0B65B193-F600-4C1B-9DBF-09D94CDB08D8}"/>
          </ac:cxnSpMkLst>
        </pc:cxnChg>
        <pc:cxnChg chg="add del">
          <ac:chgData name="akd559@gmail.com" userId="c3b46f7a94041c8c" providerId="LiveId" clId="{6C46D565-5CDA-4A0C-95AA-93642D23D9DA}" dt="2021-03-10T18:33:46.516" v="1787" actId="26606"/>
          <ac:cxnSpMkLst>
            <pc:docMk/>
            <pc:sldMk cId="0" sldId="260"/>
            <ac:cxnSpMk id="139" creationId="{5319E216-CB07-40D9-9253-0C7AADA11BDC}"/>
          </ac:cxnSpMkLst>
        </pc:cxnChg>
        <pc:cxnChg chg="add">
          <ac:chgData name="akd559@gmail.com" userId="c3b46f7a94041c8c" providerId="LiveId" clId="{6C46D565-5CDA-4A0C-95AA-93642D23D9DA}" dt="2021-03-10T18:33:46.558" v="1788" actId="26606"/>
          <ac:cxnSpMkLst>
            <pc:docMk/>
            <pc:sldMk cId="0" sldId="260"/>
            <ac:cxnSpMk id="140" creationId="{AEB4F5DF-1284-423F-9B33-0489071718ED}"/>
          </ac:cxnSpMkLst>
        </pc:cxnChg>
      </pc:sldChg>
      <pc:sldChg chg="addSp modSp mod setBg modClrScheme chgLayout">
        <pc:chgData name="akd559@gmail.com" userId="c3b46f7a94041c8c" providerId="LiveId" clId="{6C46D565-5CDA-4A0C-95AA-93642D23D9DA}" dt="2021-03-10T18:24:18.810" v="1463" actId="20577"/>
        <pc:sldMkLst>
          <pc:docMk/>
          <pc:sldMk cId="0" sldId="261"/>
        </pc:sldMkLst>
        <pc:spChg chg="mod ord">
          <ac:chgData name="akd559@gmail.com" userId="c3b46f7a94041c8c" providerId="LiveId" clId="{6C46D565-5CDA-4A0C-95AA-93642D23D9DA}" dt="2021-03-06T01:23:51.931" v="63" actId="26606"/>
          <ac:spMkLst>
            <pc:docMk/>
            <pc:sldMk cId="0" sldId="261"/>
            <ac:spMk id="114" creationId="{00000000-0000-0000-0000-000000000000}"/>
          </ac:spMkLst>
        </pc:spChg>
        <pc:spChg chg="mod ord">
          <ac:chgData name="akd559@gmail.com" userId="c3b46f7a94041c8c" providerId="LiveId" clId="{6C46D565-5CDA-4A0C-95AA-93642D23D9DA}" dt="2021-03-10T18:24:18.810" v="1463" actId="20577"/>
          <ac:spMkLst>
            <pc:docMk/>
            <pc:sldMk cId="0" sldId="261"/>
            <ac:spMk id="115" creationId="{00000000-0000-0000-0000-000000000000}"/>
          </ac:spMkLst>
        </pc:spChg>
        <pc:spChg chg="add">
          <ac:chgData name="akd559@gmail.com" userId="c3b46f7a94041c8c" providerId="LiveId" clId="{6C46D565-5CDA-4A0C-95AA-93642D23D9DA}" dt="2021-03-06T01:23:51.931" v="63" actId="26606"/>
          <ac:spMkLst>
            <pc:docMk/>
            <pc:sldMk cId="0" sldId="261"/>
            <ac:spMk id="120" creationId="{C44B17FE-2E14-47B6-B5A8-4363DE76952D}"/>
          </ac:spMkLst>
        </pc:spChg>
        <pc:spChg chg="add">
          <ac:chgData name="akd559@gmail.com" userId="c3b46f7a94041c8c" providerId="LiveId" clId="{6C46D565-5CDA-4A0C-95AA-93642D23D9DA}" dt="2021-03-06T01:23:51.931" v="63" actId="26606"/>
          <ac:spMkLst>
            <pc:docMk/>
            <pc:sldMk cId="0" sldId="261"/>
            <ac:spMk id="122" creationId="{14E53280-E6EB-47D2-B0BB-78B772DC4B90}"/>
          </ac:spMkLst>
        </pc:spChg>
        <pc:spChg chg="add">
          <ac:chgData name="akd559@gmail.com" userId="c3b46f7a94041c8c" providerId="LiveId" clId="{6C46D565-5CDA-4A0C-95AA-93642D23D9DA}" dt="2021-03-06T01:23:51.931" v="63" actId="26606"/>
          <ac:spMkLst>
            <pc:docMk/>
            <pc:sldMk cId="0" sldId="261"/>
            <ac:spMk id="124" creationId="{E44C4738-31FA-4AA4-9D3A-9B0F0B1F5FBC}"/>
          </ac:spMkLst>
        </pc:spChg>
        <pc:spChg chg="add">
          <ac:chgData name="akd559@gmail.com" userId="c3b46f7a94041c8c" providerId="LiveId" clId="{6C46D565-5CDA-4A0C-95AA-93642D23D9DA}" dt="2021-03-06T01:23:51.931" v="63" actId="26606"/>
          <ac:spMkLst>
            <pc:docMk/>
            <pc:sldMk cId="0" sldId="261"/>
            <ac:spMk id="126" creationId="{809F3F69-CB9E-4C14-8F9B-7565980C8770}"/>
          </ac:spMkLst>
        </pc:spChg>
      </pc:sldChg>
      <pc:sldChg chg="delSp delDesignElem">
        <pc:chgData name="akd559@gmail.com" userId="c3b46f7a94041c8c" providerId="LiveId" clId="{6C46D565-5CDA-4A0C-95AA-93642D23D9DA}" dt="2021-03-06T01:04:23.398" v="11"/>
        <pc:sldMkLst>
          <pc:docMk/>
          <pc:sldMk cId="0" sldId="262"/>
        </pc:sldMkLst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62"/>
            <ac:spMk id="153" creationId="{52BE4420-3B5F-4549-8B4A-77855B8215EC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62"/>
            <ac:spMk id="154" creationId="{A75876F6-95D4-48CB-8E3E-4401A96E25A4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62"/>
            <ac:spMk id="155" creationId="{D1B84719-90BB-4D0C-92D8-61DC5512B34B}"/>
          </ac:spMkLst>
        </pc:spChg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0" sldId="262"/>
            <ac:spMk id="156" creationId="{7B407EC4-5D16-4845-9840-4E28622B6568}"/>
          </ac:spMkLst>
        </pc:s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0" sldId="262"/>
            <ac:grpSpMk id="151" creationId="{C93797FD-7F0A-483E-966E-7FE88F8D8798}"/>
          </ac:grpSpMkLst>
        </pc:grpChg>
        <pc:cxnChg chg="del">
          <ac:chgData name="akd559@gmail.com" userId="c3b46f7a94041c8c" providerId="LiveId" clId="{6C46D565-5CDA-4A0C-95AA-93642D23D9DA}" dt="2021-03-06T01:04:23.398" v="11"/>
          <ac:cxnSpMkLst>
            <pc:docMk/>
            <pc:sldMk cId="0" sldId="262"/>
            <ac:cxnSpMk id="152" creationId="{DDB3BAEE-5BE4-4B17-A2DA-B334759C47AB}"/>
          </ac:cxnSpMkLst>
        </pc:cxnChg>
      </pc:sldChg>
      <pc:sldChg chg="addSp delSp modSp mod ord setBg">
        <pc:chgData name="akd559@gmail.com" userId="c3b46f7a94041c8c" providerId="LiveId" clId="{6C46D565-5CDA-4A0C-95AA-93642D23D9DA}" dt="2021-03-10T18:28:56.002" v="1661" actId="26606"/>
        <pc:sldMkLst>
          <pc:docMk/>
          <pc:sldMk cId="0" sldId="263"/>
        </pc:sldMkLst>
        <pc:spChg chg="add del mod">
          <ac:chgData name="akd559@gmail.com" userId="c3b46f7a94041c8c" providerId="LiveId" clId="{6C46D565-5CDA-4A0C-95AA-93642D23D9DA}" dt="2021-03-10T18:27:53.239" v="1658"/>
          <ac:spMkLst>
            <pc:docMk/>
            <pc:sldMk cId="0" sldId="263"/>
            <ac:spMk id="3" creationId="{C00307E3-BE06-401E-9C5A-F22C73F6FB45}"/>
          </ac:spMkLst>
        </pc:spChg>
        <pc:spChg chg="mod">
          <ac:chgData name="akd559@gmail.com" userId="c3b46f7a94041c8c" providerId="LiveId" clId="{6C46D565-5CDA-4A0C-95AA-93642D23D9DA}" dt="2021-03-10T18:28:56.002" v="1661" actId="26606"/>
          <ac:spMkLst>
            <pc:docMk/>
            <pc:sldMk cId="0" sldId="263"/>
            <ac:spMk id="126" creationId="{00000000-0000-0000-0000-000000000000}"/>
          </ac:spMkLst>
        </pc:spChg>
        <pc:spChg chg="add">
          <ac:chgData name="akd559@gmail.com" userId="c3b46f7a94041c8c" providerId="LiveId" clId="{6C46D565-5CDA-4A0C-95AA-93642D23D9DA}" dt="2021-03-10T18:28:56.002" v="1661" actId="26606"/>
          <ac:spMkLst>
            <pc:docMk/>
            <pc:sldMk cId="0" sldId="263"/>
            <ac:spMk id="150" creationId="{361F1649-847C-47E3-B225-8E1E48AAEBDD}"/>
          </ac:spMkLst>
        </pc:spChg>
        <pc:spChg chg="add">
          <ac:chgData name="akd559@gmail.com" userId="c3b46f7a94041c8c" providerId="LiveId" clId="{6C46D565-5CDA-4A0C-95AA-93642D23D9DA}" dt="2021-03-10T18:28:56.002" v="1661" actId="26606"/>
          <ac:spMkLst>
            <pc:docMk/>
            <pc:sldMk cId="0" sldId="263"/>
            <ac:spMk id="152" creationId="{178E0B68-9001-452D-B615-87B990FB8F02}"/>
          </ac:spMkLst>
        </pc:spChg>
        <pc:spChg chg="add">
          <ac:chgData name="akd559@gmail.com" userId="c3b46f7a94041c8c" providerId="LiveId" clId="{6C46D565-5CDA-4A0C-95AA-93642D23D9DA}" dt="2021-03-10T18:28:56.002" v="1661" actId="26606"/>
          <ac:spMkLst>
            <pc:docMk/>
            <pc:sldMk cId="0" sldId="263"/>
            <ac:spMk id="154" creationId="{E4FEEA30-8A05-4745-99C0-112D3720E7E8}"/>
          </ac:spMkLst>
        </pc:spChg>
        <pc:grpChg chg="add del">
          <ac:chgData name="akd559@gmail.com" userId="c3b46f7a94041c8c" providerId="LiveId" clId="{6C46D565-5CDA-4A0C-95AA-93642D23D9DA}" dt="2021-03-10T18:28:56.002" v="1661" actId="26606"/>
          <ac:grpSpMkLst>
            <pc:docMk/>
            <pc:sldMk cId="0" sldId="263"/>
            <ac:grpSpMk id="131" creationId="{71D94D4C-1290-4405-A774-5C4C6C4E63AD}"/>
          </ac:grpSpMkLst>
        </pc:grpChg>
        <pc:grpChg chg="add">
          <ac:chgData name="akd559@gmail.com" userId="c3b46f7a94041c8c" providerId="LiveId" clId="{6C46D565-5CDA-4A0C-95AA-93642D23D9DA}" dt="2021-03-10T18:28:56.002" v="1661" actId="26606"/>
          <ac:grpSpMkLst>
            <pc:docMk/>
            <pc:sldMk cId="0" sldId="263"/>
            <ac:grpSpMk id="142" creationId="{71D94D4C-1290-4405-A774-5C4C6C4E63AD}"/>
          </ac:grpSpMkLst>
        </pc:grpChg>
        <pc:graphicFrameChg chg="mod modGraphic">
          <ac:chgData name="akd559@gmail.com" userId="c3b46f7a94041c8c" providerId="LiveId" clId="{6C46D565-5CDA-4A0C-95AA-93642D23D9DA}" dt="2021-03-10T18:28:56.002" v="1661" actId="26606"/>
          <ac:graphicFrameMkLst>
            <pc:docMk/>
            <pc:sldMk cId="0" sldId="263"/>
            <ac:graphicFrameMk id="2" creationId="{87293456-98FE-45BC-BA8D-E8B8355C13EC}"/>
          </ac:graphicFrameMkLst>
        </pc:graphicFrameChg>
        <pc:cxnChg chg="add del">
          <ac:chgData name="akd559@gmail.com" userId="c3b46f7a94041c8c" providerId="LiveId" clId="{6C46D565-5CDA-4A0C-95AA-93642D23D9DA}" dt="2021-03-10T18:28:56.002" v="1661" actId="26606"/>
          <ac:cxnSpMkLst>
            <pc:docMk/>
            <pc:sldMk cId="0" sldId="263"/>
            <ac:cxnSpMk id="137" creationId="{AEB4F5DF-1284-423F-9B33-0489071718ED}"/>
          </ac:cxnSpMkLst>
        </pc:cxnChg>
        <pc:cxnChg chg="add">
          <ac:chgData name="akd559@gmail.com" userId="c3b46f7a94041c8c" providerId="LiveId" clId="{6C46D565-5CDA-4A0C-95AA-93642D23D9DA}" dt="2021-03-10T18:28:56.002" v="1661" actId="26606"/>
          <ac:cxnSpMkLst>
            <pc:docMk/>
            <pc:sldMk cId="0" sldId="263"/>
            <ac:cxnSpMk id="148" creationId="{AEB4F5DF-1284-423F-9B33-0489071718ED}"/>
          </ac:cxnSpMkLst>
        </pc:cxnChg>
      </pc:sldChg>
      <pc:sldChg chg="ord">
        <pc:chgData name="akd559@gmail.com" userId="c3b46f7a94041c8c" providerId="LiveId" clId="{6C46D565-5CDA-4A0C-95AA-93642D23D9DA}" dt="2021-03-06T01:24:28.040" v="66"/>
        <pc:sldMkLst>
          <pc:docMk/>
          <pc:sldMk cId="0" sldId="266"/>
        </pc:sldMkLst>
      </pc:sldChg>
      <pc:sldChg chg="addSp delSp modSp mod setBg">
        <pc:chgData name="akd559@gmail.com" userId="c3b46f7a94041c8c" providerId="LiveId" clId="{6C46D565-5CDA-4A0C-95AA-93642D23D9DA}" dt="2021-03-06T01:25:09.623" v="69" actId="26606"/>
        <pc:sldMkLst>
          <pc:docMk/>
          <pc:sldMk cId="0" sldId="267"/>
        </pc:sldMkLst>
        <pc:spChg chg="ad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98" creationId="{C44B17FE-2E14-47B6-B5A8-4363DE76952D}"/>
          </ac:spMkLst>
        </pc:spChg>
        <pc:spChg chg="add del">
          <ac:chgData name="akd559@gmail.com" userId="c3b46f7a94041c8c" providerId="LiveId" clId="{6C46D565-5CDA-4A0C-95AA-93642D23D9DA}" dt="2021-03-06T01:25:09.561" v="68" actId="26606"/>
          <ac:spMkLst>
            <pc:docMk/>
            <pc:sldMk cId="0" sldId="267"/>
            <ac:spMk id="99" creationId="{A7CA9E50-B76A-428A-92C9-9BAC41446DEA}"/>
          </ac:spMkLst>
        </pc:spChg>
        <pc:spChg chg="ad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00" creationId="{14E53280-E6EB-47D2-B0BB-78B772DC4B90}"/>
          </ac:spMkLst>
        </pc:spChg>
        <pc:spChg chg="add del">
          <ac:chgData name="akd559@gmail.com" userId="c3b46f7a94041c8c" providerId="LiveId" clId="{6C46D565-5CDA-4A0C-95AA-93642D23D9DA}" dt="2021-03-06T01:25:09.561" v="68" actId="26606"/>
          <ac:spMkLst>
            <pc:docMk/>
            <pc:sldMk cId="0" sldId="267"/>
            <ac:spMk id="101" creationId="{C85E3F79-81BB-4454-A267-DDCA4282462A}"/>
          </ac:spMkLst>
        </pc:spChg>
        <pc:spChg chg="ad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02" creationId="{E44C4738-31FA-4AA4-9D3A-9B0F0B1F5FBC}"/>
          </ac:spMkLst>
        </pc:spChg>
        <pc:spChg chg="add del">
          <ac:chgData name="akd559@gmail.com" userId="c3b46f7a94041c8c" providerId="LiveId" clId="{6C46D565-5CDA-4A0C-95AA-93642D23D9DA}" dt="2021-03-06T01:25:09.561" v="68" actId="26606"/>
          <ac:spMkLst>
            <pc:docMk/>
            <pc:sldMk cId="0" sldId="267"/>
            <ac:spMk id="103" creationId="{A1F375A4-17F0-4BA7-B751-68BFAAEC4F7F}"/>
          </ac:spMkLst>
        </pc:spChg>
        <pc:spChg chg="ad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04" creationId="{809F3F69-CB9E-4C14-8F9B-7565980C8770}"/>
          </ac:spMkLst>
        </pc:spChg>
        <pc:spChg chg="add del">
          <ac:chgData name="akd559@gmail.com" userId="c3b46f7a94041c8c" providerId="LiveId" clId="{6C46D565-5CDA-4A0C-95AA-93642D23D9DA}" dt="2021-03-06T01:25:09.561" v="68" actId="26606"/>
          <ac:spMkLst>
            <pc:docMk/>
            <pc:sldMk cId="0" sldId="267"/>
            <ac:spMk id="105" creationId="{5D2122D3-4056-4C50-B4AC-74BB2940E216}"/>
          </ac:spMkLst>
        </pc:spChg>
        <pc:spChg chg="mo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48" creationId="{00000000-0000-0000-0000-000000000000}"/>
          </ac:spMkLst>
        </pc:spChg>
        <pc:spChg chg="add del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49" creationId="{00000000-0000-0000-0000-000000000000}"/>
          </ac:spMkLst>
        </pc:spChg>
        <pc:spChg chg="add">
          <ac:chgData name="akd559@gmail.com" userId="c3b46f7a94041c8c" providerId="LiveId" clId="{6C46D565-5CDA-4A0C-95AA-93642D23D9DA}" dt="2021-03-06T01:25:09.623" v="69" actId="26606"/>
          <ac:spMkLst>
            <pc:docMk/>
            <pc:sldMk cId="0" sldId="267"/>
            <ac:spMk id="154" creationId="{00000000-0000-0000-0000-000000000000}"/>
          </ac:spMkLst>
        </pc:spChg>
        <pc:grpChg chg="add">
          <ac:chgData name="akd559@gmail.com" userId="c3b46f7a94041c8c" providerId="LiveId" clId="{6C46D565-5CDA-4A0C-95AA-93642D23D9DA}" dt="2021-03-06T01:25:09.623" v="69" actId="26606"/>
          <ac:grpSpMkLst>
            <pc:docMk/>
            <pc:sldMk cId="0" sldId="267"/>
            <ac:grpSpMk id="90" creationId="{98F59C0D-C841-4077-8A86-CFA04BFD6B4B}"/>
          </ac:grpSpMkLst>
        </pc:grpChg>
        <pc:grpChg chg="add del">
          <ac:chgData name="akd559@gmail.com" userId="c3b46f7a94041c8c" providerId="LiveId" clId="{6C46D565-5CDA-4A0C-95AA-93642D23D9DA}" dt="2021-03-06T01:25:09.561" v="68" actId="26606"/>
          <ac:grpSpMkLst>
            <pc:docMk/>
            <pc:sldMk cId="0" sldId="267"/>
            <ac:grpSpMk id="91" creationId="{71D94D4C-1290-4405-A774-5C4C6C4E63AD}"/>
          </ac:grpSpMkLst>
        </pc:grpChg>
        <pc:graphicFrameChg chg="add del">
          <ac:chgData name="akd559@gmail.com" userId="c3b46f7a94041c8c" providerId="LiveId" clId="{6C46D565-5CDA-4A0C-95AA-93642D23D9DA}" dt="2021-03-06T01:25:09.561" v="68" actId="26606"/>
          <ac:graphicFrameMkLst>
            <pc:docMk/>
            <pc:sldMk cId="0" sldId="267"/>
            <ac:graphicFrameMk id="151" creationId="{3F404B97-71CF-461D-ABAB-A313B49B5B2B}"/>
          </ac:graphicFrameMkLst>
        </pc:graphicFrameChg>
        <pc:cxnChg chg="add">
          <ac:chgData name="akd559@gmail.com" userId="c3b46f7a94041c8c" providerId="LiveId" clId="{6C46D565-5CDA-4A0C-95AA-93642D23D9DA}" dt="2021-03-06T01:25:09.623" v="69" actId="26606"/>
          <ac:cxnSpMkLst>
            <pc:docMk/>
            <pc:sldMk cId="0" sldId="267"/>
            <ac:cxnSpMk id="96" creationId="{5319E216-CB07-40D9-9253-0C7AADA11BDC}"/>
          </ac:cxnSpMkLst>
        </pc:cxnChg>
        <pc:cxnChg chg="add del">
          <ac:chgData name="akd559@gmail.com" userId="c3b46f7a94041c8c" providerId="LiveId" clId="{6C46D565-5CDA-4A0C-95AA-93642D23D9DA}" dt="2021-03-06T01:25:09.561" v="68" actId="26606"/>
          <ac:cxnSpMkLst>
            <pc:docMk/>
            <pc:sldMk cId="0" sldId="267"/>
            <ac:cxnSpMk id="97" creationId="{AEB4F5DF-1284-423F-9B33-0489071718ED}"/>
          </ac:cxnSpMkLst>
        </pc:cxnChg>
      </pc:sldChg>
      <pc:sldChg chg="del">
        <pc:chgData name="akd559@gmail.com" userId="c3b46f7a94041c8c" providerId="LiveId" clId="{6C46D565-5CDA-4A0C-95AA-93642D23D9DA}" dt="2021-03-06T01:27:06.706" v="146" actId="47"/>
        <pc:sldMkLst>
          <pc:docMk/>
          <pc:sldMk cId="0" sldId="268"/>
        </pc:sldMkLst>
      </pc:sldChg>
      <pc:sldChg chg="del">
        <pc:chgData name="akd559@gmail.com" userId="c3b46f7a94041c8c" providerId="LiveId" clId="{6C46D565-5CDA-4A0C-95AA-93642D23D9DA}" dt="2021-03-06T01:27:09.636" v="147" actId="47"/>
        <pc:sldMkLst>
          <pc:docMk/>
          <pc:sldMk cId="0" sldId="271"/>
        </pc:sldMkLst>
      </pc:sldChg>
      <pc:sldChg chg="delSp modSp ord delDesignElem">
        <pc:chgData name="akd559@gmail.com" userId="c3b46f7a94041c8c" providerId="LiveId" clId="{6C46D565-5CDA-4A0C-95AA-93642D23D9DA}" dt="2021-03-10T18:18:33.757" v="1305"/>
        <pc:sldMkLst>
          <pc:docMk/>
          <pc:sldMk cId="3335345836" sldId="272"/>
        </pc:sldMkLst>
        <pc:spChg chg="del">
          <ac:chgData name="akd559@gmail.com" userId="c3b46f7a94041c8c" providerId="LiveId" clId="{6C46D565-5CDA-4A0C-95AA-93642D23D9DA}" dt="2021-03-06T01:04:23.398" v="11"/>
          <ac:spMkLst>
            <pc:docMk/>
            <pc:sldMk cId="3335345836" sldId="272"/>
            <ac:spMk id="9" creationId="{DEB4B82D-A989-40D8-A457-F1D9C0345509}"/>
          </ac:spMkLst>
        </pc:spChg>
        <pc:grpChg chg="del">
          <ac:chgData name="akd559@gmail.com" userId="c3b46f7a94041c8c" providerId="LiveId" clId="{6C46D565-5CDA-4A0C-95AA-93642D23D9DA}" dt="2021-03-06T01:04:23.398" v="11"/>
          <ac:grpSpMkLst>
            <pc:docMk/>
            <pc:sldMk cId="3335345836" sldId="272"/>
            <ac:grpSpMk id="13" creationId="{67034349-EB95-4DEC-941A-A5BEB23CCC1B}"/>
          </ac:grpSpMkLst>
        </pc:grpChg>
        <pc:graphicFrameChg chg="mod">
          <ac:chgData name="akd559@gmail.com" userId="c3b46f7a94041c8c" providerId="LiveId" clId="{6C46D565-5CDA-4A0C-95AA-93642D23D9DA}" dt="2021-03-10T18:18:33.757" v="1305"/>
          <ac:graphicFrameMkLst>
            <pc:docMk/>
            <pc:sldMk cId="3335345836" sldId="272"/>
            <ac:graphicFrameMk id="4" creationId="{00000000-0000-0000-0000-000000000000}"/>
          </ac:graphicFrameMkLst>
        </pc:graphicFrameChg>
        <pc:picChg chg="del">
          <ac:chgData name="akd559@gmail.com" userId="c3b46f7a94041c8c" providerId="LiveId" clId="{6C46D565-5CDA-4A0C-95AA-93642D23D9DA}" dt="2021-03-06T01:04:23.398" v="11"/>
          <ac:picMkLst>
            <pc:docMk/>
            <pc:sldMk cId="3335345836" sldId="272"/>
            <ac:picMk id="11" creationId="{14E99EC7-4ECA-46FD-A4EE-C28A8AC67373}"/>
          </ac:picMkLst>
        </pc:picChg>
      </pc:sldChg>
      <pc:sldChg chg="addSp delSp modSp mod setBg">
        <pc:chgData name="akd559@gmail.com" userId="c3b46f7a94041c8c" providerId="LiveId" clId="{6C46D565-5CDA-4A0C-95AA-93642D23D9DA}" dt="2021-03-06T01:25:49.460" v="73" actId="12100"/>
        <pc:sldMkLst>
          <pc:docMk/>
          <pc:sldMk cId="3426619402" sldId="274"/>
        </pc:sldMkLst>
        <pc:spChg chg="mod">
          <ac:chgData name="akd559@gmail.com" userId="c3b46f7a94041c8c" providerId="LiveId" clId="{6C46D565-5CDA-4A0C-95AA-93642D23D9DA}" dt="2021-03-06T01:25:40.304" v="72" actId="26606"/>
          <ac:spMkLst>
            <pc:docMk/>
            <pc:sldMk cId="3426619402" sldId="274"/>
            <ac:spMk id="5" creationId="{00000000-0000-0000-0000-000000000000}"/>
          </ac:spMkLst>
        </pc:spChg>
        <pc:spChg chg="add">
          <ac:chgData name="akd559@gmail.com" userId="c3b46f7a94041c8c" providerId="LiveId" clId="{6C46D565-5CDA-4A0C-95AA-93642D23D9DA}" dt="2021-03-06T01:25:40.304" v="72" actId="26606"/>
          <ac:spMkLst>
            <pc:docMk/>
            <pc:sldMk cId="3426619402" sldId="274"/>
            <ac:spMk id="18" creationId="{A7CA9E50-B76A-428A-92C9-9BAC41446DEA}"/>
          </ac:spMkLst>
        </pc:spChg>
        <pc:spChg chg="add">
          <ac:chgData name="akd559@gmail.com" userId="c3b46f7a94041c8c" providerId="LiveId" clId="{6C46D565-5CDA-4A0C-95AA-93642D23D9DA}" dt="2021-03-06T01:25:40.304" v="72" actId="26606"/>
          <ac:spMkLst>
            <pc:docMk/>
            <pc:sldMk cId="3426619402" sldId="274"/>
            <ac:spMk id="20" creationId="{C85E3F79-81BB-4454-A267-DDCA4282462A}"/>
          </ac:spMkLst>
        </pc:spChg>
        <pc:spChg chg="add">
          <ac:chgData name="akd559@gmail.com" userId="c3b46f7a94041c8c" providerId="LiveId" clId="{6C46D565-5CDA-4A0C-95AA-93642D23D9DA}" dt="2021-03-06T01:25:40.304" v="72" actId="26606"/>
          <ac:spMkLst>
            <pc:docMk/>
            <pc:sldMk cId="3426619402" sldId="274"/>
            <ac:spMk id="22" creationId="{A1F375A4-17F0-4BA7-B751-68BFAAEC4F7F}"/>
          </ac:spMkLst>
        </pc:spChg>
        <pc:spChg chg="add">
          <ac:chgData name="akd559@gmail.com" userId="c3b46f7a94041c8c" providerId="LiveId" clId="{6C46D565-5CDA-4A0C-95AA-93642D23D9DA}" dt="2021-03-06T01:25:40.304" v="72" actId="26606"/>
          <ac:spMkLst>
            <pc:docMk/>
            <pc:sldMk cId="3426619402" sldId="274"/>
            <ac:spMk id="24" creationId="{5D2122D3-4056-4C50-B4AC-74BB2940E216}"/>
          </ac:spMkLst>
        </pc:spChg>
        <pc:grpChg chg="add del">
          <ac:chgData name="akd559@gmail.com" userId="c3b46f7a94041c8c" providerId="LiveId" clId="{6C46D565-5CDA-4A0C-95AA-93642D23D9DA}" dt="2021-03-06T01:25:40.124" v="71" actId="26606"/>
          <ac:grpSpMkLst>
            <pc:docMk/>
            <pc:sldMk cId="3426619402" sldId="274"/>
            <ac:grpSpMk id="10" creationId="{71D94D4C-1290-4405-A774-5C4C6C4E63AD}"/>
          </ac:grpSpMkLst>
        </pc:grpChg>
        <pc:grpChg chg="add">
          <ac:chgData name="akd559@gmail.com" userId="c3b46f7a94041c8c" providerId="LiveId" clId="{6C46D565-5CDA-4A0C-95AA-93642D23D9DA}" dt="2021-03-06T01:25:40.304" v="72" actId="26606"/>
          <ac:grpSpMkLst>
            <pc:docMk/>
            <pc:sldMk cId="3426619402" sldId="274"/>
            <ac:grpSpMk id="19" creationId="{71D94D4C-1290-4405-A774-5C4C6C4E63AD}"/>
          </ac:grpSpMkLst>
        </pc:grpChg>
        <pc:graphicFrameChg chg="mod ord modGraphic">
          <ac:chgData name="akd559@gmail.com" userId="c3b46f7a94041c8c" providerId="LiveId" clId="{6C46D565-5CDA-4A0C-95AA-93642D23D9DA}" dt="2021-03-06T01:25:49.460" v="73" actId="12100"/>
          <ac:graphicFrameMkLst>
            <pc:docMk/>
            <pc:sldMk cId="3426619402" sldId="274"/>
            <ac:graphicFrameMk id="2" creationId="{00000000-0000-0000-0000-000000000000}"/>
          </ac:graphicFrameMkLst>
        </pc:graphicFrameChg>
        <pc:cxnChg chg="add del">
          <ac:chgData name="akd559@gmail.com" userId="c3b46f7a94041c8c" providerId="LiveId" clId="{6C46D565-5CDA-4A0C-95AA-93642D23D9DA}" dt="2021-03-06T01:25:40.124" v="71" actId="26606"/>
          <ac:cxnSpMkLst>
            <pc:docMk/>
            <pc:sldMk cId="3426619402" sldId="274"/>
            <ac:cxnSpMk id="16" creationId="{AEB4F5DF-1284-423F-9B33-0489071718ED}"/>
          </ac:cxnSpMkLst>
        </pc:cxnChg>
        <pc:cxnChg chg="add">
          <ac:chgData name="akd559@gmail.com" userId="c3b46f7a94041c8c" providerId="LiveId" clId="{6C46D565-5CDA-4A0C-95AA-93642D23D9DA}" dt="2021-03-06T01:25:40.304" v="72" actId="26606"/>
          <ac:cxnSpMkLst>
            <pc:docMk/>
            <pc:sldMk cId="3426619402" sldId="274"/>
            <ac:cxnSpMk id="21" creationId="{AEB4F5DF-1284-423F-9B33-0489071718ED}"/>
          </ac:cxnSpMkLst>
        </pc:cxnChg>
      </pc:sldChg>
      <pc:sldChg chg="modSp">
        <pc:chgData name="akd559@gmail.com" userId="c3b46f7a94041c8c" providerId="LiveId" clId="{6C46D565-5CDA-4A0C-95AA-93642D23D9DA}" dt="2021-03-06T01:07:04.719" v="29"/>
        <pc:sldMkLst>
          <pc:docMk/>
          <pc:sldMk cId="3180656638" sldId="275"/>
        </pc:sldMkLst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3180656638" sldId="275"/>
            <ac:spMk id="2" creationId="{00000000-0000-0000-0000-000000000000}"/>
          </ac:spMkLst>
        </pc:spChg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3180656638" sldId="275"/>
            <ac:spMk id="3" creationId="{00000000-0000-0000-0000-000000000000}"/>
          </ac:spMkLst>
        </pc:spChg>
      </pc:sldChg>
      <pc:sldChg chg="modSp">
        <pc:chgData name="akd559@gmail.com" userId="c3b46f7a94041c8c" providerId="LiveId" clId="{6C46D565-5CDA-4A0C-95AA-93642D23D9DA}" dt="2021-03-06T01:07:04.719" v="29"/>
        <pc:sldMkLst>
          <pc:docMk/>
          <pc:sldMk cId="1933090176" sldId="276"/>
        </pc:sldMkLst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1933090176" sldId="276"/>
            <ac:spMk id="2" creationId="{00000000-0000-0000-0000-000000000000}"/>
          </ac:spMkLst>
        </pc:spChg>
        <pc:spChg chg="mod">
          <ac:chgData name="akd559@gmail.com" userId="c3b46f7a94041c8c" providerId="LiveId" clId="{6C46D565-5CDA-4A0C-95AA-93642D23D9DA}" dt="2021-03-06T01:07:04.719" v="29"/>
          <ac:spMkLst>
            <pc:docMk/>
            <pc:sldMk cId="1933090176" sldId="276"/>
            <ac:spMk id="3" creationId="{00000000-0000-0000-0000-000000000000}"/>
          </ac:spMkLst>
        </pc:spChg>
      </pc:sldChg>
      <pc:sldChg chg="modSp add mod ord setBg">
        <pc:chgData name="akd559@gmail.com" userId="c3b46f7a94041c8c" providerId="LiveId" clId="{6C46D565-5CDA-4A0C-95AA-93642D23D9DA}" dt="2021-03-06T01:11:13.353" v="57" actId="1037"/>
        <pc:sldMkLst>
          <pc:docMk/>
          <pc:sldMk cId="1163112135" sldId="277"/>
        </pc:sldMkLst>
        <pc:spChg chg="mod">
          <ac:chgData name="akd559@gmail.com" userId="c3b46f7a94041c8c" providerId="LiveId" clId="{6C46D565-5CDA-4A0C-95AA-93642D23D9DA}" dt="2021-03-06T01:11:13.353" v="57" actId="1037"/>
          <ac:spMkLst>
            <pc:docMk/>
            <pc:sldMk cId="1163112135" sldId="277"/>
            <ac:spMk id="6" creationId="{E2961446-6064-4F85-A56B-7B5A8E440515}"/>
          </ac:spMkLst>
        </pc:spChg>
        <pc:picChg chg="mod">
          <ac:chgData name="akd559@gmail.com" userId="c3b46f7a94041c8c" providerId="LiveId" clId="{6C46D565-5CDA-4A0C-95AA-93642D23D9DA}" dt="2021-03-06T01:10:57.265" v="34" actId="1076"/>
          <ac:picMkLst>
            <pc:docMk/>
            <pc:sldMk cId="1163112135" sldId="277"/>
            <ac:picMk id="2" creationId="{A74B20B3-80DB-4643-8ED1-238435346656}"/>
          </ac:picMkLst>
        </pc:picChg>
      </pc:sldChg>
      <pc:sldChg chg="modSp add mod setBg">
        <pc:chgData name="akd559@gmail.com" userId="c3b46f7a94041c8c" providerId="LiveId" clId="{6C46D565-5CDA-4A0C-95AA-93642D23D9DA}" dt="2021-03-06T01:26:27.667" v="124" actId="1037"/>
        <pc:sldMkLst>
          <pc:docMk/>
          <pc:sldMk cId="1968853635" sldId="278"/>
        </pc:sldMkLst>
        <pc:spChg chg="mod">
          <ac:chgData name="akd559@gmail.com" userId="c3b46f7a94041c8c" providerId="LiveId" clId="{6C46D565-5CDA-4A0C-95AA-93642D23D9DA}" dt="2021-03-06T01:26:27.667" v="124" actId="1037"/>
          <ac:spMkLst>
            <pc:docMk/>
            <pc:sldMk cId="1968853635" sldId="278"/>
            <ac:spMk id="4" creationId="{745BCBB8-4D2E-4815-85EA-17BF2F448AE0}"/>
          </ac:spMkLst>
        </pc:spChg>
        <pc:picChg chg="mod">
          <ac:chgData name="akd559@gmail.com" userId="c3b46f7a94041c8c" providerId="LiveId" clId="{6C46D565-5CDA-4A0C-95AA-93642D23D9DA}" dt="2021-03-06T01:26:13.493" v="77" actId="1076"/>
          <ac:picMkLst>
            <pc:docMk/>
            <pc:sldMk cId="1968853635" sldId="278"/>
            <ac:picMk id="3" creationId="{E9C93841-EB1B-4F58-9E4F-205B0407CB11}"/>
          </ac:picMkLst>
        </pc:picChg>
      </pc:sldChg>
      <pc:sldChg chg="modSp add del mod setBg">
        <pc:chgData name="akd559@gmail.com" userId="c3b46f7a94041c8c" providerId="LiveId" clId="{6C46D565-5CDA-4A0C-95AA-93642D23D9DA}" dt="2021-03-06T01:27:12.244" v="149" actId="47"/>
        <pc:sldMkLst>
          <pc:docMk/>
          <pc:sldMk cId="919040186" sldId="279"/>
        </pc:sldMkLst>
        <pc:spChg chg="mod">
          <ac:chgData name="akd559@gmail.com" userId="c3b46f7a94041c8c" providerId="LiveId" clId="{6C46D565-5CDA-4A0C-95AA-93642D23D9DA}" dt="2021-03-06T01:26:57.741" v="145" actId="14100"/>
          <ac:spMkLst>
            <pc:docMk/>
            <pc:sldMk cId="919040186" sldId="279"/>
            <ac:spMk id="5" creationId="{EF8E3C7A-4167-495A-9DD9-9B86B351A1BC}"/>
          </ac:spMkLst>
        </pc:spChg>
        <pc:picChg chg="mod">
          <ac:chgData name="akd559@gmail.com" userId="c3b46f7a94041c8c" providerId="LiveId" clId="{6C46D565-5CDA-4A0C-95AA-93642D23D9DA}" dt="2021-03-06T01:26:36.912" v="126" actId="1076"/>
          <ac:picMkLst>
            <pc:docMk/>
            <pc:sldMk cId="919040186" sldId="279"/>
            <ac:picMk id="3" creationId="{D707BEF5-9781-4788-9A14-208F296431DA}"/>
          </ac:picMkLst>
        </pc:picChg>
      </pc:sldChg>
      <pc:sldChg chg="addSp delSp modSp new mod ord setBg">
        <pc:chgData name="akd559@gmail.com" userId="c3b46f7a94041c8c" providerId="LiveId" clId="{6C46D565-5CDA-4A0C-95AA-93642D23D9DA}" dt="2021-03-06T01:34:35.823" v="642" actId="12100"/>
        <pc:sldMkLst>
          <pc:docMk/>
          <pc:sldMk cId="1911664737" sldId="280"/>
        </pc:sldMkLst>
        <pc:spChg chg="mo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2" creationId="{E29C3E35-729B-4516-95ED-85E5A064D2E3}"/>
          </ac:spMkLst>
        </pc:spChg>
        <pc:spChg chg="del mo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3" creationId="{BACBBB73-1AC9-4073-BD33-5B3A394686DF}"/>
          </ac:spMkLst>
        </pc:spChg>
        <pc:spChg chg="add del">
          <ac:chgData name="akd559@gmail.com" userId="c3b46f7a94041c8c" providerId="LiveId" clId="{6C46D565-5CDA-4A0C-95AA-93642D23D9DA}" dt="2021-03-06T01:34:20.428" v="638" actId="26606"/>
          <ac:spMkLst>
            <pc:docMk/>
            <pc:sldMk cId="1911664737" sldId="280"/>
            <ac:spMk id="16" creationId="{C44B17FE-2E14-47B6-B5A8-4363DE76952D}"/>
          </ac:spMkLst>
        </pc:spChg>
        <pc:spChg chg="ad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17" creationId="{A7CA9E50-B76A-428A-92C9-9BAC41446DEA}"/>
          </ac:spMkLst>
        </pc:spChg>
        <pc:spChg chg="add del">
          <ac:chgData name="akd559@gmail.com" userId="c3b46f7a94041c8c" providerId="LiveId" clId="{6C46D565-5CDA-4A0C-95AA-93642D23D9DA}" dt="2021-03-06T01:34:20.428" v="638" actId="26606"/>
          <ac:spMkLst>
            <pc:docMk/>
            <pc:sldMk cId="1911664737" sldId="280"/>
            <ac:spMk id="18" creationId="{14E53280-E6EB-47D2-B0BB-78B772DC4B90}"/>
          </ac:spMkLst>
        </pc:spChg>
        <pc:spChg chg="ad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19" creationId="{C85E3F79-81BB-4454-A267-DDCA4282462A}"/>
          </ac:spMkLst>
        </pc:spChg>
        <pc:spChg chg="add del">
          <ac:chgData name="akd559@gmail.com" userId="c3b46f7a94041c8c" providerId="LiveId" clId="{6C46D565-5CDA-4A0C-95AA-93642D23D9DA}" dt="2021-03-06T01:34:20.428" v="638" actId="26606"/>
          <ac:spMkLst>
            <pc:docMk/>
            <pc:sldMk cId="1911664737" sldId="280"/>
            <ac:spMk id="20" creationId="{E44C4738-31FA-4AA4-9D3A-9B0F0B1F5FBC}"/>
          </ac:spMkLst>
        </pc:spChg>
        <pc:spChg chg="ad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21" creationId="{A1F375A4-17F0-4BA7-B751-68BFAAEC4F7F}"/>
          </ac:spMkLst>
        </pc:spChg>
        <pc:spChg chg="add del">
          <ac:chgData name="akd559@gmail.com" userId="c3b46f7a94041c8c" providerId="LiveId" clId="{6C46D565-5CDA-4A0C-95AA-93642D23D9DA}" dt="2021-03-06T01:34:20.428" v="638" actId="26606"/>
          <ac:spMkLst>
            <pc:docMk/>
            <pc:sldMk cId="1911664737" sldId="280"/>
            <ac:spMk id="22" creationId="{809F3F69-CB9E-4C14-8F9B-7565980C8770}"/>
          </ac:spMkLst>
        </pc:spChg>
        <pc:spChg chg="add">
          <ac:chgData name="akd559@gmail.com" userId="c3b46f7a94041c8c" providerId="LiveId" clId="{6C46D565-5CDA-4A0C-95AA-93642D23D9DA}" dt="2021-03-06T01:34:20.467" v="639" actId="26606"/>
          <ac:spMkLst>
            <pc:docMk/>
            <pc:sldMk cId="1911664737" sldId="280"/>
            <ac:spMk id="23" creationId="{5D2122D3-4056-4C50-B4AC-74BB2940E216}"/>
          </ac:spMkLst>
        </pc:spChg>
        <pc:grpChg chg="add del">
          <ac:chgData name="akd559@gmail.com" userId="c3b46f7a94041c8c" providerId="LiveId" clId="{6C46D565-5CDA-4A0C-95AA-93642D23D9DA}" dt="2021-03-06T01:34:20.428" v="638" actId="26606"/>
          <ac:grpSpMkLst>
            <pc:docMk/>
            <pc:sldMk cId="1911664737" sldId="280"/>
            <ac:grpSpMk id="8" creationId="{98F59C0D-C841-4077-8A86-CFA04BFD6B4B}"/>
          </ac:grpSpMkLst>
        </pc:grpChg>
        <pc:grpChg chg="add">
          <ac:chgData name="akd559@gmail.com" userId="c3b46f7a94041c8c" providerId="LiveId" clId="{6C46D565-5CDA-4A0C-95AA-93642D23D9DA}" dt="2021-03-06T01:34:20.467" v="639" actId="26606"/>
          <ac:grpSpMkLst>
            <pc:docMk/>
            <pc:sldMk cId="1911664737" sldId="280"/>
            <ac:grpSpMk id="9" creationId="{71D94D4C-1290-4405-A774-5C4C6C4E63AD}"/>
          </ac:grpSpMkLst>
        </pc:grpChg>
        <pc:graphicFrameChg chg="add mod">
          <ac:chgData name="akd559@gmail.com" userId="c3b46f7a94041c8c" providerId="LiveId" clId="{6C46D565-5CDA-4A0C-95AA-93642D23D9DA}" dt="2021-03-06T01:34:35.823" v="642" actId="12100"/>
          <ac:graphicFrameMkLst>
            <pc:docMk/>
            <pc:sldMk cId="1911664737" sldId="280"/>
            <ac:graphicFrameMk id="5" creationId="{4AAFACAB-3C85-49BC-8836-52514F0E0291}"/>
          </ac:graphicFrameMkLst>
        </pc:graphicFrameChg>
        <pc:cxnChg chg="add del">
          <ac:chgData name="akd559@gmail.com" userId="c3b46f7a94041c8c" providerId="LiveId" clId="{6C46D565-5CDA-4A0C-95AA-93642D23D9DA}" dt="2021-03-06T01:34:20.428" v="638" actId="26606"/>
          <ac:cxnSpMkLst>
            <pc:docMk/>
            <pc:sldMk cId="1911664737" sldId="280"/>
            <ac:cxnSpMk id="14" creationId="{5319E216-CB07-40D9-9253-0C7AADA11BDC}"/>
          </ac:cxnSpMkLst>
        </pc:cxnChg>
        <pc:cxnChg chg="add">
          <ac:chgData name="akd559@gmail.com" userId="c3b46f7a94041c8c" providerId="LiveId" clId="{6C46D565-5CDA-4A0C-95AA-93642D23D9DA}" dt="2021-03-06T01:34:20.467" v="639" actId="26606"/>
          <ac:cxnSpMkLst>
            <pc:docMk/>
            <pc:sldMk cId="1911664737" sldId="280"/>
            <ac:cxnSpMk id="15" creationId="{AEB4F5DF-1284-423F-9B33-0489071718ED}"/>
          </ac:cxnSpMkLst>
        </pc:cxnChg>
      </pc:sldChg>
      <pc:sldChg chg="addSp delSp modSp new mod setBg modClrScheme chgLayout">
        <pc:chgData name="akd559@gmail.com" userId="c3b46f7a94041c8c" providerId="LiveId" clId="{6C46D565-5CDA-4A0C-95AA-93642D23D9DA}" dt="2021-03-12T02:52:50.745" v="2784" actId="14100"/>
        <pc:sldMkLst>
          <pc:docMk/>
          <pc:sldMk cId="644205488" sldId="281"/>
        </pc:sldMkLst>
        <pc:spChg chg="mod ord">
          <ac:chgData name="akd559@gmail.com" userId="c3b46f7a94041c8c" providerId="LiveId" clId="{6C46D565-5CDA-4A0C-95AA-93642D23D9DA}" dt="2021-03-12T02:45:43.221" v="2529" actId="26606"/>
          <ac:spMkLst>
            <pc:docMk/>
            <pc:sldMk cId="644205488" sldId="281"/>
            <ac:spMk id="2" creationId="{885F0EE1-6D19-4753-8544-B2A8CC6536FD}"/>
          </ac:spMkLst>
        </pc:spChg>
        <pc:spChg chg="del">
          <ac:chgData name="akd559@gmail.com" userId="c3b46f7a94041c8c" providerId="LiveId" clId="{6C46D565-5CDA-4A0C-95AA-93642D23D9DA}" dt="2021-03-12T02:45:22.872" v="2524" actId="700"/>
          <ac:spMkLst>
            <pc:docMk/>
            <pc:sldMk cId="644205488" sldId="281"/>
            <ac:spMk id="3" creationId="{5BEE4007-CDE0-422E-A757-4321FFAED9EA}"/>
          </ac:spMkLst>
        </pc:spChg>
        <pc:spChg chg="add del">
          <ac:chgData name="akd559@gmail.com" userId="c3b46f7a94041c8c" providerId="LiveId" clId="{6C46D565-5CDA-4A0C-95AA-93642D23D9DA}" dt="2021-03-12T02:45:41.559" v="2526" actId="26606"/>
          <ac:spMkLst>
            <pc:docMk/>
            <pc:sldMk cId="644205488" sldId="281"/>
            <ac:spMk id="25" creationId="{12A3A34B-F13A-40B6-99A9-41598F4401E9}"/>
          </ac:spMkLst>
        </pc:spChg>
        <pc:spChg chg="add del">
          <ac:chgData name="akd559@gmail.com" userId="c3b46f7a94041c8c" providerId="LiveId" clId="{6C46D565-5CDA-4A0C-95AA-93642D23D9DA}" dt="2021-03-12T02:45:43.116" v="2528" actId="26606"/>
          <ac:spMkLst>
            <pc:docMk/>
            <pc:sldMk cId="644205488" sldId="281"/>
            <ac:spMk id="33" creationId="{12A3A34B-F13A-40B6-99A9-41598F4401E9}"/>
          </ac:spMkLst>
        </pc:spChg>
        <pc:spChg chg="add del">
          <ac:chgData name="akd559@gmail.com" userId="c3b46f7a94041c8c" providerId="LiveId" clId="{6C46D565-5CDA-4A0C-95AA-93642D23D9DA}" dt="2021-03-12T02:45:56.596" v="2532" actId="26606"/>
          <ac:spMkLst>
            <pc:docMk/>
            <pc:sldMk cId="644205488" sldId="281"/>
            <ac:spMk id="39" creationId="{1B057C70-1B97-42CE-9C74-A2B72760F9A3}"/>
          </ac:spMkLst>
        </pc:spChg>
        <pc:spChg chg="add del">
          <ac:chgData name="akd559@gmail.com" userId="c3b46f7a94041c8c" providerId="LiveId" clId="{6C46D565-5CDA-4A0C-95AA-93642D23D9DA}" dt="2021-03-12T02:49:34.689" v="2739" actId="26606"/>
          <ac:spMkLst>
            <pc:docMk/>
            <pc:sldMk cId="644205488" sldId="281"/>
            <ac:spMk id="61" creationId="{1B057C70-1B97-42CE-9C74-A2B72760F9A3}"/>
          </ac:spMkLst>
        </pc:spChg>
        <pc:spChg chg="add del">
          <ac:chgData name="akd559@gmail.com" userId="c3b46f7a94041c8c" providerId="LiveId" clId="{6C46D565-5CDA-4A0C-95AA-93642D23D9DA}" dt="2021-03-12T02:49:33.266" v="2737" actId="26606"/>
          <ac:spMkLst>
            <pc:docMk/>
            <pc:sldMk cId="644205488" sldId="281"/>
            <ac:spMk id="84" creationId="{1B057C70-1B97-42CE-9C74-A2B72760F9A3}"/>
          </ac:spMkLst>
        </pc:spChg>
        <pc:spChg chg="add del">
          <ac:chgData name="akd559@gmail.com" userId="c3b46f7a94041c8c" providerId="LiveId" clId="{6C46D565-5CDA-4A0C-95AA-93642D23D9DA}" dt="2021-03-12T02:49:34.689" v="2739" actId="26606"/>
          <ac:spMkLst>
            <pc:docMk/>
            <pc:sldMk cId="644205488" sldId="281"/>
            <ac:spMk id="92" creationId="{1B057C70-1B97-42CE-9C74-A2B72760F9A3}"/>
          </ac:spMkLst>
        </pc:spChg>
        <pc:grpChg chg="add del">
          <ac:chgData name="akd559@gmail.com" userId="c3b46f7a94041c8c" providerId="LiveId" clId="{6C46D565-5CDA-4A0C-95AA-93642D23D9DA}" dt="2021-03-12T02:45:41.559" v="2526" actId="26606"/>
          <ac:grpSpMkLst>
            <pc:docMk/>
            <pc:sldMk cId="644205488" sldId="281"/>
            <ac:grpSpMk id="9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5:41.559" v="2526" actId="26606"/>
          <ac:grpSpMkLst>
            <pc:docMk/>
            <pc:sldMk cId="644205488" sldId="281"/>
            <ac:grpSpMk id="17" creationId="{17E54A9A-C353-44DE-A4F2-CB4451345A22}"/>
          </ac:grpSpMkLst>
        </pc:grpChg>
        <pc:grpChg chg="add del">
          <ac:chgData name="akd559@gmail.com" userId="c3b46f7a94041c8c" providerId="LiveId" clId="{6C46D565-5CDA-4A0C-95AA-93642D23D9DA}" dt="2021-03-12T02:45:43.116" v="2528" actId="26606"/>
          <ac:grpSpMkLst>
            <pc:docMk/>
            <pc:sldMk cId="644205488" sldId="281"/>
            <ac:grpSpMk id="29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5:43.116" v="2528" actId="26606"/>
          <ac:grpSpMkLst>
            <pc:docMk/>
            <pc:sldMk cId="644205488" sldId="281"/>
            <ac:grpSpMk id="31" creationId="{17E54A9A-C353-44DE-A4F2-CB4451345A22}"/>
          </ac:grpSpMkLst>
        </pc:grpChg>
        <pc:grpChg chg="add del">
          <ac:chgData name="akd559@gmail.com" userId="c3b46f7a94041c8c" providerId="LiveId" clId="{6C46D565-5CDA-4A0C-95AA-93642D23D9DA}" dt="2021-03-12T02:45:56.596" v="2532" actId="26606"/>
          <ac:grpSpMkLst>
            <pc:docMk/>
            <pc:sldMk cId="644205488" sldId="281"/>
            <ac:grpSpMk id="36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5:56.596" v="2532" actId="26606"/>
          <ac:grpSpMkLst>
            <pc:docMk/>
            <pc:sldMk cId="644205488" sldId="281"/>
            <ac:grpSpMk id="38" creationId="{87A84A88-56D8-46EF-B003-C467C54DDC04}"/>
          </ac:grpSpMkLst>
        </pc:grpChg>
        <pc:grpChg chg="add del">
          <ac:chgData name="akd559@gmail.com" userId="c3b46f7a94041c8c" providerId="LiveId" clId="{6C46D565-5CDA-4A0C-95AA-93642D23D9DA}" dt="2021-03-12T02:49:34.689" v="2739" actId="26606"/>
          <ac:grpSpMkLst>
            <pc:docMk/>
            <pc:sldMk cId="644205488" sldId="281"/>
            <ac:grpSpMk id="45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9:34.689" v="2739" actId="26606"/>
          <ac:grpSpMkLst>
            <pc:docMk/>
            <pc:sldMk cId="644205488" sldId="281"/>
            <ac:grpSpMk id="53" creationId="{87A84A88-56D8-46EF-B003-C467C54DDC04}"/>
          </ac:grpSpMkLst>
        </pc:grpChg>
        <pc:grpChg chg="add del">
          <ac:chgData name="akd559@gmail.com" userId="c3b46f7a94041c8c" providerId="LiveId" clId="{6C46D565-5CDA-4A0C-95AA-93642D23D9DA}" dt="2021-03-12T02:49:33.266" v="2737" actId="26606"/>
          <ac:grpSpMkLst>
            <pc:docMk/>
            <pc:sldMk cId="644205488" sldId="281"/>
            <ac:grpSpMk id="68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9:33.266" v="2737" actId="26606"/>
          <ac:grpSpMkLst>
            <pc:docMk/>
            <pc:sldMk cId="644205488" sldId="281"/>
            <ac:grpSpMk id="76" creationId="{87A84A88-56D8-46EF-B003-C467C54DDC04}"/>
          </ac:grpSpMkLst>
        </pc:grpChg>
        <pc:grpChg chg="add del">
          <ac:chgData name="akd559@gmail.com" userId="c3b46f7a94041c8c" providerId="LiveId" clId="{6C46D565-5CDA-4A0C-95AA-93642D23D9DA}" dt="2021-03-12T02:49:34.689" v="2739" actId="26606"/>
          <ac:grpSpMkLst>
            <pc:docMk/>
            <pc:sldMk cId="644205488" sldId="281"/>
            <ac:grpSpMk id="88" creationId="{70F82E3E-E291-4077-9561-D03BD8817A6B}"/>
          </ac:grpSpMkLst>
        </pc:grpChg>
        <pc:grpChg chg="add del">
          <ac:chgData name="akd559@gmail.com" userId="c3b46f7a94041c8c" providerId="LiveId" clId="{6C46D565-5CDA-4A0C-95AA-93642D23D9DA}" dt="2021-03-12T02:49:34.689" v="2739" actId="26606"/>
          <ac:grpSpMkLst>
            <pc:docMk/>
            <pc:sldMk cId="644205488" sldId="281"/>
            <ac:grpSpMk id="90" creationId="{87A84A88-56D8-46EF-B003-C467C54DDC04}"/>
          </ac:grpSpMkLst>
        </pc:grpChg>
        <pc:graphicFrameChg chg="add mod modGraphic">
          <ac:chgData name="akd559@gmail.com" userId="c3b46f7a94041c8c" providerId="LiveId" clId="{6C46D565-5CDA-4A0C-95AA-93642D23D9DA}" dt="2021-03-12T02:52:50.745" v="2784" actId="14100"/>
          <ac:graphicFrameMkLst>
            <pc:docMk/>
            <pc:sldMk cId="644205488" sldId="281"/>
            <ac:graphicFrameMk id="4" creationId="{38FA3139-4C46-4E1C-BB67-D3067FA2263E}"/>
          </ac:graphicFrameMkLst>
        </pc:graphicFrameChg>
        <pc:cxnChg chg="add del">
          <ac:chgData name="akd559@gmail.com" userId="c3b46f7a94041c8c" providerId="LiveId" clId="{6C46D565-5CDA-4A0C-95AA-93642D23D9DA}" dt="2021-03-12T02:45:41.559" v="2526" actId="26606"/>
          <ac:cxnSpMkLst>
            <pc:docMk/>
            <pc:sldMk cId="644205488" sldId="281"/>
            <ac:cxnSpMk id="15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5:41.559" v="2526" actId="26606"/>
          <ac:cxnSpMkLst>
            <pc:docMk/>
            <pc:sldMk cId="644205488" sldId="281"/>
            <ac:cxnSpMk id="27" creationId="{0ADC4750-67CB-4B67-B80F-E157788C031F}"/>
          </ac:cxnSpMkLst>
        </pc:cxnChg>
        <pc:cxnChg chg="add del">
          <ac:chgData name="akd559@gmail.com" userId="c3b46f7a94041c8c" providerId="LiveId" clId="{6C46D565-5CDA-4A0C-95AA-93642D23D9DA}" dt="2021-03-12T02:45:43.116" v="2528" actId="26606"/>
          <ac:cxnSpMkLst>
            <pc:docMk/>
            <pc:sldMk cId="644205488" sldId="281"/>
            <ac:cxnSpMk id="30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5:43.116" v="2528" actId="26606"/>
          <ac:cxnSpMkLst>
            <pc:docMk/>
            <pc:sldMk cId="644205488" sldId="281"/>
            <ac:cxnSpMk id="34" creationId="{0ADC4750-67CB-4B67-B80F-E157788C031F}"/>
          </ac:cxnSpMkLst>
        </pc:cxnChg>
        <pc:cxnChg chg="add del">
          <ac:chgData name="akd559@gmail.com" userId="c3b46f7a94041c8c" providerId="LiveId" clId="{6C46D565-5CDA-4A0C-95AA-93642D23D9DA}" dt="2021-03-12T02:45:56.596" v="2532" actId="26606"/>
          <ac:cxnSpMkLst>
            <pc:docMk/>
            <pc:sldMk cId="644205488" sldId="281"/>
            <ac:cxnSpMk id="37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5:56.596" v="2532" actId="26606"/>
          <ac:cxnSpMkLst>
            <pc:docMk/>
            <pc:sldMk cId="644205488" sldId="281"/>
            <ac:cxnSpMk id="40" creationId="{0EC6C006-F859-490E-A780-57D4CC53064F}"/>
          </ac:cxnSpMkLst>
        </pc:cxnChg>
        <pc:cxnChg chg="add del">
          <ac:chgData name="akd559@gmail.com" userId="c3b46f7a94041c8c" providerId="LiveId" clId="{6C46D565-5CDA-4A0C-95AA-93642D23D9DA}" dt="2021-03-12T02:49:34.689" v="2739" actId="26606"/>
          <ac:cxnSpMkLst>
            <pc:docMk/>
            <pc:sldMk cId="644205488" sldId="281"/>
            <ac:cxnSpMk id="51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9:34.689" v="2739" actId="26606"/>
          <ac:cxnSpMkLst>
            <pc:docMk/>
            <pc:sldMk cId="644205488" sldId="281"/>
            <ac:cxnSpMk id="63" creationId="{0EC6C006-F859-490E-A780-57D4CC53064F}"/>
          </ac:cxnSpMkLst>
        </pc:cxnChg>
        <pc:cxnChg chg="add del">
          <ac:chgData name="akd559@gmail.com" userId="c3b46f7a94041c8c" providerId="LiveId" clId="{6C46D565-5CDA-4A0C-95AA-93642D23D9DA}" dt="2021-03-12T02:49:33.266" v="2737" actId="26606"/>
          <ac:cxnSpMkLst>
            <pc:docMk/>
            <pc:sldMk cId="644205488" sldId="281"/>
            <ac:cxnSpMk id="74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9:33.266" v="2737" actId="26606"/>
          <ac:cxnSpMkLst>
            <pc:docMk/>
            <pc:sldMk cId="644205488" sldId="281"/>
            <ac:cxnSpMk id="86" creationId="{0EC6C006-F859-490E-A780-57D4CC53064F}"/>
          </ac:cxnSpMkLst>
        </pc:cxnChg>
        <pc:cxnChg chg="add del">
          <ac:chgData name="akd559@gmail.com" userId="c3b46f7a94041c8c" providerId="LiveId" clId="{6C46D565-5CDA-4A0C-95AA-93642D23D9DA}" dt="2021-03-12T02:49:34.689" v="2739" actId="26606"/>
          <ac:cxnSpMkLst>
            <pc:docMk/>
            <pc:sldMk cId="644205488" sldId="281"/>
            <ac:cxnSpMk id="89" creationId="{9A5BFCFB-CCDF-43A8-888F-E16CF73D2F8D}"/>
          </ac:cxnSpMkLst>
        </pc:cxnChg>
        <pc:cxnChg chg="add del">
          <ac:chgData name="akd559@gmail.com" userId="c3b46f7a94041c8c" providerId="LiveId" clId="{6C46D565-5CDA-4A0C-95AA-93642D23D9DA}" dt="2021-03-12T02:49:34.689" v="2739" actId="26606"/>
          <ac:cxnSpMkLst>
            <pc:docMk/>
            <pc:sldMk cId="644205488" sldId="281"/>
            <ac:cxnSpMk id="93" creationId="{0EC6C006-F859-490E-A780-57D4CC53064F}"/>
          </ac:cxnSpMkLst>
        </pc:cxnChg>
      </pc:sldChg>
      <pc:sldMasterChg chg="modTransition">
        <pc:chgData name="akd559@gmail.com" userId="c3b46f7a94041c8c" providerId="LiveId" clId="{6C46D565-5CDA-4A0C-95AA-93642D23D9DA}" dt="2021-03-06T01:04:23.398" v="11"/>
        <pc:sldMasterMkLst>
          <pc:docMk/>
          <pc:sldMasterMk cId="534225147" sldId="2147483720"/>
        </pc:sldMasterMkLst>
      </pc:sldMasterChg>
      <pc:sldMasterChg chg="modTransition">
        <pc:chgData name="akd559@gmail.com" userId="c3b46f7a94041c8c" providerId="LiveId" clId="{6C46D565-5CDA-4A0C-95AA-93642D23D9DA}" dt="2021-03-06T01:04:25.821" v="13"/>
        <pc:sldMasterMkLst>
          <pc:docMk/>
          <pc:sldMasterMk cId="4229002872" sldId="2147483735"/>
        </pc:sldMasterMkLst>
      </pc:sldMasterChg>
      <pc:sldMasterChg chg="modTransition">
        <pc:chgData name="akd559@gmail.com" userId="c3b46f7a94041c8c" providerId="LiveId" clId="{6C46D565-5CDA-4A0C-95AA-93642D23D9DA}" dt="2021-03-06T01:05:47.150" v="15"/>
        <pc:sldMasterMkLst>
          <pc:docMk/>
          <pc:sldMasterMk cId="1965678302" sldId="2147483750"/>
        </pc:sldMasterMkLst>
      </pc:sldMasterChg>
      <pc:sldMasterChg chg="modTransition">
        <pc:chgData name="akd559@gmail.com" userId="c3b46f7a94041c8c" providerId="LiveId" clId="{6C46D565-5CDA-4A0C-95AA-93642D23D9DA}" dt="2021-03-06T01:05:52.582" v="18"/>
        <pc:sldMasterMkLst>
          <pc:docMk/>
          <pc:sldMasterMk cId="2284269476" sldId="2147483771"/>
        </pc:sldMasterMkLst>
      </pc:sldMasterChg>
      <pc:sldMasterChg chg="modTransition">
        <pc:chgData name="akd559@gmail.com" userId="c3b46f7a94041c8c" providerId="LiveId" clId="{6C46D565-5CDA-4A0C-95AA-93642D23D9DA}" dt="2021-03-06T01:06:44.139" v="23"/>
        <pc:sldMasterMkLst>
          <pc:docMk/>
          <pc:sldMasterMk cId="3066257308" sldId="2147483792"/>
        </pc:sldMasterMkLst>
      </pc:sldMasterChg>
      <pc:sldMasterChg chg="modTransition">
        <pc:chgData name="akd559@gmail.com" userId="c3b46f7a94041c8c" providerId="LiveId" clId="{6C46D565-5CDA-4A0C-95AA-93642D23D9DA}" dt="2021-03-06T01:06:46.926" v="24"/>
        <pc:sldMasterMkLst>
          <pc:docMk/>
          <pc:sldMasterMk cId="3591462991" sldId="2147483813"/>
        </pc:sldMasterMkLst>
      </pc:sldMasterChg>
      <pc:sldMasterChg chg="modTransition">
        <pc:chgData name="akd559@gmail.com" userId="c3b46f7a94041c8c" providerId="LiveId" clId="{6C46D565-5CDA-4A0C-95AA-93642D23D9DA}" dt="2021-03-06T01:06:51.629" v="25"/>
        <pc:sldMasterMkLst>
          <pc:docMk/>
          <pc:sldMasterMk cId="3813394508" sldId="2147483834"/>
        </pc:sldMasterMkLst>
      </pc:sldMasterChg>
      <pc:sldMasterChg chg="modTransition">
        <pc:chgData name="akd559@gmail.com" userId="c3b46f7a94041c8c" providerId="LiveId" clId="{6C46D565-5CDA-4A0C-95AA-93642D23D9DA}" dt="2021-03-06T01:06:52.898" v="26"/>
        <pc:sldMasterMkLst>
          <pc:docMk/>
          <pc:sldMasterMk cId="288019418" sldId="2147483855"/>
        </pc:sldMasterMkLst>
      </pc:sldMasterChg>
      <pc:sldMasterChg chg="modTransition">
        <pc:chgData name="akd559@gmail.com" userId="c3b46f7a94041c8c" providerId="LiveId" clId="{6C46D565-5CDA-4A0C-95AA-93642D23D9DA}" dt="2021-03-06T01:06:58.157" v="28"/>
        <pc:sldMasterMkLst>
          <pc:docMk/>
          <pc:sldMasterMk cId="92783251" sldId="2147483870"/>
        </pc:sldMasterMkLst>
      </pc:sldMasterChg>
      <pc:sldMasterChg chg="modTransition delSldLayout">
        <pc:chgData name="akd559@gmail.com" userId="c3b46f7a94041c8c" providerId="LiveId" clId="{6C46D565-5CDA-4A0C-95AA-93642D23D9DA}" dt="2021-03-06T01:27:06.706" v="146" actId="47"/>
        <pc:sldMasterMkLst>
          <pc:docMk/>
          <pc:sldMasterMk cId="3557395657" sldId="2147483891"/>
        </pc:sldMasterMkLst>
        <pc:sldLayoutChg chg="del">
          <pc:chgData name="akd559@gmail.com" userId="c3b46f7a94041c8c" providerId="LiveId" clId="{6C46D565-5CDA-4A0C-95AA-93642D23D9DA}" dt="2021-03-06T01:27:06.706" v="146" actId="47"/>
          <pc:sldLayoutMkLst>
            <pc:docMk/>
            <pc:sldMasterMk cId="3557395657" sldId="2147483891"/>
            <pc:sldLayoutMk cId="2887553908" sldId="2147483911"/>
          </pc:sldLayoutMkLst>
        </pc:sldLayoutChg>
      </pc:sldMasterChg>
    </pc:docChg>
  </pc:docChgLst>
  <pc:docChgLst>
    <pc:chgData name="akd559@gmail.com" userId="c3b46f7a94041c8c" providerId="LiveId" clId="{16FDC3C4-3174-48D8-A7C9-DDED37BA84CA}"/>
    <pc:docChg chg="undo custSel addSld modSld sldOrd">
      <pc:chgData name="akd559@gmail.com" userId="c3b46f7a94041c8c" providerId="LiveId" clId="{16FDC3C4-3174-48D8-A7C9-DDED37BA84CA}" dt="2021-04-05T03:39:02.334" v="2227" actId="20577"/>
      <pc:docMkLst>
        <pc:docMk/>
      </pc:docMkLst>
      <pc:sldChg chg="modSp mod">
        <pc:chgData name="akd559@gmail.com" userId="c3b46f7a94041c8c" providerId="LiveId" clId="{16FDC3C4-3174-48D8-A7C9-DDED37BA84CA}" dt="2021-04-05T03:27:51.633" v="2066" actId="20577"/>
        <pc:sldMkLst>
          <pc:docMk/>
          <pc:sldMk cId="1933090176" sldId="276"/>
        </pc:sldMkLst>
        <pc:spChg chg="mod">
          <ac:chgData name="akd559@gmail.com" userId="c3b46f7a94041c8c" providerId="LiveId" clId="{16FDC3C4-3174-48D8-A7C9-DDED37BA84CA}" dt="2021-04-05T03:27:51.633" v="2066" actId="20577"/>
          <ac:spMkLst>
            <pc:docMk/>
            <pc:sldMk cId="1933090176" sldId="276"/>
            <ac:spMk id="2" creationId="{00000000-0000-0000-0000-000000000000}"/>
          </ac:spMkLst>
        </pc:spChg>
      </pc:sldChg>
      <pc:sldChg chg="addSp delSp modSp mod setBg chgLayout">
        <pc:chgData name="akd559@gmail.com" userId="c3b46f7a94041c8c" providerId="LiveId" clId="{16FDC3C4-3174-48D8-A7C9-DDED37BA84CA}" dt="2021-04-01T04:24:17.787" v="544" actId="313"/>
        <pc:sldMkLst>
          <pc:docMk/>
          <pc:sldMk cId="1921894291" sldId="285"/>
        </pc:sldMkLst>
        <pc:spChg chg="add mod">
          <ac:chgData name="akd559@gmail.com" userId="c3b46f7a94041c8c" providerId="LiveId" clId="{16FDC3C4-3174-48D8-A7C9-DDED37BA84CA}" dt="2021-04-01T04:24:17.787" v="544" actId="313"/>
          <ac:spMkLst>
            <pc:docMk/>
            <pc:sldMk cId="1921894291" sldId="285"/>
            <ac:spMk id="3" creationId="{5659A821-1E41-46BB-825F-1BE3D239CAC5}"/>
          </ac:spMkLst>
        </pc:spChg>
        <pc:spChg chg="add del">
          <ac:chgData name="akd559@gmail.com" userId="c3b46f7a94041c8c" providerId="LiveId" clId="{16FDC3C4-3174-48D8-A7C9-DDED37BA84CA}" dt="2021-04-01T03:26:06.456" v="15" actId="26606"/>
          <ac:spMkLst>
            <pc:docMk/>
            <pc:sldMk cId="1921894291" sldId="285"/>
            <ac:spMk id="7" creationId="{23E3CED3-8830-45C9-8D6C-F4ECADD4F114}"/>
          </ac:spMkLst>
        </pc:spChg>
        <pc:spChg chg="add del">
          <ac:chgData name="akd559@gmail.com" userId="c3b46f7a94041c8c" providerId="LiveId" clId="{16FDC3C4-3174-48D8-A7C9-DDED37BA84CA}" dt="2021-04-01T03:26:06.456" v="15" actId="26606"/>
          <ac:spMkLst>
            <pc:docMk/>
            <pc:sldMk cId="1921894291" sldId="285"/>
            <ac:spMk id="9" creationId="{66F2D62A-C66C-42DF-8C05-99B0B1A8BED0}"/>
          </ac:spMkLst>
        </pc:spChg>
        <pc:spChg chg="add del">
          <ac:chgData name="akd559@gmail.com" userId="c3b46f7a94041c8c" providerId="LiveId" clId="{16FDC3C4-3174-48D8-A7C9-DDED37BA84CA}" dt="2021-04-01T03:29:15.746" v="264" actId="26606"/>
          <ac:spMkLst>
            <pc:docMk/>
            <pc:sldMk cId="1921894291" sldId="285"/>
            <ac:spMk id="11" creationId="{23E3CED3-8830-45C9-8D6C-F4ECADD4F114}"/>
          </ac:spMkLst>
        </pc:spChg>
        <pc:spChg chg="add del">
          <ac:chgData name="akd559@gmail.com" userId="c3b46f7a94041c8c" providerId="LiveId" clId="{16FDC3C4-3174-48D8-A7C9-DDED37BA84CA}" dt="2021-04-01T03:29:15.746" v="264" actId="26606"/>
          <ac:spMkLst>
            <pc:docMk/>
            <pc:sldMk cId="1921894291" sldId="285"/>
            <ac:spMk id="12" creationId="{66F2D62A-C66C-42DF-8C05-99B0B1A8BED0}"/>
          </ac:spMkLst>
        </pc:spChg>
        <pc:spChg chg="add">
          <ac:chgData name="akd559@gmail.com" userId="c3b46f7a94041c8c" providerId="LiveId" clId="{16FDC3C4-3174-48D8-A7C9-DDED37BA84CA}" dt="2021-04-01T03:29:15.746" v="264" actId="26606"/>
          <ac:spMkLst>
            <pc:docMk/>
            <pc:sldMk cId="1921894291" sldId="285"/>
            <ac:spMk id="17" creationId="{23E3CED3-8830-45C9-8D6C-F4ECADD4F114}"/>
          </ac:spMkLst>
        </pc:spChg>
        <pc:spChg chg="add">
          <ac:chgData name="akd559@gmail.com" userId="c3b46f7a94041c8c" providerId="LiveId" clId="{16FDC3C4-3174-48D8-A7C9-DDED37BA84CA}" dt="2021-04-01T03:29:15.746" v="264" actId="26606"/>
          <ac:spMkLst>
            <pc:docMk/>
            <pc:sldMk cId="1921894291" sldId="285"/>
            <ac:spMk id="19" creationId="{66F2D62A-C66C-42DF-8C05-99B0B1A8BED0}"/>
          </ac:spMkLst>
        </pc:spChg>
        <pc:graphicFrameChg chg="add mod modGraphic">
          <ac:chgData name="akd559@gmail.com" userId="c3b46f7a94041c8c" providerId="LiveId" clId="{16FDC3C4-3174-48D8-A7C9-DDED37BA84CA}" dt="2021-04-01T04:23:28.878" v="424" actId="1036"/>
          <ac:graphicFrameMkLst>
            <pc:docMk/>
            <pc:sldMk cId="1921894291" sldId="285"/>
            <ac:graphicFrameMk id="2" creationId="{D14CC657-1A04-437C-8D53-BB9E0FEB86FC}"/>
          </ac:graphicFrameMkLst>
        </pc:graphicFrameChg>
      </pc:sldChg>
      <pc:sldChg chg="addSp delSp modSp new mod setBg">
        <pc:chgData name="akd559@gmail.com" userId="c3b46f7a94041c8c" providerId="LiveId" clId="{16FDC3C4-3174-48D8-A7C9-DDED37BA84CA}" dt="2021-04-01T15:28:31.617" v="1230" actId="14100"/>
        <pc:sldMkLst>
          <pc:docMk/>
          <pc:sldMk cId="2438194087" sldId="287"/>
        </pc:sldMkLst>
        <pc:spChg chg="add mod">
          <ac:chgData name="akd559@gmail.com" userId="c3b46f7a94041c8c" providerId="LiveId" clId="{16FDC3C4-3174-48D8-A7C9-DDED37BA84CA}" dt="2021-04-01T15:28:31.617" v="1230" actId="14100"/>
          <ac:spMkLst>
            <pc:docMk/>
            <pc:sldMk cId="2438194087" sldId="287"/>
            <ac:spMk id="3" creationId="{F03D693B-853C-4939-AE54-4737BC4FAC80}"/>
          </ac:spMkLst>
        </pc:spChg>
        <pc:spChg chg="add del">
          <ac:chgData name="akd559@gmail.com" userId="c3b46f7a94041c8c" providerId="LiveId" clId="{16FDC3C4-3174-48D8-A7C9-DDED37BA84CA}" dt="2021-04-01T04:33:03.142" v="966" actId="26606"/>
          <ac:spMkLst>
            <pc:docMk/>
            <pc:sldMk cId="2438194087" sldId="287"/>
            <ac:spMk id="7" creationId="{23E3CED3-8830-45C9-8D6C-F4ECADD4F114}"/>
          </ac:spMkLst>
        </pc:spChg>
        <pc:spChg chg="add del">
          <ac:chgData name="akd559@gmail.com" userId="c3b46f7a94041c8c" providerId="LiveId" clId="{16FDC3C4-3174-48D8-A7C9-DDED37BA84CA}" dt="2021-04-01T04:33:03.142" v="966" actId="26606"/>
          <ac:spMkLst>
            <pc:docMk/>
            <pc:sldMk cId="2438194087" sldId="287"/>
            <ac:spMk id="9" creationId="{66F2D62A-C66C-42DF-8C05-99B0B1A8BED0}"/>
          </ac:spMkLst>
        </pc:spChg>
        <pc:spChg chg="add del">
          <ac:chgData name="akd559@gmail.com" userId="c3b46f7a94041c8c" providerId="LiveId" clId="{16FDC3C4-3174-48D8-A7C9-DDED37BA84CA}" dt="2021-04-01T04:33:07.061" v="968" actId="26606"/>
          <ac:spMkLst>
            <pc:docMk/>
            <pc:sldMk cId="2438194087" sldId="287"/>
            <ac:spMk id="11" creationId="{D43CA6E1-DE85-4998-B1CA-2B617EDF60F8}"/>
          </ac:spMkLst>
        </pc:spChg>
        <pc:spChg chg="add del">
          <ac:chgData name="akd559@gmail.com" userId="c3b46f7a94041c8c" providerId="LiveId" clId="{16FDC3C4-3174-48D8-A7C9-DDED37BA84CA}" dt="2021-04-01T04:33:07.061" v="968" actId="26606"/>
          <ac:spMkLst>
            <pc:docMk/>
            <pc:sldMk cId="2438194087" sldId="287"/>
            <ac:spMk id="12" creationId="{4434DCA8-BC57-40AE-94D7-754460957E7F}"/>
          </ac:spMkLst>
        </pc:spChg>
        <pc:spChg chg="add del">
          <ac:chgData name="akd559@gmail.com" userId="c3b46f7a94041c8c" providerId="LiveId" clId="{16FDC3C4-3174-48D8-A7C9-DDED37BA84CA}" dt="2021-04-01T15:25:57.089" v="1025" actId="26606"/>
          <ac:spMkLst>
            <pc:docMk/>
            <pc:sldMk cId="2438194087" sldId="287"/>
            <ac:spMk id="17" creationId="{23E3CED3-8830-45C9-8D6C-F4ECADD4F114}"/>
          </ac:spMkLst>
        </pc:spChg>
        <pc:spChg chg="add del">
          <ac:chgData name="akd559@gmail.com" userId="c3b46f7a94041c8c" providerId="LiveId" clId="{16FDC3C4-3174-48D8-A7C9-DDED37BA84CA}" dt="2021-04-01T15:25:57.089" v="1025" actId="26606"/>
          <ac:spMkLst>
            <pc:docMk/>
            <pc:sldMk cId="2438194087" sldId="287"/>
            <ac:spMk id="18" creationId="{66F2D62A-C66C-42DF-8C05-99B0B1A8BED0}"/>
          </ac:spMkLst>
        </pc:spChg>
        <pc:spChg chg="add del">
          <ac:chgData name="akd559@gmail.com" userId="c3b46f7a94041c8c" providerId="LiveId" clId="{16FDC3C4-3174-48D8-A7C9-DDED37BA84CA}" dt="2021-04-01T15:25:57.056" v="1024" actId="26606"/>
          <ac:spMkLst>
            <pc:docMk/>
            <pc:sldMk cId="2438194087" sldId="287"/>
            <ac:spMk id="23" creationId="{4434DCA8-BC57-40AE-94D7-754460957E7F}"/>
          </ac:spMkLst>
        </pc:spChg>
        <pc:spChg chg="add del">
          <ac:chgData name="akd559@gmail.com" userId="c3b46f7a94041c8c" providerId="LiveId" clId="{16FDC3C4-3174-48D8-A7C9-DDED37BA84CA}" dt="2021-04-01T15:25:57.056" v="1024" actId="26606"/>
          <ac:spMkLst>
            <pc:docMk/>
            <pc:sldMk cId="2438194087" sldId="287"/>
            <ac:spMk id="27" creationId="{D43CA6E1-DE85-4998-B1CA-2B617EDF60F8}"/>
          </ac:spMkLst>
        </pc:spChg>
        <pc:spChg chg="add">
          <ac:chgData name="akd559@gmail.com" userId="c3b46f7a94041c8c" providerId="LiveId" clId="{16FDC3C4-3174-48D8-A7C9-DDED37BA84CA}" dt="2021-04-01T15:25:57.089" v="1025" actId="26606"/>
          <ac:spMkLst>
            <pc:docMk/>
            <pc:sldMk cId="2438194087" sldId="287"/>
            <ac:spMk id="33" creationId="{23E3CED3-8830-45C9-8D6C-F4ECADD4F114}"/>
          </ac:spMkLst>
        </pc:spChg>
        <pc:spChg chg="add">
          <ac:chgData name="akd559@gmail.com" userId="c3b46f7a94041c8c" providerId="LiveId" clId="{16FDC3C4-3174-48D8-A7C9-DDED37BA84CA}" dt="2021-04-01T15:25:57.089" v="1025" actId="26606"/>
          <ac:spMkLst>
            <pc:docMk/>
            <pc:sldMk cId="2438194087" sldId="287"/>
            <ac:spMk id="34" creationId="{66F2D62A-C66C-42DF-8C05-99B0B1A8BED0}"/>
          </ac:spMkLst>
        </pc:spChg>
        <pc:graphicFrameChg chg="add mod modGraphic">
          <ac:chgData name="akd559@gmail.com" userId="c3b46f7a94041c8c" providerId="LiveId" clId="{16FDC3C4-3174-48D8-A7C9-DDED37BA84CA}" dt="2021-04-01T15:27:18.491" v="1081" actId="20577"/>
          <ac:graphicFrameMkLst>
            <pc:docMk/>
            <pc:sldMk cId="2438194087" sldId="287"/>
            <ac:graphicFrameMk id="2" creationId="{74A090D4-3348-49AB-88F5-B044EDB56704}"/>
          </ac:graphicFrameMkLst>
        </pc:graphicFrameChg>
        <pc:picChg chg="add del">
          <ac:chgData name="akd559@gmail.com" userId="c3b46f7a94041c8c" providerId="LiveId" clId="{16FDC3C4-3174-48D8-A7C9-DDED37BA84CA}" dt="2021-04-01T04:33:07.061" v="968" actId="26606"/>
          <ac:picMkLst>
            <pc:docMk/>
            <pc:sldMk cId="2438194087" sldId="287"/>
            <ac:picMk id="13" creationId="{AD162A3C-D7A8-4B2A-94B1-73192CBC573B}"/>
          </ac:picMkLst>
        </pc:picChg>
        <pc:picChg chg="add del">
          <ac:chgData name="akd559@gmail.com" userId="c3b46f7a94041c8c" providerId="LiveId" clId="{16FDC3C4-3174-48D8-A7C9-DDED37BA84CA}" dt="2021-04-01T04:33:07.061" v="968" actId="26606"/>
          <ac:picMkLst>
            <pc:docMk/>
            <pc:sldMk cId="2438194087" sldId="287"/>
            <ac:picMk id="14" creationId="{E93A23A1-FB7B-4C57-8240-0B6015C11161}"/>
          </ac:picMkLst>
        </pc:picChg>
        <pc:picChg chg="add del">
          <ac:chgData name="akd559@gmail.com" userId="c3b46f7a94041c8c" providerId="LiveId" clId="{16FDC3C4-3174-48D8-A7C9-DDED37BA84CA}" dt="2021-04-01T04:33:07.061" v="968" actId="26606"/>
          <ac:picMkLst>
            <pc:docMk/>
            <pc:sldMk cId="2438194087" sldId="287"/>
            <ac:picMk id="15" creationId="{6B8F1012-6DEE-4829-9F32-620A71109464}"/>
          </ac:picMkLst>
        </pc:picChg>
        <pc:picChg chg="add del">
          <ac:chgData name="akd559@gmail.com" userId="c3b46f7a94041c8c" providerId="LiveId" clId="{16FDC3C4-3174-48D8-A7C9-DDED37BA84CA}" dt="2021-04-01T15:25:57.056" v="1024" actId="26606"/>
          <ac:picMkLst>
            <pc:docMk/>
            <pc:sldMk cId="2438194087" sldId="287"/>
            <ac:picMk id="25" creationId="{E93A23A1-FB7B-4C57-8240-0B6015C11161}"/>
          </ac:picMkLst>
        </pc:picChg>
        <pc:picChg chg="add del">
          <ac:chgData name="akd559@gmail.com" userId="c3b46f7a94041c8c" providerId="LiveId" clId="{16FDC3C4-3174-48D8-A7C9-DDED37BA84CA}" dt="2021-04-01T15:25:57.056" v="1024" actId="26606"/>
          <ac:picMkLst>
            <pc:docMk/>
            <pc:sldMk cId="2438194087" sldId="287"/>
            <ac:picMk id="29" creationId="{AD162A3C-D7A8-4B2A-94B1-73192CBC573B}"/>
          </ac:picMkLst>
        </pc:picChg>
        <pc:picChg chg="add del">
          <ac:chgData name="akd559@gmail.com" userId="c3b46f7a94041c8c" providerId="LiveId" clId="{16FDC3C4-3174-48D8-A7C9-DDED37BA84CA}" dt="2021-04-01T15:25:57.056" v="1024" actId="26606"/>
          <ac:picMkLst>
            <pc:docMk/>
            <pc:sldMk cId="2438194087" sldId="287"/>
            <ac:picMk id="31" creationId="{6B8F1012-6DEE-4829-9F32-620A71109464}"/>
          </ac:picMkLst>
        </pc:picChg>
      </pc:sldChg>
      <pc:sldChg chg="new">
        <pc:chgData name="akd559@gmail.com" userId="c3b46f7a94041c8c" providerId="LiveId" clId="{16FDC3C4-3174-48D8-A7C9-DDED37BA84CA}" dt="2021-04-01T15:28:40.104" v="1231" actId="680"/>
        <pc:sldMkLst>
          <pc:docMk/>
          <pc:sldMk cId="888113873" sldId="288"/>
        </pc:sldMkLst>
      </pc:sldChg>
      <pc:sldChg chg="addSp delSp modSp add mod ord setBg">
        <pc:chgData name="akd559@gmail.com" userId="c3b46f7a94041c8c" providerId="LiveId" clId="{16FDC3C4-3174-48D8-A7C9-DDED37BA84CA}" dt="2021-04-01T15:47:04.934" v="2062" actId="26606"/>
        <pc:sldMkLst>
          <pc:docMk/>
          <pc:sldMk cId="1746219854" sldId="289"/>
        </pc:sldMkLst>
        <pc:spChg chg="mod">
          <ac:chgData name="akd559@gmail.com" userId="c3b46f7a94041c8c" providerId="LiveId" clId="{16FDC3C4-3174-48D8-A7C9-DDED37BA84CA}" dt="2021-04-01T15:47:04.934" v="2062" actId="26606"/>
          <ac:spMkLst>
            <pc:docMk/>
            <pc:sldMk cId="1746219854" sldId="289"/>
            <ac:spMk id="3" creationId="{5659A821-1E41-46BB-825F-1BE3D239CAC5}"/>
          </ac:spMkLst>
        </pc:spChg>
        <pc:spChg chg="del">
          <ac:chgData name="akd559@gmail.com" userId="c3b46f7a94041c8c" providerId="LiveId" clId="{16FDC3C4-3174-48D8-A7C9-DDED37BA84CA}" dt="2021-04-01T15:36:09.215" v="2024" actId="26606"/>
          <ac:spMkLst>
            <pc:docMk/>
            <pc:sldMk cId="1746219854" sldId="289"/>
            <ac:spMk id="17" creationId="{23E3CED3-8830-45C9-8D6C-F4ECADD4F114}"/>
          </ac:spMkLst>
        </pc:spChg>
        <pc:spChg chg="del">
          <ac:chgData name="akd559@gmail.com" userId="c3b46f7a94041c8c" providerId="LiveId" clId="{16FDC3C4-3174-48D8-A7C9-DDED37BA84CA}" dt="2021-04-01T15:36:09.215" v="2024" actId="26606"/>
          <ac:spMkLst>
            <pc:docMk/>
            <pc:sldMk cId="1746219854" sldId="289"/>
            <ac:spMk id="19" creationId="{66F2D62A-C66C-42DF-8C05-99B0B1A8BED0}"/>
          </ac:spMkLst>
        </pc:spChg>
        <pc:spChg chg="add del">
          <ac:chgData name="akd559@gmail.com" userId="c3b46f7a94041c8c" providerId="LiveId" clId="{16FDC3C4-3174-48D8-A7C9-DDED37BA84CA}" dt="2021-04-01T15:47:04.934" v="2062" actId="26606"/>
          <ac:spMkLst>
            <pc:docMk/>
            <pc:sldMk cId="1746219854" sldId="289"/>
            <ac:spMk id="40" creationId="{1B057C70-1B97-42CE-9C74-A2B72760F9A3}"/>
          </ac:spMkLst>
        </pc:spChg>
        <pc:spChg chg="add del">
          <ac:chgData name="akd559@gmail.com" userId="c3b46f7a94041c8c" providerId="LiveId" clId="{16FDC3C4-3174-48D8-A7C9-DDED37BA84CA}" dt="2021-04-01T15:46:26.852" v="2049" actId="26606"/>
          <ac:spMkLst>
            <pc:docMk/>
            <pc:sldMk cId="1746219854" sldId="289"/>
            <ac:spMk id="63" creationId="{56202298-0030-4CC3-9BE1-94DE4227FA5F}"/>
          </ac:spMkLst>
        </pc:spChg>
        <pc:spChg chg="add del">
          <ac:chgData name="akd559@gmail.com" userId="c3b46f7a94041c8c" providerId="LiveId" clId="{16FDC3C4-3174-48D8-A7C9-DDED37BA84CA}" dt="2021-04-01T15:46:27.846" v="2051" actId="26606"/>
          <ac:spMkLst>
            <pc:docMk/>
            <pc:sldMk cId="1746219854" sldId="289"/>
            <ac:spMk id="71" creationId="{56202298-0030-4CC3-9BE1-94DE4227FA5F}"/>
          </ac:spMkLst>
        </pc:spChg>
        <pc:spChg chg="add del">
          <ac:chgData name="akd559@gmail.com" userId="c3b46f7a94041c8c" providerId="LiveId" clId="{16FDC3C4-3174-48D8-A7C9-DDED37BA84CA}" dt="2021-04-01T15:47:04.754" v="2061" actId="26606"/>
          <ac:spMkLst>
            <pc:docMk/>
            <pc:sldMk cId="1746219854" sldId="289"/>
            <ac:spMk id="78" creationId="{64D0FF6F-093D-47AB-9CBA-8BBEF7F733FF}"/>
          </ac:spMkLst>
        </pc:spChg>
        <pc:spChg chg="add del">
          <ac:chgData name="akd559@gmail.com" userId="c3b46f7a94041c8c" providerId="LiveId" clId="{16FDC3C4-3174-48D8-A7C9-DDED37BA84CA}" dt="2021-04-01T15:46:39.702" v="2055" actId="26606"/>
          <ac:spMkLst>
            <pc:docMk/>
            <pc:sldMk cId="1746219854" sldId="289"/>
            <ac:spMk id="83" creationId="{64D0FF6F-093D-47AB-9CBA-8BBEF7F733FF}"/>
          </ac:spMkLst>
        </pc:spChg>
        <pc:spChg chg="add">
          <ac:chgData name="akd559@gmail.com" userId="c3b46f7a94041c8c" providerId="LiveId" clId="{16FDC3C4-3174-48D8-A7C9-DDED37BA84CA}" dt="2021-04-01T15:47:04.934" v="2062" actId="26606"/>
          <ac:spMkLst>
            <pc:docMk/>
            <pc:sldMk cId="1746219854" sldId="289"/>
            <ac:spMk id="88" creationId="{64D0FF6F-093D-47AB-9CBA-8BBEF7F733FF}"/>
          </ac:spMkLst>
        </pc:spChg>
        <pc:grpChg chg="add del">
          <ac:chgData name="akd559@gmail.com" userId="c3b46f7a94041c8c" providerId="LiveId" clId="{16FDC3C4-3174-48D8-A7C9-DDED37BA84CA}" dt="2021-04-01T15:47:04.934" v="2062" actId="26606"/>
          <ac:grpSpMkLst>
            <pc:docMk/>
            <pc:sldMk cId="1746219854" sldId="289"/>
            <ac:grpSpMk id="24" creationId="{70F82E3E-E291-4077-9561-D03BD8817A6B}"/>
          </ac:grpSpMkLst>
        </pc:grpChg>
        <pc:grpChg chg="add del">
          <ac:chgData name="akd559@gmail.com" userId="c3b46f7a94041c8c" providerId="LiveId" clId="{16FDC3C4-3174-48D8-A7C9-DDED37BA84CA}" dt="2021-04-01T15:47:04.934" v="2062" actId="26606"/>
          <ac:grpSpMkLst>
            <pc:docMk/>
            <pc:sldMk cId="1746219854" sldId="289"/>
            <ac:grpSpMk id="32" creationId="{87A84A88-56D8-46EF-B003-C467C54DDC04}"/>
          </ac:grpSpMkLst>
        </pc:grpChg>
        <pc:grpChg chg="add del">
          <ac:chgData name="akd559@gmail.com" userId="c3b46f7a94041c8c" providerId="LiveId" clId="{16FDC3C4-3174-48D8-A7C9-DDED37BA84CA}" dt="2021-04-01T15:47:02.307" v="2059" actId="26606"/>
          <ac:grpSpMkLst>
            <pc:docMk/>
            <pc:sldMk cId="1746219854" sldId="289"/>
            <ac:grpSpMk id="44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7:02.307" v="2059" actId="26606"/>
          <ac:grpSpMkLst>
            <pc:docMk/>
            <pc:sldMk cId="1746219854" sldId="289"/>
            <ac:grpSpMk id="46" creationId="{247C940C-BCEA-4B94-ADAB-E5DF93AD2501}"/>
          </ac:grpSpMkLst>
        </pc:grpChg>
        <pc:grpChg chg="add del">
          <ac:chgData name="akd559@gmail.com" userId="c3b46f7a94041c8c" providerId="LiveId" clId="{16FDC3C4-3174-48D8-A7C9-DDED37BA84CA}" dt="2021-04-01T15:46:26.852" v="2049" actId="26606"/>
          <ac:grpSpMkLst>
            <pc:docMk/>
            <pc:sldMk cId="1746219854" sldId="289"/>
            <ac:grpSpMk id="47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6:26.852" v="2049" actId="26606"/>
          <ac:grpSpMkLst>
            <pc:docMk/>
            <pc:sldMk cId="1746219854" sldId="289"/>
            <ac:grpSpMk id="55" creationId="{4CD981C6-3EC5-4C3F-97F0-FE195DDA341D}"/>
          </ac:grpSpMkLst>
        </pc:grpChg>
        <pc:grpChg chg="add del">
          <ac:chgData name="akd559@gmail.com" userId="c3b46f7a94041c8c" providerId="LiveId" clId="{16FDC3C4-3174-48D8-A7C9-DDED37BA84CA}" dt="2021-04-01T15:47:04.754" v="2061" actId="26606"/>
          <ac:grpSpMkLst>
            <pc:docMk/>
            <pc:sldMk cId="1746219854" sldId="289"/>
            <ac:grpSpMk id="64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6:27.846" v="2051" actId="26606"/>
          <ac:grpSpMkLst>
            <pc:docMk/>
            <pc:sldMk cId="1746219854" sldId="289"/>
            <ac:grpSpMk id="67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6:27.846" v="2051" actId="26606"/>
          <ac:grpSpMkLst>
            <pc:docMk/>
            <pc:sldMk cId="1746219854" sldId="289"/>
            <ac:grpSpMk id="69" creationId="{4CD981C6-3EC5-4C3F-97F0-FE195DDA341D}"/>
          </ac:grpSpMkLst>
        </pc:grpChg>
        <pc:grpChg chg="add del">
          <ac:chgData name="akd559@gmail.com" userId="c3b46f7a94041c8c" providerId="LiveId" clId="{16FDC3C4-3174-48D8-A7C9-DDED37BA84CA}" dt="2021-04-01T15:47:04.754" v="2061" actId="26606"/>
          <ac:grpSpMkLst>
            <pc:docMk/>
            <pc:sldMk cId="1746219854" sldId="289"/>
            <ac:grpSpMk id="70" creationId="{5E6E1520-2FF6-4854-9AF4-AEF2311B5834}"/>
          </ac:grpSpMkLst>
        </pc:grpChg>
        <pc:grpChg chg="add del">
          <ac:chgData name="akd559@gmail.com" userId="c3b46f7a94041c8c" providerId="LiveId" clId="{16FDC3C4-3174-48D8-A7C9-DDED37BA84CA}" dt="2021-04-01T15:46:36.654" v="2053" actId="26606"/>
          <ac:grpSpMkLst>
            <pc:docMk/>
            <pc:sldMk cId="1746219854" sldId="289"/>
            <ac:grpSpMk id="74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6:36.654" v="2053" actId="26606"/>
          <ac:grpSpMkLst>
            <pc:docMk/>
            <pc:sldMk cId="1746219854" sldId="289"/>
            <ac:grpSpMk id="76" creationId="{247C940C-BCEA-4B94-ADAB-E5DF93AD2501}"/>
          </ac:grpSpMkLst>
        </pc:grpChg>
        <pc:grpChg chg="add del">
          <ac:chgData name="akd559@gmail.com" userId="c3b46f7a94041c8c" providerId="LiveId" clId="{16FDC3C4-3174-48D8-A7C9-DDED37BA84CA}" dt="2021-04-01T15:46:39.702" v="2055" actId="26606"/>
          <ac:grpSpMkLst>
            <pc:docMk/>
            <pc:sldMk cId="1746219854" sldId="289"/>
            <ac:grpSpMk id="79" creationId="{0E0452C8-EFAC-4BBE-B829-CFE413A388B8}"/>
          </ac:grpSpMkLst>
        </pc:grpChg>
        <pc:grpChg chg="add del">
          <ac:chgData name="akd559@gmail.com" userId="c3b46f7a94041c8c" providerId="LiveId" clId="{16FDC3C4-3174-48D8-A7C9-DDED37BA84CA}" dt="2021-04-01T15:46:39.702" v="2055" actId="26606"/>
          <ac:grpSpMkLst>
            <pc:docMk/>
            <pc:sldMk cId="1746219854" sldId="289"/>
            <ac:grpSpMk id="81" creationId="{5E6E1520-2FF6-4854-9AF4-AEF2311B5834}"/>
          </ac:grpSpMkLst>
        </pc:grpChg>
        <pc:grpChg chg="add">
          <ac:chgData name="akd559@gmail.com" userId="c3b46f7a94041c8c" providerId="LiveId" clId="{16FDC3C4-3174-48D8-A7C9-DDED37BA84CA}" dt="2021-04-01T15:47:04.934" v="2062" actId="26606"/>
          <ac:grpSpMkLst>
            <pc:docMk/>
            <pc:sldMk cId="1746219854" sldId="289"/>
            <ac:grpSpMk id="85" creationId="{0E0452C8-EFAC-4BBE-B829-CFE413A388B8}"/>
          </ac:grpSpMkLst>
        </pc:grpChg>
        <pc:grpChg chg="add">
          <ac:chgData name="akd559@gmail.com" userId="c3b46f7a94041c8c" providerId="LiveId" clId="{16FDC3C4-3174-48D8-A7C9-DDED37BA84CA}" dt="2021-04-01T15:47:04.934" v="2062" actId="26606"/>
          <ac:grpSpMkLst>
            <pc:docMk/>
            <pc:sldMk cId="1746219854" sldId="289"/>
            <ac:grpSpMk id="87" creationId="{5E6E1520-2FF6-4854-9AF4-AEF2311B5834}"/>
          </ac:grpSpMkLst>
        </pc:grpChg>
        <pc:graphicFrameChg chg="add mod ord modGraphic">
          <ac:chgData name="akd559@gmail.com" userId="c3b46f7a94041c8c" providerId="LiveId" clId="{16FDC3C4-3174-48D8-A7C9-DDED37BA84CA}" dt="2021-04-01T15:47:04.934" v="2062" actId="26606"/>
          <ac:graphicFrameMkLst>
            <pc:docMk/>
            <pc:sldMk cId="1746219854" sldId="289"/>
            <ac:graphicFrameMk id="2" creationId="{D14CC657-1A04-437C-8D53-BB9E0FEB86FC}"/>
          </ac:graphicFrameMkLst>
        </pc:graphicFrameChg>
        <pc:cxnChg chg="add del">
          <ac:chgData name="akd559@gmail.com" userId="c3b46f7a94041c8c" providerId="LiveId" clId="{16FDC3C4-3174-48D8-A7C9-DDED37BA84CA}" dt="2021-04-01T15:47:04.934" v="2062" actId="26606"/>
          <ac:cxnSpMkLst>
            <pc:docMk/>
            <pc:sldMk cId="1746219854" sldId="289"/>
            <ac:cxnSpMk id="30" creationId="{9A5BFCFB-CCDF-43A8-888F-E16CF73D2F8D}"/>
          </ac:cxnSpMkLst>
        </pc:cxnChg>
        <pc:cxnChg chg="add del">
          <ac:chgData name="akd559@gmail.com" userId="c3b46f7a94041c8c" providerId="LiveId" clId="{16FDC3C4-3174-48D8-A7C9-DDED37BA84CA}" dt="2021-04-01T15:47:04.934" v="2062" actId="26606"/>
          <ac:cxnSpMkLst>
            <pc:docMk/>
            <pc:sldMk cId="1746219854" sldId="289"/>
            <ac:cxnSpMk id="42" creationId="{0EC6C006-F859-490E-A780-57D4CC53064F}"/>
          </ac:cxnSpMkLst>
        </pc:cxnChg>
        <pc:cxnChg chg="add del">
          <ac:chgData name="akd559@gmail.com" userId="c3b46f7a94041c8c" providerId="LiveId" clId="{16FDC3C4-3174-48D8-A7C9-DDED37BA84CA}" dt="2021-04-01T15:47:02.307" v="2059" actId="26606"/>
          <ac:cxnSpMkLst>
            <pc:docMk/>
            <pc:sldMk cId="1746219854" sldId="289"/>
            <ac:cxnSpMk id="45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7:02.307" v="2059" actId="26606"/>
          <ac:cxnSpMkLst>
            <pc:docMk/>
            <pc:sldMk cId="1746219854" sldId="289"/>
            <ac:cxnSpMk id="52" creationId="{E59A63C7-BCAC-464C-B7D5-9A713B4CAC34}"/>
          </ac:cxnSpMkLst>
        </pc:cxnChg>
        <pc:cxnChg chg="add del">
          <ac:chgData name="akd559@gmail.com" userId="c3b46f7a94041c8c" providerId="LiveId" clId="{16FDC3C4-3174-48D8-A7C9-DDED37BA84CA}" dt="2021-04-01T15:46:26.852" v="2049" actId="26606"/>
          <ac:cxnSpMkLst>
            <pc:docMk/>
            <pc:sldMk cId="1746219854" sldId="289"/>
            <ac:cxnSpMk id="53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6:26.852" v="2049" actId="26606"/>
          <ac:cxnSpMkLst>
            <pc:docMk/>
            <pc:sldMk cId="1746219854" sldId="289"/>
            <ac:cxnSpMk id="65" creationId="{23E9AB96-F9B3-463D-BA23-961C1B0E6F8A}"/>
          </ac:cxnSpMkLst>
        </pc:cxnChg>
        <pc:cxnChg chg="add del">
          <ac:chgData name="akd559@gmail.com" userId="c3b46f7a94041c8c" providerId="LiveId" clId="{16FDC3C4-3174-48D8-A7C9-DDED37BA84CA}" dt="2021-04-01T15:47:04.754" v="2061" actId="26606"/>
          <ac:cxnSpMkLst>
            <pc:docMk/>
            <pc:sldMk cId="1746219854" sldId="289"/>
            <ac:cxnSpMk id="66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6:27.846" v="2051" actId="26606"/>
          <ac:cxnSpMkLst>
            <pc:docMk/>
            <pc:sldMk cId="1746219854" sldId="289"/>
            <ac:cxnSpMk id="68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6:27.846" v="2051" actId="26606"/>
          <ac:cxnSpMkLst>
            <pc:docMk/>
            <pc:sldMk cId="1746219854" sldId="289"/>
            <ac:cxnSpMk id="72" creationId="{23E9AB96-F9B3-463D-BA23-961C1B0E6F8A}"/>
          </ac:cxnSpMkLst>
        </pc:cxnChg>
        <pc:cxnChg chg="add del">
          <ac:chgData name="akd559@gmail.com" userId="c3b46f7a94041c8c" providerId="LiveId" clId="{16FDC3C4-3174-48D8-A7C9-DDED37BA84CA}" dt="2021-04-01T15:46:36.654" v="2053" actId="26606"/>
          <ac:cxnSpMkLst>
            <pc:docMk/>
            <pc:sldMk cId="1746219854" sldId="289"/>
            <ac:cxnSpMk id="75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6:36.654" v="2053" actId="26606"/>
          <ac:cxnSpMkLst>
            <pc:docMk/>
            <pc:sldMk cId="1746219854" sldId="289"/>
            <ac:cxnSpMk id="77" creationId="{E59A63C7-BCAC-464C-B7D5-9A713B4CAC34}"/>
          </ac:cxnSpMkLst>
        </pc:cxnChg>
        <pc:cxnChg chg="add del">
          <ac:chgData name="akd559@gmail.com" userId="c3b46f7a94041c8c" providerId="LiveId" clId="{16FDC3C4-3174-48D8-A7C9-DDED37BA84CA}" dt="2021-04-01T15:46:39.702" v="2055" actId="26606"/>
          <ac:cxnSpMkLst>
            <pc:docMk/>
            <pc:sldMk cId="1746219854" sldId="289"/>
            <ac:cxnSpMk id="80" creationId="{CB3B6ABF-EFD9-487E-8DE4-362FB18D4BF2}"/>
          </ac:cxnSpMkLst>
        </pc:cxnChg>
        <pc:cxnChg chg="add del">
          <ac:chgData name="akd559@gmail.com" userId="c3b46f7a94041c8c" providerId="LiveId" clId="{16FDC3C4-3174-48D8-A7C9-DDED37BA84CA}" dt="2021-04-01T15:47:04.754" v="2061" actId="26606"/>
          <ac:cxnSpMkLst>
            <pc:docMk/>
            <pc:sldMk cId="1746219854" sldId="289"/>
            <ac:cxnSpMk id="82" creationId="{1163510C-FF2B-41B2-AEFC-A952A7507402}"/>
          </ac:cxnSpMkLst>
        </pc:cxnChg>
        <pc:cxnChg chg="add del">
          <ac:chgData name="akd559@gmail.com" userId="c3b46f7a94041c8c" providerId="LiveId" clId="{16FDC3C4-3174-48D8-A7C9-DDED37BA84CA}" dt="2021-04-01T15:46:39.702" v="2055" actId="26606"/>
          <ac:cxnSpMkLst>
            <pc:docMk/>
            <pc:sldMk cId="1746219854" sldId="289"/>
            <ac:cxnSpMk id="84" creationId="{1163510C-FF2B-41B2-AEFC-A952A7507402}"/>
          </ac:cxnSpMkLst>
        </pc:cxnChg>
        <pc:cxnChg chg="add">
          <ac:chgData name="akd559@gmail.com" userId="c3b46f7a94041c8c" providerId="LiveId" clId="{16FDC3C4-3174-48D8-A7C9-DDED37BA84CA}" dt="2021-04-01T15:47:04.934" v="2062" actId="26606"/>
          <ac:cxnSpMkLst>
            <pc:docMk/>
            <pc:sldMk cId="1746219854" sldId="289"/>
            <ac:cxnSpMk id="86" creationId="{CB3B6ABF-EFD9-487E-8DE4-362FB18D4BF2}"/>
          </ac:cxnSpMkLst>
        </pc:cxnChg>
        <pc:cxnChg chg="add">
          <ac:chgData name="akd559@gmail.com" userId="c3b46f7a94041c8c" providerId="LiveId" clId="{16FDC3C4-3174-48D8-A7C9-DDED37BA84CA}" dt="2021-04-01T15:47:04.934" v="2062" actId="26606"/>
          <ac:cxnSpMkLst>
            <pc:docMk/>
            <pc:sldMk cId="1746219854" sldId="289"/>
            <ac:cxnSpMk id="89" creationId="{1163510C-FF2B-41B2-AEFC-A952A7507402}"/>
          </ac:cxnSpMkLst>
        </pc:cxnChg>
      </pc:sldChg>
      <pc:sldChg chg="addSp modSp new mod ord setBg modClrScheme chgLayout">
        <pc:chgData name="akd559@gmail.com" userId="c3b46f7a94041c8c" providerId="LiveId" clId="{16FDC3C4-3174-48D8-A7C9-DDED37BA84CA}" dt="2021-04-05T03:39:02.334" v="2227" actId="20577"/>
        <pc:sldMkLst>
          <pc:docMk/>
          <pc:sldMk cId="834421147" sldId="290"/>
        </pc:sldMkLst>
        <pc:spChg chg="add mod">
          <ac:chgData name="akd559@gmail.com" userId="c3b46f7a94041c8c" providerId="LiveId" clId="{16FDC3C4-3174-48D8-A7C9-DDED37BA84CA}" dt="2021-04-05T03:29:16.191" v="2102" actId="26606"/>
          <ac:spMkLst>
            <pc:docMk/>
            <pc:sldMk cId="834421147" sldId="290"/>
            <ac:spMk id="2" creationId="{FA25C7F7-FC31-41FE-9DC7-4FBD221CBBE8}"/>
          </ac:spMkLst>
        </pc:spChg>
        <pc:spChg chg="add mod">
          <ac:chgData name="akd559@gmail.com" userId="c3b46f7a94041c8c" providerId="LiveId" clId="{16FDC3C4-3174-48D8-A7C9-DDED37BA84CA}" dt="2021-04-05T03:39:02.334" v="2227" actId="20577"/>
          <ac:spMkLst>
            <pc:docMk/>
            <pc:sldMk cId="834421147" sldId="290"/>
            <ac:spMk id="3" creationId="{FDC838F9-4A71-4FF6-BB18-09F6E3F0B9EF}"/>
          </ac:spMkLst>
        </pc:spChg>
        <pc:spChg chg="add">
          <ac:chgData name="akd559@gmail.com" userId="c3b46f7a94041c8c" providerId="LiveId" clId="{16FDC3C4-3174-48D8-A7C9-DDED37BA84CA}" dt="2021-04-05T03:29:16.191" v="2102" actId="26606"/>
          <ac:spMkLst>
            <pc:docMk/>
            <pc:sldMk cId="834421147" sldId="290"/>
            <ac:spMk id="8" creationId="{C44B17FE-2E14-47B6-B5A8-4363DE76952D}"/>
          </ac:spMkLst>
        </pc:spChg>
        <pc:spChg chg="add">
          <ac:chgData name="akd559@gmail.com" userId="c3b46f7a94041c8c" providerId="LiveId" clId="{16FDC3C4-3174-48D8-A7C9-DDED37BA84CA}" dt="2021-04-05T03:29:16.191" v="2102" actId="26606"/>
          <ac:spMkLst>
            <pc:docMk/>
            <pc:sldMk cId="834421147" sldId="290"/>
            <ac:spMk id="10" creationId="{14E53280-E6EB-47D2-B0BB-78B772DC4B90}"/>
          </ac:spMkLst>
        </pc:spChg>
        <pc:spChg chg="add">
          <ac:chgData name="akd559@gmail.com" userId="c3b46f7a94041c8c" providerId="LiveId" clId="{16FDC3C4-3174-48D8-A7C9-DDED37BA84CA}" dt="2021-04-05T03:29:16.191" v="2102" actId="26606"/>
          <ac:spMkLst>
            <pc:docMk/>
            <pc:sldMk cId="834421147" sldId="290"/>
            <ac:spMk id="12" creationId="{E44C4738-31FA-4AA4-9D3A-9B0F0B1F5FBC}"/>
          </ac:spMkLst>
        </pc:spChg>
        <pc:spChg chg="add">
          <ac:chgData name="akd559@gmail.com" userId="c3b46f7a94041c8c" providerId="LiveId" clId="{16FDC3C4-3174-48D8-A7C9-DDED37BA84CA}" dt="2021-04-05T03:29:16.191" v="2102" actId="26606"/>
          <ac:spMkLst>
            <pc:docMk/>
            <pc:sldMk cId="834421147" sldId="290"/>
            <ac:spMk id="14" creationId="{809F3F69-CB9E-4C14-8F9B-7565980C8770}"/>
          </ac:spMkLst>
        </pc:sp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114DAF-39E9-4888-AB88-CA0EE6043CF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B2A6951-6067-4500-87FF-B0EFE7C18AE6}">
      <dgm:prSet/>
      <dgm:spPr/>
      <dgm:t>
        <a:bodyPr/>
        <a:lstStyle/>
        <a:p>
          <a:r>
            <a:rPr lang="en-US" dirty="0"/>
            <a:t>The Balance of Payments is merely a way of listing receipts and payments in international transactions for a country. – Bo </a:t>
          </a:r>
          <a:r>
            <a:rPr lang="en-US" dirty="0" err="1"/>
            <a:t>Sodersten</a:t>
          </a:r>
          <a:endParaRPr lang="en-US" dirty="0"/>
        </a:p>
      </dgm:t>
    </dgm:pt>
    <dgm:pt modelId="{1F249326-187C-47B8-A72F-2E62A54A6847}" type="parTrans" cxnId="{4C615B01-D26C-453B-A069-F2BCB5A1600C}">
      <dgm:prSet/>
      <dgm:spPr/>
      <dgm:t>
        <a:bodyPr/>
        <a:lstStyle/>
        <a:p>
          <a:endParaRPr lang="en-US"/>
        </a:p>
      </dgm:t>
    </dgm:pt>
    <dgm:pt modelId="{DFF2F33D-5EF6-40F2-B0FF-71CB0435E166}" type="sibTrans" cxnId="{4C615B01-D26C-453B-A069-F2BCB5A1600C}">
      <dgm:prSet/>
      <dgm:spPr/>
      <dgm:t>
        <a:bodyPr/>
        <a:lstStyle/>
        <a:p>
          <a:endParaRPr lang="en-US"/>
        </a:p>
      </dgm:t>
    </dgm:pt>
    <dgm:pt modelId="{5CD963E1-0466-42B8-8293-D187F31C379B}">
      <dgm:prSet/>
      <dgm:spPr/>
      <dgm:t>
        <a:bodyPr/>
        <a:lstStyle/>
        <a:p>
          <a:r>
            <a:rPr lang="en-US" dirty="0"/>
            <a:t>It shows the country’s trading position, changes in its net position as foreign lender or borrower, and changes in its official reserve holding. – B.J. Cohen</a:t>
          </a:r>
        </a:p>
      </dgm:t>
    </dgm:pt>
    <dgm:pt modelId="{A39F8423-4430-49E3-A5DE-A8C44597C4ED}" type="parTrans" cxnId="{2A81A48A-1CB4-47EF-A433-368E2A06BA08}">
      <dgm:prSet/>
      <dgm:spPr/>
      <dgm:t>
        <a:bodyPr/>
        <a:lstStyle/>
        <a:p>
          <a:endParaRPr lang="en-US"/>
        </a:p>
      </dgm:t>
    </dgm:pt>
    <dgm:pt modelId="{C8322DCA-5DF6-4826-829D-EC1597BD7E7A}" type="sibTrans" cxnId="{2A81A48A-1CB4-47EF-A433-368E2A06BA08}">
      <dgm:prSet/>
      <dgm:spPr/>
      <dgm:t>
        <a:bodyPr/>
        <a:lstStyle/>
        <a:p>
          <a:endParaRPr lang="en-US"/>
        </a:p>
      </dgm:t>
    </dgm:pt>
    <dgm:pt modelId="{EC1F9DD4-87F2-4F43-A716-B68B1694DCCD}">
      <dgm:prSet/>
      <dgm:spPr/>
      <dgm:t>
        <a:bodyPr/>
        <a:lstStyle/>
        <a:p>
          <a:r>
            <a:rPr lang="en-US" dirty="0"/>
            <a:t>The Balance of Payments of a country consists of the payments made, within a stated period of time between the residents of that country and the residents of the foreign country. –Department of Commerce, United States of America</a:t>
          </a:r>
        </a:p>
      </dgm:t>
    </dgm:pt>
    <dgm:pt modelId="{08D4A1BF-B3D1-4C08-BA6C-F0FD53CFB7B6}" type="parTrans" cxnId="{7529F756-52E7-42C9-8D28-6844594C0E2F}">
      <dgm:prSet/>
      <dgm:spPr/>
      <dgm:t>
        <a:bodyPr/>
        <a:lstStyle/>
        <a:p>
          <a:endParaRPr lang="en-IN"/>
        </a:p>
      </dgm:t>
    </dgm:pt>
    <dgm:pt modelId="{9E09A819-A0EF-4C75-B374-3504DD059E35}" type="sibTrans" cxnId="{7529F756-52E7-42C9-8D28-6844594C0E2F}">
      <dgm:prSet/>
      <dgm:spPr/>
      <dgm:t>
        <a:bodyPr/>
        <a:lstStyle/>
        <a:p>
          <a:endParaRPr lang="en-IN"/>
        </a:p>
      </dgm:t>
    </dgm:pt>
    <dgm:pt modelId="{50E3C84D-BE67-48C4-9096-A6230AFE8E76}" type="pres">
      <dgm:prSet presAssocID="{3A114DAF-39E9-4888-AB88-CA0EE6043CF3}" presName="linear" presStyleCnt="0">
        <dgm:presLayoutVars>
          <dgm:animLvl val="lvl"/>
          <dgm:resizeHandles val="exact"/>
        </dgm:presLayoutVars>
      </dgm:prSet>
      <dgm:spPr/>
    </dgm:pt>
    <dgm:pt modelId="{EBC821A4-C391-4A28-883D-4947BA1DF3D9}" type="pres">
      <dgm:prSet presAssocID="{7B2A6951-6067-4500-87FF-B0EFE7C18AE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53FE0A9-8770-42E1-B5EA-11F4C6B17E43}" type="pres">
      <dgm:prSet presAssocID="{DFF2F33D-5EF6-40F2-B0FF-71CB0435E166}" presName="spacer" presStyleCnt="0"/>
      <dgm:spPr/>
    </dgm:pt>
    <dgm:pt modelId="{D4211D69-F96C-4188-890C-DF1BF3DFE88F}" type="pres">
      <dgm:prSet presAssocID="{5CD963E1-0466-42B8-8293-D187F31C379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C6C5168-2DDB-493E-B5D8-CAF571A0EC92}" type="pres">
      <dgm:prSet presAssocID="{C8322DCA-5DF6-4826-829D-EC1597BD7E7A}" presName="spacer" presStyleCnt="0"/>
      <dgm:spPr/>
    </dgm:pt>
    <dgm:pt modelId="{ED5946C8-5EC6-4741-94F1-7A7A55FB11C0}" type="pres">
      <dgm:prSet presAssocID="{EC1F9DD4-87F2-4F43-A716-B68B1694DCC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C615B01-D26C-453B-A069-F2BCB5A1600C}" srcId="{3A114DAF-39E9-4888-AB88-CA0EE6043CF3}" destId="{7B2A6951-6067-4500-87FF-B0EFE7C18AE6}" srcOrd="0" destOrd="0" parTransId="{1F249326-187C-47B8-A72F-2E62A54A6847}" sibTransId="{DFF2F33D-5EF6-40F2-B0FF-71CB0435E166}"/>
    <dgm:cxn modelId="{201F6E20-C5DF-42BE-A33D-B001CBA5B48A}" type="presOf" srcId="{7B2A6951-6067-4500-87FF-B0EFE7C18AE6}" destId="{EBC821A4-C391-4A28-883D-4947BA1DF3D9}" srcOrd="0" destOrd="0" presId="urn:microsoft.com/office/officeart/2005/8/layout/vList2"/>
    <dgm:cxn modelId="{069A4730-E29B-4E11-BB5A-4CC3329AE3DE}" type="presOf" srcId="{EC1F9DD4-87F2-4F43-A716-B68B1694DCCD}" destId="{ED5946C8-5EC6-4741-94F1-7A7A55FB11C0}" srcOrd="0" destOrd="0" presId="urn:microsoft.com/office/officeart/2005/8/layout/vList2"/>
    <dgm:cxn modelId="{2B65C949-A31F-45DE-9A02-20E99C94AAA6}" type="presOf" srcId="{5CD963E1-0466-42B8-8293-D187F31C379B}" destId="{D4211D69-F96C-4188-890C-DF1BF3DFE88F}" srcOrd="0" destOrd="0" presId="urn:microsoft.com/office/officeart/2005/8/layout/vList2"/>
    <dgm:cxn modelId="{7529F756-52E7-42C9-8D28-6844594C0E2F}" srcId="{3A114DAF-39E9-4888-AB88-CA0EE6043CF3}" destId="{EC1F9DD4-87F2-4F43-A716-B68B1694DCCD}" srcOrd="2" destOrd="0" parTransId="{08D4A1BF-B3D1-4C08-BA6C-F0FD53CFB7B6}" sibTransId="{9E09A819-A0EF-4C75-B374-3504DD059E35}"/>
    <dgm:cxn modelId="{2A81A48A-1CB4-47EF-A433-368E2A06BA08}" srcId="{3A114DAF-39E9-4888-AB88-CA0EE6043CF3}" destId="{5CD963E1-0466-42B8-8293-D187F31C379B}" srcOrd="1" destOrd="0" parTransId="{A39F8423-4430-49E3-A5DE-A8C44597C4ED}" sibTransId="{C8322DCA-5DF6-4826-829D-EC1597BD7E7A}"/>
    <dgm:cxn modelId="{DA819E9B-DC48-40DF-A2C8-B282DFD730D9}" type="presOf" srcId="{3A114DAF-39E9-4888-AB88-CA0EE6043CF3}" destId="{50E3C84D-BE67-48C4-9096-A6230AFE8E76}" srcOrd="0" destOrd="0" presId="urn:microsoft.com/office/officeart/2005/8/layout/vList2"/>
    <dgm:cxn modelId="{E4D02793-89EF-49BF-8518-9E90766B68F3}" type="presParOf" srcId="{50E3C84D-BE67-48C4-9096-A6230AFE8E76}" destId="{EBC821A4-C391-4A28-883D-4947BA1DF3D9}" srcOrd="0" destOrd="0" presId="urn:microsoft.com/office/officeart/2005/8/layout/vList2"/>
    <dgm:cxn modelId="{C9AB0769-FE5B-482F-8E8B-0BA3F30DB2CD}" type="presParOf" srcId="{50E3C84D-BE67-48C4-9096-A6230AFE8E76}" destId="{E53FE0A9-8770-42E1-B5EA-11F4C6B17E43}" srcOrd="1" destOrd="0" presId="urn:microsoft.com/office/officeart/2005/8/layout/vList2"/>
    <dgm:cxn modelId="{F7946D9F-FA74-413E-B772-98A5518879C2}" type="presParOf" srcId="{50E3C84D-BE67-48C4-9096-A6230AFE8E76}" destId="{D4211D69-F96C-4188-890C-DF1BF3DFE88F}" srcOrd="2" destOrd="0" presId="urn:microsoft.com/office/officeart/2005/8/layout/vList2"/>
    <dgm:cxn modelId="{5CA65E03-009D-40CD-BC08-5148D9CB79D8}" type="presParOf" srcId="{50E3C84D-BE67-48C4-9096-A6230AFE8E76}" destId="{9C6C5168-2DDB-493E-B5D8-CAF571A0EC92}" srcOrd="3" destOrd="0" presId="urn:microsoft.com/office/officeart/2005/8/layout/vList2"/>
    <dgm:cxn modelId="{AFA7A41F-9E76-4325-8BB6-F64274435633}" type="presParOf" srcId="{50E3C84D-BE67-48C4-9096-A6230AFE8E76}" destId="{ED5946C8-5EC6-4741-94F1-7A7A55FB11C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6EF28-5719-45D3-802E-23EDE0884B08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4CE51AE-2D02-4A56-86E8-77B38C8DFAC9}">
      <dgm:prSet/>
      <dgm:spPr/>
      <dgm:t>
        <a:bodyPr/>
        <a:lstStyle/>
        <a:p>
          <a:r>
            <a:rPr lang="en-US" b="1"/>
            <a:t>Systematic record </a:t>
          </a:r>
          <a:r>
            <a:rPr lang="en-US"/>
            <a:t>maintained with a period</a:t>
          </a:r>
          <a:r>
            <a:rPr lang="en-US" b="1"/>
            <a:t> </a:t>
          </a:r>
          <a:r>
            <a:rPr lang="en-US"/>
            <a:t>into consideration for all the economic transactions</a:t>
          </a:r>
        </a:p>
      </dgm:t>
    </dgm:pt>
    <dgm:pt modelId="{D17972C2-94C1-4D2A-9CA5-3DA202995E4C}" type="parTrans" cxnId="{858934C1-ABA1-4A9D-B579-BBD8DE83136B}">
      <dgm:prSet/>
      <dgm:spPr/>
      <dgm:t>
        <a:bodyPr/>
        <a:lstStyle/>
        <a:p>
          <a:endParaRPr lang="en-US"/>
        </a:p>
      </dgm:t>
    </dgm:pt>
    <dgm:pt modelId="{D28FA3BB-069D-40E7-80C3-1DBA5CE30DE4}" type="sibTrans" cxnId="{858934C1-ABA1-4A9D-B579-BBD8DE83136B}">
      <dgm:prSet/>
      <dgm:spPr/>
      <dgm:t>
        <a:bodyPr/>
        <a:lstStyle/>
        <a:p>
          <a:endParaRPr lang="en-US"/>
        </a:p>
      </dgm:t>
    </dgm:pt>
    <dgm:pt modelId="{F63AA5DB-6B00-4559-B4CF-F02F00D33FE7}">
      <dgm:prSet/>
      <dgm:spPr/>
      <dgm:t>
        <a:bodyPr/>
        <a:lstStyle/>
        <a:p>
          <a:r>
            <a:rPr lang="en-US"/>
            <a:t>The accounting procedure of </a:t>
          </a:r>
          <a:r>
            <a:rPr lang="en-US" b="1"/>
            <a:t>double-entry bookkeeping </a:t>
          </a:r>
          <a:r>
            <a:rPr lang="en-US"/>
            <a:t>(debits &amp; credits)</a:t>
          </a:r>
        </a:p>
      </dgm:t>
    </dgm:pt>
    <dgm:pt modelId="{9DB8C079-77BF-40C4-9EDB-33581EE307C2}" type="parTrans" cxnId="{C16A0334-9DB0-4B23-B4E8-2CA5B1C89D32}">
      <dgm:prSet/>
      <dgm:spPr/>
      <dgm:t>
        <a:bodyPr/>
        <a:lstStyle/>
        <a:p>
          <a:endParaRPr lang="en-US"/>
        </a:p>
      </dgm:t>
    </dgm:pt>
    <dgm:pt modelId="{CCC60741-DF73-4FCB-A559-8C7A209C8997}" type="sibTrans" cxnId="{C16A0334-9DB0-4B23-B4E8-2CA5B1C89D32}">
      <dgm:prSet/>
      <dgm:spPr/>
      <dgm:t>
        <a:bodyPr/>
        <a:lstStyle/>
        <a:p>
          <a:endParaRPr lang="en-US"/>
        </a:p>
      </dgm:t>
    </dgm:pt>
    <dgm:pt modelId="{31CF4409-EF4C-463F-ABCA-EDBED4EB0698}">
      <dgm:prSet/>
      <dgm:spPr/>
      <dgm:t>
        <a:bodyPr/>
        <a:lstStyle/>
        <a:p>
          <a:r>
            <a:rPr lang="en-US" b="1"/>
            <a:t>A credit </a:t>
          </a:r>
          <a:r>
            <a:rPr lang="en-US"/>
            <a:t>entry records an item or transaction that brings foreign exchange into the country/payment received from a foreign country, i.e. acquiring purchasing power which can be used in </a:t>
          </a:r>
        </a:p>
      </dgm:t>
    </dgm:pt>
    <dgm:pt modelId="{64740730-F398-45F2-8B89-AD7FA233B866}" type="parTrans" cxnId="{5D06E47D-035B-4AFF-8C48-F127ABA274AE}">
      <dgm:prSet/>
      <dgm:spPr/>
      <dgm:t>
        <a:bodyPr/>
        <a:lstStyle/>
        <a:p>
          <a:endParaRPr lang="en-US"/>
        </a:p>
      </dgm:t>
    </dgm:pt>
    <dgm:pt modelId="{2C1469D8-986D-4A6F-975E-F630A7BAFF83}" type="sibTrans" cxnId="{5D06E47D-035B-4AFF-8C48-F127ABA274AE}">
      <dgm:prSet/>
      <dgm:spPr/>
      <dgm:t>
        <a:bodyPr/>
        <a:lstStyle/>
        <a:p>
          <a:endParaRPr lang="en-US"/>
        </a:p>
      </dgm:t>
    </dgm:pt>
    <dgm:pt modelId="{D319F367-3534-4C00-8BB0-3C5C46626AAB}">
      <dgm:prSet/>
      <dgm:spPr/>
      <dgm:t>
        <a:bodyPr/>
        <a:lstStyle/>
        <a:p>
          <a:r>
            <a:rPr lang="en-US" b="1"/>
            <a:t>A debit </a:t>
          </a:r>
          <a:r>
            <a:rPr lang="en-US"/>
            <a:t>entry represents a loss of foreign exchange/payment made to a foreign country.</a:t>
          </a:r>
        </a:p>
      </dgm:t>
    </dgm:pt>
    <dgm:pt modelId="{3F296E6E-20D4-46A5-9EA1-FEEC8BBD0CD5}" type="parTrans" cxnId="{7AB28213-E93B-4473-A302-CCB5951ABE4A}">
      <dgm:prSet/>
      <dgm:spPr/>
      <dgm:t>
        <a:bodyPr/>
        <a:lstStyle/>
        <a:p>
          <a:endParaRPr lang="en-US"/>
        </a:p>
      </dgm:t>
    </dgm:pt>
    <dgm:pt modelId="{233B1668-7DF0-4D61-8D41-EA2873F2914D}" type="sibTrans" cxnId="{7AB28213-E93B-4473-A302-CCB5951ABE4A}">
      <dgm:prSet/>
      <dgm:spPr/>
      <dgm:t>
        <a:bodyPr/>
        <a:lstStyle/>
        <a:p>
          <a:endParaRPr lang="en-US"/>
        </a:p>
      </dgm:t>
    </dgm:pt>
    <dgm:pt modelId="{F000973D-DF4D-4F3A-A9D7-A083AFA6EA14}">
      <dgm:prSet/>
      <dgm:spPr/>
      <dgm:t>
        <a:bodyPr/>
        <a:lstStyle/>
        <a:p>
          <a:r>
            <a:rPr lang="en-US" b="1"/>
            <a:t>Credits</a:t>
          </a:r>
          <a:r>
            <a:rPr lang="en-US"/>
            <a:t> is shown on the left side and </a:t>
          </a:r>
          <a:r>
            <a:rPr lang="en-US" b="1"/>
            <a:t>Debits</a:t>
          </a:r>
          <a:r>
            <a:rPr lang="en-US"/>
            <a:t> on the right side of the BOP </a:t>
          </a:r>
        </a:p>
      </dgm:t>
    </dgm:pt>
    <dgm:pt modelId="{06D8B621-39D8-40B2-84CB-9FCC9766EF42}" type="parTrans" cxnId="{5D9FFD0A-082A-4E2D-9AE0-1B55D0D627F9}">
      <dgm:prSet/>
      <dgm:spPr/>
      <dgm:t>
        <a:bodyPr/>
        <a:lstStyle/>
        <a:p>
          <a:endParaRPr lang="en-US"/>
        </a:p>
      </dgm:t>
    </dgm:pt>
    <dgm:pt modelId="{823A651F-B29E-41D9-87F2-661E9843ABD2}" type="sibTrans" cxnId="{5D9FFD0A-082A-4E2D-9AE0-1B55D0D627F9}">
      <dgm:prSet/>
      <dgm:spPr/>
      <dgm:t>
        <a:bodyPr/>
        <a:lstStyle/>
        <a:p>
          <a:endParaRPr lang="en-US"/>
        </a:p>
      </dgm:t>
    </dgm:pt>
    <dgm:pt modelId="{501B2047-5E7A-489C-B240-D31AF98E385E}">
      <dgm:prSet/>
      <dgm:spPr/>
      <dgm:t>
        <a:bodyPr/>
        <a:lstStyle/>
        <a:p>
          <a:r>
            <a:rPr lang="en-US"/>
            <a:t>The representation of Balance of Payment is done vertically or horizontally with respect to the Principles of Double-entry Book-keeping.</a:t>
          </a:r>
        </a:p>
      </dgm:t>
    </dgm:pt>
    <dgm:pt modelId="{6B747015-96A2-4A61-B5FD-A8F0F43A44F6}" type="parTrans" cxnId="{AA6D805E-4792-4C61-8AA1-46333310AF3A}">
      <dgm:prSet/>
      <dgm:spPr/>
      <dgm:t>
        <a:bodyPr/>
        <a:lstStyle/>
        <a:p>
          <a:endParaRPr lang="en-US"/>
        </a:p>
      </dgm:t>
    </dgm:pt>
    <dgm:pt modelId="{053E6F82-A272-47CB-B3B7-5F2150E02099}" type="sibTrans" cxnId="{AA6D805E-4792-4C61-8AA1-46333310AF3A}">
      <dgm:prSet/>
      <dgm:spPr/>
      <dgm:t>
        <a:bodyPr/>
        <a:lstStyle/>
        <a:p>
          <a:endParaRPr lang="en-US"/>
        </a:p>
      </dgm:t>
    </dgm:pt>
    <dgm:pt modelId="{F4833634-264A-4DEE-A504-1F62DC584879}" type="pres">
      <dgm:prSet presAssocID="{14A6EF28-5719-45D3-802E-23EDE0884B08}" presName="vert0" presStyleCnt="0">
        <dgm:presLayoutVars>
          <dgm:dir/>
          <dgm:animOne val="branch"/>
          <dgm:animLvl val="lvl"/>
        </dgm:presLayoutVars>
      </dgm:prSet>
      <dgm:spPr/>
    </dgm:pt>
    <dgm:pt modelId="{2B5C3A73-2BB8-48B2-B8ED-002BBF8BE7EA}" type="pres">
      <dgm:prSet presAssocID="{84CE51AE-2D02-4A56-86E8-77B38C8DFAC9}" presName="thickLine" presStyleLbl="alignNode1" presStyleIdx="0" presStyleCnt="6"/>
      <dgm:spPr/>
    </dgm:pt>
    <dgm:pt modelId="{2CBF0AB9-61B7-4452-8D7E-6D16924040C6}" type="pres">
      <dgm:prSet presAssocID="{84CE51AE-2D02-4A56-86E8-77B38C8DFAC9}" presName="horz1" presStyleCnt="0"/>
      <dgm:spPr/>
    </dgm:pt>
    <dgm:pt modelId="{A67A7DCF-6304-4AFD-BCCF-139CA0558575}" type="pres">
      <dgm:prSet presAssocID="{84CE51AE-2D02-4A56-86E8-77B38C8DFAC9}" presName="tx1" presStyleLbl="revTx" presStyleIdx="0" presStyleCnt="6"/>
      <dgm:spPr/>
    </dgm:pt>
    <dgm:pt modelId="{F2F7FEAB-467A-4623-921B-ED2A6235C1E0}" type="pres">
      <dgm:prSet presAssocID="{84CE51AE-2D02-4A56-86E8-77B38C8DFAC9}" presName="vert1" presStyleCnt="0"/>
      <dgm:spPr/>
    </dgm:pt>
    <dgm:pt modelId="{FF623036-4C73-4A33-B5B0-571574E9C7FD}" type="pres">
      <dgm:prSet presAssocID="{F63AA5DB-6B00-4559-B4CF-F02F00D33FE7}" presName="thickLine" presStyleLbl="alignNode1" presStyleIdx="1" presStyleCnt="6"/>
      <dgm:spPr/>
    </dgm:pt>
    <dgm:pt modelId="{3D0845E6-19DE-45A6-8F67-87584C2CE270}" type="pres">
      <dgm:prSet presAssocID="{F63AA5DB-6B00-4559-B4CF-F02F00D33FE7}" presName="horz1" presStyleCnt="0"/>
      <dgm:spPr/>
    </dgm:pt>
    <dgm:pt modelId="{E7B0FBFB-95A1-4FFF-BB28-2CEB4611D692}" type="pres">
      <dgm:prSet presAssocID="{F63AA5DB-6B00-4559-B4CF-F02F00D33FE7}" presName="tx1" presStyleLbl="revTx" presStyleIdx="1" presStyleCnt="6"/>
      <dgm:spPr/>
    </dgm:pt>
    <dgm:pt modelId="{FF168A93-4197-4041-A285-67E1679FB8EF}" type="pres">
      <dgm:prSet presAssocID="{F63AA5DB-6B00-4559-B4CF-F02F00D33FE7}" presName="vert1" presStyleCnt="0"/>
      <dgm:spPr/>
    </dgm:pt>
    <dgm:pt modelId="{F5B705C9-B9C8-44AC-B229-8AC2BFF2846D}" type="pres">
      <dgm:prSet presAssocID="{31CF4409-EF4C-463F-ABCA-EDBED4EB0698}" presName="thickLine" presStyleLbl="alignNode1" presStyleIdx="2" presStyleCnt="6"/>
      <dgm:spPr/>
    </dgm:pt>
    <dgm:pt modelId="{5B2B7E57-3291-4471-A8D6-56168B6B7096}" type="pres">
      <dgm:prSet presAssocID="{31CF4409-EF4C-463F-ABCA-EDBED4EB0698}" presName="horz1" presStyleCnt="0"/>
      <dgm:spPr/>
    </dgm:pt>
    <dgm:pt modelId="{7E06578F-932D-4423-85C1-5B5664BEB9B0}" type="pres">
      <dgm:prSet presAssocID="{31CF4409-EF4C-463F-ABCA-EDBED4EB0698}" presName="tx1" presStyleLbl="revTx" presStyleIdx="2" presStyleCnt="6"/>
      <dgm:spPr/>
    </dgm:pt>
    <dgm:pt modelId="{AB2EEC56-7C32-4F93-8B8D-1202EEB35D01}" type="pres">
      <dgm:prSet presAssocID="{31CF4409-EF4C-463F-ABCA-EDBED4EB0698}" presName="vert1" presStyleCnt="0"/>
      <dgm:spPr/>
    </dgm:pt>
    <dgm:pt modelId="{10AA33F2-5120-4DAD-BE43-19A5F4AC514A}" type="pres">
      <dgm:prSet presAssocID="{D319F367-3534-4C00-8BB0-3C5C46626AAB}" presName="thickLine" presStyleLbl="alignNode1" presStyleIdx="3" presStyleCnt="6"/>
      <dgm:spPr/>
    </dgm:pt>
    <dgm:pt modelId="{153CA2E3-2FA9-4CF2-90D5-5FF4FF318700}" type="pres">
      <dgm:prSet presAssocID="{D319F367-3534-4C00-8BB0-3C5C46626AAB}" presName="horz1" presStyleCnt="0"/>
      <dgm:spPr/>
    </dgm:pt>
    <dgm:pt modelId="{70497606-D0AE-49CF-B7A9-2452C94ECE95}" type="pres">
      <dgm:prSet presAssocID="{D319F367-3534-4C00-8BB0-3C5C46626AAB}" presName="tx1" presStyleLbl="revTx" presStyleIdx="3" presStyleCnt="6"/>
      <dgm:spPr/>
    </dgm:pt>
    <dgm:pt modelId="{D2C56DEC-8B70-4A58-95DD-33F8C27ECFC5}" type="pres">
      <dgm:prSet presAssocID="{D319F367-3534-4C00-8BB0-3C5C46626AAB}" presName="vert1" presStyleCnt="0"/>
      <dgm:spPr/>
    </dgm:pt>
    <dgm:pt modelId="{C33B38B5-8F71-4925-AF3E-1B1C9B213A03}" type="pres">
      <dgm:prSet presAssocID="{F000973D-DF4D-4F3A-A9D7-A083AFA6EA14}" presName="thickLine" presStyleLbl="alignNode1" presStyleIdx="4" presStyleCnt="6"/>
      <dgm:spPr/>
    </dgm:pt>
    <dgm:pt modelId="{792EA18A-B3F9-4AAB-BA9C-48F670A86DE8}" type="pres">
      <dgm:prSet presAssocID="{F000973D-DF4D-4F3A-A9D7-A083AFA6EA14}" presName="horz1" presStyleCnt="0"/>
      <dgm:spPr/>
    </dgm:pt>
    <dgm:pt modelId="{F08F0D2E-7E29-4052-9AD6-6F419979BC87}" type="pres">
      <dgm:prSet presAssocID="{F000973D-DF4D-4F3A-A9D7-A083AFA6EA14}" presName="tx1" presStyleLbl="revTx" presStyleIdx="4" presStyleCnt="6"/>
      <dgm:spPr/>
    </dgm:pt>
    <dgm:pt modelId="{59208AFD-3F14-4197-B825-F22918FC6085}" type="pres">
      <dgm:prSet presAssocID="{F000973D-DF4D-4F3A-A9D7-A083AFA6EA14}" presName="vert1" presStyleCnt="0"/>
      <dgm:spPr/>
    </dgm:pt>
    <dgm:pt modelId="{D7811EE9-A250-4724-AE98-E8BF5EFD0548}" type="pres">
      <dgm:prSet presAssocID="{501B2047-5E7A-489C-B240-D31AF98E385E}" presName="thickLine" presStyleLbl="alignNode1" presStyleIdx="5" presStyleCnt="6"/>
      <dgm:spPr/>
    </dgm:pt>
    <dgm:pt modelId="{C428115A-EBCE-4BAB-BC5B-0765F8451844}" type="pres">
      <dgm:prSet presAssocID="{501B2047-5E7A-489C-B240-D31AF98E385E}" presName="horz1" presStyleCnt="0"/>
      <dgm:spPr/>
    </dgm:pt>
    <dgm:pt modelId="{DA01C0FC-E301-4845-A1E7-78DBB72AAEEA}" type="pres">
      <dgm:prSet presAssocID="{501B2047-5E7A-489C-B240-D31AF98E385E}" presName="tx1" presStyleLbl="revTx" presStyleIdx="5" presStyleCnt="6"/>
      <dgm:spPr/>
    </dgm:pt>
    <dgm:pt modelId="{375AFF62-FC8D-4DDC-978B-878060340689}" type="pres">
      <dgm:prSet presAssocID="{501B2047-5E7A-489C-B240-D31AF98E385E}" presName="vert1" presStyleCnt="0"/>
      <dgm:spPr/>
    </dgm:pt>
  </dgm:ptLst>
  <dgm:cxnLst>
    <dgm:cxn modelId="{5D9FFD0A-082A-4E2D-9AE0-1B55D0D627F9}" srcId="{14A6EF28-5719-45D3-802E-23EDE0884B08}" destId="{F000973D-DF4D-4F3A-A9D7-A083AFA6EA14}" srcOrd="4" destOrd="0" parTransId="{06D8B621-39D8-40B2-84CB-9FCC9766EF42}" sibTransId="{823A651F-B29E-41D9-87F2-661E9843ABD2}"/>
    <dgm:cxn modelId="{3F9DCC0B-854C-4EBC-AAF5-9ECC94128CE5}" type="presOf" srcId="{F63AA5DB-6B00-4559-B4CF-F02F00D33FE7}" destId="{E7B0FBFB-95A1-4FFF-BB28-2CEB4611D692}" srcOrd="0" destOrd="0" presId="urn:microsoft.com/office/officeart/2008/layout/LinedList"/>
    <dgm:cxn modelId="{7AB28213-E93B-4473-A302-CCB5951ABE4A}" srcId="{14A6EF28-5719-45D3-802E-23EDE0884B08}" destId="{D319F367-3534-4C00-8BB0-3C5C46626AAB}" srcOrd="3" destOrd="0" parTransId="{3F296E6E-20D4-46A5-9EA1-FEEC8BBD0CD5}" sibTransId="{233B1668-7DF0-4D61-8D41-EA2873F2914D}"/>
    <dgm:cxn modelId="{AF94C120-1673-4918-8CB2-24400454DC13}" type="presOf" srcId="{F000973D-DF4D-4F3A-A9D7-A083AFA6EA14}" destId="{F08F0D2E-7E29-4052-9AD6-6F419979BC87}" srcOrd="0" destOrd="0" presId="urn:microsoft.com/office/officeart/2008/layout/LinedList"/>
    <dgm:cxn modelId="{C16A0334-9DB0-4B23-B4E8-2CA5B1C89D32}" srcId="{14A6EF28-5719-45D3-802E-23EDE0884B08}" destId="{F63AA5DB-6B00-4559-B4CF-F02F00D33FE7}" srcOrd="1" destOrd="0" parTransId="{9DB8C079-77BF-40C4-9EDB-33581EE307C2}" sibTransId="{CCC60741-DF73-4FCB-A559-8C7A209C8997}"/>
    <dgm:cxn modelId="{AA6D805E-4792-4C61-8AA1-46333310AF3A}" srcId="{14A6EF28-5719-45D3-802E-23EDE0884B08}" destId="{501B2047-5E7A-489C-B240-D31AF98E385E}" srcOrd="5" destOrd="0" parTransId="{6B747015-96A2-4A61-B5FD-A8F0F43A44F6}" sibTransId="{053E6F82-A272-47CB-B3B7-5F2150E02099}"/>
    <dgm:cxn modelId="{88368960-0634-4CAE-8E6E-D7EEFD9D5263}" type="presOf" srcId="{31CF4409-EF4C-463F-ABCA-EDBED4EB0698}" destId="{7E06578F-932D-4423-85C1-5B5664BEB9B0}" srcOrd="0" destOrd="0" presId="urn:microsoft.com/office/officeart/2008/layout/LinedList"/>
    <dgm:cxn modelId="{5D06E47D-035B-4AFF-8C48-F127ABA274AE}" srcId="{14A6EF28-5719-45D3-802E-23EDE0884B08}" destId="{31CF4409-EF4C-463F-ABCA-EDBED4EB0698}" srcOrd="2" destOrd="0" parTransId="{64740730-F398-45F2-8B89-AD7FA233B866}" sibTransId="{2C1469D8-986D-4A6F-975E-F630A7BAFF83}"/>
    <dgm:cxn modelId="{94BFF57E-F476-46AF-A406-323ACE9C1184}" type="presOf" srcId="{501B2047-5E7A-489C-B240-D31AF98E385E}" destId="{DA01C0FC-E301-4845-A1E7-78DBB72AAEEA}" srcOrd="0" destOrd="0" presId="urn:microsoft.com/office/officeart/2008/layout/LinedList"/>
    <dgm:cxn modelId="{19792A99-E017-4D3E-9936-B17F78EA3BBD}" type="presOf" srcId="{D319F367-3534-4C00-8BB0-3C5C46626AAB}" destId="{70497606-D0AE-49CF-B7A9-2452C94ECE95}" srcOrd="0" destOrd="0" presId="urn:microsoft.com/office/officeart/2008/layout/LinedList"/>
    <dgm:cxn modelId="{E3F2FDA4-721F-49AC-A885-44B8BBB827ED}" type="presOf" srcId="{84CE51AE-2D02-4A56-86E8-77B38C8DFAC9}" destId="{A67A7DCF-6304-4AFD-BCCF-139CA0558575}" srcOrd="0" destOrd="0" presId="urn:microsoft.com/office/officeart/2008/layout/LinedList"/>
    <dgm:cxn modelId="{858934C1-ABA1-4A9D-B579-BBD8DE83136B}" srcId="{14A6EF28-5719-45D3-802E-23EDE0884B08}" destId="{84CE51AE-2D02-4A56-86E8-77B38C8DFAC9}" srcOrd="0" destOrd="0" parTransId="{D17972C2-94C1-4D2A-9CA5-3DA202995E4C}" sibTransId="{D28FA3BB-069D-40E7-80C3-1DBA5CE30DE4}"/>
    <dgm:cxn modelId="{E380F5FF-FC3B-4D90-A002-DE314B261A8B}" type="presOf" srcId="{14A6EF28-5719-45D3-802E-23EDE0884B08}" destId="{F4833634-264A-4DEE-A504-1F62DC584879}" srcOrd="0" destOrd="0" presId="urn:microsoft.com/office/officeart/2008/layout/LinedList"/>
    <dgm:cxn modelId="{4F2B3C65-8611-4AC0-BFDE-A5C6A0B250CC}" type="presParOf" srcId="{F4833634-264A-4DEE-A504-1F62DC584879}" destId="{2B5C3A73-2BB8-48B2-B8ED-002BBF8BE7EA}" srcOrd="0" destOrd="0" presId="urn:microsoft.com/office/officeart/2008/layout/LinedList"/>
    <dgm:cxn modelId="{3DD226B7-A533-4239-B4EE-35D62906A148}" type="presParOf" srcId="{F4833634-264A-4DEE-A504-1F62DC584879}" destId="{2CBF0AB9-61B7-4452-8D7E-6D16924040C6}" srcOrd="1" destOrd="0" presId="urn:microsoft.com/office/officeart/2008/layout/LinedList"/>
    <dgm:cxn modelId="{85C2F3C4-1D75-4312-B74A-A2D68FD57B01}" type="presParOf" srcId="{2CBF0AB9-61B7-4452-8D7E-6D16924040C6}" destId="{A67A7DCF-6304-4AFD-BCCF-139CA0558575}" srcOrd="0" destOrd="0" presId="urn:microsoft.com/office/officeart/2008/layout/LinedList"/>
    <dgm:cxn modelId="{68E4C4A0-7403-41D2-AF1A-6DD7DE148D7A}" type="presParOf" srcId="{2CBF0AB9-61B7-4452-8D7E-6D16924040C6}" destId="{F2F7FEAB-467A-4623-921B-ED2A6235C1E0}" srcOrd="1" destOrd="0" presId="urn:microsoft.com/office/officeart/2008/layout/LinedList"/>
    <dgm:cxn modelId="{20F8DE3F-7499-4FA0-8A02-592F5C1A3841}" type="presParOf" srcId="{F4833634-264A-4DEE-A504-1F62DC584879}" destId="{FF623036-4C73-4A33-B5B0-571574E9C7FD}" srcOrd="2" destOrd="0" presId="urn:microsoft.com/office/officeart/2008/layout/LinedList"/>
    <dgm:cxn modelId="{DC8BEE92-8CA9-41AF-AFEC-648E96FC8860}" type="presParOf" srcId="{F4833634-264A-4DEE-A504-1F62DC584879}" destId="{3D0845E6-19DE-45A6-8F67-87584C2CE270}" srcOrd="3" destOrd="0" presId="urn:microsoft.com/office/officeart/2008/layout/LinedList"/>
    <dgm:cxn modelId="{47750EF8-53CD-4DF1-974B-A272CF66D1CD}" type="presParOf" srcId="{3D0845E6-19DE-45A6-8F67-87584C2CE270}" destId="{E7B0FBFB-95A1-4FFF-BB28-2CEB4611D692}" srcOrd="0" destOrd="0" presId="urn:microsoft.com/office/officeart/2008/layout/LinedList"/>
    <dgm:cxn modelId="{D967C6F5-E112-49DB-BAC6-0F5DC1D48470}" type="presParOf" srcId="{3D0845E6-19DE-45A6-8F67-87584C2CE270}" destId="{FF168A93-4197-4041-A285-67E1679FB8EF}" srcOrd="1" destOrd="0" presId="urn:microsoft.com/office/officeart/2008/layout/LinedList"/>
    <dgm:cxn modelId="{D51E2A36-6B4A-4FA7-AD38-08997FF7548E}" type="presParOf" srcId="{F4833634-264A-4DEE-A504-1F62DC584879}" destId="{F5B705C9-B9C8-44AC-B229-8AC2BFF2846D}" srcOrd="4" destOrd="0" presId="urn:microsoft.com/office/officeart/2008/layout/LinedList"/>
    <dgm:cxn modelId="{C1FC88CB-5218-4344-AA67-33847DF1C0DB}" type="presParOf" srcId="{F4833634-264A-4DEE-A504-1F62DC584879}" destId="{5B2B7E57-3291-4471-A8D6-56168B6B7096}" srcOrd="5" destOrd="0" presId="urn:microsoft.com/office/officeart/2008/layout/LinedList"/>
    <dgm:cxn modelId="{267DED78-3515-41DD-A67D-4E6D23DB4E9D}" type="presParOf" srcId="{5B2B7E57-3291-4471-A8D6-56168B6B7096}" destId="{7E06578F-932D-4423-85C1-5B5664BEB9B0}" srcOrd="0" destOrd="0" presId="urn:microsoft.com/office/officeart/2008/layout/LinedList"/>
    <dgm:cxn modelId="{97D0C31F-7D4A-472C-BD6A-4D3D3DBA53CA}" type="presParOf" srcId="{5B2B7E57-3291-4471-A8D6-56168B6B7096}" destId="{AB2EEC56-7C32-4F93-8B8D-1202EEB35D01}" srcOrd="1" destOrd="0" presId="urn:microsoft.com/office/officeart/2008/layout/LinedList"/>
    <dgm:cxn modelId="{90ABFA41-6BB0-469E-B8D5-45C16EBEFEDF}" type="presParOf" srcId="{F4833634-264A-4DEE-A504-1F62DC584879}" destId="{10AA33F2-5120-4DAD-BE43-19A5F4AC514A}" srcOrd="6" destOrd="0" presId="urn:microsoft.com/office/officeart/2008/layout/LinedList"/>
    <dgm:cxn modelId="{F9DF1B7B-55AD-47CD-995F-BBBFD6775C87}" type="presParOf" srcId="{F4833634-264A-4DEE-A504-1F62DC584879}" destId="{153CA2E3-2FA9-4CF2-90D5-5FF4FF318700}" srcOrd="7" destOrd="0" presId="urn:microsoft.com/office/officeart/2008/layout/LinedList"/>
    <dgm:cxn modelId="{A582707E-A563-41EE-943B-25E429A1C159}" type="presParOf" srcId="{153CA2E3-2FA9-4CF2-90D5-5FF4FF318700}" destId="{70497606-D0AE-49CF-B7A9-2452C94ECE95}" srcOrd="0" destOrd="0" presId="urn:microsoft.com/office/officeart/2008/layout/LinedList"/>
    <dgm:cxn modelId="{2A399F4A-8B24-44F0-ACC3-188B129F5DB7}" type="presParOf" srcId="{153CA2E3-2FA9-4CF2-90D5-5FF4FF318700}" destId="{D2C56DEC-8B70-4A58-95DD-33F8C27ECFC5}" srcOrd="1" destOrd="0" presId="urn:microsoft.com/office/officeart/2008/layout/LinedList"/>
    <dgm:cxn modelId="{56DC8F90-6934-4DAD-BA18-9C03C0C9A96A}" type="presParOf" srcId="{F4833634-264A-4DEE-A504-1F62DC584879}" destId="{C33B38B5-8F71-4925-AF3E-1B1C9B213A03}" srcOrd="8" destOrd="0" presId="urn:microsoft.com/office/officeart/2008/layout/LinedList"/>
    <dgm:cxn modelId="{D62BBE84-24FE-4CDB-846A-40D493018F4A}" type="presParOf" srcId="{F4833634-264A-4DEE-A504-1F62DC584879}" destId="{792EA18A-B3F9-4AAB-BA9C-48F670A86DE8}" srcOrd="9" destOrd="0" presId="urn:microsoft.com/office/officeart/2008/layout/LinedList"/>
    <dgm:cxn modelId="{93B4EEFB-FACD-4107-977D-47A43D371945}" type="presParOf" srcId="{792EA18A-B3F9-4AAB-BA9C-48F670A86DE8}" destId="{F08F0D2E-7E29-4052-9AD6-6F419979BC87}" srcOrd="0" destOrd="0" presId="urn:microsoft.com/office/officeart/2008/layout/LinedList"/>
    <dgm:cxn modelId="{720FF3EA-EF00-4C46-8C90-207F4EEBBC2A}" type="presParOf" srcId="{792EA18A-B3F9-4AAB-BA9C-48F670A86DE8}" destId="{59208AFD-3F14-4197-B825-F22918FC6085}" srcOrd="1" destOrd="0" presId="urn:microsoft.com/office/officeart/2008/layout/LinedList"/>
    <dgm:cxn modelId="{9969BB95-04B8-4E76-A83C-A354830E1C33}" type="presParOf" srcId="{F4833634-264A-4DEE-A504-1F62DC584879}" destId="{D7811EE9-A250-4724-AE98-E8BF5EFD0548}" srcOrd="10" destOrd="0" presId="urn:microsoft.com/office/officeart/2008/layout/LinedList"/>
    <dgm:cxn modelId="{C97BBDEA-FA90-409A-A8BA-55BAEDB0DA27}" type="presParOf" srcId="{F4833634-264A-4DEE-A504-1F62DC584879}" destId="{C428115A-EBCE-4BAB-BC5B-0765F8451844}" srcOrd="11" destOrd="0" presId="urn:microsoft.com/office/officeart/2008/layout/LinedList"/>
    <dgm:cxn modelId="{90D97593-AD3B-486C-BD56-EC90180A8E75}" type="presParOf" srcId="{C428115A-EBCE-4BAB-BC5B-0765F8451844}" destId="{DA01C0FC-E301-4845-A1E7-78DBB72AAEEA}" srcOrd="0" destOrd="0" presId="urn:microsoft.com/office/officeart/2008/layout/LinedList"/>
    <dgm:cxn modelId="{1F22047D-1875-4B9A-9610-A41A8E6A9B2E}" type="presParOf" srcId="{C428115A-EBCE-4BAB-BC5B-0765F8451844}" destId="{375AFF62-FC8D-4DDC-978B-87806034068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10B9BD-8ADE-4D89-832E-36DB631A7E4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8DF1C04-C37C-457A-8A0F-E6365E92480A}">
      <dgm:prSet phldrT="[Text]" custT="1"/>
      <dgm:spPr/>
      <dgm:t>
        <a:bodyPr/>
        <a:lstStyle/>
        <a:p>
          <a:r>
            <a:rPr lang="en-US" sz="1000" b="1"/>
            <a:t>Balance of Payment</a:t>
          </a:r>
          <a:endParaRPr lang="en-US" sz="1000" b="1" dirty="0"/>
        </a:p>
      </dgm:t>
    </dgm:pt>
    <dgm:pt modelId="{35D28262-DFF3-4DBD-A2FD-8853D7B68898}" type="parTrans" cxnId="{23E89E8D-36E0-4152-A56F-707D880EA4F6}">
      <dgm:prSet/>
      <dgm:spPr/>
      <dgm:t>
        <a:bodyPr/>
        <a:lstStyle/>
        <a:p>
          <a:endParaRPr lang="en-US"/>
        </a:p>
      </dgm:t>
    </dgm:pt>
    <dgm:pt modelId="{0752982A-5E2E-4266-A931-15ECD9F2CA87}" type="sibTrans" cxnId="{23E89E8D-36E0-4152-A56F-707D880EA4F6}">
      <dgm:prSet/>
      <dgm:spPr/>
      <dgm:t>
        <a:bodyPr/>
        <a:lstStyle/>
        <a:p>
          <a:endParaRPr lang="en-US"/>
        </a:p>
      </dgm:t>
    </dgm:pt>
    <dgm:pt modelId="{6F73E83F-C711-4903-AE6F-1A0C273EE85D}">
      <dgm:prSet phldrT="[Text]" custT="1"/>
      <dgm:spPr/>
      <dgm:t>
        <a:bodyPr/>
        <a:lstStyle/>
        <a:p>
          <a:r>
            <a:rPr lang="en-US" sz="1000" b="1"/>
            <a:t>Current Account</a:t>
          </a:r>
          <a:endParaRPr lang="en-US" sz="1000" b="1" dirty="0"/>
        </a:p>
      </dgm:t>
    </dgm:pt>
    <dgm:pt modelId="{0E2CFF4C-E9C5-4416-99BE-047E76B41077}" type="parTrans" cxnId="{2A597F7F-3DBF-4EEA-A1AB-C9A9061A4709}">
      <dgm:prSet/>
      <dgm:spPr/>
      <dgm:t>
        <a:bodyPr/>
        <a:lstStyle/>
        <a:p>
          <a:endParaRPr lang="en-US" sz="2000" b="1"/>
        </a:p>
      </dgm:t>
    </dgm:pt>
    <dgm:pt modelId="{791DC9DD-B4F4-4374-9733-EF14EE154D81}" type="sibTrans" cxnId="{2A597F7F-3DBF-4EEA-A1AB-C9A9061A4709}">
      <dgm:prSet/>
      <dgm:spPr/>
      <dgm:t>
        <a:bodyPr/>
        <a:lstStyle/>
        <a:p>
          <a:endParaRPr lang="en-US"/>
        </a:p>
      </dgm:t>
    </dgm:pt>
    <dgm:pt modelId="{1BBD10B9-E2EA-49CC-B993-DE6FED1FED9C}">
      <dgm:prSet phldrT="[Text]" custT="1"/>
      <dgm:spPr/>
      <dgm:t>
        <a:bodyPr/>
        <a:lstStyle/>
        <a:p>
          <a:r>
            <a:rPr lang="en-US" sz="1000" b="1" dirty="0"/>
            <a:t>Capital Account</a:t>
          </a:r>
        </a:p>
      </dgm:t>
    </dgm:pt>
    <dgm:pt modelId="{63899C49-E82A-413B-904F-FD06E11D8365}" type="parTrans" cxnId="{872BB0A5-D9A8-40CB-B5BD-7ADD5A8E6EB1}">
      <dgm:prSet/>
      <dgm:spPr/>
      <dgm:t>
        <a:bodyPr/>
        <a:lstStyle/>
        <a:p>
          <a:endParaRPr lang="en-US" sz="2000" b="1"/>
        </a:p>
      </dgm:t>
    </dgm:pt>
    <dgm:pt modelId="{9FAF59A7-0282-477F-A4F0-DE6445462A4F}" type="sibTrans" cxnId="{872BB0A5-D9A8-40CB-B5BD-7ADD5A8E6EB1}">
      <dgm:prSet/>
      <dgm:spPr/>
      <dgm:t>
        <a:bodyPr/>
        <a:lstStyle/>
        <a:p>
          <a:endParaRPr lang="en-US"/>
        </a:p>
      </dgm:t>
    </dgm:pt>
    <dgm:pt modelId="{A5DA2C02-FB9A-4E20-B2CD-26F7C0F2FB49}">
      <dgm:prSet phldrT="[Text]" custT="1"/>
      <dgm:spPr/>
      <dgm:t>
        <a:bodyPr/>
        <a:lstStyle/>
        <a:p>
          <a:r>
            <a:rPr lang="en-US" sz="1000" b="1" dirty="0"/>
            <a:t>Official Reserves Account/ Official Settlements Account</a:t>
          </a:r>
        </a:p>
      </dgm:t>
    </dgm:pt>
    <dgm:pt modelId="{06C508ED-C1BB-477E-8F01-1BA11044485C}" type="parTrans" cxnId="{16FE8D6D-7977-479A-A195-FA0080D234F4}">
      <dgm:prSet/>
      <dgm:spPr/>
      <dgm:t>
        <a:bodyPr/>
        <a:lstStyle/>
        <a:p>
          <a:endParaRPr lang="en-US" sz="2000" b="1"/>
        </a:p>
      </dgm:t>
    </dgm:pt>
    <dgm:pt modelId="{498FBE4B-A772-4483-B90B-E10D864CCE16}" type="sibTrans" cxnId="{16FE8D6D-7977-479A-A195-FA0080D234F4}">
      <dgm:prSet/>
      <dgm:spPr/>
      <dgm:t>
        <a:bodyPr/>
        <a:lstStyle/>
        <a:p>
          <a:endParaRPr lang="en-US"/>
        </a:p>
      </dgm:t>
    </dgm:pt>
    <dgm:pt modelId="{0FE8B920-AC2C-4881-A565-5F8B67582300}">
      <dgm:prSet phldrT="[Text]" custT="1"/>
      <dgm:spPr/>
      <dgm:t>
        <a:bodyPr/>
        <a:lstStyle/>
        <a:p>
          <a:r>
            <a:rPr lang="en-US" sz="1000" b="1" dirty="0"/>
            <a:t>Errors and Omissions/Statistical Discrepancies </a:t>
          </a:r>
        </a:p>
      </dgm:t>
    </dgm:pt>
    <dgm:pt modelId="{AC103688-1BDD-44A4-883E-CF500C6E7861}" type="parTrans" cxnId="{D724EF00-7892-4114-AFFD-A15E027CE0C0}">
      <dgm:prSet/>
      <dgm:spPr/>
      <dgm:t>
        <a:bodyPr/>
        <a:lstStyle/>
        <a:p>
          <a:endParaRPr lang="en-US" sz="2000" b="1"/>
        </a:p>
      </dgm:t>
    </dgm:pt>
    <dgm:pt modelId="{ECCEE5BE-B400-43DC-BF4B-94F936047962}" type="sibTrans" cxnId="{D724EF00-7892-4114-AFFD-A15E027CE0C0}">
      <dgm:prSet/>
      <dgm:spPr/>
      <dgm:t>
        <a:bodyPr/>
        <a:lstStyle/>
        <a:p>
          <a:endParaRPr lang="en-US"/>
        </a:p>
      </dgm:t>
    </dgm:pt>
    <dgm:pt modelId="{68609A0C-51D8-49C5-93E0-EC249D44355D}">
      <dgm:prSet phldrT="[Text]" custT="1"/>
      <dgm:spPr/>
      <dgm:t>
        <a:bodyPr/>
        <a:lstStyle/>
        <a:p>
          <a:r>
            <a:rPr lang="en-US" sz="1000" b="1" dirty="0"/>
            <a:t>Merchandise Account/ Trade of Visible</a:t>
          </a:r>
        </a:p>
      </dgm:t>
    </dgm:pt>
    <dgm:pt modelId="{170FA4E9-A40E-4425-9B6A-F39762A91051}" type="parTrans" cxnId="{72775198-58CD-4B23-859A-CBC0FF11614F}">
      <dgm:prSet/>
      <dgm:spPr/>
      <dgm:t>
        <a:bodyPr/>
        <a:lstStyle/>
        <a:p>
          <a:endParaRPr lang="en-US" sz="2000" b="1"/>
        </a:p>
      </dgm:t>
    </dgm:pt>
    <dgm:pt modelId="{3E4E52B6-813D-4BC4-B57C-CFDF21C66174}" type="sibTrans" cxnId="{72775198-58CD-4B23-859A-CBC0FF11614F}">
      <dgm:prSet/>
      <dgm:spPr/>
      <dgm:t>
        <a:bodyPr/>
        <a:lstStyle/>
        <a:p>
          <a:endParaRPr lang="en-US"/>
        </a:p>
      </dgm:t>
    </dgm:pt>
    <dgm:pt modelId="{0857DF38-3016-4007-93E1-C998D4C60F16}">
      <dgm:prSet phldrT="[Text]" custT="1"/>
      <dgm:spPr/>
      <dgm:t>
        <a:bodyPr/>
        <a:lstStyle/>
        <a:p>
          <a:r>
            <a:rPr lang="en-US" sz="1000" b="1" dirty="0"/>
            <a:t>Invisibles/ Trade of Intangibles</a:t>
          </a:r>
        </a:p>
      </dgm:t>
    </dgm:pt>
    <dgm:pt modelId="{9ED78FAC-5577-4A39-A172-B640A8A7AA4E}" type="parTrans" cxnId="{A8476869-C057-47E5-BDA9-93D9F182E29D}">
      <dgm:prSet/>
      <dgm:spPr/>
      <dgm:t>
        <a:bodyPr/>
        <a:lstStyle/>
        <a:p>
          <a:endParaRPr lang="en-US" sz="2000" b="1"/>
        </a:p>
      </dgm:t>
    </dgm:pt>
    <dgm:pt modelId="{F04FAF4C-5CB3-431B-A9DE-B91E51BB299D}" type="sibTrans" cxnId="{A8476869-C057-47E5-BDA9-93D9F182E29D}">
      <dgm:prSet/>
      <dgm:spPr/>
      <dgm:t>
        <a:bodyPr/>
        <a:lstStyle/>
        <a:p>
          <a:endParaRPr lang="en-US"/>
        </a:p>
      </dgm:t>
    </dgm:pt>
    <dgm:pt modelId="{FB748229-3E0B-40B0-820A-9DB3D5BC98E6}">
      <dgm:prSet phldrT="[Text]" custT="1"/>
      <dgm:spPr/>
      <dgm:t>
        <a:bodyPr/>
        <a:lstStyle/>
        <a:p>
          <a:r>
            <a:rPr lang="en-US" sz="1000" b="1" dirty="0"/>
            <a:t>Trade of Tangible Goods </a:t>
          </a:r>
        </a:p>
      </dgm:t>
    </dgm:pt>
    <dgm:pt modelId="{8E3E6B09-E42D-44B7-A956-0542DB49A490}" type="parTrans" cxnId="{84D68EB8-B609-4119-B15F-F07A0F5008B7}">
      <dgm:prSet/>
      <dgm:spPr/>
      <dgm:t>
        <a:bodyPr/>
        <a:lstStyle/>
        <a:p>
          <a:endParaRPr lang="en-US" sz="2000" b="1"/>
        </a:p>
      </dgm:t>
    </dgm:pt>
    <dgm:pt modelId="{43FA3FA8-61CF-47F7-9563-3D5039613F0E}" type="sibTrans" cxnId="{84D68EB8-B609-4119-B15F-F07A0F5008B7}">
      <dgm:prSet/>
      <dgm:spPr/>
      <dgm:t>
        <a:bodyPr/>
        <a:lstStyle/>
        <a:p>
          <a:endParaRPr lang="en-US"/>
        </a:p>
      </dgm:t>
    </dgm:pt>
    <dgm:pt modelId="{251A5A24-D4A0-4600-B005-394DC46B44BF}">
      <dgm:prSet phldrT="[Text]" custT="1"/>
      <dgm:spPr/>
      <dgm:t>
        <a:bodyPr/>
        <a:lstStyle/>
        <a:p>
          <a:r>
            <a:rPr lang="en-US" sz="1000" b="1" dirty="0"/>
            <a:t>Trade of Services</a:t>
          </a:r>
        </a:p>
      </dgm:t>
    </dgm:pt>
    <dgm:pt modelId="{7ECF7092-BF08-425C-9899-69D6490F000A}" type="parTrans" cxnId="{A1C8E00A-F05D-496B-A3F7-700F74D91102}">
      <dgm:prSet/>
      <dgm:spPr/>
      <dgm:t>
        <a:bodyPr/>
        <a:lstStyle/>
        <a:p>
          <a:endParaRPr lang="en-US" sz="2000" b="1"/>
        </a:p>
      </dgm:t>
    </dgm:pt>
    <dgm:pt modelId="{BE620624-EEA8-4462-BB65-920C13BC3A19}" type="sibTrans" cxnId="{A1C8E00A-F05D-496B-A3F7-700F74D91102}">
      <dgm:prSet/>
      <dgm:spPr/>
      <dgm:t>
        <a:bodyPr/>
        <a:lstStyle/>
        <a:p>
          <a:endParaRPr lang="en-US"/>
        </a:p>
      </dgm:t>
    </dgm:pt>
    <dgm:pt modelId="{94012075-C7FF-4005-B78B-B0D88DEBFD1E}">
      <dgm:prSet phldrT="[Text]" custT="1"/>
      <dgm:spPr/>
      <dgm:t>
        <a:bodyPr/>
        <a:lstStyle/>
        <a:p>
          <a:r>
            <a:rPr lang="en-US" sz="1000" b="1" dirty="0"/>
            <a:t>Transfer Payments</a:t>
          </a:r>
        </a:p>
      </dgm:t>
    </dgm:pt>
    <dgm:pt modelId="{4806C266-1D13-4C83-BD80-A24385E5EA91}" type="parTrans" cxnId="{431B7917-E931-4CCA-B5A4-8AAFC898206E}">
      <dgm:prSet/>
      <dgm:spPr/>
      <dgm:t>
        <a:bodyPr/>
        <a:lstStyle/>
        <a:p>
          <a:endParaRPr lang="en-US" sz="2000" b="1"/>
        </a:p>
      </dgm:t>
    </dgm:pt>
    <dgm:pt modelId="{77FA754A-11C6-4D44-ACCA-6796BC7E5D31}" type="sibTrans" cxnId="{431B7917-E931-4CCA-B5A4-8AAFC898206E}">
      <dgm:prSet/>
      <dgm:spPr/>
      <dgm:t>
        <a:bodyPr/>
        <a:lstStyle/>
        <a:p>
          <a:endParaRPr lang="en-US"/>
        </a:p>
      </dgm:t>
    </dgm:pt>
    <dgm:pt modelId="{97BF5CBD-B419-4551-A488-E51B8F4798DE}">
      <dgm:prSet phldrT="[Text]" custT="1"/>
      <dgm:spPr/>
      <dgm:t>
        <a:bodyPr/>
        <a:lstStyle/>
        <a:p>
          <a:r>
            <a:rPr lang="en-US" sz="1000" b="1" dirty="0"/>
            <a:t>Equity</a:t>
          </a:r>
        </a:p>
      </dgm:t>
    </dgm:pt>
    <dgm:pt modelId="{E4D5AA09-0358-458B-B27D-8F410A2BA6A7}" type="parTrans" cxnId="{4EE8AACB-8663-4BF2-8DEF-C6C41EF090B9}">
      <dgm:prSet/>
      <dgm:spPr/>
      <dgm:t>
        <a:bodyPr/>
        <a:lstStyle/>
        <a:p>
          <a:endParaRPr lang="en-US" sz="2000" b="1"/>
        </a:p>
      </dgm:t>
    </dgm:pt>
    <dgm:pt modelId="{D9C9C054-291E-4BF2-B513-7873D00DF00F}" type="sibTrans" cxnId="{4EE8AACB-8663-4BF2-8DEF-C6C41EF090B9}">
      <dgm:prSet/>
      <dgm:spPr/>
      <dgm:t>
        <a:bodyPr/>
        <a:lstStyle/>
        <a:p>
          <a:endParaRPr lang="en-US"/>
        </a:p>
      </dgm:t>
    </dgm:pt>
    <dgm:pt modelId="{D623ABF9-03F2-4CE4-A322-4CDCA1AB3E92}">
      <dgm:prSet phldrT="[Text]" custT="1"/>
      <dgm:spPr/>
      <dgm:t>
        <a:bodyPr/>
        <a:lstStyle/>
        <a:p>
          <a:r>
            <a:rPr lang="en-US" sz="1000" b="1"/>
            <a:t>Debt</a:t>
          </a:r>
          <a:endParaRPr lang="en-US" sz="1000" b="1" dirty="0"/>
        </a:p>
      </dgm:t>
    </dgm:pt>
    <dgm:pt modelId="{C18081E3-2452-4AF6-AE2C-94D0E6958940}" type="parTrans" cxnId="{B0AFD635-519C-4250-98E8-229865F4BAE3}">
      <dgm:prSet/>
      <dgm:spPr/>
      <dgm:t>
        <a:bodyPr/>
        <a:lstStyle/>
        <a:p>
          <a:endParaRPr lang="en-US" sz="2000" b="1"/>
        </a:p>
      </dgm:t>
    </dgm:pt>
    <dgm:pt modelId="{2215F67A-23B5-482B-8E8F-0982A59FE4E5}" type="sibTrans" cxnId="{B0AFD635-519C-4250-98E8-229865F4BAE3}">
      <dgm:prSet/>
      <dgm:spPr/>
      <dgm:t>
        <a:bodyPr/>
        <a:lstStyle/>
        <a:p>
          <a:endParaRPr lang="en-US"/>
        </a:p>
      </dgm:t>
    </dgm:pt>
    <dgm:pt modelId="{5B81DCB7-809A-433A-AC0B-E5992E5CFE02}">
      <dgm:prSet phldrT="[Text]" custT="1"/>
      <dgm:spPr/>
      <dgm:t>
        <a:bodyPr/>
        <a:lstStyle/>
        <a:p>
          <a:r>
            <a:rPr lang="en-US" sz="1000" b="1"/>
            <a:t>FII/FPI</a:t>
          </a:r>
          <a:endParaRPr lang="en-US" sz="1000" b="1" dirty="0"/>
        </a:p>
      </dgm:t>
    </dgm:pt>
    <dgm:pt modelId="{31606139-7FDF-4F91-9599-41F645AA13C5}" type="parTrans" cxnId="{165D36EE-2D13-4A1B-8274-17C1B3DAF50B}">
      <dgm:prSet/>
      <dgm:spPr/>
      <dgm:t>
        <a:bodyPr/>
        <a:lstStyle/>
        <a:p>
          <a:endParaRPr lang="en-US" sz="2000" b="1"/>
        </a:p>
      </dgm:t>
    </dgm:pt>
    <dgm:pt modelId="{E5E81F95-303C-4EAF-BE6D-4C5570FCC6E7}" type="sibTrans" cxnId="{165D36EE-2D13-4A1B-8274-17C1B3DAF50B}">
      <dgm:prSet/>
      <dgm:spPr/>
      <dgm:t>
        <a:bodyPr/>
        <a:lstStyle/>
        <a:p>
          <a:endParaRPr lang="en-US"/>
        </a:p>
      </dgm:t>
    </dgm:pt>
    <dgm:pt modelId="{BBF380BC-8B5E-4A2C-9D72-427B12D1AE4D}">
      <dgm:prSet phldrT="[Text]" custT="1"/>
      <dgm:spPr/>
      <dgm:t>
        <a:bodyPr/>
        <a:lstStyle/>
        <a:p>
          <a:r>
            <a:rPr lang="en-US" sz="1000" b="1"/>
            <a:t>FDI</a:t>
          </a:r>
          <a:endParaRPr lang="en-US" sz="1000" b="1" dirty="0"/>
        </a:p>
      </dgm:t>
    </dgm:pt>
    <dgm:pt modelId="{770B6918-9D69-411D-89CD-5361ADE0B761}" type="parTrans" cxnId="{42E04FA8-35E8-4A53-953C-AB1DBC166A85}">
      <dgm:prSet/>
      <dgm:spPr/>
      <dgm:t>
        <a:bodyPr/>
        <a:lstStyle/>
        <a:p>
          <a:endParaRPr lang="en-US" sz="2000" b="1"/>
        </a:p>
      </dgm:t>
    </dgm:pt>
    <dgm:pt modelId="{25493000-65C6-4127-B84F-4725118C32A7}" type="sibTrans" cxnId="{42E04FA8-35E8-4A53-953C-AB1DBC166A85}">
      <dgm:prSet/>
      <dgm:spPr/>
      <dgm:t>
        <a:bodyPr/>
        <a:lstStyle/>
        <a:p>
          <a:endParaRPr lang="en-US"/>
        </a:p>
      </dgm:t>
    </dgm:pt>
    <dgm:pt modelId="{D7FD140A-F8EA-4346-96E4-485BDBC6749A}">
      <dgm:prSet phldrT="[Text]" custT="1"/>
      <dgm:spPr/>
      <dgm:t>
        <a:bodyPr/>
        <a:lstStyle/>
        <a:p>
          <a:r>
            <a:rPr lang="en-US" sz="1000" b="1"/>
            <a:t>NRI Accounts</a:t>
          </a:r>
          <a:endParaRPr lang="en-US" sz="1000" b="1" dirty="0"/>
        </a:p>
      </dgm:t>
    </dgm:pt>
    <dgm:pt modelId="{9E74BCDF-F286-4745-89B1-68B8BEB71D1A}" type="parTrans" cxnId="{9D64E31E-DA1B-4580-AC68-8E16274A1A68}">
      <dgm:prSet/>
      <dgm:spPr/>
      <dgm:t>
        <a:bodyPr/>
        <a:lstStyle/>
        <a:p>
          <a:endParaRPr lang="en-US" sz="2000" b="1"/>
        </a:p>
      </dgm:t>
    </dgm:pt>
    <dgm:pt modelId="{B83AE603-551D-478C-8A78-2246074DD447}" type="sibTrans" cxnId="{9D64E31E-DA1B-4580-AC68-8E16274A1A68}">
      <dgm:prSet/>
      <dgm:spPr/>
      <dgm:t>
        <a:bodyPr/>
        <a:lstStyle/>
        <a:p>
          <a:endParaRPr lang="en-US"/>
        </a:p>
      </dgm:t>
    </dgm:pt>
    <dgm:pt modelId="{7F4DFAB5-9AA2-4155-BC36-B8824D127240}">
      <dgm:prSet phldrT="[Text]" custT="1"/>
      <dgm:spPr/>
      <dgm:t>
        <a:bodyPr/>
        <a:lstStyle/>
        <a:p>
          <a:r>
            <a:rPr lang="en-US" sz="1000" b="1"/>
            <a:t>External Commercial Borrowings and Trade Credits</a:t>
          </a:r>
          <a:endParaRPr lang="en-US" sz="1000" b="1" dirty="0"/>
        </a:p>
      </dgm:t>
    </dgm:pt>
    <dgm:pt modelId="{058DC038-5361-4AD6-B73A-E3E779268972}" type="parTrans" cxnId="{FAF559EA-5A7E-4141-8EF3-E3CEE1F03279}">
      <dgm:prSet/>
      <dgm:spPr/>
      <dgm:t>
        <a:bodyPr/>
        <a:lstStyle/>
        <a:p>
          <a:endParaRPr lang="en-US" sz="2000" b="1"/>
        </a:p>
      </dgm:t>
    </dgm:pt>
    <dgm:pt modelId="{A3B3A3D2-6A20-473E-B355-74D3A0A06A63}" type="sibTrans" cxnId="{FAF559EA-5A7E-4141-8EF3-E3CEE1F03279}">
      <dgm:prSet/>
      <dgm:spPr/>
      <dgm:t>
        <a:bodyPr/>
        <a:lstStyle/>
        <a:p>
          <a:endParaRPr lang="en-US"/>
        </a:p>
      </dgm:t>
    </dgm:pt>
    <dgm:pt modelId="{97EEBD77-2264-4FCF-920F-E51E0206694E}">
      <dgm:prSet phldrT="[Text]" custT="1"/>
      <dgm:spPr/>
      <dgm:t>
        <a:bodyPr/>
        <a:lstStyle/>
        <a:p>
          <a:r>
            <a:rPr lang="en-US" sz="1000" b="1" dirty="0"/>
            <a:t>Export of goods</a:t>
          </a:r>
        </a:p>
      </dgm:t>
    </dgm:pt>
    <dgm:pt modelId="{0B3E0D97-A4BE-40FB-8C79-FCA40484343C}" type="parTrans" cxnId="{61341AAE-37BE-4C22-8C9C-5A9A3D520DCD}">
      <dgm:prSet/>
      <dgm:spPr/>
      <dgm:t>
        <a:bodyPr/>
        <a:lstStyle/>
        <a:p>
          <a:endParaRPr lang="en-IN"/>
        </a:p>
      </dgm:t>
    </dgm:pt>
    <dgm:pt modelId="{73014DBE-E1BD-4155-8743-19D9E6D6C798}" type="sibTrans" cxnId="{61341AAE-37BE-4C22-8C9C-5A9A3D520DCD}">
      <dgm:prSet/>
      <dgm:spPr/>
      <dgm:t>
        <a:bodyPr/>
        <a:lstStyle/>
        <a:p>
          <a:endParaRPr lang="en-IN"/>
        </a:p>
      </dgm:t>
    </dgm:pt>
    <dgm:pt modelId="{AB8A5C5A-2A0E-4F57-9496-C223EB6361BC}">
      <dgm:prSet phldrT="[Text]" custT="1"/>
      <dgm:spPr/>
      <dgm:t>
        <a:bodyPr/>
        <a:lstStyle/>
        <a:p>
          <a:r>
            <a:rPr lang="en-US" sz="1000" b="1" dirty="0"/>
            <a:t>Import of goods</a:t>
          </a:r>
        </a:p>
      </dgm:t>
    </dgm:pt>
    <dgm:pt modelId="{155AF08C-2822-413E-A7DE-4239EFCB3949}" type="parTrans" cxnId="{2CB4DD23-22AF-468B-831E-76694A6DDF52}">
      <dgm:prSet/>
      <dgm:spPr/>
      <dgm:t>
        <a:bodyPr/>
        <a:lstStyle/>
        <a:p>
          <a:endParaRPr lang="en-IN"/>
        </a:p>
      </dgm:t>
    </dgm:pt>
    <dgm:pt modelId="{F2CFE084-AFEB-4605-8A84-31C751FF7F24}" type="sibTrans" cxnId="{2CB4DD23-22AF-468B-831E-76694A6DDF52}">
      <dgm:prSet/>
      <dgm:spPr/>
      <dgm:t>
        <a:bodyPr/>
        <a:lstStyle/>
        <a:p>
          <a:endParaRPr lang="en-IN"/>
        </a:p>
      </dgm:t>
    </dgm:pt>
    <dgm:pt modelId="{8E1DB98F-F941-449B-B190-7A02657AADEF}">
      <dgm:prSet phldrT="[Text]" custT="1"/>
      <dgm:spPr/>
      <dgm:t>
        <a:bodyPr/>
        <a:lstStyle/>
        <a:p>
          <a:r>
            <a:rPr lang="en-US" sz="1000" b="1" dirty="0"/>
            <a:t>Costs of Travel, Transportation, Insurance</a:t>
          </a:r>
        </a:p>
      </dgm:t>
    </dgm:pt>
    <dgm:pt modelId="{8F31CF86-3127-46D1-86A0-B2FD5D0EE142}" type="parTrans" cxnId="{16946EA0-60E6-4614-A1DC-6D1B67CEF094}">
      <dgm:prSet/>
      <dgm:spPr/>
      <dgm:t>
        <a:bodyPr/>
        <a:lstStyle/>
        <a:p>
          <a:endParaRPr lang="en-IN"/>
        </a:p>
      </dgm:t>
    </dgm:pt>
    <dgm:pt modelId="{7C189085-B434-4981-A02C-F2132F455B52}" type="sibTrans" cxnId="{16946EA0-60E6-4614-A1DC-6D1B67CEF094}">
      <dgm:prSet/>
      <dgm:spPr/>
      <dgm:t>
        <a:bodyPr/>
        <a:lstStyle/>
        <a:p>
          <a:endParaRPr lang="en-IN"/>
        </a:p>
      </dgm:t>
    </dgm:pt>
    <dgm:pt modelId="{4F8402DE-9287-4FF7-8B80-339A28870C13}">
      <dgm:prSet phldrT="[Text]" custT="1"/>
      <dgm:spPr/>
      <dgm:t>
        <a:bodyPr/>
        <a:lstStyle/>
        <a:p>
          <a:r>
            <a:rPr lang="en-US" sz="1000" b="1" dirty="0"/>
            <a:t>Gifts, Foreign Aid, Pension, Private Remittances, </a:t>
          </a:r>
          <a:r>
            <a:rPr lang="en-US" sz="1000" b="1"/>
            <a:t>Charitable Donations</a:t>
          </a:r>
          <a:endParaRPr lang="en-US" sz="1000" b="1" dirty="0"/>
        </a:p>
      </dgm:t>
    </dgm:pt>
    <dgm:pt modelId="{231FFEEC-949B-4B93-9373-842C77F638C2}" type="parTrans" cxnId="{C53D3B2D-1A48-41B4-A0B9-E16A3DE9F699}">
      <dgm:prSet/>
      <dgm:spPr/>
      <dgm:t>
        <a:bodyPr/>
        <a:lstStyle/>
        <a:p>
          <a:endParaRPr lang="en-IN"/>
        </a:p>
      </dgm:t>
    </dgm:pt>
    <dgm:pt modelId="{D89EB1A6-B95D-4D39-A379-3574F0FC9C82}" type="sibTrans" cxnId="{C53D3B2D-1A48-41B4-A0B9-E16A3DE9F699}">
      <dgm:prSet/>
      <dgm:spPr/>
      <dgm:t>
        <a:bodyPr/>
        <a:lstStyle/>
        <a:p>
          <a:endParaRPr lang="en-IN"/>
        </a:p>
      </dgm:t>
    </dgm:pt>
    <dgm:pt modelId="{0C468DB5-00DF-454D-A57B-FF006A93B34A}" type="pres">
      <dgm:prSet presAssocID="{C910B9BD-8ADE-4D89-832E-36DB631A7E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F4CF50-4AF1-406B-82F0-0572AE3551FF}" type="pres">
      <dgm:prSet presAssocID="{C8DF1C04-C37C-457A-8A0F-E6365E92480A}" presName="hierRoot1" presStyleCnt="0">
        <dgm:presLayoutVars>
          <dgm:hierBranch val="init"/>
        </dgm:presLayoutVars>
      </dgm:prSet>
      <dgm:spPr/>
    </dgm:pt>
    <dgm:pt modelId="{0DC4850A-D181-4705-9E93-D9C41D0072D7}" type="pres">
      <dgm:prSet presAssocID="{C8DF1C04-C37C-457A-8A0F-E6365E92480A}" presName="rootComposite1" presStyleCnt="0"/>
      <dgm:spPr/>
    </dgm:pt>
    <dgm:pt modelId="{FF1001EB-B4E7-4173-878C-F10564BE840A}" type="pres">
      <dgm:prSet presAssocID="{C8DF1C04-C37C-457A-8A0F-E6365E92480A}" presName="rootText1" presStyleLbl="node0" presStyleIdx="0" presStyleCnt="1">
        <dgm:presLayoutVars>
          <dgm:chPref val="3"/>
        </dgm:presLayoutVars>
      </dgm:prSet>
      <dgm:spPr/>
    </dgm:pt>
    <dgm:pt modelId="{CB041FA4-6C44-4E73-8ABE-E205DB25B57B}" type="pres">
      <dgm:prSet presAssocID="{C8DF1C04-C37C-457A-8A0F-E6365E92480A}" presName="rootConnector1" presStyleLbl="node1" presStyleIdx="0" presStyleCnt="0"/>
      <dgm:spPr/>
    </dgm:pt>
    <dgm:pt modelId="{58D5FEEC-489B-4472-A085-8FCA3D87E8E2}" type="pres">
      <dgm:prSet presAssocID="{C8DF1C04-C37C-457A-8A0F-E6365E92480A}" presName="hierChild2" presStyleCnt="0"/>
      <dgm:spPr/>
    </dgm:pt>
    <dgm:pt modelId="{A95E36F4-DD33-4DF9-82BE-F0F69E7C1F8E}" type="pres">
      <dgm:prSet presAssocID="{0E2CFF4C-E9C5-4416-99BE-047E76B41077}" presName="Name64" presStyleLbl="parChTrans1D2" presStyleIdx="0" presStyleCnt="4"/>
      <dgm:spPr/>
    </dgm:pt>
    <dgm:pt modelId="{160AC562-F0C5-4894-B042-4BBDF16ABE7A}" type="pres">
      <dgm:prSet presAssocID="{6F73E83F-C711-4903-AE6F-1A0C273EE85D}" presName="hierRoot2" presStyleCnt="0">
        <dgm:presLayoutVars>
          <dgm:hierBranch val="init"/>
        </dgm:presLayoutVars>
      </dgm:prSet>
      <dgm:spPr/>
    </dgm:pt>
    <dgm:pt modelId="{A7A79F85-DE1F-4031-895B-D16F49710B9F}" type="pres">
      <dgm:prSet presAssocID="{6F73E83F-C711-4903-AE6F-1A0C273EE85D}" presName="rootComposite" presStyleCnt="0"/>
      <dgm:spPr/>
    </dgm:pt>
    <dgm:pt modelId="{1DE5A4E3-6B56-406C-A253-4FA2C6BBACAD}" type="pres">
      <dgm:prSet presAssocID="{6F73E83F-C711-4903-AE6F-1A0C273EE85D}" presName="rootText" presStyleLbl="node2" presStyleIdx="0" presStyleCnt="4">
        <dgm:presLayoutVars>
          <dgm:chPref val="3"/>
        </dgm:presLayoutVars>
      </dgm:prSet>
      <dgm:spPr/>
    </dgm:pt>
    <dgm:pt modelId="{EC447241-17EC-4A4B-9EB5-475CF6C492EC}" type="pres">
      <dgm:prSet presAssocID="{6F73E83F-C711-4903-AE6F-1A0C273EE85D}" presName="rootConnector" presStyleLbl="node2" presStyleIdx="0" presStyleCnt="4"/>
      <dgm:spPr/>
    </dgm:pt>
    <dgm:pt modelId="{203C057E-6F71-4C40-9EAC-40A27A5D125B}" type="pres">
      <dgm:prSet presAssocID="{6F73E83F-C711-4903-AE6F-1A0C273EE85D}" presName="hierChild4" presStyleCnt="0"/>
      <dgm:spPr/>
    </dgm:pt>
    <dgm:pt modelId="{45048519-03D3-416C-9E0B-3A0AD4DC6C59}" type="pres">
      <dgm:prSet presAssocID="{170FA4E9-A40E-4425-9B6A-F39762A91051}" presName="Name64" presStyleLbl="parChTrans1D3" presStyleIdx="0" presStyleCnt="4"/>
      <dgm:spPr/>
    </dgm:pt>
    <dgm:pt modelId="{5303B600-77BC-49B0-8C72-201EA50F31A0}" type="pres">
      <dgm:prSet presAssocID="{68609A0C-51D8-49C5-93E0-EC249D44355D}" presName="hierRoot2" presStyleCnt="0">
        <dgm:presLayoutVars>
          <dgm:hierBranch val="init"/>
        </dgm:presLayoutVars>
      </dgm:prSet>
      <dgm:spPr/>
    </dgm:pt>
    <dgm:pt modelId="{ADAB109C-873F-40D6-9550-A3E9885A8143}" type="pres">
      <dgm:prSet presAssocID="{68609A0C-51D8-49C5-93E0-EC249D44355D}" presName="rootComposite" presStyleCnt="0"/>
      <dgm:spPr/>
    </dgm:pt>
    <dgm:pt modelId="{6EB1756D-574D-4A29-BB88-D0DD1FF223B9}" type="pres">
      <dgm:prSet presAssocID="{68609A0C-51D8-49C5-93E0-EC249D44355D}" presName="rootText" presStyleLbl="node3" presStyleIdx="0" presStyleCnt="4" custScaleY="160048">
        <dgm:presLayoutVars>
          <dgm:chPref val="3"/>
        </dgm:presLayoutVars>
      </dgm:prSet>
      <dgm:spPr/>
    </dgm:pt>
    <dgm:pt modelId="{AED86CA2-19C8-4BB9-B20B-9F8BB015A817}" type="pres">
      <dgm:prSet presAssocID="{68609A0C-51D8-49C5-93E0-EC249D44355D}" presName="rootConnector" presStyleLbl="node3" presStyleIdx="0" presStyleCnt="4"/>
      <dgm:spPr/>
    </dgm:pt>
    <dgm:pt modelId="{3BCD9248-6D0D-4F00-94F6-F8CDC7C3206A}" type="pres">
      <dgm:prSet presAssocID="{68609A0C-51D8-49C5-93E0-EC249D44355D}" presName="hierChild4" presStyleCnt="0"/>
      <dgm:spPr/>
    </dgm:pt>
    <dgm:pt modelId="{970B049C-10DA-4AB6-A981-0D6CCF33F16A}" type="pres">
      <dgm:prSet presAssocID="{8E3E6B09-E42D-44B7-A956-0542DB49A490}" presName="Name64" presStyleLbl="parChTrans1D4" presStyleIdx="0" presStyleCnt="11"/>
      <dgm:spPr/>
    </dgm:pt>
    <dgm:pt modelId="{B3DEE5BA-D5F8-481A-A807-9910823A5053}" type="pres">
      <dgm:prSet presAssocID="{FB748229-3E0B-40B0-820A-9DB3D5BC98E6}" presName="hierRoot2" presStyleCnt="0">
        <dgm:presLayoutVars>
          <dgm:hierBranch val="init"/>
        </dgm:presLayoutVars>
      </dgm:prSet>
      <dgm:spPr/>
    </dgm:pt>
    <dgm:pt modelId="{1A86838F-E98F-41CC-8715-6EF82DD62C70}" type="pres">
      <dgm:prSet presAssocID="{FB748229-3E0B-40B0-820A-9DB3D5BC98E6}" presName="rootComposite" presStyleCnt="0"/>
      <dgm:spPr/>
    </dgm:pt>
    <dgm:pt modelId="{BA35210F-2A6A-4450-94A9-89D88B949F7C}" type="pres">
      <dgm:prSet presAssocID="{FB748229-3E0B-40B0-820A-9DB3D5BC98E6}" presName="rootText" presStyleLbl="node4" presStyleIdx="0" presStyleCnt="11">
        <dgm:presLayoutVars>
          <dgm:chPref val="3"/>
        </dgm:presLayoutVars>
      </dgm:prSet>
      <dgm:spPr/>
    </dgm:pt>
    <dgm:pt modelId="{02D68CC9-AC21-475E-9F96-7E0FD9E2A55B}" type="pres">
      <dgm:prSet presAssocID="{FB748229-3E0B-40B0-820A-9DB3D5BC98E6}" presName="rootConnector" presStyleLbl="node4" presStyleIdx="0" presStyleCnt="11"/>
      <dgm:spPr/>
    </dgm:pt>
    <dgm:pt modelId="{26AD704B-56A4-4C10-8F6A-A5138A458B6A}" type="pres">
      <dgm:prSet presAssocID="{FB748229-3E0B-40B0-820A-9DB3D5BC98E6}" presName="hierChild4" presStyleCnt="0"/>
      <dgm:spPr/>
    </dgm:pt>
    <dgm:pt modelId="{BD78C777-F310-4619-95CB-9854F50B83CE}" type="pres">
      <dgm:prSet presAssocID="{0B3E0D97-A4BE-40FB-8C79-FCA40484343C}" presName="Name64" presStyleLbl="parChTrans1D4" presStyleIdx="1" presStyleCnt="11"/>
      <dgm:spPr/>
    </dgm:pt>
    <dgm:pt modelId="{41AA407A-E9AB-4C7A-BAFD-271C2F8669FF}" type="pres">
      <dgm:prSet presAssocID="{97EEBD77-2264-4FCF-920F-E51E0206694E}" presName="hierRoot2" presStyleCnt="0">
        <dgm:presLayoutVars>
          <dgm:hierBranch val="init"/>
        </dgm:presLayoutVars>
      </dgm:prSet>
      <dgm:spPr/>
    </dgm:pt>
    <dgm:pt modelId="{022C8882-3C5C-4FDC-873B-E7249CCD6E2E}" type="pres">
      <dgm:prSet presAssocID="{97EEBD77-2264-4FCF-920F-E51E0206694E}" presName="rootComposite" presStyleCnt="0"/>
      <dgm:spPr/>
    </dgm:pt>
    <dgm:pt modelId="{EBA32509-07EC-4BF9-A42B-9E542926C06D}" type="pres">
      <dgm:prSet presAssocID="{97EEBD77-2264-4FCF-920F-E51E0206694E}" presName="rootText" presStyleLbl="node4" presStyleIdx="1" presStyleCnt="11">
        <dgm:presLayoutVars>
          <dgm:chPref val="3"/>
        </dgm:presLayoutVars>
      </dgm:prSet>
      <dgm:spPr/>
    </dgm:pt>
    <dgm:pt modelId="{F70E5856-2193-4ACD-B7D3-EFBF2449E06A}" type="pres">
      <dgm:prSet presAssocID="{97EEBD77-2264-4FCF-920F-E51E0206694E}" presName="rootConnector" presStyleLbl="node4" presStyleIdx="1" presStyleCnt="11"/>
      <dgm:spPr/>
    </dgm:pt>
    <dgm:pt modelId="{E93038FC-0BDF-4E8F-9820-9217C1B62832}" type="pres">
      <dgm:prSet presAssocID="{97EEBD77-2264-4FCF-920F-E51E0206694E}" presName="hierChild4" presStyleCnt="0"/>
      <dgm:spPr/>
    </dgm:pt>
    <dgm:pt modelId="{427E6B5D-B3D7-454E-8374-7E99E3AC4401}" type="pres">
      <dgm:prSet presAssocID="{97EEBD77-2264-4FCF-920F-E51E0206694E}" presName="hierChild5" presStyleCnt="0"/>
      <dgm:spPr/>
    </dgm:pt>
    <dgm:pt modelId="{7D6D686B-1BFB-48C0-8123-513B18B7C71D}" type="pres">
      <dgm:prSet presAssocID="{155AF08C-2822-413E-A7DE-4239EFCB3949}" presName="Name64" presStyleLbl="parChTrans1D4" presStyleIdx="2" presStyleCnt="11"/>
      <dgm:spPr/>
    </dgm:pt>
    <dgm:pt modelId="{1D3BAB7C-1BDB-49EC-BF87-2F9E8897E58F}" type="pres">
      <dgm:prSet presAssocID="{AB8A5C5A-2A0E-4F57-9496-C223EB6361BC}" presName="hierRoot2" presStyleCnt="0">
        <dgm:presLayoutVars>
          <dgm:hierBranch val="init"/>
        </dgm:presLayoutVars>
      </dgm:prSet>
      <dgm:spPr/>
    </dgm:pt>
    <dgm:pt modelId="{D32DEA3A-169B-45FD-A115-1831F5D1ABB7}" type="pres">
      <dgm:prSet presAssocID="{AB8A5C5A-2A0E-4F57-9496-C223EB6361BC}" presName="rootComposite" presStyleCnt="0"/>
      <dgm:spPr/>
    </dgm:pt>
    <dgm:pt modelId="{0E19836C-D385-4C4F-A7FA-FDF4EDCF544D}" type="pres">
      <dgm:prSet presAssocID="{AB8A5C5A-2A0E-4F57-9496-C223EB6361BC}" presName="rootText" presStyleLbl="node4" presStyleIdx="2" presStyleCnt="11">
        <dgm:presLayoutVars>
          <dgm:chPref val="3"/>
        </dgm:presLayoutVars>
      </dgm:prSet>
      <dgm:spPr/>
    </dgm:pt>
    <dgm:pt modelId="{3B6538E5-C7ED-4BC3-B10A-95960D4EAB43}" type="pres">
      <dgm:prSet presAssocID="{AB8A5C5A-2A0E-4F57-9496-C223EB6361BC}" presName="rootConnector" presStyleLbl="node4" presStyleIdx="2" presStyleCnt="11"/>
      <dgm:spPr/>
    </dgm:pt>
    <dgm:pt modelId="{FE32F022-ABAB-4CBC-A779-E3FC668B9894}" type="pres">
      <dgm:prSet presAssocID="{AB8A5C5A-2A0E-4F57-9496-C223EB6361BC}" presName="hierChild4" presStyleCnt="0"/>
      <dgm:spPr/>
    </dgm:pt>
    <dgm:pt modelId="{CF9CBC56-26D9-4978-B416-4C9BDDCF59FF}" type="pres">
      <dgm:prSet presAssocID="{AB8A5C5A-2A0E-4F57-9496-C223EB6361BC}" presName="hierChild5" presStyleCnt="0"/>
      <dgm:spPr/>
    </dgm:pt>
    <dgm:pt modelId="{7AFD86D2-3983-4871-A6A1-1A05BA4E613B}" type="pres">
      <dgm:prSet presAssocID="{FB748229-3E0B-40B0-820A-9DB3D5BC98E6}" presName="hierChild5" presStyleCnt="0"/>
      <dgm:spPr/>
    </dgm:pt>
    <dgm:pt modelId="{A7282A15-91B9-4832-996C-CFF6016DC607}" type="pres">
      <dgm:prSet presAssocID="{68609A0C-51D8-49C5-93E0-EC249D44355D}" presName="hierChild5" presStyleCnt="0"/>
      <dgm:spPr/>
    </dgm:pt>
    <dgm:pt modelId="{22E01FA2-0DB7-49FF-83B3-DA1A0ABC6CF5}" type="pres">
      <dgm:prSet presAssocID="{9ED78FAC-5577-4A39-A172-B640A8A7AA4E}" presName="Name64" presStyleLbl="parChTrans1D3" presStyleIdx="1" presStyleCnt="4"/>
      <dgm:spPr/>
    </dgm:pt>
    <dgm:pt modelId="{C47534ED-2A54-4A15-91ED-52543BE82F11}" type="pres">
      <dgm:prSet presAssocID="{0857DF38-3016-4007-93E1-C998D4C60F16}" presName="hierRoot2" presStyleCnt="0">
        <dgm:presLayoutVars>
          <dgm:hierBranch val="init"/>
        </dgm:presLayoutVars>
      </dgm:prSet>
      <dgm:spPr/>
    </dgm:pt>
    <dgm:pt modelId="{EFCF7F58-4D28-46DE-96F6-A31935692E6B}" type="pres">
      <dgm:prSet presAssocID="{0857DF38-3016-4007-93E1-C998D4C60F16}" presName="rootComposite" presStyleCnt="0"/>
      <dgm:spPr/>
    </dgm:pt>
    <dgm:pt modelId="{C23BAE5A-F4EA-48EA-9E06-FBA4BAD40651}" type="pres">
      <dgm:prSet presAssocID="{0857DF38-3016-4007-93E1-C998D4C60F16}" presName="rootText" presStyleLbl="node3" presStyleIdx="1" presStyleCnt="4" custScaleY="181823">
        <dgm:presLayoutVars>
          <dgm:chPref val="3"/>
        </dgm:presLayoutVars>
      </dgm:prSet>
      <dgm:spPr/>
    </dgm:pt>
    <dgm:pt modelId="{9FB4EE97-A4B9-4BC8-84E6-4D721DFABF5B}" type="pres">
      <dgm:prSet presAssocID="{0857DF38-3016-4007-93E1-C998D4C60F16}" presName="rootConnector" presStyleLbl="node3" presStyleIdx="1" presStyleCnt="4"/>
      <dgm:spPr/>
    </dgm:pt>
    <dgm:pt modelId="{702FAA5F-815D-42F4-9822-66ACB752741E}" type="pres">
      <dgm:prSet presAssocID="{0857DF38-3016-4007-93E1-C998D4C60F16}" presName="hierChild4" presStyleCnt="0"/>
      <dgm:spPr/>
    </dgm:pt>
    <dgm:pt modelId="{3228D466-4A0C-4AA5-B115-2D24FABB6FA0}" type="pres">
      <dgm:prSet presAssocID="{7ECF7092-BF08-425C-9899-69D6490F000A}" presName="Name64" presStyleLbl="parChTrans1D4" presStyleIdx="3" presStyleCnt="11"/>
      <dgm:spPr/>
    </dgm:pt>
    <dgm:pt modelId="{33269169-6297-458C-91F6-A3FA445BCBC9}" type="pres">
      <dgm:prSet presAssocID="{251A5A24-D4A0-4600-B005-394DC46B44BF}" presName="hierRoot2" presStyleCnt="0">
        <dgm:presLayoutVars>
          <dgm:hierBranch val="init"/>
        </dgm:presLayoutVars>
      </dgm:prSet>
      <dgm:spPr/>
    </dgm:pt>
    <dgm:pt modelId="{8005B7E2-772C-43C8-879A-5C5FFBFBC1CB}" type="pres">
      <dgm:prSet presAssocID="{251A5A24-D4A0-4600-B005-394DC46B44BF}" presName="rootComposite" presStyleCnt="0"/>
      <dgm:spPr/>
    </dgm:pt>
    <dgm:pt modelId="{4A2329B0-DC61-4308-AA78-E852230B20D0}" type="pres">
      <dgm:prSet presAssocID="{251A5A24-D4A0-4600-B005-394DC46B44BF}" presName="rootText" presStyleLbl="node4" presStyleIdx="3" presStyleCnt="11">
        <dgm:presLayoutVars>
          <dgm:chPref val="3"/>
        </dgm:presLayoutVars>
      </dgm:prSet>
      <dgm:spPr/>
    </dgm:pt>
    <dgm:pt modelId="{89F00C3F-9F4B-428D-ADE2-8CB3EC75EC87}" type="pres">
      <dgm:prSet presAssocID="{251A5A24-D4A0-4600-B005-394DC46B44BF}" presName="rootConnector" presStyleLbl="node4" presStyleIdx="3" presStyleCnt="11"/>
      <dgm:spPr/>
    </dgm:pt>
    <dgm:pt modelId="{3F317FA3-4289-4EE0-BA4A-867AE1EE249B}" type="pres">
      <dgm:prSet presAssocID="{251A5A24-D4A0-4600-B005-394DC46B44BF}" presName="hierChild4" presStyleCnt="0"/>
      <dgm:spPr/>
    </dgm:pt>
    <dgm:pt modelId="{94BE71C8-525B-41D9-90AD-E4E24B69885B}" type="pres">
      <dgm:prSet presAssocID="{8F31CF86-3127-46D1-86A0-B2FD5D0EE142}" presName="Name64" presStyleLbl="parChTrans1D4" presStyleIdx="4" presStyleCnt="11"/>
      <dgm:spPr/>
    </dgm:pt>
    <dgm:pt modelId="{837842B9-173E-46AA-BBA1-CAADD33CD119}" type="pres">
      <dgm:prSet presAssocID="{8E1DB98F-F941-449B-B190-7A02657AADEF}" presName="hierRoot2" presStyleCnt="0">
        <dgm:presLayoutVars>
          <dgm:hierBranch val="init"/>
        </dgm:presLayoutVars>
      </dgm:prSet>
      <dgm:spPr/>
    </dgm:pt>
    <dgm:pt modelId="{786BB9BE-C858-4575-9549-A4E629930BB1}" type="pres">
      <dgm:prSet presAssocID="{8E1DB98F-F941-449B-B190-7A02657AADEF}" presName="rootComposite" presStyleCnt="0"/>
      <dgm:spPr/>
    </dgm:pt>
    <dgm:pt modelId="{9E0AE8EA-8047-4330-B8CB-7B7376E01348}" type="pres">
      <dgm:prSet presAssocID="{8E1DB98F-F941-449B-B190-7A02657AADEF}" presName="rootText" presStyleLbl="node4" presStyleIdx="4" presStyleCnt="11" custScaleY="138950">
        <dgm:presLayoutVars>
          <dgm:chPref val="3"/>
        </dgm:presLayoutVars>
      </dgm:prSet>
      <dgm:spPr/>
    </dgm:pt>
    <dgm:pt modelId="{904D9201-7396-408F-9669-E0F1695938CC}" type="pres">
      <dgm:prSet presAssocID="{8E1DB98F-F941-449B-B190-7A02657AADEF}" presName="rootConnector" presStyleLbl="node4" presStyleIdx="4" presStyleCnt="11"/>
      <dgm:spPr/>
    </dgm:pt>
    <dgm:pt modelId="{F0F1C498-D417-4C00-9B6E-F4E1DDCCC566}" type="pres">
      <dgm:prSet presAssocID="{8E1DB98F-F941-449B-B190-7A02657AADEF}" presName="hierChild4" presStyleCnt="0"/>
      <dgm:spPr/>
    </dgm:pt>
    <dgm:pt modelId="{8D6A4131-8CC3-4B6B-84A5-637790864F2A}" type="pres">
      <dgm:prSet presAssocID="{8E1DB98F-F941-449B-B190-7A02657AADEF}" presName="hierChild5" presStyleCnt="0"/>
      <dgm:spPr/>
    </dgm:pt>
    <dgm:pt modelId="{1F243A8D-F90D-4E8B-85B3-2538A1EF8179}" type="pres">
      <dgm:prSet presAssocID="{251A5A24-D4A0-4600-B005-394DC46B44BF}" presName="hierChild5" presStyleCnt="0"/>
      <dgm:spPr/>
    </dgm:pt>
    <dgm:pt modelId="{8CCC3394-E510-4449-A035-3DE421728FCF}" type="pres">
      <dgm:prSet presAssocID="{4806C266-1D13-4C83-BD80-A24385E5EA91}" presName="Name64" presStyleLbl="parChTrans1D4" presStyleIdx="5" presStyleCnt="11"/>
      <dgm:spPr/>
    </dgm:pt>
    <dgm:pt modelId="{03AA9CAA-CED8-4177-BB94-F7F81110626B}" type="pres">
      <dgm:prSet presAssocID="{94012075-C7FF-4005-B78B-B0D88DEBFD1E}" presName="hierRoot2" presStyleCnt="0">
        <dgm:presLayoutVars>
          <dgm:hierBranch val="init"/>
        </dgm:presLayoutVars>
      </dgm:prSet>
      <dgm:spPr/>
    </dgm:pt>
    <dgm:pt modelId="{AC73D050-E72A-48AB-A508-C7D9150A6D0A}" type="pres">
      <dgm:prSet presAssocID="{94012075-C7FF-4005-B78B-B0D88DEBFD1E}" presName="rootComposite" presStyleCnt="0"/>
      <dgm:spPr/>
    </dgm:pt>
    <dgm:pt modelId="{19E99415-3B25-480F-BF52-3869EE3C8525}" type="pres">
      <dgm:prSet presAssocID="{94012075-C7FF-4005-B78B-B0D88DEBFD1E}" presName="rootText" presStyleLbl="node4" presStyleIdx="5" presStyleCnt="11">
        <dgm:presLayoutVars>
          <dgm:chPref val="3"/>
        </dgm:presLayoutVars>
      </dgm:prSet>
      <dgm:spPr/>
    </dgm:pt>
    <dgm:pt modelId="{E8BD206F-71D0-4602-BD02-F2DCAA22A47D}" type="pres">
      <dgm:prSet presAssocID="{94012075-C7FF-4005-B78B-B0D88DEBFD1E}" presName="rootConnector" presStyleLbl="node4" presStyleIdx="5" presStyleCnt="11"/>
      <dgm:spPr/>
    </dgm:pt>
    <dgm:pt modelId="{C6CA53D6-0D5D-4177-8DD6-019BB4916618}" type="pres">
      <dgm:prSet presAssocID="{94012075-C7FF-4005-B78B-B0D88DEBFD1E}" presName="hierChild4" presStyleCnt="0"/>
      <dgm:spPr/>
    </dgm:pt>
    <dgm:pt modelId="{02ED00F8-9C6D-4314-B50F-7825D558BA7D}" type="pres">
      <dgm:prSet presAssocID="{231FFEEC-949B-4B93-9373-842C77F638C2}" presName="Name64" presStyleLbl="parChTrans1D4" presStyleIdx="6" presStyleCnt="11"/>
      <dgm:spPr/>
    </dgm:pt>
    <dgm:pt modelId="{E626F81F-F95E-47BF-99AD-0E245DBE9A46}" type="pres">
      <dgm:prSet presAssocID="{4F8402DE-9287-4FF7-8B80-339A28870C13}" presName="hierRoot2" presStyleCnt="0">
        <dgm:presLayoutVars>
          <dgm:hierBranch val="init"/>
        </dgm:presLayoutVars>
      </dgm:prSet>
      <dgm:spPr/>
    </dgm:pt>
    <dgm:pt modelId="{BC3B3181-43F4-4445-A0C6-34403B0A8CCC}" type="pres">
      <dgm:prSet presAssocID="{4F8402DE-9287-4FF7-8B80-339A28870C13}" presName="rootComposite" presStyleCnt="0"/>
      <dgm:spPr/>
    </dgm:pt>
    <dgm:pt modelId="{2BED0E02-8D3E-4971-98CF-40AB9E8DFA62}" type="pres">
      <dgm:prSet presAssocID="{4F8402DE-9287-4FF7-8B80-339A28870C13}" presName="rootText" presStyleLbl="node4" presStyleIdx="6" presStyleCnt="11" custScaleY="241204">
        <dgm:presLayoutVars>
          <dgm:chPref val="3"/>
        </dgm:presLayoutVars>
      </dgm:prSet>
      <dgm:spPr/>
    </dgm:pt>
    <dgm:pt modelId="{DEAA0C05-B00E-4744-B5BC-270073A04984}" type="pres">
      <dgm:prSet presAssocID="{4F8402DE-9287-4FF7-8B80-339A28870C13}" presName="rootConnector" presStyleLbl="node4" presStyleIdx="6" presStyleCnt="11"/>
      <dgm:spPr/>
    </dgm:pt>
    <dgm:pt modelId="{4AC12ECF-F369-4925-B5B9-1A63E53ED952}" type="pres">
      <dgm:prSet presAssocID="{4F8402DE-9287-4FF7-8B80-339A28870C13}" presName="hierChild4" presStyleCnt="0"/>
      <dgm:spPr/>
    </dgm:pt>
    <dgm:pt modelId="{2D2D61F1-31F9-4502-95EB-324688E52EE1}" type="pres">
      <dgm:prSet presAssocID="{4F8402DE-9287-4FF7-8B80-339A28870C13}" presName="hierChild5" presStyleCnt="0"/>
      <dgm:spPr/>
    </dgm:pt>
    <dgm:pt modelId="{DC7793DF-AE46-45ED-8D9F-FAF69E95E00F}" type="pres">
      <dgm:prSet presAssocID="{94012075-C7FF-4005-B78B-B0D88DEBFD1E}" presName="hierChild5" presStyleCnt="0"/>
      <dgm:spPr/>
    </dgm:pt>
    <dgm:pt modelId="{2AB95063-6DF7-4C78-8184-2E1DF1A830C6}" type="pres">
      <dgm:prSet presAssocID="{0857DF38-3016-4007-93E1-C998D4C60F16}" presName="hierChild5" presStyleCnt="0"/>
      <dgm:spPr/>
    </dgm:pt>
    <dgm:pt modelId="{34450348-8B39-41EA-BEAC-21BA895C1660}" type="pres">
      <dgm:prSet presAssocID="{6F73E83F-C711-4903-AE6F-1A0C273EE85D}" presName="hierChild5" presStyleCnt="0"/>
      <dgm:spPr/>
    </dgm:pt>
    <dgm:pt modelId="{34227A86-464D-424C-AE33-0404F742BD9E}" type="pres">
      <dgm:prSet presAssocID="{63899C49-E82A-413B-904F-FD06E11D8365}" presName="Name64" presStyleLbl="parChTrans1D2" presStyleIdx="1" presStyleCnt="4"/>
      <dgm:spPr/>
    </dgm:pt>
    <dgm:pt modelId="{73CC51CE-3A3B-4632-81AC-18069A0B018C}" type="pres">
      <dgm:prSet presAssocID="{1BBD10B9-E2EA-49CC-B993-DE6FED1FED9C}" presName="hierRoot2" presStyleCnt="0">
        <dgm:presLayoutVars>
          <dgm:hierBranch val="init"/>
        </dgm:presLayoutVars>
      </dgm:prSet>
      <dgm:spPr/>
    </dgm:pt>
    <dgm:pt modelId="{C3291CF7-E80C-4E15-A2F8-649C51218205}" type="pres">
      <dgm:prSet presAssocID="{1BBD10B9-E2EA-49CC-B993-DE6FED1FED9C}" presName="rootComposite" presStyleCnt="0"/>
      <dgm:spPr/>
    </dgm:pt>
    <dgm:pt modelId="{BA9EB608-E68F-4305-9D6D-FD3630ED0D12}" type="pres">
      <dgm:prSet presAssocID="{1BBD10B9-E2EA-49CC-B993-DE6FED1FED9C}" presName="rootText" presStyleLbl="node2" presStyleIdx="1" presStyleCnt="4">
        <dgm:presLayoutVars>
          <dgm:chPref val="3"/>
        </dgm:presLayoutVars>
      </dgm:prSet>
      <dgm:spPr/>
    </dgm:pt>
    <dgm:pt modelId="{690C64FB-68F9-4901-9719-7E587E9AC90B}" type="pres">
      <dgm:prSet presAssocID="{1BBD10B9-E2EA-49CC-B993-DE6FED1FED9C}" presName="rootConnector" presStyleLbl="node2" presStyleIdx="1" presStyleCnt="4"/>
      <dgm:spPr/>
    </dgm:pt>
    <dgm:pt modelId="{6C0DBAFB-45EA-419F-94CE-2FF2C4296DD1}" type="pres">
      <dgm:prSet presAssocID="{1BBD10B9-E2EA-49CC-B993-DE6FED1FED9C}" presName="hierChild4" presStyleCnt="0"/>
      <dgm:spPr/>
    </dgm:pt>
    <dgm:pt modelId="{FA8F17A4-39C7-4128-B106-183F290B1DD8}" type="pres">
      <dgm:prSet presAssocID="{E4D5AA09-0358-458B-B27D-8F410A2BA6A7}" presName="Name64" presStyleLbl="parChTrans1D3" presStyleIdx="2" presStyleCnt="4"/>
      <dgm:spPr/>
    </dgm:pt>
    <dgm:pt modelId="{3527B5CF-F0EE-4317-9AB4-12266801318D}" type="pres">
      <dgm:prSet presAssocID="{97BF5CBD-B419-4551-A488-E51B8F4798DE}" presName="hierRoot2" presStyleCnt="0">
        <dgm:presLayoutVars>
          <dgm:hierBranch val="init"/>
        </dgm:presLayoutVars>
      </dgm:prSet>
      <dgm:spPr/>
    </dgm:pt>
    <dgm:pt modelId="{88C82061-BBDA-42E1-AAA4-229506C953A1}" type="pres">
      <dgm:prSet presAssocID="{97BF5CBD-B419-4551-A488-E51B8F4798DE}" presName="rootComposite" presStyleCnt="0"/>
      <dgm:spPr/>
    </dgm:pt>
    <dgm:pt modelId="{62B22025-999F-46CD-B545-96DA21E5B125}" type="pres">
      <dgm:prSet presAssocID="{97BF5CBD-B419-4551-A488-E51B8F4798DE}" presName="rootText" presStyleLbl="node3" presStyleIdx="2" presStyleCnt="4">
        <dgm:presLayoutVars>
          <dgm:chPref val="3"/>
        </dgm:presLayoutVars>
      </dgm:prSet>
      <dgm:spPr/>
    </dgm:pt>
    <dgm:pt modelId="{CC4EDA97-EFEF-47D4-839E-FDF3B688D69A}" type="pres">
      <dgm:prSet presAssocID="{97BF5CBD-B419-4551-A488-E51B8F4798DE}" presName="rootConnector" presStyleLbl="node3" presStyleIdx="2" presStyleCnt="4"/>
      <dgm:spPr/>
    </dgm:pt>
    <dgm:pt modelId="{6DB1FC46-142D-43D5-9327-5673D31C2CA4}" type="pres">
      <dgm:prSet presAssocID="{97BF5CBD-B419-4551-A488-E51B8F4798DE}" presName="hierChild4" presStyleCnt="0"/>
      <dgm:spPr/>
    </dgm:pt>
    <dgm:pt modelId="{BEFD460A-7E96-46D8-8BD5-DCB7F0F51C35}" type="pres">
      <dgm:prSet presAssocID="{31606139-7FDF-4F91-9599-41F645AA13C5}" presName="Name64" presStyleLbl="parChTrans1D4" presStyleIdx="7" presStyleCnt="11"/>
      <dgm:spPr/>
    </dgm:pt>
    <dgm:pt modelId="{A57B3B3E-23B8-4D33-B998-6627C1DAACD0}" type="pres">
      <dgm:prSet presAssocID="{5B81DCB7-809A-433A-AC0B-E5992E5CFE02}" presName="hierRoot2" presStyleCnt="0">
        <dgm:presLayoutVars>
          <dgm:hierBranch val="init"/>
        </dgm:presLayoutVars>
      </dgm:prSet>
      <dgm:spPr/>
    </dgm:pt>
    <dgm:pt modelId="{C467F6B3-D953-417E-8CFD-1F0462BFF577}" type="pres">
      <dgm:prSet presAssocID="{5B81DCB7-809A-433A-AC0B-E5992E5CFE02}" presName="rootComposite" presStyleCnt="0"/>
      <dgm:spPr/>
    </dgm:pt>
    <dgm:pt modelId="{EF0A6AFA-BDEF-43FE-A6F9-4D53E73E2F00}" type="pres">
      <dgm:prSet presAssocID="{5B81DCB7-809A-433A-AC0B-E5992E5CFE02}" presName="rootText" presStyleLbl="node4" presStyleIdx="7" presStyleCnt="11">
        <dgm:presLayoutVars>
          <dgm:chPref val="3"/>
        </dgm:presLayoutVars>
      </dgm:prSet>
      <dgm:spPr/>
    </dgm:pt>
    <dgm:pt modelId="{B87BF8C8-CE4E-488E-9E3D-A11A84B1C312}" type="pres">
      <dgm:prSet presAssocID="{5B81DCB7-809A-433A-AC0B-E5992E5CFE02}" presName="rootConnector" presStyleLbl="node4" presStyleIdx="7" presStyleCnt="11"/>
      <dgm:spPr/>
    </dgm:pt>
    <dgm:pt modelId="{038EF427-F1C3-4BA6-A5EE-6AA53A598943}" type="pres">
      <dgm:prSet presAssocID="{5B81DCB7-809A-433A-AC0B-E5992E5CFE02}" presName="hierChild4" presStyleCnt="0"/>
      <dgm:spPr/>
    </dgm:pt>
    <dgm:pt modelId="{52D718BF-3108-4167-8684-6B3B48246598}" type="pres">
      <dgm:prSet presAssocID="{5B81DCB7-809A-433A-AC0B-E5992E5CFE02}" presName="hierChild5" presStyleCnt="0"/>
      <dgm:spPr/>
    </dgm:pt>
    <dgm:pt modelId="{6CA723E1-435F-4B36-821E-7D73F0E2F37B}" type="pres">
      <dgm:prSet presAssocID="{770B6918-9D69-411D-89CD-5361ADE0B761}" presName="Name64" presStyleLbl="parChTrans1D4" presStyleIdx="8" presStyleCnt="11"/>
      <dgm:spPr/>
    </dgm:pt>
    <dgm:pt modelId="{D035B078-71C5-4922-8F40-810EC9DFD06F}" type="pres">
      <dgm:prSet presAssocID="{BBF380BC-8B5E-4A2C-9D72-427B12D1AE4D}" presName="hierRoot2" presStyleCnt="0">
        <dgm:presLayoutVars>
          <dgm:hierBranch val="init"/>
        </dgm:presLayoutVars>
      </dgm:prSet>
      <dgm:spPr/>
    </dgm:pt>
    <dgm:pt modelId="{B8CDED3C-A7A8-47A2-9875-B9A1E0AA6F82}" type="pres">
      <dgm:prSet presAssocID="{BBF380BC-8B5E-4A2C-9D72-427B12D1AE4D}" presName="rootComposite" presStyleCnt="0"/>
      <dgm:spPr/>
    </dgm:pt>
    <dgm:pt modelId="{A8EEAC45-ED71-4EE6-98B5-A810B1EAC19E}" type="pres">
      <dgm:prSet presAssocID="{BBF380BC-8B5E-4A2C-9D72-427B12D1AE4D}" presName="rootText" presStyleLbl="node4" presStyleIdx="8" presStyleCnt="11">
        <dgm:presLayoutVars>
          <dgm:chPref val="3"/>
        </dgm:presLayoutVars>
      </dgm:prSet>
      <dgm:spPr/>
    </dgm:pt>
    <dgm:pt modelId="{C42E19B3-0D7E-40EE-921F-39768DCCAB6C}" type="pres">
      <dgm:prSet presAssocID="{BBF380BC-8B5E-4A2C-9D72-427B12D1AE4D}" presName="rootConnector" presStyleLbl="node4" presStyleIdx="8" presStyleCnt="11"/>
      <dgm:spPr/>
    </dgm:pt>
    <dgm:pt modelId="{8592AC9B-5D28-4C53-89C2-434C11351767}" type="pres">
      <dgm:prSet presAssocID="{BBF380BC-8B5E-4A2C-9D72-427B12D1AE4D}" presName="hierChild4" presStyleCnt="0"/>
      <dgm:spPr/>
    </dgm:pt>
    <dgm:pt modelId="{670BA3DB-A094-4FC9-84C0-E4AED4E7060F}" type="pres">
      <dgm:prSet presAssocID="{BBF380BC-8B5E-4A2C-9D72-427B12D1AE4D}" presName="hierChild5" presStyleCnt="0"/>
      <dgm:spPr/>
    </dgm:pt>
    <dgm:pt modelId="{ED5F36A6-4772-453F-82A2-85DAED568DCD}" type="pres">
      <dgm:prSet presAssocID="{97BF5CBD-B419-4551-A488-E51B8F4798DE}" presName="hierChild5" presStyleCnt="0"/>
      <dgm:spPr/>
    </dgm:pt>
    <dgm:pt modelId="{9A16B7B3-8F56-4E6B-8313-A1763186DFFA}" type="pres">
      <dgm:prSet presAssocID="{C18081E3-2452-4AF6-AE2C-94D0E6958940}" presName="Name64" presStyleLbl="parChTrans1D3" presStyleIdx="3" presStyleCnt="4"/>
      <dgm:spPr/>
    </dgm:pt>
    <dgm:pt modelId="{39C8B671-C376-4368-95FC-17E0C326D1DD}" type="pres">
      <dgm:prSet presAssocID="{D623ABF9-03F2-4CE4-A322-4CDCA1AB3E92}" presName="hierRoot2" presStyleCnt="0">
        <dgm:presLayoutVars>
          <dgm:hierBranch val="init"/>
        </dgm:presLayoutVars>
      </dgm:prSet>
      <dgm:spPr/>
    </dgm:pt>
    <dgm:pt modelId="{E4CF2D3C-9287-4F6C-A0E5-15068EF9ACAC}" type="pres">
      <dgm:prSet presAssocID="{D623ABF9-03F2-4CE4-A322-4CDCA1AB3E92}" presName="rootComposite" presStyleCnt="0"/>
      <dgm:spPr/>
    </dgm:pt>
    <dgm:pt modelId="{90417FDB-D5CD-4500-A9E4-C967BAE58FAB}" type="pres">
      <dgm:prSet presAssocID="{D623ABF9-03F2-4CE4-A322-4CDCA1AB3E92}" presName="rootText" presStyleLbl="node3" presStyleIdx="3" presStyleCnt="4">
        <dgm:presLayoutVars>
          <dgm:chPref val="3"/>
        </dgm:presLayoutVars>
      </dgm:prSet>
      <dgm:spPr/>
    </dgm:pt>
    <dgm:pt modelId="{8F01633B-4C49-4478-985F-E282B22A776F}" type="pres">
      <dgm:prSet presAssocID="{D623ABF9-03F2-4CE4-A322-4CDCA1AB3E92}" presName="rootConnector" presStyleLbl="node3" presStyleIdx="3" presStyleCnt="4"/>
      <dgm:spPr/>
    </dgm:pt>
    <dgm:pt modelId="{85283084-37CA-4BF6-B504-E7E876977F1B}" type="pres">
      <dgm:prSet presAssocID="{D623ABF9-03F2-4CE4-A322-4CDCA1AB3E92}" presName="hierChild4" presStyleCnt="0"/>
      <dgm:spPr/>
    </dgm:pt>
    <dgm:pt modelId="{16F6629B-CBD3-415E-8922-F6A88502AD29}" type="pres">
      <dgm:prSet presAssocID="{9E74BCDF-F286-4745-89B1-68B8BEB71D1A}" presName="Name64" presStyleLbl="parChTrans1D4" presStyleIdx="9" presStyleCnt="11"/>
      <dgm:spPr/>
    </dgm:pt>
    <dgm:pt modelId="{B412CD89-AFB9-47FF-9C8B-E230776CF16D}" type="pres">
      <dgm:prSet presAssocID="{D7FD140A-F8EA-4346-96E4-485BDBC6749A}" presName="hierRoot2" presStyleCnt="0">
        <dgm:presLayoutVars>
          <dgm:hierBranch val="init"/>
        </dgm:presLayoutVars>
      </dgm:prSet>
      <dgm:spPr/>
    </dgm:pt>
    <dgm:pt modelId="{B17A7A71-7467-4BCB-B6B9-5566B2EDD523}" type="pres">
      <dgm:prSet presAssocID="{D7FD140A-F8EA-4346-96E4-485BDBC6749A}" presName="rootComposite" presStyleCnt="0"/>
      <dgm:spPr/>
    </dgm:pt>
    <dgm:pt modelId="{E0CBC117-084C-43A6-8AD9-AA02F0695629}" type="pres">
      <dgm:prSet presAssocID="{D7FD140A-F8EA-4346-96E4-485BDBC6749A}" presName="rootText" presStyleLbl="node4" presStyleIdx="9" presStyleCnt="11">
        <dgm:presLayoutVars>
          <dgm:chPref val="3"/>
        </dgm:presLayoutVars>
      </dgm:prSet>
      <dgm:spPr/>
    </dgm:pt>
    <dgm:pt modelId="{C8530758-98C8-41E5-AF2A-7CBA308EA889}" type="pres">
      <dgm:prSet presAssocID="{D7FD140A-F8EA-4346-96E4-485BDBC6749A}" presName="rootConnector" presStyleLbl="node4" presStyleIdx="9" presStyleCnt="11"/>
      <dgm:spPr/>
    </dgm:pt>
    <dgm:pt modelId="{0B6E592C-00B8-4F99-BFA4-02C9DF7133F6}" type="pres">
      <dgm:prSet presAssocID="{D7FD140A-F8EA-4346-96E4-485BDBC6749A}" presName="hierChild4" presStyleCnt="0"/>
      <dgm:spPr/>
    </dgm:pt>
    <dgm:pt modelId="{0E793AC5-7B14-4708-9B07-FA4248DD1B9F}" type="pres">
      <dgm:prSet presAssocID="{D7FD140A-F8EA-4346-96E4-485BDBC6749A}" presName="hierChild5" presStyleCnt="0"/>
      <dgm:spPr/>
    </dgm:pt>
    <dgm:pt modelId="{144D2C74-BC44-4798-8A77-A6BAE6D58E9A}" type="pres">
      <dgm:prSet presAssocID="{058DC038-5361-4AD6-B73A-E3E779268972}" presName="Name64" presStyleLbl="parChTrans1D4" presStyleIdx="10" presStyleCnt="11"/>
      <dgm:spPr/>
    </dgm:pt>
    <dgm:pt modelId="{548C116E-7CEC-4A5F-9EB4-082F1E60794F}" type="pres">
      <dgm:prSet presAssocID="{7F4DFAB5-9AA2-4155-BC36-B8824D127240}" presName="hierRoot2" presStyleCnt="0">
        <dgm:presLayoutVars>
          <dgm:hierBranch val="init"/>
        </dgm:presLayoutVars>
      </dgm:prSet>
      <dgm:spPr/>
    </dgm:pt>
    <dgm:pt modelId="{F05E5C97-471F-4937-9D00-269E74ACCC6A}" type="pres">
      <dgm:prSet presAssocID="{7F4DFAB5-9AA2-4155-BC36-B8824D127240}" presName="rootComposite" presStyleCnt="0"/>
      <dgm:spPr/>
    </dgm:pt>
    <dgm:pt modelId="{FE42F41D-B11E-4B24-9EF3-56C02E5E9612}" type="pres">
      <dgm:prSet presAssocID="{7F4DFAB5-9AA2-4155-BC36-B8824D127240}" presName="rootText" presStyleLbl="node4" presStyleIdx="10" presStyleCnt="11">
        <dgm:presLayoutVars>
          <dgm:chPref val="3"/>
        </dgm:presLayoutVars>
      </dgm:prSet>
      <dgm:spPr/>
    </dgm:pt>
    <dgm:pt modelId="{39BEB49A-032E-4A5D-A64E-C7220F6CB421}" type="pres">
      <dgm:prSet presAssocID="{7F4DFAB5-9AA2-4155-BC36-B8824D127240}" presName="rootConnector" presStyleLbl="node4" presStyleIdx="10" presStyleCnt="11"/>
      <dgm:spPr/>
    </dgm:pt>
    <dgm:pt modelId="{527A4B62-C9B0-4916-8DF4-34CC36CF5111}" type="pres">
      <dgm:prSet presAssocID="{7F4DFAB5-9AA2-4155-BC36-B8824D127240}" presName="hierChild4" presStyleCnt="0"/>
      <dgm:spPr/>
    </dgm:pt>
    <dgm:pt modelId="{3B6BD903-642A-4883-8AE2-D3F034F881B3}" type="pres">
      <dgm:prSet presAssocID="{7F4DFAB5-9AA2-4155-BC36-B8824D127240}" presName="hierChild5" presStyleCnt="0"/>
      <dgm:spPr/>
    </dgm:pt>
    <dgm:pt modelId="{982BFDA2-6607-45A9-B3CF-29E60F277E27}" type="pres">
      <dgm:prSet presAssocID="{D623ABF9-03F2-4CE4-A322-4CDCA1AB3E92}" presName="hierChild5" presStyleCnt="0"/>
      <dgm:spPr/>
    </dgm:pt>
    <dgm:pt modelId="{9B799526-F17F-4A81-A488-92729C2AB68D}" type="pres">
      <dgm:prSet presAssocID="{1BBD10B9-E2EA-49CC-B993-DE6FED1FED9C}" presName="hierChild5" presStyleCnt="0"/>
      <dgm:spPr/>
    </dgm:pt>
    <dgm:pt modelId="{84E283ED-CC3C-40BE-9A7B-A16F197407DA}" type="pres">
      <dgm:prSet presAssocID="{06C508ED-C1BB-477E-8F01-1BA11044485C}" presName="Name64" presStyleLbl="parChTrans1D2" presStyleIdx="2" presStyleCnt="4"/>
      <dgm:spPr/>
    </dgm:pt>
    <dgm:pt modelId="{4E1D9B98-97DE-4061-A0B4-00C2D76BBDA1}" type="pres">
      <dgm:prSet presAssocID="{A5DA2C02-FB9A-4E20-B2CD-26F7C0F2FB49}" presName="hierRoot2" presStyleCnt="0">
        <dgm:presLayoutVars>
          <dgm:hierBranch val="init"/>
        </dgm:presLayoutVars>
      </dgm:prSet>
      <dgm:spPr/>
    </dgm:pt>
    <dgm:pt modelId="{AD24FDA4-4B26-4DA3-A622-890BAA53D33F}" type="pres">
      <dgm:prSet presAssocID="{A5DA2C02-FB9A-4E20-B2CD-26F7C0F2FB49}" presName="rootComposite" presStyleCnt="0"/>
      <dgm:spPr/>
    </dgm:pt>
    <dgm:pt modelId="{7A182CB6-903F-4FEF-B667-0DCFDB4A203D}" type="pres">
      <dgm:prSet presAssocID="{A5DA2C02-FB9A-4E20-B2CD-26F7C0F2FB49}" presName="rootText" presStyleLbl="node2" presStyleIdx="2" presStyleCnt="4" custScaleY="200971">
        <dgm:presLayoutVars>
          <dgm:chPref val="3"/>
        </dgm:presLayoutVars>
      </dgm:prSet>
      <dgm:spPr/>
    </dgm:pt>
    <dgm:pt modelId="{061E2A2A-25CA-4C4D-A8E4-CEA8F2E7E260}" type="pres">
      <dgm:prSet presAssocID="{A5DA2C02-FB9A-4E20-B2CD-26F7C0F2FB49}" presName="rootConnector" presStyleLbl="node2" presStyleIdx="2" presStyleCnt="4"/>
      <dgm:spPr/>
    </dgm:pt>
    <dgm:pt modelId="{8576AD7A-3F1A-406D-B8C0-A8E405878C1B}" type="pres">
      <dgm:prSet presAssocID="{A5DA2C02-FB9A-4E20-B2CD-26F7C0F2FB49}" presName="hierChild4" presStyleCnt="0"/>
      <dgm:spPr/>
    </dgm:pt>
    <dgm:pt modelId="{7856C1FD-AA4B-447D-86F0-0B240AEED8E2}" type="pres">
      <dgm:prSet presAssocID="{A5DA2C02-FB9A-4E20-B2CD-26F7C0F2FB49}" presName="hierChild5" presStyleCnt="0"/>
      <dgm:spPr/>
    </dgm:pt>
    <dgm:pt modelId="{D8452F13-6975-4C8E-A1DB-81F6E1BC86A7}" type="pres">
      <dgm:prSet presAssocID="{AC103688-1BDD-44A4-883E-CF500C6E7861}" presName="Name64" presStyleLbl="parChTrans1D2" presStyleIdx="3" presStyleCnt="4"/>
      <dgm:spPr/>
    </dgm:pt>
    <dgm:pt modelId="{3A3F9C1B-4369-4E10-A7F2-7F047CD8F755}" type="pres">
      <dgm:prSet presAssocID="{0FE8B920-AC2C-4881-A565-5F8B67582300}" presName="hierRoot2" presStyleCnt="0">
        <dgm:presLayoutVars>
          <dgm:hierBranch val="init"/>
        </dgm:presLayoutVars>
      </dgm:prSet>
      <dgm:spPr/>
    </dgm:pt>
    <dgm:pt modelId="{3F283BA6-C6F1-4DB2-827F-F711B677EE64}" type="pres">
      <dgm:prSet presAssocID="{0FE8B920-AC2C-4881-A565-5F8B67582300}" presName="rootComposite" presStyleCnt="0"/>
      <dgm:spPr/>
    </dgm:pt>
    <dgm:pt modelId="{EB5AAF35-80F7-4C8C-A518-C5B5268678ED}" type="pres">
      <dgm:prSet presAssocID="{0FE8B920-AC2C-4881-A565-5F8B67582300}" presName="rootText" presStyleLbl="node2" presStyleIdx="3" presStyleCnt="4" custScaleY="185854">
        <dgm:presLayoutVars>
          <dgm:chPref val="3"/>
        </dgm:presLayoutVars>
      </dgm:prSet>
      <dgm:spPr/>
    </dgm:pt>
    <dgm:pt modelId="{EDE181A0-3B08-4F30-801D-F6FD598C2BBC}" type="pres">
      <dgm:prSet presAssocID="{0FE8B920-AC2C-4881-A565-5F8B67582300}" presName="rootConnector" presStyleLbl="node2" presStyleIdx="3" presStyleCnt="4"/>
      <dgm:spPr/>
    </dgm:pt>
    <dgm:pt modelId="{F250F86D-7325-46A2-9508-C207BCD5A649}" type="pres">
      <dgm:prSet presAssocID="{0FE8B920-AC2C-4881-A565-5F8B67582300}" presName="hierChild4" presStyleCnt="0"/>
      <dgm:spPr/>
    </dgm:pt>
    <dgm:pt modelId="{057E8205-0D18-4246-8CA0-0FF8F19CC049}" type="pres">
      <dgm:prSet presAssocID="{0FE8B920-AC2C-4881-A565-5F8B67582300}" presName="hierChild5" presStyleCnt="0"/>
      <dgm:spPr/>
    </dgm:pt>
    <dgm:pt modelId="{8ED348FA-20DA-40D4-BDD4-59E13D4728C0}" type="pres">
      <dgm:prSet presAssocID="{C8DF1C04-C37C-457A-8A0F-E6365E92480A}" presName="hierChild3" presStyleCnt="0"/>
      <dgm:spPr/>
    </dgm:pt>
  </dgm:ptLst>
  <dgm:cxnLst>
    <dgm:cxn modelId="{BD1CC600-4288-49CB-851E-3000D7E9F9CA}" type="presOf" srcId="{94012075-C7FF-4005-B78B-B0D88DEBFD1E}" destId="{19E99415-3B25-480F-BF52-3869EE3C8525}" srcOrd="0" destOrd="0" presId="urn:microsoft.com/office/officeart/2009/3/layout/HorizontalOrganizationChart"/>
    <dgm:cxn modelId="{D724EF00-7892-4114-AFFD-A15E027CE0C0}" srcId="{C8DF1C04-C37C-457A-8A0F-E6365E92480A}" destId="{0FE8B920-AC2C-4881-A565-5F8B67582300}" srcOrd="3" destOrd="0" parTransId="{AC103688-1BDD-44A4-883E-CF500C6E7861}" sibTransId="{ECCEE5BE-B400-43DC-BF4B-94F936047962}"/>
    <dgm:cxn modelId="{AD66D206-2B6B-4C1C-B01D-ABE77C71E058}" type="presOf" srcId="{AC103688-1BDD-44A4-883E-CF500C6E7861}" destId="{D8452F13-6975-4C8E-A1DB-81F6E1BC86A7}" srcOrd="0" destOrd="0" presId="urn:microsoft.com/office/officeart/2009/3/layout/HorizontalOrganizationChart"/>
    <dgm:cxn modelId="{A1C8E00A-F05D-496B-A3F7-700F74D91102}" srcId="{0857DF38-3016-4007-93E1-C998D4C60F16}" destId="{251A5A24-D4A0-4600-B005-394DC46B44BF}" srcOrd="0" destOrd="0" parTransId="{7ECF7092-BF08-425C-9899-69D6490F000A}" sibTransId="{BE620624-EEA8-4462-BB65-920C13BC3A19}"/>
    <dgm:cxn modelId="{3266930E-0869-45DC-998A-E92A34CDDEA7}" type="presOf" srcId="{8E1DB98F-F941-449B-B190-7A02657AADEF}" destId="{904D9201-7396-408F-9669-E0F1695938CC}" srcOrd="1" destOrd="0" presId="urn:microsoft.com/office/officeart/2009/3/layout/HorizontalOrganizationChart"/>
    <dgm:cxn modelId="{431B7917-E931-4CCA-B5A4-8AAFC898206E}" srcId="{0857DF38-3016-4007-93E1-C998D4C60F16}" destId="{94012075-C7FF-4005-B78B-B0D88DEBFD1E}" srcOrd="1" destOrd="0" parTransId="{4806C266-1D13-4C83-BD80-A24385E5EA91}" sibTransId="{77FA754A-11C6-4D44-ACCA-6796BC7E5D31}"/>
    <dgm:cxn modelId="{12BBBC18-275A-4A25-88D4-4C867A7D266E}" type="presOf" srcId="{7F4DFAB5-9AA2-4155-BC36-B8824D127240}" destId="{39BEB49A-032E-4A5D-A64E-C7220F6CB421}" srcOrd="1" destOrd="0" presId="urn:microsoft.com/office/officeart/2009/3/layout/HorizontalOrganizationChart"/>
    <dgm:cxn modelId="{620D641C-EB5E-4F9B-AA62-12086DDD4D5B}" type="presOf" srcId="{BBF380BC-8B5E-4A2C-9D72-427B12D1AE4D}" destId="{C42E19B3-0D7E-40EE-921F-39768DCCAB6C}" srcOrd="1" destOrd="0" presId="urn:microsoft.com/office/officeart/2009/3/layout/HorizontalOrganizationChart"/>
    <dgm:cxn modelId="{9D64E31E-DA1B-4580-AC68-8E16274A1A68}" srcId="{D623ABF9-03F2-4CE4-A322-4CDCA1AB3E92}" destId="{D7FD140A-F8EA-4346-96E4-485BDBC6749A}" srcOrd="0" destOrd="0" parTransId="{9E74BCDF-F286-4745-89B1-68B8BEB71D1A}" sibTransId="{B83AE603-551D-478C-8A78-2246074DD447}"/>
    <dgm:cxn modelId="{368DBB1F-27F0-459E-84CD-68C88BB3DB54}" type="presOf" srcId="{D7FD140A-F8EA-4346-96E4-485BDBC6749A}" destId="{C8530758-98C8-41E5-AF2A-7CBA308EA889}" srcOrd="1" destOrd="0" presId="urn:microsoft.com/office/officeart/2009/3/layout/HorizontalOrganizationChart"/>
    <dgm:cxn modelId="{55C38C22-69F7-4908-BA03-0A573EA46FF0}" type="presOf" srcId="{31606139-7FDF-4F91-9599-41F645AA13C5}" destId="{BEFD460A-7E96-46D8-8BD5-DCB7F0F51C35}" srcOrd="0" destOrd="0" presId="urn:microsoft.com/office/officeart/2009/3/layout/HorizontalOrganizationChart"/>
    <dgm:cxn modelId="{2CB4DD23-22AF-468B-831E-76694A6DDF52}" srcId="{FB748229-3E0B-40B0-820A-9DB3D5BC98E6}" destId="{AB8A5C5A-2A0E-4F57-9496-C223EB6361BC}" srcOrd="1" destOrd="0" parTransId="{155AF08C-2822-413E-A7DE-4239EFCB3949}" sibTransId="{F2CFE084-AFEB-4605-8A84-31C751FF7F24}"/>
    <dgm:cxn modelId="{11F53824-6C44-476C-8F7B-DC67051EB491}" type="presOf" srcId="{AB8A5C5A-2A0E-4F57-9496-C223EB6361BC}" destId="{3B6538E5-C7ED-4BC3-B10A-95960D4EAB43}" srcOrd="1" destOrd="0" presId="urn:microsoft.com/office/officeart/2009/3/layout/HorizontalOrganizationChart"/>
    <dgm:cxn modelId="{AC9F7427-EF50-4B7F-A7C4-0CA3F6618668}" type="presOf" srcId="{94012075-C7FF-4005-B78B-B0D88DEBFD1E}" destId="{E8BD206F-71D0-4602-BD02-F2DCAA22A47D}" srcOrd="1" destOrd="0" presId="urn:microsoft.com/office/officeart/2009/3/layout/HorizontalOrganizationChart"/>
    <dgm:cxn modelId="{F0359729-B3A6-4AB1-BF95-857DD3C0BCED}" type="presOf" srcId="{C8DF1C04-C37C-457A-8A0F-E6365E92480A}" destId="{FF1001EB-B4E7-4173-878C-F10564BE840A}" srcOrd="0" destOrd="0" presId="urn:microsoft.com/office/officeart/2009/3/layout/HorizontalOrganizationChart"/>
    <dgm:cxn modelId="{C3C2252C-DF1A-4B7B-AA88-8C436115119D}" type="presOf" srcId="{770B6918-9D69-411D-89CD-5361ADE0B761}" destId="{6CA723E1-435F-4B36-821E-7D73F0E2F37B}" srcOrd="0" destOrd="0" presId="urn:microsoft.com/office/officeart/2009/3/layout/HorizontalOrganizationChart"/>
    <dgm:cxn modelId="{0423D82C-C126-4203-9632-0A23D942F579}" type="presOf" srcId="{1BBD10B9-E2EA-49CC-B993-DE6FED1FED9C}" destId="{690C64FB-68F9-4901-9719-7E587E9AC90B}" srcOrd="1" destOrd="0" presId="urn:microsoft.com/office/officeart/2009/3/layout/HorizontalOrganizationChart"/>
    <dgm:cxn modelId="{C53D3B2D-1A48-41B4-A0B9-E16A3DE9F699}" srcId="{94012075-C7FF-4005-B78B-B0D88DEBFD1E}" destId="{4F8402DE-9287-4FF7-8B80-339A28870C13}" srcOrd="0" destOrd="0" parTransId="{231FFEEC-949B-4B93-9373-842C77F638C2}" sibTransId="{D89EB1A6-B95D-4D39-A379-3574F0FC9C82}"/>
    <dgm:cxn modelId="{A216AD2F-177B-40AF-BF2B-8515C0CF16ED}" type="presOf" srcId="{0E2CFF4C-E9C5-4416-99BE-047E76B41077}" destId="{A95E36F4-DD33-4DF9-82BE-F0F69E7C1F8E}" srcOrd="0" destOrd="0" presId="urn:microsoft.com/office/officeart/2009/3/layout/HorizontalOrganizationChart"/>
    <dgm:cxn modelId="{26ECF832-C323-47D4-B4B8-E96B9913B1CF}" type="presOf" srcId="{97EEBD77-2264-4FCF-920F-E51E0206694E}" destId="{EBA32509-07EC-4BF9-A42B-9E542926C06D}" srcOrd="0" destOrd="0" presId="urn:microsoft.com/office/officeart/2009/3/layout/HorizontalOrganizationChart"/>
    <dgm:cxn modelId="{B0AFD635-519C-4250-98E8-229865F4BAE3}" srcId="{1BBD10B9-E2EA-49CC-B993-DE6FED1FED9C}" destId="{D623ABF9-03F2-4CE4-A322-4CDCA1AB3E92}" srcOrd="1" destOrd="0" parTransId="{C18081E3-2452-4AF6-AE2C-94D0E6958940}" sibTransId="{2215F67A-23B5-482B-8E8F-0982A59FE4E5}"/>
    <dgm:cxn modelId="{9FB58E3B-A09B-4746-BDB2-4ECE6F18D939}" type="presOf" srcId="{0857DF38-3016-4007-93E1-C998D4C60F16}" destId="{C23BAE5A-F4EA-48EA-9E06-FBA4BAD40651}" srcOrd="0" destOrd="0" presId="urn:microsoft.com/office/officeart/2009/3/layout/HorizontalOrganizationChart"/>
    <dgm:cxn modelId="{69C4CC41-6D2F-44DF-9404-3364D919119A}" type="presOf" srcId="{BBF380BC-8B5E-4A2C-9D72-427B12D1AE4D}" destId="{A8EEAC45-ED71-4EE6-98B5-A810B1EAC19E}" srcOrd="0" destOrd="0" presId="urn:microsoft.com/office/officeart/2009/3/layout/HorizontalOrganizationChart"/>
    <dgm:cxn modelId="{E2329A62-3C23-4B72-837A-7C4CEFCF087C}" type="presOf" srcId="{A5DA2C02-FB9A-4E20-B2CD-26F7C0F2FB49}" destId="{7A182CB6-903F-4FEF-B667-0DCFDB4A203D}" srcOrd="0" destOrd="0" presId="urn:microsoft.com/office/officeart/2009/3/layout/HorizontalOrganizationChart"/>
    <dgm:cxn modelId="{DA015D64-8ACE-4485-B5EC-2FEEC26B2A8A}" type="presOf" srcId="{97BF5CBD-B419-4551-A488-E51B8F4798DE}" destId="{62B22025-999F-46CD-B545-96DA21E5B125}" srcOrd="0" destOrd="0" presId="urn:microsoft.com/office/officeart/2009/3/layout/HorizontalOrganizationChart"/>
    <dgm:cxn modelId="{11EA5064-100A-46CA-A032-B36CE5CEF7E8}" type="presOf" srcId="{97EEBD77-2264-4FCF-920F-E51E0206694E}" destId="{F70E5856-2193-4ACD-B7D3-EFBF2449E06A}" srcOrd="1" destOrd="0" presId="urn:microsoft.com/office/officeart/2009/3/layout/HorizontalOrganizationChart"/>
    <dgm:cxn modelId="{A4591265-5C04-466B-8D94-BC3CCE1DF96F}" type="presOf" srcId="{5B81DCB7-809A-433A-AC0B-E5992E5CFE02}" destId="{EF0A6AFA-BDEF-43FE-A6F9-4D53E73E2F00}" srcOrd="0" destOrd="0" presId="urn:microsoft.com/office/officeart/2009/3/layout/HorizontalOrganizationChart"/>
    <dgm:cxn modelId="{35B95466-85D7-44BD-885C-801D11173AB3}" type="presOf" srcId="{06C508ED-C1BB-477E-8F01-1BA11044485C}" destId="{84E283ED-CC3C-40BE-9A7B-A16F197407DA}" srcOrd="0" destOrd="0" presId="urn:microsoft.com/office/officeart/2009/3/layout/HorizontalOrganizationChart"/>
    <dgm:cxn modelId="{5F883067-8A10-46E1-93C0-C23A58D5C172}" type="presOf" srcId="{4806C266-1D13-4C83-BD80-A24385E5EA91}" destId="{8CCC3394-E510-4449-A035-3DE421728FCF}" srcOrd="0" destOrd="0" presId="urn:microsoft.com/office/officeart/2009/3/layout/HorizontalOrganizationChart"/>
    <dgm:cxn modelId="{BB2C4C68-A8E7-4809-A9B3-417E6A8ED3F7}" type="presOf" srcId="{0857DF38-3016-4007-93E1-C998D4C60F16}" destId="{9FB4EE97-A4B9-4BC8-84E6-4D721DFABF5B}" srcOrd="1" destOrd="0" presId="urn:microsoft.com/office/officeart/2009/3/layout/HorizontalOrganizationChart"/>
    <dgm:cxn modelId="{A8476869-C057-47E5-BDA9-93D9F182E29D}" srcId="{6F73E83F-C711-4903-AE6F-1A0C273EE85D}" destId="{0857DF38-3016-4007-93E1-C998D4C60F16}" srcOrd="1" destOrd="0" parTransId="{9ED78FAC-5577-4A39-A172-B640A8A7AA4E}" sibTransId="{F04FAF4C-5CB3-431B-A9DE-B91E51BB299D}"/>
    <dgm:cxn modelId="{1DD3EC4C-199E-48DD-95AD-54648A9B2B69}" type="presOf" srcId="{C910B9BD-8ADE-4D89-832E-36DB631A7E4F}" destId="{0C468DB5-00DF-454D-A57B-FF006A93B34A}" srcOrd="0" destOrd="0" presId="urn:microsoft.com/office/officeart/2009/3/layout/HorizontalOrganizationChart"/>
    <dgm:cxn modelId="{16FE8D6D-7977-479A-A195-FA0080D234F4}" srcId="{C8DF1C04-C37C-457A-8A0F-E6365E92480A}" destId="{A5DA2C02-FB9A-4E20-B2CD-26F7C0F2FB49}" srcOrd="2" destOrd="0" parTransId="{06C508ED-C1BB-477E-8F01-1BA11044485C}" sibTransId="{498FBE4B-A772-4483-B90B-E10D864CCE16}"/>
    <dgm:cxn modelId="{2E98E06D-7DD0-4F0E-8B6E-E52336C77F20}" type="presOf" srcId="{8E3E6B09-E42D-44B7-A956-0542DB49A490}" destId="{970B049C-10DA-4AB6-A981-0D6CCF33F16A}" srcOrd="0" destOrd="0" presId="urn:microsoft.com/office/officeart/2009/3/layout/HorizontalOrganizationChart"/>
    <dgm:cxn modelId="{991F2F50-AB75-4D59-9BF5-DE362FE9CF28}" type="presOf" srcId="{7F4DFAB5-9AA2-4155-BC36-B8824D127240}" destId="{FE42F41D-B11E-4B24-9EF3-56C02E5E9612}" srcOrd="0" destOrd="0" presId="urn:microsoft.com/office/officeart/2009/3/layout/HorizontalOrganizationChart"/>
    <dgm:cxn modelId="{3D4BD252-D524-41DB-965A-B8A67F5C5057}" type="presOf" srcId="{D623ABF9-03F2-4CE4-A322-4CDCA1AB3E92}" destId="{8F01633B-4C49-4478-985F-E282B22A776F}" srcOrd="1" destOrd="0" presId="urn:microsoft.com/office/officeart/2009/3/layout/HorizontalOrganizationChart"/>
    <dgm:cxn modelId="{63FD5673-53FB-44F9-889C-71BFE6E17022}" type="presOf" srcId="{8F31CF86-3127-46D1-86A0-B2FD5D0EE142}" destId="{94BE71C8-525B-41D9-90AD-E4E24B69885B}" srcOrd="0" destOrd="0" presId="urn:microsoft.com/office/officeart/2009/3/layout/HorizontalOrganizationChart"/>
    <dgm:cxn modelId="{BC207375-9666-498E-981E-0D0E9A6D1B36}" type="presOf" srcId="{0FE8B920-AC2C-4881-A565-5F8B67582300}" destId="{EB5AAF35-80F7-4C8C-A518-C5B5268678ED}" srcOrd="0" destOrd="0" presId="urn:microsoft.com/office/officeart/2009/3/layout/HorizontalOrganizationChart"/>
    <dgm:cxn modelId="{5745BE76-2633-4D6A-BCB8-B5C46D2CBA09}" type="presOf" srcId="{251A5A24-D4A0-4600-B005-394DC46B44BF}" destId="{89F00C3F-9F4B-428D-ADE2-8CB3EC75EC87}" srcOrd="1" destOrd="0" presId="urn:microsoft.com/office/officeart/2009/3/layout/HorizontalOrganizationChart"/>
    <dgm:cxn modelId="{47EE9959-7238-4246-B2E2-7831D23F131C}" type="presOf" srcId="{6F73E83F-C711-4903-AE6F-1A0C273EE85D}" destId="{EC447241-17EC-4A4B-9EB5-475CF6C492EC}" srcOrd="1" destOrd="0" presId="urn:microsoft.com/office/officeart/2009/3/layout/HorizontalOrganizationChart"/>
    <dgm:cxn modelId="{74EAE259-0715-441B-9F85-BCF51FEB6A7D}" type="presOf" srcId="{231FFEEC-949B-4B93-9373-842C77F638C2}" destId="{02ED00F8-9C6D-4314-B50F-7825D558BA7D}" srcOrd="0" destOrd="0" presId="urn:microsoft.com/office/officeart/2009/3/layout/HorizontalOrganizationChart"/>
    <dgm:cxn modelId="{2A597F7F-3DBF-4EEA-A1AB-C9A9061A4709}" srcId="{C8DF1C04-C37C-457A-8A0F-E6365E92480A}" destId="{6F73E83F-C711-4903-AE6F-1A0C273EE85D}" srcOrd="0" destOrd="0" parTransId="{0E2CFF4C-E9C5-4416-99BE-047E76B41077}" sibTransId="{791DC9DD-B4F4-4374-9733-EF14EE154D81}"/>
    <dgm:cxn modelId="{60F2B17F-6FED-4552-B682-2A11C755C2CB}" type="presOf" srcId="{0B3E0D97-A4BE-40FB-8C79-FCA40484343C}" destId="{BD78C777-F310-4619-95CB-9854F50B83CE}" srcOrd="0" destOrd="0" presId="urn:microsoft.com/office/officeart/2009/3/layout/HorizontalOrganizationChart"/>
    <dgm:cxn modelId="{561DF17F-D7D0-4FD9-A138-D8A73BE5B2E5}" type="presOf" srcId="{6F73E83F-C711-4903-AE6F-1A0C273EE85D}" destId="{1DE5A4E3-6B56-406C-A253-4FA2C6BBACAD}" srcOrd="0" destOrd="0" presId="urn:microsoft.com/office/officeart/2009/3/layout/HorizontalOrganizationChart"/>
    <dgm:cxn modelId="{78B2158D-C029-46BD-ADBC-BDB987B8184B}" type="presOf" srcId="{1BBD10B9-E2EA-49CC-B993-DE6FED1FED9C}" destId="{BA9EB608-E68F-4305-9D6D-FD3630ED0D12}" srcOrd="0" destOrd="0" presId="urn:microsoft.com/office/officeart/2009/3/layout/HorizontalOrganizationChart"/>
    <dgm:cxn modelId="{23E89E8D-36E0-4152-A56F-707D880EA4F6}" srcId="{C910B9BD-8ADE-4D89-832E-36DB631A7E4F}" destId="{C8DF1C04-C37C-457A-8A0F-E6365E92480A}" srcOrd="0" destOrd="0" parTransId="{35D28262-DFF3-4DBD-A2FD-8853D7B68898}" sibTransId="{0752982A-5E2E-4266-A931-15ECD9F2CA87}"/>
    <dgm:cxn modelId="{D7200991-B3F7-45BC-9F79-15D1BDDF85E8}" type="presOf" srcId="{7ECF7092-BF08-425C-9899-69D6490F000A}" destId="{3228D466-4A0C-4AA5-B115-2D24FABB6FA0}" srcOrd="0" destOrd="0" presId="urn:microsoft.com/office/officeart/2009/3/layout/HorizontalOrganizationChart"/>
    <dgm:cxn modelId="{480F9194-F9A8-4B6F-AB35-2D3F67C2BA48}" type="presOf" srcId="{251A5A24-D4A0-4600-B005-394DC46B44BF}" destId="{4A2329B0-DC61-4308-AA78-E852230B20D0}" srcOrd="0" destOrd="0" presId="urn:microsoft.com/office/officeart/2009/3/layout/HorizontalOrganizationChart"/>
    <dgm:cxn modelId="{803EA597-FCBA-47B9-A62D-EF441C05257E}" type="presOf" srcId="{058DC038-5361-4AD6-B73A-E3E779268972}" destId="{144D2C74-BC44-4798-8A77-A6BAE6D58E9A}" srcOrd="0" destOrd="0" presId="urn:microsoft.com/office/officeart/2009/3/layout/HorizontalOrganizationChart"/>
    <dgm:cxn modelId="{72775198-58CD-4B23-859A-CBC0FF11614F}" srcId="{6F73E83F-C711-4903-AE6F-1A0C273EE85D}" destId="{68609A0C-51D8-49C5-93E0-EC249D44355D}" srcOrd="0" destOrd="0" parTransId="{170FA4E9-A40E-4425-9B6A-F39762A91051}" sibTransId="{3E4E52B6-813D-4BC4-B57C-CFDF21C66174}"/>
    <dgm:cxn modelId="{85290A9C-F64F-494F-8FFD-CBD10F57DCAC}" type="presOf" srcId="{FB748229-3E0B-40B0-820A-9DB3D5BC98E6}" destId="{02D68CC9-AC21-475E-9F96-7E0FD9E2A55B}" srcOrd="1" destOrd="0" presId="urn:microsoft.com/office/officeart/2009/3/layout/HorizontalOrganizationChart"/>
    <dgm:cxn modelId="{A8C8419E-67F5-4FD6-8810-8E1E234D11E7}" type="presOf" srcId="{C8DF1C04-C37C-457A-8A0F-E6365E92480A}" destId="{CB041FA4-6C44-4E73-8ABE-E205DB25B57B}" srcOrd="1" destOrd="0" presId="urn:microsoft.com/office/officeart/2009/3/layout/HorizontalOrganizationChart"/>
    <dgm:cxn modelId="{C29F04A0-65EC-4127-B758-BF14F391883E}" type="presOf" srcId="{0FE8B920-AC2C-4881-A565-5F8B67582300}" destId="{EDE181A0-3B08-4F30-801D-F6FD598C2BBC}" srcOrd="1" destOrd="0" presId="urn:microsoft.com/office/officeart/2009/3/layout/HorizontalOrganizationChart"/>
    <dgm:cxn modelId="{589506A0-F224-4D0E-B119-3967B2BF81A9}" type="presOf" srcId="{4F8402DE-9287-4FF7-8B80-339A28870C13}" destId="{2BED0E02-8D3E-4971-98CF-40AB9E8DFA62}" srcOrd="0" destOrd="0" presId="urn:microsoft.com/office/officeart/2009/3/layout/HorizontalOrganizationChart"/>
    <dgm:cxn modelId="{16946EA0-60E6-4614-A1DC-6D1B67CEF094}" srcId="{251A5A24-D4A0-4600-B005-394DC46B44BF}" destId="{8E1DB98F-F941-449B-B190-7A02657AADEF}" srcOrd="0" destOrd="0" parTransId="{8F31CF86-3127-46D1-86A0-B2FD5D0EE142}" sibTransId="{7C189085-B434-4981-A02C-F2132F455B52}"/>
    <dgm:cxn modelId="{9019D5A2-F940-4702-B053-06DC9C994B1A}" type="presOf" srcId="{D7FD140A-F8EA-4346-96E4-485BDBC6749A}" destId="{E0CBC117-084C-43A6-8AD9-AA02F0695629}" srcOrd="0" destOrd="0" presId="urn:microsoft.com/office/officeart/2009/3/layout/HorizontalOrganizationChart"/>
    <dgm:cxn modelId="{916590A3-9311-4F35-8046-BE122B30E571}" type="presOf" srcId="{AB8A5C5A-2A0E-4F57-9496-C223EB6361BC}" destId="{0E19836C-D385-4C4F-A7FA-FDF4EDCF544D}" srcOrd="0" destOrd="0" presId="urn:microsoft.com/office/officeart/2009/3/layout/HorizontalOrganizationChart"/>
    <dgm:cxn modelId="{872BB0A5-D9A8-40CB-B5BD-7ADD5A8E6EB1}" srcId="{C8DF1C04-C37C-457A-8A0F-E6365E92480A}" destId="{1BBD10B9-E2EA-49CC-B993-DE6FED1FED9C}" srcOrd="1" destOrd="0" parTransId="{63899C49-E82A-413B-904F-FD06E11D8365}" sibTransId="{9FAF59A7-0282-477F-A4F0-DE6445462A4F}"/>
    <dgm:cxn modelId="{42E04FA8-35E8-4A53-953C-AB1DBC166A85}" srcId="{97BF5CBD-B419-4551-A488-E51B8F4798DE}" destId="{BBF380BC-8B5E-4A2C-9D72-427B12D1AE4D}" srcOrd="1" destOrd="0" parTransId="{770B6918-9D69-411D-89CD-5361ADE0B761}" sibTransId="{25493000-65C6-4127-B84F-4725118C32A7}"/>
    <dgm:cxn modelId="{6A31DBA8-6F43-4A8E-B58A-479C872134C1}" type="presOf" srcId="{155AF08C-2822-413E-A7DE-4239EFCB3949}" destId="{7D6D686B-1BFB-48C0-8123-513B18B7C71D}" srcOrd="0" destOrd="0" presId="urn:microsoft.com/office/officeart/2009/3/layout/HorizontalOrganizationChart"/>
    <dgm:cxn modelId="{A3C296AC-F60B-4DCA-8B84-E743FDCF89EE}" type="presOf" srcId="{5B81DCB7-809A-433A-AC0B-E5992E5CFE02}" destId="{B87BF8C8-CE4E-488E-9E3D-A11A84B1C312}" srcOrd="1" destOrd="0" presId="urn:microsoft.com/office/officeart/2009/3/layout/HorizontalOrganizationChart"/>
    <dgm:cxn modelId="{61341AAE-37BE-4C22-8C9C-5A9A3D520DCD}" srcId="{FB748229-3E0B-40B0-820A-9DB3D5BC98E6}" destId="{97EEBD77-2264-4FCF-920F-E51E0206694E}" srcOrd="0" destOrd="0" parTransId="{0B3E0D97-A4BE-40FB-8C79-FCA40484343C}" sibTransId="{73014DBE-E1BD-4155-8743-19D9E6D6C798}"/>
    <dgm:cxn modelId="{84D68EB8-B609-4119-B15F-F07A0F5008B7}" srcId="{68609A0C-51D8-49C5-93E0-EC249D44355D}" destId="{FB748229-3E0B-40B0-820A-9DB3D5BC98E6}" srcOrd="0" destOrd="0" parTransId="{8E3E6B09-E42D-44B7-A956-0542DB49A490}" sibTransId="{43FA3FA8-61CF-47F7-9563-3D5039613F0E}"/>
    <dgm:cxn modelId="{327582BB-EDCF-47BB-8E56-6F059500EBF6}" type="presOf" srcId="{170FA4E9-A40E-4425-9B6A-F39762A91051}" destId="{45048519-03D3-416C-9E0B-3A0AD4DC6C59}" srcOrd="0" destOrd="0" presId="urn:microsoft.com/office/officeart/2009/3/layout/HorizontalOrganizationChart"/>
    <dgm:cxn modelId="{0DE8D9C7-1C46-47C3-8B2C-F726484AE76E}" type="presOf" srcId="{E4D5AA09-0358-458B-B27D-8F410A2BA6A7}" destId="{FA8F17A4-39C7-4128-B106-183F290B1DD8}" srcOrd="0" destOrd="0" presId="urn:microsoft.com/office/officeart/2009/3/layout/HorizontalOrganizationChart"/>
    <dgm:cxn modelId="{98E57FC9-7B97-4D79-BF5C-2AB341938F10}" type="presOf" srcId="{68609A0C-51D8-49C5-93E0-EC249D44355D}" destId="{AED86CA2-19C8-4BB9-B20B-9F8BB015A817}" srcOrd="1" destOrd="0" presId="urn:microsoft.com/office/officeart/2009/3/layout/HorizontalOrganizationChart"/>
    <dgm:cxn modelId="{4EE8AACB-8663-4BF2-8DEF-C6C41EF090B9}" srcId="{1BBD10B9-E2EA-49CC-B993-DE6FED1FED9C}" destId="{97BF5CBD-B419-4551-A488-E51B8F4798DE}" srcOrd="0" destOrd="0" parTransId="{E4D5AA09-0358-458B-B27D-8F410A2BA6A7}" sibTransId="{D9C9C054-291E-4BF2-B513-7873D00DF00F}"/>
    <dgm:cxn modelId="{771DEBCB-7854-4E78-A3AC-B0B8010EAB76}" type="presOf" srcId="{97BF5CBD-B419-4551-A488-E51B8F4798DE}" destId="{CC4EDA97-EFEF-47D4-839E-FDF3B688D69A}" srcOrd="1" destOrd="0" presId="urn:microsoft.com/office/officeart/2009/3/layout/HorizontalOrganizationChart"/>
    <dgm:cxn modelId="{3048E4D0-4DED-454E-B1C1-10ED29842A5D}" type="presOf" srcId="{9E74BCDF-F286-4745-89B1-68B8BEB71D1A}" destId="{16F6629B-CBD3-415E-8922-F6A88502AD29}" srcOrd="0" destOrd="0" presId="urn:microsoft.com/office/officeart/2009/3/layout/HorizontalOrganizationChart"/>
    <dgm:cxn modelId="{E59C8CD6-FBA4-45B5-9E49-A47395F3B1F7}" type="presOf" srcId="{8E1DB98F-F941-449B-B190-7A02657AADEF}" destId="{9E0AE8EA-8047-4330-B8CB-7B7376E01348}" srcOrd="0" destOrd="0" presId="urn:microsoft.com/office/officeart/2009/3/layout/HorizontalOrganizationChart"/>
    <dgm:cxn modelId="{11CBD8DA-4515-47CA-94E1-73CF3505B3CF}" type="presOf" srcId="{9ED78FAC-5577-4A39-A172-B640A8A7AA4E}" destId="{22E01FA2-0DB7-49FF-83B3-DA1A0ABC6CF5}" srcOrd="0" destOrd="0" presId="urn:microsoft.com/office/officeart/2009/3/layout/HorizontalOrganizationChart"/>
    <dgm:cxn modelId="{31CDC1DF-2D2E-436E-934A-0AC871577734}" type="presOf" srcId="{68609A0C-51D8-49C5-93E0-EC249D44355D}" destId="{6EB1756D-574D-4A29-BB88-D0DD1FF223B9}" srcOrd="0" destOrd="0" presId="urn:microsoft.com/office/officeart/2009/3/layout/HorizontalOrganizationChart"/>
    <dgm:cxn modelId="{D03C24E0-62E4-4036-A7F3-19455611C7EA}" type="presOf" srcId="{4F8402DE-9287-4FF7-8B80-339A28870C13}" destId="{DEAA0C05-B00E-4744-B5BC-270073A04984}" srcOrd="1" destOrd="0" presId="urn:microsoft.com/office/officeart/2009/3/layout/HorizontalOrganizationChart"/>
    <dgm:cxn modelId="{BF8CB1E6-CD8A-4087-AA1B-0445B367B1FC}" type="presOf" srcId="{D623ABF9-03F2-4CE4-A322-4CDCA1AB3E92}" destId="{90417FDB-D5CD-4500-A9E4-C967BAE58FAB}" srcOrd="0" destOrd="0" presId="urn:microsoft.com/office/officeart/2009/3/layout/HorizontalOrganizationChart"/>
    <dgm:cxn modelId="{FAF559EA-5A7E-4141-8EF3-E3CEE1F03279}" srcId="{D623ABF9-03F2-4CE4-A322-4CDCA1AB3E92}" destId="{7F4DFAB5-9AA2-4155-BC36-B8824D127240}" srcOrd="1" destOrd="0" parTransId="{058DC038-5361-4AD6-B73A-E3E779268972}" sibTransId="{A3B3A3D2-6A20-473E-B355-74D3A0A06A63}"/>
    <dgm:cxn modelId="{982126EE-499F-442B-B9C7-EBF6EE64B054}" type="presOf" srcId="{A5DA2C02-FB9A-4E20-B2CD-26F7C0F2FB49}" destId="{061E2A2A-25CA-4C4D-A8E4-CEA8F2E7E260}" srcOrd="1" destOrd="0" presId="urn:microsoft.com/office/officeart/2009/3/layout/HorizontalOrganizationChart"/>
    <dgm:cxn modelId="{165D36EE-2D13-4A1B-8274-17C1B3DAF50B}" srcId="{97BF5CBD-B419-4551-A488-E51B8F4798DE}" destId="{5B81DCB7-809A-433A-AC0B-E5992E5CFE02}" srcOrd="0" destOrd="0" parTransId="{31606139-7FDF-4F91-9599-41F645AA13C5}" sibTransId="{E5E81F95-303C-4EAF-BE6D-4C5570FCC6E7}"/>
    <dgm:cxn modelId="{3CF339F0-68FA-48CA-A24B-EB92E120EB54}" type="presOf" srcId="{C18081E3-2452-4AF6-AE2C-94D0E6958940}" destId="{9A16B7B3-8F56-4E6B-8313-A1763186DFFA}" srcOrd="0" destOrd="0" presId="urn:microsoft.com/office/officeart/2009/3/layout/HorizontalOrganizationChart"/>
    <dgm:cxn modelId="{5654C4F5-7908-4965-8F7D-531EDF4F3C1F}" type="presOf" srcId="{63899C49-E82A-413B-904F-FD06E11D8365}" destId="{34227A86-464D-424C-AE33-0404F742BD9E}" srcOrd="0" destOrd="0" presId="urn:microsoft.com/office/officeart/2009/3/layout/HorizontalOrganizationChart"/>
    <dgm:cxn modelId="{B84198F8-37EA-4D69-8288-E4DAADC19975}" type="presOf" srcId="{FB748229-3E0B-40B0-820A-9DB3D5BC98E6}" destId="{BA35210F-2A6A-4450-94A9-89D88B949F7C}" srcOrd="0" destOrd="0" presId="urn:microsoft.com/office/officeart/2009/3/layout/HorizontalOrganizationChart"/>
    <dgm:cxn modelId="{311F556C-F15D-4BDF-9696-7D94F5D205DC}" type="presParOf" srcId="{0C468DB5-00DF-454D-A57B-FF006A93B34A}" destId="{76F4CF50-4AF1-406B-82F0-0572AE3551FF}" srcOrd="0" destOrd="0" presId="urn:microsoft.com/office/officeart/2009/3/layout/HorizontalOrganizationChart"/>
    <dgm:cxn modelId="{9E462676-AB85-4989-A5AA-A23D17E864F7}" type="presParOf" srcId="{76F4CF50-4AF1-406B-82F0-0572AE3551FF}" destId="{0DC4850A-D181-4705-9E93-D9C41D0072D7}" srcOrd="0" destOrd="0" presId="urn:microsoft.com/office/officeart/2009/3/layout/HorizontalOrganizationChart"/>
    <dgm:cxn modelId="{DC9F8A4F-C694-4800-9831-314D63227D44}" type="presParOf" srcId="{0DC4850A-D181-4705-9E93-D9C41D0072D7}" destId="{FF1001EB-B4E7-4173-878C-F10564BE840A}" srcOrd="0" destOrd="0" presId="urn:microsoft.com/office/officeart/2009/3/layout/HorizontalOrganizationChart"/>
    <dgm:cxn modelId="{63029A82-7CF6-496F-9946-99ECE7EFB3E9}" type="presParOf" srcId="{0DC4850A-D181-4705-9E93-D9C41D0072D7}" destId="{CB041FA4-6C44-4E73-8ABE-E205DB25B57B}" srcOrd="1" destOrd="0" presId="urn:microsoft.com/office/officeart/2009/3/layout/HorizontalOrganizationChart"/>
    <dgm:cxn modelId="{BAEADDD6-B3EB-41DF-B805-3F3F6F133403}" type="presParOf" srcId="{76F4CF50-4AF1-406B-82F0-0572AE3551FF}" destId="{58D5FEEC-489B-4472-A085-8FCA3D87E8E2}" srcOrd="1" destOrd="0" presId="urn:microsoft.com/office/officeart/2009/3/layout/HorizontalOrganizationChart"/>
    <dgm:cxn modelId="{84156EEB-C355-48D3-AF3B-A7A9DF0752C9}" type="presParOf" srcId="{58D5FEEC-489B-4472-A085-8FCA3D87E8E2}" destId="{A95E36F4-DD33-4DF9-82BE-F0F69E7C1F8E}" srcOrd="0" destOrd="0" presId="urn:microsoft.com/office/officeart/2009/3/layout/HorizontalOrganizationChart"/>
    <dgm:cxn modelId="{3602EE45-23F7-4603-8127-BA98226D995F}" type="presParOf" srcId="{58D5FEEC-489B-4472-A085-8FCA3D87E8E2}" destId="{160AC562-F0C5-4894-B042-4BBDF16ABE7A}" srcOrd="1" destOrd="0" presId="urn:microsoft.com/office/officeart/2009/3/layout/HorizontalOrganizationChart"/>
    <dgm:cxn modelId="{98840984-D200-477E-80E0-32F1DBFDDBE5}" type="presParOf" srcId="{160AC562-F0C5-4894-B042-4BBDF16ABE7A}" destId="{A7A79F85-DE1F-4031-895B-D16F49710B9F}" srcOrd="0" destOrd="0" presId="urn:microsoft.com/office/officeart/2009/3/layout/HorizontalOrganizationChart"/>
    <dgm:cxn modelId="{09F2BA9D-D3D3-4253-A4EC-F0488CA3D9A4}" type="presParOf" srcId="{A7A79F85-DE1F-4031-895B-D16F49710B9F}" destId="{1DE5A4E3-6B56-406C-A253-4FA2C6BBACAD}" srcOrd="0" destOrd="0" presId="urn:microsoft.com/office/officeart/2009/3/layout/HorizontalOrganizationChart"/>
    <dgm:cxn modelId="{9338ACB2-BE4F-41EE-9E60-1AAFCC3815A5}" type="presParOf" srcId="{A7A79F85-DE1F-4031-895B-D16F49710B9F}" destId="{EC447241-17EC-4A4B-9EB5-475CF6C492EC}" srcOrd="1" destOrd="0" presId="urn:microsoft.com/office/officeart/2009/3/layout/HorizontalOrganizationChart"/>
    <dgm:cxn modelId="{116A5E37-6992-4BE3-B087-8C2A87F85B5F}" type="presParOf" srcId="{160AC562-F0C5-4894-B042-4BBDF16ABE7A}" destId="{203C057E-6F71-4C40-9EAC-40A27A5D125B}" srcOrd="1" destOrd="0" presId="urn:microsoft.com/office/officeart/2009/3/layout/HorizontalOrganizationChart"/>
    <dgm:cxn modelId="{FCAD8B09-8B31-4B74-A9B8-882CC6241628}" type="presParOf" srcId="{203C057E-6F71-4C40-9EAC-40A27A5D125B}" destId="{45048519-03D3-416C-9E0B-3A0AD4DC6C59}" srcOrd="0" destOrd="0" presId="urn:microsoft.com/office/officeart/2009/3/layout/HorizontalOrganizationChart"/>
    <dgm:cxn modelId="{8CF8BF07-2A13-4A2C-81A7-BCE0C78E6854}" type="presParOf" srcId="{203C057E-6F71-4C40-9EAC-40A27A5D125B}" destId="{5303B600-77BC-49B0-8C72-201EA50F31A0}" srcOrd="1" destOrd="0" presId="urn:microsoft.com/office/officeart/2009/3/layout/HorizontalOrganizationChart"/>
    <dgm:cxn modelId="{15BD4EEF-7562-4C6E-A1B8-284D9AC503A1}" type="presParOf" srcId="{5303B600-77BC-49B0-8C72-201EA50F31A0}" destId="{ADAB109C-873F-40D6-9550-A3E9885A8143}" srcOrd="0" destOrd="0" presId="urn:microsoft.com/office/officeart/2009/3/layout/HorizontalOrganizationChart"/>
    <dgm:cxn modelId="{D276B00E-8F52-4210-890F-FFC660BDDF45}" type="presParOf" srcId="{ADAB109C-873F-40D6-9550-A3E9885A8143}" destId="{6EB1756D-574D-4A29-BB88-D0DD1FF223B9}" srcOrd="0" destOrd="0" presId="urn:microsoft.com/office/officeart/2009/3/layout/HorizontalOrganizationChart"/>
    <dgm:cxn modelId="{34B81CBF-B482-4FAF-9FE8-AE1CF2B9C511}" type="presParOf" srcId="{ADAB109C-873F-40D6-9550-A3E9885A8143}" destId="{AED86CA2-19C8-4BB9-B20B-9F8BB015A817}" srcOrd="1" destOrd="0" presId="urn:microsoft.com/office/officeart/2009/3/layout/HorizontalOrganizationChart"/>
    <dgm:cxn modelId="{DABE40C0-D1A0-4851-9F57-3D0151A046A7}" type="presParOf" srcId="{5303B600-77BC-49B0-8C72-201EA50F31A0}" destId="{3BCD9248-6D0D-4F00-94F6-F8CDC7C3206A}" srcOrd="1" destOrd="0" presId="urn:microsoft.com/office/officeart/2009/3/layout/HorizontalOrganizationChart"/>
    <dgm:cxn modelId="{E1C7E74D-2B24-4C37-8E97-6BE1980EF48A}" type="presParOf" srcId="{3BCD9248-6D0D-4F00-94F6-F8CDC7C3206A}" destId="{970B049C-10DA-4AB6-A981-0D6CCF33F16A}" srcOrd="0" destOrd="0" presId="urn:microsoft.com/office/officeart/2009/3/layout/HorizontalOrganizationChart"/>
    <dgm:cxn modelId="{FC17B5D0-6113-4CBE-8784-EB6A88ED948D}" type="presParOf" srcId="{3BCD9248-6D0D-4F00-94F6-F8CDC7C3206A}" destId="{B3DEE5BA-D5F8-481A-A807-9910823A5053}" srcOrd="1" destOrd="0" presId="urn:microsoft.com/office/officeart/2009/3/layout/HorizontalOrganizationChart"/>
    <dgm:cxn modelId="{F6812C87-6C2E-4411-91D7-F5864CBFD2A2}" type="presParOf" srcId="{B3DEE5BA-D5F8-481A-A807-9910823A5053}" destId="{1A86838F-E98F-41CC-8715-6EF82DD62C70}" srcOrd="0" destOrd="0" presId="urn:microsoft.com/office/officeart/2009/3/layout/HorizontalOrganizationChart"/>
    <dgm:cxn modelId="{E90F0D9E-AEAA-4307-AD22-C004E8F111FB}" type="presParOf" srcId="{1A86838F-E98F-41CC-8715-6EF82DD62C70}" destId="{BA35210F-2A6A-4450-94A9-89D88B949F7C}" srcOrd="0" destOrd="0" presId="urn:microsoft.com/office/officeart/2009/3/layout/HorizontalOrganizationChart"/>
    <dgm:cxn modelId="{ED7900B4-D9E1-44E2-9D29-629F60A5D6A4}" type="presParOf" srcId="{1A86838F-E98F-41CC-8715-6EF82DD62C70}" destId="{02D68CC9-AC21-475E-9F96-7E0FD9E2A55B}" srcOrd="1" destOrd="0" presId="urn:microsoft.com/office/officeart/2009/3/layout/HorizontalOrganizationChart"/>
    <dgm:cxn modelId="{B8CDB734-262D-412C-98C0-5D5133280DD7}" type="presParOf" srcId="{B3DEE5BA-D5F8-481A-A807-9910823A5053}" destId="{26AD704B-56A4-4C10-8F6A-A5138A458B6A}" srcOrd="1" destOrd="0" presId="urn:microsoft.com/office/officeart/2009/3/layout/HorizontalOrganizationChart"/>
    <dgm:cxn modelId="{BD9408E5-865F-40C4-B023-8049D69D2190}" type="presParOf" srcId="{26AD704B-56A4-4C10-8F6A-A5138A458B6A}" destId="{BD78C777-F310-4619-95CB-9854F50B83CE}" srcOrd="0" destOrd="0" presId="urn:microsoft.com/office/officeart/2009/3/layout/HorizontalOrganizationChart"/>
    <dgm:cxn modelId="{1F84A912-87B3-45FE-AB3C-729E8C363A61}" type="presParOf" srcId="{26AD704B-56A4-4C10-8F6A-A5138A458B6A}" destId="{41AA407A-E9AB-4C7A-BAFD-271C2F8669FF}" srcOrd="1" destOrd="0" presId="urn:microsoft.com/office/officeart/2009/3/layout/HorizontalOrganizationChart"/>
    <dgm:cxn modelId="{FDAAA037-A1DA-4E8E-B325-AB9356979259}" type="presParOf" srcId="{41AA407A-E9AB-4C7A-BAFD-271C2F8669FF}" destId="{022C8882-3C5C-4FDC-873B-E7249CCD6E2E}" srcOrd="0" destOrd="0" presId="urn:microsoft.com/office/officeart/2009/3/layout/HorizontalOrganizationChart"/>
    <dgm:cxn modelId="{A4BE5920-4774-499B-99FE-A23BE06BCEB4}" type="presParOf" srcId="{022C8882-3C5C-4FDC-873B-E7249CCD6E2E}" destId="{EBA32509-07EC-4BF9-A42B-9E542926C06D}" srcOrd="0" destOrd="0" presId="urn:microsoft.com/office/officeart/2009/3/layout/HorizontalOrganizationChart"/>
    <dgm:cxn modelId="{5B82DE62-2ADE-4E4F-A5F5-60B8D525C76D}" type="presParOf" srcId="{022C8882-3C5C-4FDC-873B-E7249CCD6E2E}" destId="{F70E5856-2193-4ACD-B7D3-EFBF2449E06A}" srcOrd="1" destOrd="0" presId="urn:microsoft.com/office/officeart/2009/3/layout/HorizontalOrganizationChart"/>
    <dgm:cxn modelId="{22C986EF-874E-48AD-B189-C44B5812CA45}" type="presParOf" srcId="{41AA407A-E9AB-4C7A-BAFD-271C2F8669FF}" destId="{E93038FC-0BDF-4E8F-9820-9217C1B62832}" srcOrd="1" destOrd="0" presId="urn:microsoft.com/office/officeart/2009/3/layout/HorizontalOrganizationChart"/>
    <dgm:cxn modelId="{6B1BA345-A83A-43D4-B321-730827D43662}" type="presParOf" srcId="{41AA407A-E9AB-4C7A-BAFD-271C2F8669FF}" destId="{427E6B5D-B3D7-454E-8374-7E99E3AC4401}" srcOrd="2" destOrd="0" presId="urn:microsoft.com/office/officeart/2009/3/layout/HorizontalOrganizationChart"/>
    <dgm:cxn modelId="{43E58DF6-0AF0-45AA-9B2C-723CB4B91707}" type="presParOf" srcId="{26AD704B-56A4-4C10-8F6A-A5138A458B6A}" destId="{7D6D686B-1BFB-48C0-8123-513B18B7C71D}" srcOrd="2" destOrd="0" presId="urn:microsoft.com/office/officeart/2009/3/layout/HorizontalOrganizationChart"/>
    <dgm:cxn modelId="{0B08E9FB-179E-4251-8F0F-697295B1C77B}" type="presParOf" srcId="{26AD704B-56A4-4C10-8F6A-A5138A458B6A}" destId="{1D3BAB7C-1BDB-49EC-BF87-2F9E8897E58F}" srcOrd="3" destOrd="0" presId="urn:microsoft.com/office/officeart/2009/3/layout/HorizontalOrganizationChart"/>
    <dgm:cxn modelId="{ADBFAB07-8115-48D5-A6C3-35CE7AF80AEE}" type="presParOf" srcId="{1D3BAB7C-1BDB-49EC-BF87-2F9E8897E58F}" destId="{D32DEA3A-169B-45FD-A115-1831F5D1ABB7}" srcOrd="0" destOrd="0" presId="urn:microsoft.com/office/officeart/2009/3/layout/HorizontalOrganizationChart"/>
    <dgm:cxn modelId="{90DA7AC3-3CF7-465A-8B49-246DDBD1B3A5}" type="presParOf" srcId="{D32DEA3A-169B-45FD-A115-1831F5D1ABB7}" destId="{0E19836C-D385-4C4F-A7FA-FDF4EDCF544D}" srcOrd="0" destOrd="0" presId="urn:microsoft.com/office/officeart/2009/3/layout/HorizontalOrganizationChart"/>
    <dgm:cxn modelId="{6A85950C-C082-44BA-AC0A-0D2B3C49147D}" type="presParOf" srcId="{D32DEA3A-169B-45FD-A115-1831F5D1ABB7}" destId="{3B6538E5-C7ED-4BC3-B10A-95960D4EAB43}" srcOrd="1" destOrd="0" presId="urn:microsoft.com/office/officeart/2009/3/layout/HorizontalOrganizationChart"/>
    <dgm:cxn modelId="{FE1532B0-4C7C-4C54-88C3-91207F10E7E7}" type="presParOf" srcId="{1D3BAB7C-1BDB-49EC-BF87-2F9E8897E58F}" destId="{FE32F022-ABAB-4CBC-A779-E3FC668B9894}" srcOrd="1" destOrd="0" presId="urn:microsoft.com/office/officeart/2009/3/layout/HorizontalOrganizationChart"/>
    <dgm:cxn modelId="{89A87D72-EA51-40F6-83FA-7DFBE291DF40}" type="presParOf" srcId="{1D3BAB7C-1BDB-49EC-BF87-2F9E8897E58F}" destId="{CF9CBC56-26D9-4978-B416-4C9BDDCF59FF}" srcOrd="2" destOrd="0" presId="urn:microsoft.com/office/officeart/2009/3/layout/HorizontalOrganizationChart"/>
    <dgm:cxn modelId="{6E2A6547-BEEE-4B8D-8444-3F0203818E8D}" type="presParOf" srcId="{B3DEE5BA-D5F8-481A-A807-9910823A5053}" destId="{7AFD86D2-3983-4871-A6A1-1A05BA4E613B}" srcOrd="2" destOrd="0" presId="urn:microsoft.com/office/officeart/2009/3/layout/HorizontalOrganizationChart"/>
    <dgm:cxn modelId="{FE410BAF-53E7-4561-A6CC-45EADD123B7F}" type="presParOf" srcId="{5303B600-77BC-49B0-8C72-201EA50F31A0}" destId="{A7282A15-91B9-4832-996C-CFF6016DC607}" srcOrd="2" destOrd="0" presId="urn:microsoft.com/office/officeart/2009/3/layout/HorizontalOrganizationChart"/>
    <dgm:cxn modelId="{84704394-87A6-442F-8C56-D90FD06B85B6}" type="presParOf" srcId="{203C057E-6F71-4C40-9EAC-40A27A5D125B}" destId="{22E01FA2-0DB7-49FF-83B3-DA1A0ABC6CF5}" srcOrd="2" destOrd="0" presId="urn:microsoft.com/office/officeart/2009/3/layout/HorizontalOrganizationChart"/>
    <dgm:cxn modelId="{FAAE6BD2-A8B3-4618-ACCF-B4DEB8901AF5}" type="presParOf" srcId="{203C057E-6F71-4C40-9EAC-40A27A5D125B}" destId="{C47534ED-2A54-4A15-91ED-52543BE82F11}" srcOrd="3" destOrd="0" presId="urn:microsoft.com/office/officeart/2009/3/layout/HorizontalOrganizationChart"/>
    <dgm:cxn modelId="{607D6870-A5C8-4F17-BBCA-C7E9BB0D014C}" type="presParOf" srcId="{C47534ED-2A54-4A15-91ED-52543BE82F11}" destId="{EFCF7F58-4D28-46DE-96F6-A31935692E6B}" srcOrd="0" destOrd="0" presId="urn:microsoft.com/office/officeart/2009/3/layout/HorizontalOrganizationChart"/>
    <dgm:cxn modelId="{4473D825-C7B8-4F07-9540-516388F912B2}" type="presParOf" srcId="{EFCF7F58-4D28-46DE-96F6-A31935692E6B}" destId="{C23BAE5A-F4EA-48EA-9E06-FBA4BAD40651}" srcOrd="0" destOrd="0" presId="urn:microsoft.com/office/officeart/2009/3/layout/HorizontalOrganizationChart"/>
    <dgm:cxn modelId="{208F2117-868E-45CD-8069-6C63FF8E12B9}" type="presParOf" srcId="{EFCF7F58-4D28-46DE-96F6-A31935692E6B}" destId="{9FB4EE97-A4B9-4BC8-84E6-4D721DFABF5B}" srcOrd="1" destOrd="0" presId="urn:microsoft.com/office/officeart/2009/3/layout/HorizontalOrganizationChart"/>
    <dgm:cxn modelId="{EEE42F48-5E45-41F5-BB9D-DCD6500D6302}" type="presParOf" srcId="{C47534ED-2A54-4A15-91ED-52543BE82F11}" destId="{702FAA5F-815D-42F4-9822-66ACB752741E}" srcOrd="1" destOrd="0" presId="urn:microsoft.com/office/officeart/2009/3/layout/HorizontalOrganizationChart"/>
    <dgm:cxn modelId="{3B479BD2-9DE0-4DF1-B3AC-8739F37B4148}" type="presParOf" srcId="{702FAA5F-815D-42F4-9822-66ACB752741E}" destId="{3228D466-4A0C-4AA5-B115-2D24FABB6FA0}" srcOrd="0" destOrd="0" presId="urn:microsoft.com/office/officeart/2009/3/layout/HorizontalOrganizationChart"/>
    <dgm:cxn modelId="{D5215BCD-0393-4A82-8873-4E475C75EAA9}" type="presParOf" srcId="{702FAA5F-815D-42F4-9822-66ACB752741E}" destId="{33269169-6297-458C-91F6-A3FA445BCBC9}" srcOrd="1" destOrd="0" presId="urn:microsoft.com/office/officeart/2009/3/layout/HorizontalOrganizationChart"/>
    <dgm:cxn modelId="{1E831DA6-6931-43FC-8E7B-A99120E683F3}" type="presParOf" srcId="{33269169-6297-458C-91F6-A3FA445BCBC9}" destId="{8005B7E2-772C-43C8-879A-5C5FFBFBC1CB}" srcOrd="0" destOrd="0" presId="urn:microsoft.com/office/officeart/2009/3/layout/HorizontalOrganizationChart"/>
    <dgm:cxn modelId="{03C09636-5BC5-43D0-BC4A-A1168C00CCF0}" type="presParOf" srcId="{8005B7E2-772C-43C8-879A-5C5FFBFBC1CB}" destId="{4A2329B0-DC61-4308-AA78-E852230B20D0}" srcOrd="0" destOrd="0" presId="urn:microsoft.com/office/officeart/2009/3/layout/HorizontalOrganizationChart"/>
    <dgm:cxn modelId="{E6196450-5E6C-4A9E-8062-F601360D7988}" type="presParOf" srcId="{8005B7E2-772C-43C8-879A-5C5FFBFBC1CB}" destId="{89F00C3F-9F4B-428D-ADE2-8CB3EC75EC87}" srcOrd="1" destOrd="0" presId="urn:microsoft.com/office/officeart/2009/3/layout/HorizontalOrganizationChart"/>
    <dgm:cxn modelId="{440D5168-1147-4C6E-A464-FF4E29267697}" type="presParOf" srcId="{33269169-6297-458C-91F6-A3FA445BCBC9}" destId="{3F317FA3-4289-4EE0-BA4A-867AE1EE249B}" srcOrd="1" destOrd="0" presId="urn:microsoft.com/office/officeart/2009/3/layout/HorizontalOrganizationChart"/>
    <dgm:cxn modelId="{76A11211-B16C-4B4C-B352-80115926111B}" type="presParOf" srcId="{3F317FA3-4289-4EE0-BA4A-867AE1EE249B}" destId="{94BE71C8-525B-41D9-90AD-E4E24B69885B}" srcOrd="0" destOrd="0" presId="urn:microsoft.com/office/officeart/2009/3/layout/HorizontalOrganizationChart"/>
    <dgm:cxn modelId="{7E2587ED-972B-4171-B2ED-AED529234EBD}" type="presParOf" srcId="{3F317FA3-4289-4EE0-BA4A-867AE1EE249B}" destId="{837842B9-173E-46AA-BBA1-CAADD33CD119}" srcOrd="1" destOrd="0" presId="urn:microsoft.com/office/officeart/2009/3/layout/HorizontalOrganizationChart"/>
    <dgm:cxn modelId="{EFA9733C-35FA-4B48-B977-59161628ECF6}" type="presParOf" srcId="{837842B9-173E-46AA-BBA1-CAADD33CD119}" destId="{786BB9BE-C858-4575-9549-A4E629930BB1}" srcOrd="0" destOrd="0" presId="urn:microsoft.com/office/officeart/2009/3/layout/HorizontalOrganizationChart"/>
    <dgm:cxn modelId="{6442082E-5FB7-49EB-92C3-283511C6CEA7}" type="presParOf" srcId="{786BB9BE-C858-4575-9549-A4E629930BB1}" destId="{9E0AE8EA-8047-4330-B8CB-7B7376E01348}" srcOrd="0" destOrd="0" presId="urn:microsoft.com/office/officeart/2009/3/layout/HorizontalOrganizationChart"/>
    <dgm:cxn modelId="{2A453318-A5F4-48AC-BFC1-459DFAB09603}" type="presParOf" srcId="{786BB9BE-C858-4575-9549-A4E629930BB1}" destId="{904D9201-7396-408F-9669-E0F1695938CC}" srcOrd="1" destOrd="0" presId="urn:microsoft.com/office/officeart/2009/3/layout/HorizontalOrganizationChart"/>
    <dgm:cxn modelId="{B494B027-B94E-43E2-AF24-DB9EF97EE74C}" type="presParOf" srcId="{837842B9-173E-46AA-BBA1-CAADD33CD119}" destId="{F0F1C498-D417-4C00-9B6E-F4E1DDCCC566}" srcOrd="1" destOrd="0" presId="urn:microsoft.com/office/officeart/2009/3/layout/HorizontalOrganizationChart"/>
    <dgm:cxn modelId="{BE24D7E2-C378-469E-8666-A455E84ACAA3}" type="presParOf" srcId="{837842B9-173E-46AA-BBA1-CAADD33CD119}" destId="{8D6A4131-8CC3-4B6B-84A5-637790864F2A}" srcOrd="2" destOrd="0" presId="urn:microsoft.com/office/officeart/2009/3/layout/HorizontalOrganizationChart"/>
    <dgm:cxn modelId="{0C2929BE-8693-4300-BCEE-B6753EAC87C5}" type="presParOf" srcId="{33269169-6297-458C-91F6-A3FA445BCBC9}" destId="{1F243A8D-F90D-4E8B-85B3-2538A1EF8179}" srcOrd="2" destOrd="0" presId="urn:microsoft.com/office/officeart/2009/3/layout/HorizontalOrganizationChart"/>
    <dgm:cxn modelId="{148DECCA-D644-4BE2-B83C-D7FAB64A9209}" type="presParOf" srcId="{702FAA5F-815D-42F4-9822-66ACB752741E}" destId="{8CCC3394-E510-4449-A035-3DE421728FCF}" srcOrd="2" destOrd="0" presId="urn:microsoft.com/office/officeart/2009/3/layout/HorizontalOrganizationChart"/>
    <dgm:cxn modelId="{83837691-6C55-4B1F-B3F6-0E9BC5E22B8C}" type="presParOf" srcId="{702FAA5F-815D-42F4-9822-66ACB752741E}" destId="{03AA9CAA-CED8-4177-BB94-F7F81110626B}" srcOrd="3" destOrd="0" presId="urn:microsoft.com/office/officeart/2009/3/layout/HorizontalOrganizationChart"/>
    <dgm:cxn modelId="{D2D57C46-4F17-42A0-A63C-61B7C681349A}" type="presParOf" srcId="{03AA9CAA-CED8-4177-BB94-F7F81110626B}" destId="{AC73D050-E72A-48AB-A508-C7D9150A6D0A}" srcOrd="0" destOrd="0" presId="urn:microsoft.com/office/officeart/2009/3/layout/HorizontalOrganizationChart"/>
    <dgm:cxn modelId="{2FB0B9C8-06CB-4BCD-AE04-EB35A1933AE6}" type="presParOf" srcId="{AC73D050-E72A-48AB-A508-C7D9150A6D0A}" destId="{19E99415-3B25-480F-BF52-3869EE3C8525}" srcOrd="0" destOrd="0" presId="urn:microsoft.com/office/officeart/2009/3/layout/HorizontalOrganizationChart"/>
    <dgm:cxn modelId="{C312FDC0-AF10-4422-BC59-969BCFE2F88A}" type="presParOf" srcId="{AC73D050-E72A-48AB-A508-C7D9150A6D0A}" destId="{E8BD206F-71D0-4602-BD02-F2DCAA22A47D}" srcOrd="1" destOrd="0" presId="urn:microsoft.com/office/officeart/2009/3/layout/HorizontalOrganizationChart"/>
    <dgm:cxn modelId="{8BDF3430-826F-4FC8-9BD0-278BD54A0EB0}" type="presParOf" srcId="{03AA9CAA-CED8-4177-BB94-F7F81110626B}" destId="{C6CA53D6-0D5D-4177-8DD6-019BB4916618}" srcOrd="1" destOrd="0" presId="urn:microsoft.com/office/officeart/2009/3/layout/HorizontalOrganizationChart"/>
    <dgm:cxn modelId="{3D8CDFCA-B25B-41AD-B397-A160049D5715}" type="presParOf" srcId="{C6CA53D6-0D5D-4177-8DD6-019BB4916618}" destId="{02ED00F8-9C6D-4314-B50F-7825D558BA7D}" srcOrd="0" destOrd="0" presId="urn:microsoft.com/office/officeart/2009/3/layout/HorizontalOrganizationChart"/>
    <dgm:cxn modelId="{A7A60F13-19F7-4378-88D3-6E7CCF9C203D}" type="presParOf" srcId="{C6CA53D6-0D5D-4177-8DD6-019BB4916618}" destId="{E626F81F-F95E-47BF-99AD-0E245DBE9A46}" srcOrd="1" destOrd="0" presId="urn:microsoft.com/office/officeart/2009/3/layout/HorizontalOrganizationChart"/>
    <dgm:cxn modelId="{A7C9DE0F-B5F9-479F-9969-F4E3E088F0EF}" type="presParOf" srcId="{E626F81F-F95E-47BF-99AD-0E245DBE9A46}" destId="{BC3B3181-43F4-4445-A0C6-34403B0A8CCC}" srcOrd="0" destOrd="0" presId="urn:microsoft.com/office/officeart/2009/3/layout/HorizontalOrganizationChart"/>
    <dgm:cxn modelId="{21FA36D0-FA16-4625-8FD7-66CFE73F1708}" type="presParOf" srcId="{BC3B3181-43F4-4445-A0C6-34403B0A8CCC}" destId="{2BED0E02-8D3E-4971-98CF-40AB9E8DFA62}" srcOrd="0" destOrd="0" presId="urn:microsoft.com/office/officeart/2009/3/layout/HorizontalOrganizationChart"/>
    <dgm:cxn modelId="{6FF3F099-DEC2-4EB7-9FE3-23B7B15C3C5E}" type="presParOf" srcId="{BC3B3181-43F4-4445-A0C6-34403B0A8CCC}" destId="{DEAA0C05-B00E-4744-B5BC-270073A04984}" srcOrd="1" destOrd="0" presId="urn:microsoft.com/office/officeart/2009/3/layout/HorizontalOrganizationChart"/>
    <dgm:cxn modelId="{8E055787-59A4-4FD9-849A-6D6D6069E0FF}" type="presParOf" srcId="{E626F81F-F95E-47BF-99AD-0E245DBE9A46}" destId="{4AC12ECF-F369-4925-B5B9-1A63E53ED952}" srcOrd="1" destOrd="0" presId="urn:microsoft.com/office/officeart/2009/3/layout/HorizontalOrganizationChart"/>
    <dgm:cxn modelId="{4AFA8F96-BDDF-4352-AC8F-33925E4B50CF}" type="presParOf" srcId="{E626F81F-F95E-47BF-99AD-0E245DBE9A46}" destId="{2D2D61F1-31F9-4502-95EB-324688E52EE1}" srcOrd="2" destOrd="0" presId="urn:microsoft.com/office/officeart/2009/3/layout/HorizontalOrganizationChart"/>
    <dgm:cxn modelId="{D6857D02-66E1-4022-89EA-8FB64002F5F6}" type="presParOf" srcId="{03AA9CAA-CED8-4177-BB94-F7F81110626B}" destId="{DC7793DF-AE46-45ED-8D9F-FAF69E95E00F}" srcOrd="2" destOrd="0" presId="urn:microsoft.com/office/officeart/2009/3/layout/HorizontalOrganizationChart"/>
    <dgm:cxn modelId="{8DA9A20A-778C-4097-A6AD-5B714FE242A6}" type="presParOf" srcId="{C47534ED-2A54-4A15-91ED-52543BE82F11}" destId="{2AB95063-6DF7-4C78-8184-2E1DF1A830C6}" srcOrd="2" destOrd="0" presId="urn:microsoft.com/office/officeart/2009/3/layout/HorizontalOrganizationChart"/>
    <dgm:cxn modelId="{D8410405-2F91-4CFE-9E3B-EB1DD2AA690F}" type="presParOf" srcId="{160AC562-F0C5-4894-B042-4BBDF16ABE7A}" destId="{34450348-8B39-41EA-BEAC-21BA895C1660}" srcOrd="2" destOrd="0" presId="urn:microsoft.com/office/officeart/2009/3/layout/HorizontalOrganizationChart"/>
    <dgm:cxn modelId="{91B1F1FF-800E-4844-9B83-903040C22DDA}" type="presParOf" srcId="{58D5FEEC-489B-4472-A085-8FCA3D87E8E2}" destId="{34227A86-464D-424C-AE33-0404F742BD9E}" srcOrd="2" destOrd="0" presId="urn:microsoft.com/office/officeart/2009/3/layout/HorizontalOrganizationChart"/>
    <dgm:cxn modelId="{231A57B1-0DEB-4EAD-BAE6-E42006569EB6}" type="presParOf" srcId="{58D5FEEC-489B-4472-A085-8FCA3D87E8E2}" destId="{73CC51CE-3A3B-4632-81AC-18069A0B018C}" srcOrd="3" destOrd="0" presId="urn:microsoft.com/office/officeart/2009/3/layout/HorizontalOrganizationChart"/>
    <dgm:cxn modelId="{EDD1395D-C5B7-4EDF-BF72-7CD310FCF556}" type="presParOf" srcId="{73CC51CE-3A3B-4632-81AC-18069A0B018C}" destId="{C3291CF7-E80C-4E15-A2F8-649C51218205}" srcOrd="0" destOrd="0" presId="urn:microsoft.com/office/officeart/2009/3/layout/HorizontalOrganizationChart"/>
    <dgm:cxn modelId="{206B51FE-2755-44FB-B598-DFA20249B42F}" type="presParOf" srcId="{C3291CF7-E80C-4E15-A2F8-649C51218205}" destId="{BA9EB608-E68F-4305-9D6D-FD3630ED0D12}" srcOrd="0" destOrd="0" presId="urn:microsoft.com/office/officeart/2009/3/layout/HorizontalOrganizationChart"/>
    <dgm:cxn modelId="{D3F67DE6-7A83-481F-880A-B9AB25147B8B}" type="presParOf" srcId="{C3291CF7-E80C-4E15-A2F8-649C51218205}" destId="{690C64FB-68F9-4901-9719-7E587E9AC90B}" srcOrd="1" destOrd="0" presId="urn:microsoft.com/office/officeart/2009/3/layout/HorizontalOrganizationChart"/>
    <dgm:cxn modelId="{82D2455A-DD89-442B-A378-B08F341B8CE0}" type="presParOf" srcId="{73CC51CE-3A3B-4632-81AC-18069A0B018C}" destId="{6C0DBAFB-45EA-419F-94CE-2FF2C4296DD1}" srcOrd="1" destOrd="0" presId="urn:microsoft.com/office/officeart/2009/3/layout/HorizontalOrganizationChart"/>
    <dgm:cxn modelId="{3CE29FE3-E869-4B35-98FD-5EF517C994D9}" type="presParOf" srcId="{6C0DBAFB-45EA-419F-94CE-2FF2C4296DD1}" destId="{FA8F17A4-39C7-4128-B106-183F290B1DD8}" srcOrd="0" destOrd="0" presId="urn:microsoft.com/office/officeart/2009/3/layout/HorizontalOrganizationChart"/>
    <dgm:cxn modelId="{5F095264-2716-4CAB-B3D1-123E68FD4D97}" type="presParOf" srcId="{6C0DBAFB-45EA-419F-94CE-2FF2C4296DD1}" destId="{3527B5CF-F0EE-4317-9AB4-12266801318D}" srcOrd="1" destOrd="0" presId="urn:microsoft.com/office/officeart/2009/3/layout/HorizontalOrganizationChart"/>
    <dgm:cxn modelId="{8FC4BED4-815D-4E7A-AAC7-D322E1DE0966}" type="presParOf" srcId="{3527B5CF-F0EE-4317-9AB4-12266801318D}" destId="{88C82061-BBDA-42E1-AAA4-229506C953A1}" srcOrd="0" destOrd="0" presId="urn:microsoft.com/office/officeart/2009/3/layout/HorizontalOrganizationChart"/>
    <dgm:cxn modelId="{DC0AAFAE-6613-46B2-BD82-F94BE101A496}" type="presParOf" srcId="{88C82061-BBDA-42E1-AAA4-229506C953A1}" destId="{62B22025-999F-46CD-B545-96DA21E5B125}" srcOrd="0" destOrd="0" presId="urn:microsoft.com/office/officeart/2009/3/layout/HorizontalOrganizationChart"/>
    <dgm:cxn modelId="{944A6309-B51A-4A4F-922E-8742A16F93DF}" type="presParOf" srcId="{88C82061-BBDA-42E1-AAA4-229506C953A1}" destId="{CC4EDA97-EFEF-47D4-839E-FDF3B688D69A}" srcOrd="1" destOrd="0" presId="urn:microsoft.com/office/officeart/2009/3/layout/HorizontalOrganizationChart"/>
    <dgm:cxn modelId="{8B7A44B9-14FD-4233-9B38-F8454CD99113}" type="presParOf" srcId="{3527B5CF-F0EE-4317-9AB4-12266801318D}" destId="{6DB1FC46-142D-43D5-9327-5673D31C2CA4}" srcOrd="1" destOrd="0" presId="urn:microsoft.com/office/officeart/2009/3/layout/HorizontalOrganizationChart"/>
    <dgm:cxn modelId="{E4E3198C-E66C-4FE9-920C-AA7DE1113DA8}" type="presParOf" srcId="{6DB1FC46-142D-43D5-9327-5673D31C2CA4}" destId="{BEFD460A-7E96-46D8-8BD5-DCB7F0F51C35}" srcOrd="0" destOrd="0" presId="urn:microsoft.com/office/officeart/2009/3/layout/HorizontalOrganizationChart"/>
    <dgm:cxn modelId="{D3CC9F9C-D4C9-4738-90A4-19F31A40426B}" type="presParOf" srcId="{6DB1FC46-142D-43D5-9327-5673D31C2CA4}" destId="{A57B3B3E-23B8-4D33-B998-6627C1DAACD0}" srcOrd="1" destOrd="0" presId="urn:microsoft.com/office/officeart/2009/3/layout/HorizontalOrganizationChart"/>
    <dgm:cxn modelId="{6205380C-4C8E-459F-9F0A-FBDAF29411B1}" type="presParOf" srcId="{A57B3B3E-23B8-4D33-B998-6627C1DAACD0}" destId="{C467F6B3-D953-417E-8CFD-1F0462BFF577}" srcOrd="0" destOrd="0" presId="urn:microsoft.com/office/officeart/2009/3/layout/HorizontalOrganizationChart"/>
    <dgm:cxn modelId="{02157040-090E-40A0-AE5C-5454A8CCA830}" type="presParOf" srcId="{C467F6B3-D953-417E-8CFD-1F0462BFF577}" destId="{EF0A6AFA-BDEF-43FE-A6F9-4D53E73E2F00}" srcOrd="0" destOrd="0" presId="urn:microsoft.com/office/officeart/2009/3/layout/HorizontalOrganizationChart"/>
    <dgm:cxn modelId="{C9F2C6C9-A652-4003-8885-D6AFEBDDE0A6}" type="presParOf" srcId="{C467F6B3-D953-417E-8CFD-1F0462BFF577}" destId="{B87BF8C8-CE4E-488E-9E3D-A11A84B1C312}" srcOrd="1" destOrd="0" presId="urn:microsoft.com/office/officeart/2009/3/layout/HorizontalOrganizationChart"/>
    <dgm:cxn modelId="{8D7BB7FA-4ED6-4368-88DD-174FD77012F1}" type="presParOf" srcId="{A57B3B3E-23B8-4D33-B998-6627C1DAACD0}" destId="{038EF427-F1C3-4BA6-A5EE-6AA53A598943}" srcOrd="1" destOrd="0" presId="urn:microsoft.com/office/officeart/2009/3/layout/HorizontalOrganizationChart"/>
    <dgm:cxn modelId="{1318B366-8C93-48FC-B9DB-C93C6C2A3964}" type="presParOf" srcId="{A57B3B3E-23B8-4D33-B998-6627C1DAACD0}" destId="{52D718BF-3108-4167-8684-6B3B48246598}" srcOrd="2" destOrd="0" presId="urn:microsoft.com/office/officeart/2009/3/layout/HorizontalOrganizationChart"/>
    <dgm:cxn modelId="{ECCC2D8E-CB29-4638-870F-98B2892C68CB}" type="presParOf" srcId="{6DB1FC46-142D-43D5-9327-5673D31C2CA4}" destId="{6CA723E1-435F-4B36-821E-7D73F0E2F37B}" srcOrd="2" destOrd="0" presId="urn:microsoft.com/office/officeart/2009/3/layout/HorizontalOrganizationChart"/>
    <dgm:cxn modelId="{81832C66-D2BF-4AD0-B5A3-289D8C7FE6A7}" type="presParOf" srcId="{6DB1FC46-142D-43D5-9327-5673D31C2CA4}" destId="{D035B078-71C5-4922-8F40-810EC9DFD06F}" srcOrd="3" destOrd="0" presId="urn:microsoft.com/office/officeart/2009/3/layout/HorizontalOrganizationChart"/>
    <dgm:cxn modelId="{C87E43F3-528D-4FB0-B495-273CFC29D46D}" type="presParOf" srcId="{D035B078-71C5-4922-8F40-810EC9DFD06F}" destId="{B8CDED3C-A7A8-47A2-9875-B9A1E0AA6F82}" srcOrd="0" destOrd="0" presId="urn:microsoft.com/office/officeart/2009/3/layout/HorizontalOrganizationChart"/>
    <dgm:cxn modelId="{83B02B81-506B-452D-90D5-64B8A1CB7E04}" type="presParOf" srcId="{B8CDED3C-A7A8-47A2-9875-B9A1E0AA6F82}" destId="{A8EEAC45-ED71-4EE6-98B5-A810B1EAC19E}" srcOrd="0" destOrd="0" presId="urn:microsoft.com/office/officeart/2009/3/layout/HorizontalOrganizationChart"/>
    <dgm:cxn modelId="{F3E5A0E0-FF01-4DA2-AEC7-E87113E5A107}" type="presParOf" srcId="{B8CDED3C-A7A8-47A2-9875-B9A1E0AA6F82}" destId="{C42E19B3-0D7E-40EE-921F-39768DCCAB6C}" srcOrd="1" destOrd="0" presId="urn:microsoft.com/office/officeart/2009/3/layout/HorizontalOrganizationChart"/>
    <dgm:cxn modelId="{686FC38C-A0D0-4437-AE93-69FFB2E2B07B}" type="presParOf" srcId="{D035B078-71C5-4922-8F40-810EC9DFD06F}" destId="{8592AC9B-5D28-4C53-89C2-434C11351767}" srcOrd="1" destOrd="0" presId="urn:microsoft.com/office/officeart/2009/3/layout/HorizontalOrganizationChart"/>
    <dgm:cxn modelId="{206EEA6A-9FE9-4A0F-A854-79C99309401E}" type="presParOf" srcId="{D035B078-71C5-4922-8F40-810EC9DFD06F}" destId="{670BA3DB-A094-4FC9-84C0-E4AED4E7060F}" srcOrd="2" destOrd="0" presId="urn:microsoft.com/office/officeart/2009/3/layout/HorizontalOrganizationChart"/>
    <dgm:cxn modelId="{60513F74-09BF-40A1-AFD6-C49AA85FBDAF}" type="presParOf" srcId="{3527B5CF-F0EE-4317-9AB4-12266801318D}" destId="{ED5F36A6-4772-453F-82A2-85DAED568DCD}" srcOrd="2" destOrd="0" presId="urn:microsoft.com/office/officeart/2009/3/layout/HorizontalOrganizationChart"/>
    <dgm:cxn modelId="{C19AFBEE-6042-47A1-AC73-B73B00E7F1D4}" type="presParOf" srcId="{6C0DBAFB-45EA-419F-94CE-2FF2C4296DD1}" destId="{9A16B7B3-8F56-4E6B-8313-A1763186DFFA}" srcOrd="2" destOrd="0" presId="urn:microsoft.com/office/officeart/2009/3/layout/HorizontalOrganizationChart"/>
    <dgm:cxn modelId="{61293FB7-6B2A-479D-93B0-FFB686A3A3B5}" type="presParOf" srcId="{6C0DBAFB-45EA-419F-94CE-2FF2C4296DD1}" destId="{39C8B671-C376-4368-95FC-17E0C326D1DD}" srcOrd="3" destOrd="0" presId="urn:microsoft.com/office/officeart/2009/3/layout/HorizontalOrganizationChart"/>
    <dgm:cxn modelId="{0370D395-49A8-40EF-973C-F1B9257F6EB3}" type="presParOf" srcId="{39C8B671-C376-4368-95FC-17E0C326D1DD}" destId="{E4CF2D3C-9287-4F6C-A0E5-15068EF9ACAC}" srcOrd="0" destOrd="0" presId="urn:microsoft.com/office/officeart/2009/3/layout/HorizontalOrganizationChart"/>
    <dgm:cxn modelId="{3E9D61DE-9641-4AF4-BCA0-82259B5CAAED}" type="presParOf" srcId="{E4CF2D3C-9287-4F6C-A0E5-15068EF9ACAC}" destId="{90417FDB-D5CD-4500-A9E4-C967BAE58FAB}" srcOrd="0" destOrd="0" presId="urn:microsoft.com/office/officeart/2009/3/layout/HorizontalOrganizationChart"/>
    <dgm:cxn modelId="{E45D7197-3212-4483-BC42-D133308C752F}" type="presParOf" srcId="{E4CF2D3C-9287-4F6C-A0E5-15068EF9ACAC}" destId="{8F01633B-4C49-4478-985F-E282B22A776F}" srcOrd="1" destOrd="0" presId="urn:microsoft.com/office/officeart/2009/3/layout/HorizontalOrganizationChart"/>
    <dgm:cxn modelId="{3473ACD9-13B4-494F-9239-56777F1A1A43}" type="presParOf" srcId="{39C8B671-C376-4368-95FC-17E0C326D1DD}" destId="{85283084-37CA-4BF6-B504-E7E876977F1B}" srcOrd="1" destOrd="0" presId="urn:microsoft.com/office/officeart/2009/3/layout/HorizontalOrganizationChart"/>
    <dgm:cxn modelId="{23A95D58-1739-4CB8-ADCE-B71CE66CF95A}" type="presParOf" srcId="{85283084-37CA-4BF6-B504-E7E876977F1B}" destId="{16F6629B-CBD3-415E-8922-F6A88502AD29}" srcOrd="0" destOrd="0" presId="urn:microsoft.com/office/officeart/2009/3/layout/HorizontalOrganizationChart"/>
    <dgm:cxn modelId="{C1BB6B7A-11E6-4ACB-857F-1A7A5DFE4DCC}" type="presParOf" srcId="{85283084-37CA-4BF6-B504-E7E876977F1B}" destId="{B412CD89-AFB9-47FF-9C8B-E230776CF16D}" srcOrd="1" destOrd="0" presId="urn:microsoft.com/office/officeart/2009/3/layout/HorizontalOrganizationChart"/>
    <dgm:cxn modelId="{3EF9B5B0-741C-40D5-AA65-8016896896F5}" type="presParOf" srcId="{B412CD89-AFB9-47FF-9C8B-E230776CF16D}" destId="{B17A7A71-7467-4BCB-B6B9-5566B2EDD523}" srcOrd="0" destOrd="0" presId="urn:microsoft.com/office/officeart/2009/3/layout/HorizontalOrganizationChart"/>
    <dgm:cxn modelId="{702D95C2-A505-4890-8036-832601FFF5D8}" type="presParOf" srcId="{B17A7A71-7467-4BCB-B6B9-5566B2EDD523}" destId="{E0CBC117-084C-43A6-8AD9-AA02F0695629}" srcOrd="0" destOrd="0" presId="urn:microsoft.com/office/officeart/2009/3/layout/HorizontalOrganizationChart"/>
    <dgm:cxn modelId="{D9A195D7-5F76-46C3-B00C-7073158C8447}" type="presParOf" srcId="{B17A7A71-7467-4BCB-B6B9-5566B2EDD523}" destId="{C8530758-98C8-41E5-AF2A-7CBA308EA889}" srcOrd="1" destOrd="0" presId="urn:microsoft.com/office/officeart/2009/3/layout/HorizontalOrganizationChart"/>
    <dgm:cxn modelId="{9E2AD0BA-7068-4CCC-86CA-27B9ECC964F0}" type="presParOf" srcId="{B412CD89-AFB9-47FF-9C8B-E230776CF16D}" destId="{0B6E592C-00B8-4F99-BFA4-02C9DF7133F6}" srcOrd="1" destOrd="0" presId="urn:microsoft.com/office/officeart/2009/3/layout/HorizontalOrganizationChart"/>
    <dgm:cxn modelId="{EB566A85-DF8B-49F5-B7C3-26B6D81B2A41}" type="presParOf" srcId="{B412CD89-AFB9-47FF-9C8B-E230776CF16D}" destId="{0E793AC5-7B14-4708-9B07-FA4248DD1B9F}" srcOrd="2" destOrd="0" presId="urn:microsoft.com/office/officeart/2009/3/layout/HorizontalOrganizationChart"/>
    <dgm:cxn modelId="{EFE4BDB2-FFD2-40CC-9A40-44A5928387A2}" type="presParOf" srcId="{85283084-37CA-4BF6-B504-E7E876977F1B}" destId="{144D2C74-BC44-4798-8A77-A6BAE6D58E9A}" srcOrd="2" destOrd="0" presId="urn:microsoft.com/office/officeart/2009/3/layout/HorizontalOrganizationChart"/>
    <dgm:cxn modelId="{5F81E554-D4F9-4486-A2CB-6190F925B148}" type="presParOf" srcId="{85283084-37CA-4BF6-B504-E7E876977F1B}" destId="{548C116E-7CEC-4A5F-9EB4-082F1E60794F}" srcOrd="3" destOrd="0" presId="urn:microsoft.com/office/officeart/2009/3/layout/HorizontalOrganizationChart"/>
    <dgm:cxn modelId="{841A7BFA-9DF3-485B-B327-009977FCBA11}" type="presParOf" srcId="{548C116E-7CEC-4A5F-9EB4-082F1E60794F}" destId="{F05E5C97-471F-4937-9D00-269E74ACCC6A}" srcOrd="0" destOrd="0" presId="urn:microsoft.com/office/officeart/2009/3/layout/HorizontalOrganizationChart"/>
    <dgm:cxn modelId="{DF00FAD9-C196-4F2C-AA11-E37E97A1ED6F}" type="presParOf" srcId="{F05E5C97-471F-4937-9D00-269E74ACCC6A}" destId="{FE42F41D-B11E-4B24-9EF3-56C02E5E9612}" srcOrd="0" destOrd="0" presId="urn:microsoft.com/office/officeart/2009/3/layout/HorizontalOrganizationChart"/>
    <dgm:cxn modelId="{D8572C68-9418-4A99-90E6-30C4495AF641}" type="presParOf" srcId="{F05E5C97-471F-4937-9D00-269E74ACCC6A}" destId="{39BEB49A-032E-4A5D-A64E-C7220F6CB421}" srcOrd="1" destOrd="0" presId="urn:microsoft.com/office/officeart/2009/3/layout/HorizontalOrganizationChart"/>
    <dgm:cxn modelId="{C345F7C3-800D-4380-B3A6-9271247E4ED2}" type="presParOf" srcId="{548C116E-7CEC-4A5F-9EB4-082F1E60794F}" destId="{527A4B62-C9B0-4916-8DF4-34CC36CF5111}" srcOrd="1" destOrd="0" presId="urn:microsoft.com/office/officeart/2009/3/layout/HorizontalOrganizationChart"/>
    <dgm:cxn modelId="{180D5A87-CF93-4B17-9CE1-C4EB54D96938}" type="presParOf" srcId="{548C116E-7CEC-4A5F-9EB4-082F1E60794F}" destId="{3B6BD903-642A-4883-8AE2-D3F034F881B3}" srcOrd="2" destOrd="0" presId="urn:microsoft.com/office/officeart/2009/3/layout/HorizontalOrganizationChart"/>
    <dgm:cxn modelId="{29D68125-8C8F-431B-8F15-87A49708849E}" type="presParOf" srcId="{39C8B671-C376-4368-95FC-17E0C326D1DD}" destId="{982BFDA2-6607-45A9-B3CF-29E60F277E27}" srcOrd="2" destOrd="0" presId="urn:microsoft.com/office/officeart/2009/3/layout/HorizontalOrganizationChart"/>
    <dgm:cxn modelId="{FF036C61-A454-4175-B8C6-EC5D03DCFDC1}" type="presParOf" srcId="{73CC51CE-3A3B-4632-81AC-18069A0B018C}" destId="{9B799526-F17F-4A81-A488-92729C2AB68D}" srcOrd="2" destOrd="0" presId="urn:microsoft.com/office/officeart/2009/3/layout/HorizontalOrganizationChart"/>
    <dgm:cxn modelId="{6D5CE298-366D-45AF-892F-935BD7881983}" type="presParOf" srcId="{58D5FEEC-489B-4472-A085-8FCA3D87E8E2}" destId="{84E283ED-CC3C-40BE-9A7B-A16F197407DA}" srcOrd="4" destOrd="0" presId="urn:microsoft.com/office/officeart/2009/3/layout/HorizontalOrganizationChart"/>
    <dgm:cxn modelId="{DA797A40-E1AA-45F6-B1F0-67DCD0AC28B5}" type="presParOf" srcId="{58D5FEEC-489B-4472-A085-8FCA3D87E8E2}" destId="{4E1D9B98-97DE-4061-A0B4-00C2D76BBDA1}" srcOrd="5" destOrd="0" presId="urn:microsoft.com/office/officeart/2009/3/layout/HorizontalOrganizationChart"/>
    <dgm:cxn modelId="{4248FB57-4C6F-40D3-AAE4-8B6508ED171F}" type="presParOf" srcId="{4E1D9B98-97DE-4061-A0B4-00C2D76BBDA1}" destId="{AD24FDA4-4B26-4DA3-A622-890BAA53D33F}" srcOrd="0" destOrd="0" presId="urn:microsoft.com/office/officeart/2009/3/layout/HorizontalOrganizationChart"/>
    <dgm:cxn modelId="{7FDCFD8C-A91A-4EFD-9181-1578DD04ABB1}" type="presParOf" srcId="{AD24FDA4-4B26-4DA3-A622-890BAA53D33F}" destId="{7A182CB6-903F-4FEF-B667-0DCFDB4A203D}" srcOrd="0" destOrd="0" presId="urn:microsoft.com/office/officeart/2009/3/layout/HorizontalOrganizationChart"/>
    <dgm:cxn modelId="{3D24DD13-AFF9-4C2D-BBFB-E2AC125CA2C2}" type="presParOf" srcId="{AD24FDA4-4B26-4DA3-A622-890BAA53D33F}" destId="{061E2A2A-25CA-4C4D-A8E4-CEA8F2E7E260}" srcOrd="1" destOrd="0" presId="urn:microsoft.com/office/officeart/2009/3/layout/HorizontalOrganizationChart"/>
    <dgm:cxn modelId="{ABF77C4C-11A5-4DD9-B00E-4A597C9DB052}" type="presParOf" srcId="{4E1D9B98-97DE-4061-A0B4-00C2D76BBDA1}" destId="{8576AD7A-3F1A-406D-B8C0-A8E405878C1B}" srcOrd="1" destOrd="0" presId="urn:microsoft.com/office/officeart/2009/3/layout/HorizontalOrganizationChart"/>
    <dgm:cxn modelId="{8CD29144-6FA4-45AA-892F-411AD59D6549}" type="presParOf" srcId="{4E1D9B98-97DE-4061-A0B4-00C2D76BBDA1}" destId="{7856C1FD-AA4B-447D-86F0-0B240AEED8E2}" srcOrd="2" destOrd="0" presId="urn:microsoft.com/office/officeart/2009/3/layout/HorizontalOrganizationChart"/>
    <dgm:cxn modelId="{FAC29B81-2271-4CC7-9D5B-2E9F245EC4BC}" type="presParOf" srcId="{58D5FEEC-489B-4472-A085-8FCA3D87E8E2}" destId="{D8452F13-6975-4C8E-A1DB-81F6E1BC86A7}" srcOrd="6" destOrd="0" presId="urn:microsoft.com/office/officeart/2009/3/layout/HorizontalOrganizationChart"/>
    <dgm:cxn modelId="{949B10F5-9AC7-40ED-818E-500B0ECDB743}" type="presParOf" srcId="{58D5FEEC-489B-4472-A085-8FCA3D87E8E2}" destId="{3A3F9C1B-4369-4E10-A7F2-7F047CD8F755}" srcOrd="7" destOrd="0" presId="urn:microsoft.com/office/officeart/2009/3/layout/HorizontalOrganizationChart"/>
    <dgm:cxn modelId="{7DDF0C1E-313A-47C1-8C15-01D25A04B136}" type="presParOf" srcId="{3A3F9C1B-4369-4E10-A7F2-7F047CD8F755}" destId="{3F283BA6-C6F1-4DB2-827F-F711B677EE64}" srcOrd="0" destOrd="0" presId="urn:microsoft.com/office/officeart/2009/3/layout/HorizontalOrganizationChart"/>
    <dgm:cxn modelId="{5FB45E35-CFB6-4C82-B27E-C0269500F44E}" type="presParOf" srcId="{3F283BA6-C6F1-4DB2-827F-F711B677EE64}" destId="{EB5AAF35-80F7-4C8C-A518-C5B5268678ED}" srcOrd="0" destOrd="0" presId="urn:microsoft.com/office/officeart/2009/3/layout/HorizontalOrganizationChart"/>
    <dgm:cxn modelId="{9C994BE8-86F6-499E-9DD7-BFBF59E46D35}" type="presParOf" srcId="{3F283BA6-C6F1-4DB2-827F-F711B677EE64}" destId="{EDE181A0-3B08-4F30-801D-F6FD598C2BBC}" srcOrd="1" destOrd="0" presId="urn:microsoft.com/office/officeart/2009/3/layout/HorizontalOrganizationChart"/>
    <dgm:cxn modelId="{07485F81-4C60-492A-901A-736820C296EB}" type="presParOf" srcId="{3A3F9C1B-4369-4E10-A7F2-7F047CD8F755}" destId="{F250F86D-7325-46A2-9508-C207BCD5A649}" srcOrd="1" destOrd="0" presId="urn:microsoft.com/office/officeart/2009/3/layout/HorizontalOrganizationChart"/>
    <dgm:cxn modelId="{50513F4E-C8D0-4CD9-AF97-92AE0447023B}" type="presParOf" srcId="{3A3F9C1B-4369-4E10-A7F2-7F047CD8F755}" destId="{057E8205-0D18-4246-8CA0-0FF8F19CC049}" srcOrd="2" destOrd="0" presId="urn:microsoft.com/office/officeart/2009/3/layout/HorizontalOrganizationChart"/>
    <dgm:cxn modelId="{FE0C553F-2007-4664-B3BA-0DDAE36170FE}" type="presParOf" srcId="{76F4CF50-4AF1-406B-82F0-0572AE3551FF}" destId="{8ED348FA-20DA-40D4-BDD4-59E13D4728C0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113FD4-BD19-4A1C-BE33-662745E8826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5" csCatId="colorful" phldr="1"/>
      <dgm:spPr/>
      <dgm:t>
        <a:bodyPr/>
        <a:lstStyle/>
        <a:p>
          <a:endParaRPr lang="en-IN"/>
        </a:p>
      </dgm:t>
    </dgm:pt>
    <dgm:pt modelId="{066B76E0-536F-45D9-9533-F58CCE2FC5A3}">
      <dgm:prSet/>
      <dgm:spPr/>
      <dgm:t>
        <a:bodyPr/>
        <a:lstStyle/>
        <a:p>
          <a:r>
            <a:rPr lang="en-US" b="1"/>
            <a:t>FOREIGN INVESTMENT:</a:t>
          </a:r>
          <a:endParaRPr lang="en-IN"/>
        </a:p>
      </dgm:t>
    </dgm:pt>
    <dgm:pt modelId="{50A19DF3-6091-476E-955A-77B5BC0BC061}" type="parTrans" cxnId="{AA48664D-11D7-4DE5-AC73-3215F30996AF}">
      <dgm:prSet/>
      <dgm:spPr/>
      <dgm:t>
        <a:bodyPr/>
        <a:lstStyle/>
        <a:p>
          <a:endParaRPr lang="en-IN"/>
        </a:p>
      </dgm:t>
    </dgm:pt>
    <dgm:pt modelId="{2FF982A5-7DC4-4A87-A0D1-332897912612}" type="sibTrans" cxnId="{AA48664D-11D7-4DE5-AC73-3215F30996AF}">
      <dgm:prSet/>
      <dgm:spPr/>
      <dgm:t>
        <a:bodyPr/>
        <a:lstStyle/>
        <a:p>
          <a:endParaRPr lang="en-IN"/>
        </a:p>
      </dgm:t>
    </dgm:pt>
    <dgm:pt modelId="{BCAD0BDE-560E-43D8-9355-49E9DDB31090}">
      <dgm:prSet/>
      <dgm:spPr/>
      <dgm:t>
        <a:bodyPr/>
        <a:lstStyle/>
        <a:p>
          <a:r>
            <a:rPr lang="en-US"/>
            <a:t>(a) Foreign direct investment</a:t>
          </a:r>
          <a:endParaRPr lang="en-IN"/>
        </a:p>
      </dgm:t>
    </dgm:pt>
    <dgm:pt modelId="{0CE57573-774F-4358-83CC-EBDCE0C41A97}" type="parTrans" cxnId="{BF3CBCF9-C7B6-4263-B180-861B838DF56A}">
      <dgm:prSet/>
      <dgm:spPr/>
      <dgm:t>
        <a:bodyPr/>
        <a:lstStyle/>
        <a:p>
          <a:endParaRPr lang="en-IN"/>
        </a:p>
      </dgm:t>
    </dgm:pt>
    <dgm:pt modelId="{7C6ABCC1-82DC-408A-A2F9-D2B9338ECED1}" type="sibTrans" cxnId="{BF3CBCF9-C7B6-4263-B180-861B838DF56A}">
      <dgm:prSet/>
      <dgm:spPr/>
      <dgm:t>
        <a:bodyPr/>
        <a:lstStyle/>
        <a:p>
          <a:endParaRPr lang="en-IN"/>
        </a:p>
      </dgm:t>
    </dgm:pt>
    <dgm:pt modelId="{644D39C9-67A6-491B-BD25-3AE1D27C1B09}">
      <dgm:prSet/>
      <dgm:spPr/>
      <dgm:t>
        <a:bodyPr/>
        <a:lstStyle/>
        <a:p>
          <a:r>
            <a:rPr lang="en-US"/>
            <a:t>(b) Portfolio investment</a:t>
          </a:r>
          <a:endParaRPr lang="en-IN"/>
        </a:p>
      </dgm:t>
    </dgm:pt>
    <dgm:pt modelId="{01452AF2-14E0-4B19-BAEE-5D21EECB7791}" type="parTrans" cxnId="{9DD40229-4EEB-4143-A5E1-75E2AB778696}">
      <dgm:prSet/>
      <dgm:spPr/>
      <dgm:t>
        <a:bodyPr/>
        <a:lstStyle/>
        <a:p>
          <a:endParaRPr lang="en-IN"/>
        </a:p>
      </dgm:t>
    </dgm:pt>
    <dgm:pt modelId="{FFE8D224-3034-436A-99AC-EEDF5D4725BF}" type="sibTrans" cxnId="{9DD40229-4EEB-4143-A5E1-75E2AB778696}">
      <dgm:prSet/>
      <dgm:spPr/>
      <dgm:t>
        <a:bodyPr/>
        <a:lstStyle/>
        <a:p>
          <a:endParaRPr lang="en-IN"/>
        </a:p>
      </dgm:t>
    </dgm:pt>
    <dgm:pt modelId="{261B8698-DB2F-4213-A50A-1C054D70F88A}">
      <dgm:prSet/>
      <dgm:spPr/>
      <dgm:t>
        <a:bodyPr/>
        <a:lstStyle/>
        <a:p>
          <a:r>
            <a:rPr lang="en-US" b="1"/>
            <a:t>LOANS:</a:t>
          </a:r>
          <a:endParaRPr lang="en-IN"/>
        </a:p>
      </dgm:t>
    </dgm:pt>
    <dgm:pt modelId="{CB81EC89-0948-4399-95A9-907940ACCF2A}" type="parTrans" cxnId="{8BE030AD-B3C5-48E5-84C0-1B5C03620AF4}">
      <dgm:prSet/>
      <dgm:spPr/>
      <dgm:t>
        <a:bodyPr/>
        <a:lstStyle/>
        <a:p>
          <a:endParaRPr lang="en-IN"/>
        </a:p>
      </dgm:t>
    </dgm:pt>
    <dgm:pt modelId="{FA65FAE3-94C7-4134-8365-ABECD67A3C28}" type="sibTrans" cxnId="{8BE030AD-B3C5-48E5-84C0-1B5C03620AF4}">
      <dgm:prSet/>
      <dgm:spPr/>
      <dgm:t>
        <a:bodyPr/>
        <a:lstStyle/>
        <a:p>
          <a:endParaRPr lang="en-IN"/>
        </a:p>
      </dgm:t>
    </dgm:pt>
    <dgm:pt modelId="{EADBDACD-B890-4DB8-A734-25166A92540E}">
      <dgm:prSet/>
      <dgm:spPr/>
      <dgm:t>
        <a:bodyPr/>
        <a:lstStyle/>
        <a:p>
          <a:r>
            <a:rPr lang="en-US"/>
            <a:t>(a) Commercial borrowing</a:t>
          </a:r>
          <a:endParaRPr lang="en-IN"/>
        </a:p>
      </dgm:t>
    </dgm:pt>
    <dgm:pt modelId="{9488D61E-6D1D-4138-8FF2-A370F0761C61}" type="parTrans" cxnId="{EBC24586-6304-4C7E-9EEC-044C121E3F45}">
      <dgm:prSet/>
      <dgm:spPr/>
      <dgm:t>
        <a:bodyPr/>
        <a:lstStyle/>
        <a:p>
          <a:endParaRPr lang="en-IN"/>
        </a:p>
      </dgm:t>
    </dgm:pt>
    <dgm:pt modelId="{9ED11273-09E9-4761-BA6C-15B9D4098D05}" type="sibTrans" cxnId="{EBC24586-6304-4C7E-9EEC-044C121E3F45}">
      <dgm:prSet/>
      <dgm:spPr/>
      <dgm:t>
        <a:bodyPr/>
        <a:lstStyle/>
        <a:p>
          <a:endParaRPr lang="en-IN"/>
        </a:p>
      </dgm:t>
    </dgm:pt>
    <dgm:pt modelId="{5A429901-D456-4006-9B2F-6A3DDE5A0D60}">
      <dgm:prSet/>
      <dgm:spPr/>
      <dgm:t>
        <a:bodyPr/>
        <a:lstStyle/>
        <a:p>
          <a:r>
            <a:rPr lang="en-US"/>
            <a:t>(b) Borrowing as external assistance</a:t>
          </a:r>
          <a:endParaRPr lang="en-IN"/>
        </a:p>
      </dgm:t>
    </dgm:pt>
    <dgm:pt modelId="{D0913CF5-5D4F-485F-9D0E-58C7000D8D7F}" type="parTrans" cxnId="{29241C11-F4CC-4732-BBD3-D4449382926A}">
      <dgm:prSet/>
      <dgm:spPr/>
      <dgm:t>
        <a:bodyPr/>
        <a:lstStyle/>
        <a:p>
          <a:endParaRPr lang="en-IN"/>
        </a:p>
      </dgm:t>
    </dgm:pt>
    <dgm:pt modelId="{DBFE7828-8CE8-4A04-B5F2-7DD6B2732302}" type="sibTrans" cxnId="{29241C11-F4CC-4732-BBD3-D4449382926A}">
      <dgm:prSet/>
      <dgm:spPr/>
      <dgm:t>
        <a:bodyPr/>
        <a:lstStyle/>
        <a:p>
          <a:endParaRPr lang="en-IN"/>
        </a:p>
      </dgm:t>
    </dgm:pt>
    <dgm:pt modelId="{DEBAC7C2-634E-4CC5-8867-2D0A9CD2B786}">
      <dgm:prSet/>
      <dgm:spPr/>
      <dgm:t>
        <a:bodyPr/>
        <a:lstStyle/>
        <a:p>
          <a:r>
            <a:rPr lang="en-US"/>
            <a:t>(c) Banking capital transactions</a:t>
          </a:r>
          <a:endParaRPr lang="en-IN"/>
        </a:p>
      </dgm:t>
    </dgm:pt>
    <dgm:pt modelId="{AB22CDCB-98A7-40C2-9180-36F734D6CBB3}" type="parTrans" cxnId="{93C2F1C3-7B27-4A27-BE1E-96E90A66C728}">
      <dgm:prSet/>
      <dgm:spPr/>
      <dgm:t>
        <a:bodyPr/>
        <a:lstStyle/>
        <a:p>
          <a:endParaRPr lang="en-IN"/>
        </a:p>
      </dgm:t>
    </dgm:pt>
    <dgm:pt modelId="{80250AC1-FD18-4533-931D-58C4201B19E3}" type="sibTrans" cxnId="{93C2F1C3-7B27-4A27-BE1E-96E90A66C728}">
      <dgm:prSet/>
      <dgm:spPr/>
      <dgm:t>
        <a:bodyPr/>
        <a:lstStyle/>
        <a:p>
          <a:endParaRPr lang="en-IN"/>
        </a:p>
      </dgm:t>
    </dgm:pt>
    <dgm:pt modelId="{D0A82230-3E8E-4C4C-8EA7-120CCC2A50DC}">
      <dgm:prSet/>
      <dgm:spPr/>
      <dgm:t>
        <a:bodyPr/>
        <a:lstStyle/>
        <a:p>
          <a:r>
            <a:rPr lang="en-US" dirty="0"/>
            <a:t>Capital Account shows international flow of loans and investments and represent a change in the country’s foreign assets and liabilities.</a:t>
          </a:r>
          <a:endParaRPr lang="en-IN" dirty="0"/>
        </a:p>
      </dgm:t>
    </dgm:pt>
    <dgm:pt modelId="{559FD191-A746-46D6-BF61-E5DD9D555A7A}" type="parTrans" cxnId="{6AC033CD-7E13-410D-9873-6C1CA11530A5}">
      <dgm:prSet/>
      <dgm:spPr/>
      <dgm:t>
        <a:bodyPr/>
        <a:lstStyle/>
        <a:p>
          <a:endParaRPr lang="en-IN"/>
        </a:p>
      </dgm:t>
    </dgm:pt>
    <dgm:pt modelId="{96A3C8F2-8E34-4C14-86AD-0D42197D247C}" type="sibTrans" cxnId="{6AC033CD-7E13-410D-9873-6C1CA11530A5}">
      <dgm:prSet/>
      <dgm:spPr/>
      <dgm:t>
        <a:bodyPr/>
        <a:lstStyle/>
        <a:p>
          <a:endParaRPr lang="en-IN"/>
        </a:p>
      </dgm:t>
    </dgm:pt>
    <dgm:pt modelId="{F5CAC8F5-D476-4A2E-864E-7B6C390D9EF8}" type="pres">
      <dgm:prSet presAssocID="{5D113FD4-BD19-4A1C-BE33-662745E88267}" presName="root" presStyleCnt="0">
        <dgm:presLayoutVars>
          <dgm:dir/>
          <dgm:resizeHandles val="exact"/>
        </dgm:presLayoutVars>
      </dgm:prSet>
      <dgm:spPr/>
    </dgm:pt>
    <dgm:pt modelId="{9A9A35C1-35DD-4A14-AFAF-BDC7099CB5D8}" type="pres">
      <dgm:prSet presAssocID="{D0A82230-3E8E-4C4C-8EA7-120CCC2A50DC}" presName="compNode" presStyleCnt="0"/>
      <dgm:spPr/>
    </dgm:pt>
    <dgm:pt modelId="{324CAB2C-E086-4E6B-B628-5E966F5A535F}" type="pres">
      <dgm:prSet presAssocID="{D0A82230-3E8E-4C4C-8EA7-120CCC2A50DC}" presName="bgRect" presStyleLbl="bgShp" presStyleIdx="0" presStyleCnt="3"/>
      <dgm:spPr/>
    </dgm:pt>
    <dgm:pt modelId="{BEC1D670-0F8D-4A5B-A864-287507019FD8}" type="pres">
      <dgm:prSet presAssocID="{D0A82230-3E8E-4C4C-8EA7-120CCC2A50D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x with solid fill"/>
        </a:ext>
      </dgm:extLst>
    </dgm:pt>
    <dgm:pt modelId="{7D4BB9B7-E2DB-4342-8672-53E927E91F4D}" type="pres">
      <dgm:prSet presAssocID="{D0A82230-3E8E-4C4C-8EA7-120CCC2A50DC}" presName="spaceRect" presStyleCnt="0"/>
      <dgm:spPr/>
    </dgm:pt>
    <dgm:pt modelId="{2B7AFA92-82DD-41D8-97FE-42D0A870B27A}" type="pres">
      <dgm:prSet presAssocID="{D0A82230-3E8E-4C4C-8EA7-120CCC2A50DC}" presName="parTx" presStyleLbl="revTx" presStyleIdx="0" presStyleCnt="5" custLinFactNeighborX="10" custLinFactNeighborY="686">
        <dgm:presLayoutVars>
          <dgm:chMax val="0"/>
          <dgm:chPref val="0"/>
        </dgm:presLayoutVars>
      </dgm:prSet>
      <dgm:spPr/>
    </dgm:pt>
    <dgm:pt modelId="{3A2009FE-BD1D-456A-B6FE-CC2656E0756B}" type="pres">
      <dgm:prSet presAssocID="{96A3C8F2-8E34-4C14-86AD-0D42197D247C}" presName="sibTrans" presStyleCnt="0"/>
      <dgm:spPr/>
    </dgm:pt>
    <dgm:pt modelId="{0CB94FD9-4950-4B5B-A7DD-D4DEF5F7C659}" type="pres">
      <dgm:prSet presAssocID="{066B76E0-536F-45D9-9533-F58CCE2FC5A3}" presName="compNode" presStyleCnt="0"/>
      <dgm:spPr/>
    </dgm:pt>
    <dgm:pt modelId="{406F993B-B2C9-4187-916F-B41798CD4A7E}" type="pres">
      <dgm:prSet presAssocID="{066B76E0-536F-45D9-9533-F58CCE2FC5A3}" presName="bgRect" presStyleLbl="bgShp" presStyleIdx="1" presStyleCnt="3"/>
      <dgm:spPr/>
    </dgm:pt>
    <dgm:pt modelId="{F86B1FDA-1283-4819-A680-E9C109B6AC13}" type="pres">
      <dgm:prSet presAssocID="{066B76E0-536F-45D9-9533-F58CCE2FC5A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D0D66544-1298-489C-A33E-9B4E63F0D8E9}" type="pres">
      <dgm:prSet presAssocID="{066B76E0-536F-45D9-9533-F58CCE2FC5A3}" presName="spaceRect" presStyleCnt="0"/>
      <dgm:spPr/>
    </dgm:pt>
    <dgm:pt modelId="{F07D4886-6812-4F5C-8F06-BE2358E03F35}" type="pres">
      <dgm:prSet presAssocID="{066B76E0-536F-45D9-9533-F58CCE2FC5A3}" presName="parTx" presStyleLbl="revTx" presStyleIdx="1" presStyleCnt="5">
        <dgm:presLayoutVars>
          <dgm:chMax val="0"/>
          <dgm:chPref val="0"/>
        </dgm:presLayoutVars>
      </dgm:prSet>
      <dgm:spPr/>
    </dgm:pt>
    <dgm:pt modelId="{C78000E4-5D92-4D5F-A93D-746866B9A6EA}" type="pres">
      <dgm:prSet presAssocID="{066B76E0-536F-45D9-9533-F58CCE2FC5A3}" presName="desTx" presStyleLbl="revTx" presStyleIdx="2" presStyleCnt="5">
        <dgm:presLayoutVars/>
      </dgm:prSet>
      <dgm:spPr/>
    </dgm:pt>
    <dgm:pt modelId="{AC28DFC2-A792-478F-9581-E7A90F2BC05E}" type="pres">
      <dgm:prSet presAssocID="{2FF982A5-7DC4-4A87-A0D1-332897912612}" presName="sibTrans" presStyleCnt="0"/>
      <dgm:spPr/>
    </dgm:pt>
    <dgm:pt modelId="{66A9E6FE-ED28-4380-B568-714847015B7C}" type="pres">
      <dgm:prSet presAssocID="{261B8698-DB2F-4213-A50A-1C054D70F88A}" presName="compNode" presStyleCnt="0"/>
      <dgm:spPr/>
    </dgm:pt>
    <dgm:pt modelId="{5E275C9C-F0AD-4728-B605-FCC4D1018299}" type="pres">
      <dgm:prSet presAssocID="{261B8698-DB2F-4213-A50A-1C054D70F88A}" presName="bgRect" presStyleLbl="bgShp" presStyleIdx="2" presStyleCnt="3"/>
      <dgm:spPr/>
    </dgm:pt>
    <dgm:pt modelId="{B20BBA5B-70FB-47AB-AD80-92DA22EFF746}" type="pres">
      <dgm:prSet presAssocID="{261B8698-DB2F-4213-A50A-1C054D70F88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20FB6EC9-3361-4486-B7A6-C11493954569}" type="pres">
      <dgm:prSet presAssocID="{261B8698-DB2F-4213-A50A-1C054D70F88A}" presName="spaceRect" presStyleCnt="0"/>
      <dgm:spPr/>
    </dgm:pt>
    <dgm:pt modelId="{78157B38-F9A9-49E2-B9E5-4F137121B94B}" type="pres">
      <dgm:prSet presAssocID="{261B8698-DB2F-4213-A50A-1C054D70F88A}" presName="parTx" presStyleLbl="revTx" presStyleIdx="3" presStyleCnt="5">
        <dgm:presLayoutVars>
          <dgm:chMax val="0"/>
          <dgm:chPref val="0"/>
        </dgm:presLayoutVars>
      </dgm:prSet>
      <dgm:spPr/>
    </dgm:pt>
    <dgm:pt modelId="{608F30AF-9E11-4DF2-B536-9A3D6497EFA4}" type="pres">
      <dgm:prSet presAssocID="{261B8698-DB2F-4213-A50A-1C054D70F88A}" presName="desTx" presStyleLbl="revTx" presStyleIdx="4" presStyleCnt="5">
        <dgm:presLayoutVars/>
      </dgm:prSet>
      <dgm:spPr/>
    </dgm:pt>
  </dgm:ptLst>
  <dgm:cxnLst>
    <dgm:cxn modelId="{29241C11-F4CC-4732-BBD3-D4449382926A}" srcId="{261B8698-DB2F-4213-A50A-1C054D70F88A}" destId="{5A429901-D456-4006-9B2F-6A3DDE5A0D60}" srcOrd="1" destOrd="0" parTransId="{D0913CF5-5D4F-485F-9D0E-58C7000D8D7F}" sibTransId="{DBFE7828-8CE8-4A04-B5F2-7DD6B2732302}"/>
    <dgm:cxn modelId="{09268E16-C80C-4032-890C-0960EB84139C}" type="presOf" srcId="{D0A82230-3E8E-4C4C-8EA7-120CCC2A50DC}" destId="{2B7AFA92-82DD-41D8-97FE-42D0A870B27A}" srcOrd="0" destOrd="0" presId="urn:microsoft.com/office/officeart/2018/2/layout/IconVerticalSolidList"/>
    <dgm:cxn modelId="{5A31E01F-6F90-418F-A0CD-30EA62A43754}" type="presOf" srcId="{5D113FD4-BD19-4A1C-BE33-662745E88267}" destId="{F5CAC8F5-D476-4A2E-864E-7B6C390D9EF8}" srcOrd="0" destOrd="0" presId="urn:microsoft.com/office/officeart/2018/2/layout/IconVerticalSolidList"/>
    <dgm:cxn modelId="{9DD40229-4EEB-4143-A5E1-75E2AB778696}" srcId="{066B76E0-536F-45D9-9533-F58CCE2FC5A3}" destId="{644D39C9-67A6-491B-BD25-3AE1D27C1B09}" srcOrd="1" destOrd="0" parTransId="{01452AF2-14E0-4B19-BAEE-5D21EECB7791}" sibTransId="{FFE8D224-3034-436A-99AC-EEDF5D4725BF}"/>
    <dgm:cxn modelId="{B0C16161-2B81-43ED-B9B3-CCA6ECB35E9B}" type="presOf" srcId="{644D39C9-67A6-491B-BD25-3AE1D27C1B09}" destId="{C78000E4-5D92-4D5F-A93D-746866B9A6EA}" srcOrd="0" destOrd="1" presId="urn:microsoft.com/office/officeart/2018/2/layout/IconVerticalSolidList"/>
    <dgm:cxn modelId="{7E8D2D49-1E63-445A-B34A-D5F5CF2C568E}" type="presOf" srcId="{066B76E0-536F-45D9-9533-F58CCE2FC5A3}" destId="{F07D4886-6812-4F5C-8F06-BE2358E03F35}" srcOrd="0" destOrd="0" presId="urn:microsoft.com/office/officeart/2018/2/layout/IconVerticalSolidList"/>
    <dgm:cxn modelId="{AA48664D-11D7-4DE5-AC73-3215F30996AF}" srcId="{5D113FD4-BD19-4A1C-BE33-662745E88267}" destId="{066B76E0-536F-45D9-9533-F58CCE2FC5A3}" srcOrd="1" destOrd="0" parTransId="{50A19DF3-6091-476E-955A-77B5BC0BC061}" sibTransId="{2FF982A5-7DC4-4A87-A0D1-332897912612}"/>
    <dgm:cxn modelId="{F1334679-04B2-40A6-A5BD-DB5550FE91F3}" type="presOf" srcId="{5A429901-D456-4006-9B2F-6A3DDE5A0D60}" destId="{608F30AF-9E11-4DF2-B536-9A3D6497EFA4}" srcOrd="0" destOrd="1" presId="urn:microsoft.com/office/officeart/2018/2/layout/IconVerticalSolidList"/>
    <dgm:cxn modelId="{EBC24586-6304-4C7E-9EEC-044C121E3F45}" srcId="{261B8698-DB2F-4213-A50A-1C054D70F88A}" destId="{EADBDACD-B890-4DB8-A734-25166A92540E}" srcOrd="0" destOrd="0" parTransId="{9488D61E-6D1D-4138-8FF2-A370F0761C61}" sibTransId="{9ED11273-09E9-4761-BA6C-15B9D4098D05}"/>
    <dgm:cxn modelId="{BBA1028C-FC22-4EDF-9582-C5F80EA73040}" type="presOf" srcId="{EADBDACD-B890-4DB8-A734-25166A92540E}" destId="{608F30AF-9E11-4DF2-B536-9A3D6497EFA4}" srcOrd="0" destOrd="0" presId="urn:microsoft.com/office/officeart/2018/2/layout/IconVerticalSolidList"/>
    <dgm:cxn modelId="{1BC0D591-E81F-4B7E-A2D5-29C457FFF56D}" type="presOf" srcId="{DEBAC7C2-634E-4CC5-8867-2D0A9CD2B786}" destId="{608F30AF-9E11-4DF2-B536-9A3D6497EFA4}" srcOrd="0" destOrd="2" presId="urn:microsoft.com/office/officeart/2018/2/layout/IconVerticalSolidList"/>
    <dgm:cxn modelId="{8BE030AD-B3C5-48E5-84C0-1B5C03620AF4}" srcId="{5D113FD4-BD19-4A1C-BE33-662745E88267}" destId="{261B8698-DB2F-4213-A50A-1C054D70F88A}" srcOrd="2" destOrd="0" parTransId="{CB81EC89-0948-4399-95A9-907940ACCF2A}" sibTransId="{FA65FAE3-94C7-4134-8365-ABECD67A3C28}"/>
    <dgm:cxn modelId="{2714B7AF-1A7E-4F46-A022-F5B95CBC7EA5}" type="presOf" srcId="{BCAD0BDE-560E-43D8-9355-49E9DDB31090}" destId="{C78000E4-5D92-4D5F-A93D-746866B9A6EA}" srcOrd="0" destOrd="0" presId="urn:microsoft.com/office/officeart/2018/2/layout/IconVerticalSolidList"/>
    <dgm:cxn modelId="{93C2F1C3-7B27-4A27-BE1E-96E90A66C728}" srcId="{261B8698-DB2F-4213-A50A-1C054D70F88A}" destId="{DEBAC7C2-634E-4CC5-8867-2D0A9CD2B786}" srcOrd="2" destOrd="0" parTransId="{AB22CDCB-98A7-40C2-9180-36F734D6CBB3}" sibTransId="{80250AC1-FD18-4533-931D-58C4201B19E3}"/>
    <dgm:cxn modelId="{6AC033CD-7E13-410D-9873-6C1CA11530A5}" srcId="{5D113FD4-BD19-4A1C-BE33-662745E88267}" destId="{D0A82230-3E8E-4C4C-8EA7-120CCC2A50DC}" srcOrd="0" destOrd="0" parTransId="{559FD191-A746-46D6-BF61-E5DD9D555A7A}" sibTransId="{96A3C8F2-8E34-4C14-86AD-0D42197D247C}"/>
    <dgm:cxn modelId="{C13EC9DC-89BF-40C2-B4FB-52A8731D81A2}" type="presOf" srcId="{261B8698-DB2F-4213-A50A-1C054D70F88A}" destId="{78157B38-F9A9-49E2-B9E5-4F137121B94B}" srcOrd="0" destOrd="0" presId="urn:microsoft.com/office/officeart/2018/2/layout/IconVerticalSolidList"/>
    <dgm:cxn modelId="{BF3CBCF9-C7B6-4263-B180-861B838DF56A}" srcId="{066B76E0-536F-45D9-9533-F58CCE2FC5A3}" destId="{BCAD0BDE-560E-43D8-9355-49E9DDB31090}" srcOrd="0" destOrd="0" parTransId="{0CE57573-774F-4358-83CC-EBDCE0C41A97}" sibTransId="{7C6ABCC1-82DC-408A-A2F9-D2B9338ECED1}"/>
    <dgm:cxn modelId="{70382206-4743-49B4-9BA9-E7C63F11209F}" type="presParOf" srcId="{F5CAC8F5-D476-4A2E-864E-7B6C390D9EF8}" destId="{9A9A35C1-35DD-4A14-AFAF-BDC7099CB5D8}" srcOrd="0" destOrd="0" presId="urn:microsoft.com/office/officeart/2018/2/layout/IconVerticalSolidList"/>
    <dgm:cxn modelId="{CE1DE2BF-9AA0-43CA-997C-5B8202CA4D98}" type="presParOf" srcId="{9A9A35C1-35DD-4A14-AFAF-BDC7099CB5D8}" destId="{324CAB2C-E086-4E6B-B628-5E966F5A535F}" srcOrd="0" destOrd="0" presId="urn:microsoft.com/office/officeart/2018/2/layout/IconVerticalSolidList"/>
    <dgm:cxn modelId="{545A0B87-227A-4448-BA50-512A56FFEA90}" type="presParOf" srcId="{9A9A35C1-35DD-4A14-AFAF-BDC7099CB5D8}" destId="{BEC1D670-0F8D-4A5B-A864-287507019FD8}" srcOrd="1" destOrd="0" presId="urn:microsoft.com/office/officeart/2018/2/layout/IconVerticalSolidList"/>
    <dgm:cxn modelId="{22EF9787-226A-4A81-A2E8-033CD806E0E3}" type="presParOf" srcId="{9A9A35C1-35DD-4A14-AFAF-BDC7099CB5D8}" destId="{7D4BB9B7-E2DB-4342-8672-53E927E91F4D}" srcOrd="2" destOrd="0" presId="urn:microsoft.com/office/officeart/2018/2/layout/IconVerticalSolidList"/>
    <dgm:cxn modelId="{213CF7B5-5301-497B-86DF-92CBB5F2AFA5}" type="presParOf" srcId="{9A9A35C1-35DD-4A14-AFAF-BDC7099CB5D8}" destId="{2B7AFA92-82DD-41D8-97FE-42D0A870B27A}" srcOrd="3" destOrd="0" presId="urn:microsoft.com/office/officeart/2018/2/layout/IconVerticalSolidList"/>
    <dgm:cxn modelId="{4D3602DC-D6B2-47B1-A62A-CD6FAF53D023}" type="presParOf" srcId="{F5CAC8F5-D476-4A2E-864E-7B6C390D9EF8}" destId="{3A2009FE-BD1D-456A-B6FE-CC2656E0756B}" srcOrd="1" destOrd="0" presId="urn:microsoft.com/office/officeart/2018/2/layout/IconVerticalSolidList"/>
    <dgm:cxn modelId="{1EDE3614-125D-4CE0-B4B2-809E9BB65346}" type="presParOf" srcId="{F5CAC8F5-D476-4A2E-864E-7B6C390D9EF8}" destId="{0CB94FD9-4950-4B5B-A7DD-D4DEF5F7C659}" srcOrd="2" destOrd="0" presId="urn:microsoft.com/office/officeart/2018/2/layout/IconVerticalSolidList"/>
    <dgm:cxn modelId="{4275CEC1-FACA-41FD-B7C5-BF7DE9A22222}" type="presParOf" srcId="{0CB94FD9-4950-4B5B-A7DD-D4DEF5F7C659}" destId="{406F993B-B2C9-4187-916F-B41798CD4A7E}" srcOrd="0" destOrd="0" presId="urn:microsoft.com/office/officeart/2018/2/layout/IconVerticalSolidList"/>
    <dgm:cxn modelId="{CA05BB45-656C-42AB-9EEB-43A38036559F}" type="presParOf" srcId="{0CB94FD9-4950-4B5B-A7DD-D4DEF5F7C659}" destId="{F86B1FDA-1283-4819-A680-E9C109B6AC13}" srcOrd="1" destOrd="0" presId="urn:microsoft.com/office/officeart/2018/2/layout/IconVerticalSolidList"/>
    <dgm:cxn modelId="{B8F12A81-A4BB-480E-B84D-54A9EF0524B6}" type="presParOf" srcId="{0CB94FD9-4950-4B5B-A7DD-D4DEF5F7C659}" destId="{D0D66544-1298-489C-A33E-9B4E63F0D8E9}" srcOrd="2" destOrd="0" presId="urn:microsoft.com/office/officeart/2018/2/layout/IconVerticalSolidList"/>
    <dgm:cxn modelId="{ECA182F4-BA5A-40C5-8318-7516CDC6BCF1}" type="presParOf" srcId="{0CB94FD9-4950-4B5B-A7DD-D4DEF5F7C659}" destId="{F07D4886-6812-4F5C-8F06-BE2358E03F35}" srcOrd="3" destOrd="0" presId="urn:microsoft.com/office/officeart/2018/2/layout/IconVerticalSolidList"/>
    <dgm:cxn modelId="{1713712B-DA0B-4E30-9B8D-88BAB966D95F}" type="presParOf" srcId="{0CB94FD9-4950-4B5B-A7DD-D4DEF5F7C659}" destId="{C78000E4-5D92-4D5F-A93D-746866B9A6EA}" srcOrd="4" destOrd="0" presId="urn:microsoft.com/office/officeart/2018/2/layout/IconVerticalSolidList"/>
    <dgm:cxn modelId="{2F55C5CB-B42F-4AA1-B11A-EE20C2114A7D}" type="presParOf" srcId="{F5CAC8F5-D476-4A2E-864E-7B6C390D9EF8}" destId="{AC28DFC2-A792-478F-9581-E7A90F2BC05E}" srcOrd="3" destOrd="0" presId="urn:microsoft.com/office/officeart/2018/2/layout/IconVerticalSolidList"/>
    <dgm:cxn modelId="{2CABFE72-E76B-477E-9203-0FD3386574D3}" type="presParOf" srcId="{F5CAC8F5-D476-4A2E-864E-7B6C390D9EF8}" destId="{66A9E6FE-ED28-4380-B568-714847015B7C}" srcOrd="4" destOrd="0" presId="urn:microsoft.com/office/officeart/2018/2/layout/IconVerticalSolidList"/>
    <dgm:cxn modelId="{9D7A02D2-57F0-49DF-A058-D0CC86A1C8DF}" type="presParOf" srcId="{66A9E6FE-ED28-4380-B568-714847015B7C}" destId="{5E275C9C-F0AD-4728-B605-FCC4D1018299}" srcOrd="0" destOrd="0" presId="urn:microsoft.com/office/officeart/2018/2/layout/IconVerticalSolidList"/>
    <dgm:cxn modelId="{29030BB6-A47F-4BA7-BAB6-6C1F612C6653}" type="presParOf" srcId="{66A9E6FE-ED28-4380-B568-714847015B7C}" destId="{B20BBA5B-70FB-47AB-AD80-92DA22EFF746}" srcOrd="1" destOrd="0" presId="urn:microsoft.com/office/officeart/2018/2/layout/IconVerticalSolidList"/>
    <dgm:cxn modelId="{EDF07103-50A6-49B7-B71F-764E094CA3B0}" type="presParOf" srcId="{66A9E6FE-ED28-4380-B568-714847015B7C}" destId="{20FB6EC9-3361-4486-B7A6-C11493954569}" srcOrd="2" destOrd="0" presId="urn:microsoft.com/office/officeart/2018/2/layout/IconVerticalSolidList"/>
    <dgm:cxn modelId="{C99751F5-7830-4E74-A80F-F45402F18A5F}" type="presParOf" srcId="{66A9E6FE-ED28-4380-B568-714847015B7C}" destId="{78157B38-F9A9-49E2-B9E5-4F137121B94B}" srcOrd="3" destOrd="0" presId="urn:microsoft.com/office/officeart/2018/2/layout/IconVerticalSolidList"/>
    <dgm:cxn modelId="{84C2F1A3-A749-4673-B77D-D0D6A6766B5A}" type="presParOf" srcId="{66A9E6FE-ED28-4380-B568-714847015B7C}" destId="{608F30AF-9E11-4DF2-B536-9A3D6497EFA4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883883-6C4D-4FA1-8A98-221B7E70EEA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2CEFC9F-5493-4044-AFE4-0D24EE7D0A6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Autonomous capital : </a:t>
          </a:r>
          <a:r>
            <a:rPr lang="en-US"/>
            <a:t>refers to those capital flows which take place because of economic considerations</a:t>
          </a:r>
        </a:p>
      </dgm:t>
    </dgm:pt>
    <dgm:pt modelId="{2211A213-59B2-4651-8DAA-6EFD93990598}" type="parTrans" cxnId="{1E14756B-4F15-4814-8FEF-2DBC651AFAD6}">
      <dgm:prSet/>
      <dgm:spPr/>
      <dgm:t>
        <a:bodyPr/>
        <a:lstStyle/>
        <a:p>
          <a:endParaRPr lang="en-US"/>
        </a:p>
      </dgm:t>
    </dgm:pt>
    <dgm:pt modelId="{73184BB2-F3BB-47C9-84AD-28FE52D8A1F4}" type="sibTrans" cxnId="{1E14756B-4F15-4814-8FEF-2DBC651AFAD6}">
      <dgm:prSet/>
      <dgm:spPr/>
      <dgm:t>
        <a:bodyPr/>
        <a:lstStyle/>
        <a:p>
          <a:endParaRPr lang="en-US"/>
        </a:p>
      </dgm:t>
    </dgm:pt>
    <dgm:pt modelId="{9541CCE8-E307-4B2C-8181-0B82BEE533A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Accommodating capital: </a:t>
          </a:r>
          <a:r>
            <a:rPr lang="en-US"/>
            <a:t>It takes place to bring the BOP in equilibrium</a:t>
          </a:r>
          <a:endParaRPr lang="en-US" dirty="0"/>
        </a:p>
      </dgm:t>
    </dgm:pt>
    <dgm:pt modelId="{9710D1DB-6EB5-4A91-ABA1-C07ECD4979B7}" type="sibTrans" cxnId="{72262BFB-399F-45FE-913A-AA8B5E8FEA52}">
      <dgm:prSet/>
      <dgm:spPr/>
      <dgm:t>
        <a:bodyPr/>
        <a:lstStyle/>
        <a:p>
          <a:endParaRPr lang="en-US"/>
        </a:p>
      </dgm:t>
    </dgm:pt>
    <dgm:pt modelId="{1639EE3A-B632-4DC1-9B04-AAF27543B335}" type="parTrans" cxnId="{72262BFB-399F-45FE-913A-AA8B5E8FEA52}">
      <dgm:prSet/>
      <dgm:spPr/>
      <dgm:t>
        <a:bodyPr/>
        <a:lstStyle/>
        <a:p>
          <a:endParaRPr lang="en-US"/>
        </a:p>
      </dgm:t>
    </dgm:pt>
    <dgm:pt modelId="{56F8295A-216A-4904-BF72-47FF6D815E96}" type="pres">
      <dgm:prSet presAssocID="{1A883883-6C4D-4FA1-8A98-221B7E70EEA2}" presName="root" presStyleCnt="0">
        <dgm:presLayoutVars>
          <dgm:dir/>
          <dgm:resizeHandles val="exact"/>
        </dgm:presLayoutVars>
      </dgm:prSet>
      <dgm:spPr/>
    </dgm:pt>
    <dgm:pt modelId="{5413730F-2B5D-41B2-AC4B-E8379BD3631F}" type="pres">
      <dgm:prSet presAssocID="{9541CCE8-E307-4B2C-8181-0B82BEE533AC}" presName="compNode" presStyleCnt="0"/>
      <dgm:spPr/>
    </dgm:pt>
    <dgm:pt modelId="{4A23A794-EA33-43D9-B77C-0CAAF7AFD935}" type="pres">
      <dgm:prSet presAssocID="{9541CCE8-E307-4B2C-8181-0B82BEE533AC}" presName="bgRect" presStyleLbl="bgShp" presStyleIdx="0" presStyleCnt="2"/>
      <dgm:spPr/>
    </dgm:pt>
    <dgm:pt modelId="{88FEAA44-5706-413C-892D-36E9E6189A19}" type="pres">
      <dgm:prSet presAssocID="{9541CCE8-E307-4B2C-8181-0B82BEE533A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old bars"/>
        </a:ext>
      </dgm:extLst>
    </dgm:pt>
    <dgm:pt modelId="{06D09264-BE7A-4EE5-8F16-A1D7C700C6F9}" type="pres">
      <dgm:prSet presAssocID="{9541CCE8-E307-4B2C-8181-0B82BEE533AC}" presName="spaceRect" presStyleCnt="0"/>
      <dgm:spPr/>
    </dgm:pt>
    <dgm:pt modelId="{F14C48F2-0C68-46E5-88CF-51B1B37EEE8A}" type="pres">
      <dgm:prSet presAssocID="{9541CCE8-E307-4B2C-8181-0B82BEE533AC}" presName="parTx" presStyleLbl="revTx" presStyleIdx="0" presStyleCnt="2">
        <dgm:presLayoutVars>
          <dgm:chMax val="0"/>
          <dgm:chPref val="0"/>
        </dgm:presLayoutVars>
      </dgm:prSet>
      <dgm:spPr/>
    </dgm:pt>
    <dgm:pt modelId="{1F30C597-665B-4380-965E-D9FC0D6591A8}" type="pres">
      <dgm:prSet presAssocID="{9710D1DB-6EB5-4A91-ABA1-C07ECD4979B7}" presName="sibTrans" presStyleCnt="0"/>
      <dgm:spPr/>
    </dgm:pt>
    <dgm:pt modelId="{82B60BAA-C304-49A0-8F45-A2CFD33427D1}" type="pres">
      <dgm:prSet presAssocID="{A2CEFC9F-5493-4044-AFE4-0D24EE7D0A6D}" presName="compNode" presStyleCnt="0"/>
      <dgm:spPr/>
    </dgm:pt>
    <dgm:pt modelId="{4F0E32F7-81E7-4878-A9E2-23421E950C45}" type="pres">
      <dgm:prSet presAssocID="{A2CEFC9F-5493-4044-AFE4-0D24EE7D0A6D}" presName="bgRect" presStyleLbl="bgShp" presStyleIdx="1" presStyleCnt="2"/>
      <dgm:spPr/>
    </dgm:pt>
    <dgm:pt modelId="{05E0EBD4-AF4D-4E5F-BD5A-D3DDFDDF3F38}" type="pres">
      <dgm:prSet presAssocID="{A2CEFC9F-5493-4044-AFE4-0D24EE7D0A6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21BDB329-6EC0-45E8-A090-73BF3047BE62}" type="pres">
      <dgm:prSet presAssocID="{A2CEFC9F-5493-4044-AFE4-0D24EE7D0A6D}" presName="spaceRect" presStyleCnt="0"/>
      <dgm:spPr/>
    </dgm:pt>
    <dgm:pt modelId="{B4B2F117-C71C-4FF9-9C5F-42BE4B58E300}" type="pres">
      <dgm:prSet presAssocID="{A2CEFC9F-5493-4044-AFE4-0D24EE7D0A6D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C84AB1D-8C4F-48B4-B54A-55FF993B436D}" type="presOf" srcId="{9541CCE8-E307-4B2C-8181-0B82BEE533AC}" destId="{F14C48F2-0C68-46E5-88CF-51B1B37EEE8A}" srcOrd="0" destOrd="0" presId="urn:microsoft.com/office/officeart/2018/2/layout/IconVerticalSolidList"/>
    <dgm:cxn modelId="{678F7061-28DB-41BD-8E1A-149675997B0D}" type="presOf" srcId="{1A883883-6C4D-4FA1-8A98-221B7E70EEA2}" destId="{56F8295A-216A-4904-BF72-47FF6D815E96}" srcOrd="0" destOrd="0" presId="urn:microsoft.com/office/officeart/2018/2/layout/IconVerticalSolidList"/>
    <dgm:cxn modelId="{B3B4A269-CEFD-4476-99A3-5665A54007E9}" type="presOf" srcId="{A2CEFC9F-5493-4044-AFE4-0D24EE7D0A6D}" destId="{B4B2F117-C71C-4FF9-9C5F-42BE4B58E300}" srcOrd="0" destOrd="0" presId="urn:microsoft.com/office/officeart/2018/2/layout/IconVerticalSolidList"/>
    <dgm:cxn modelId="{1E14756B-4F15-4814-8FEF-2DBC651AFAD6}" srcId="{1A883883-6C4D-4FA1-8A98-221B7E70EEA2}" destId="{A2CEFC9F-5493-4044-AFE4-0D24EE7D0A6D}" srcOrd="1" destOrd="0" parTransId="{2211A213-59B2-4651-8DAA-6EFD93990598}" sibTransId="{73184BB2-F3BB-47C9-84AD-28FE52D8A1F4}"/>
    <dgm:cxn modelId="{72262BFB-399F-45FE-913A-AA8B5E8FEA52}" srcId="{1A883883-6C4D-4FA1-8A98-221B7E70EEA2}" destId="{9541CCE8-E307-4B2C-8181-0B82BEE533AC}" srcOrd="0" destOrd="0" parTransId="{1639EE3A-B632-4DC1-9B04-AAF27543B335}" sibTransId="{9710D1DB-6EB5-4A91-ABA1-C07ECD4979B7}"/>
    <dgm:cxn modelId="{AD9E37CA-A35D-4201-B75A-740A0F0A1294}" type="presParOf" srcId="{56F8295A-216A-4904-BF72-47FF6D815E96}" destId="{5413730F-2B5D-41B2-AC4B-E8379BD3631F}" srcOrd="0" destOrd="0" presId="urn:microsoft.com/office/officeart/2018/2/layout/IconVerticalSolidList"/>
    <dgm:cxn modelId="{A63A7A2A-9BBA-4906-A095-DF64EB2D48E0}" type="presParOf" srcId="{5413730F-2B5D-41B2-AC4B-E8379BD3631F}" destId="{4A23A794-EA33-43D9-B77C-0CAAF7AFD935}" srcOrd="0" destOrd="0" presId="urn:microsoft.com/office/officeart/2018/2/layout/IconVerticalSolidList"/>
    <dgm:cxn modelId="{CB190AE2-D298-4F0D-928A-577B2A36EDB1}" type="presParOf" srcId="{5413730F-2B5D-41B2-AC4B-E8379BD3631F}" destId="{88FEAA44-5706-413C-892D-36E9E6189A19}" srcOrd="1" destOrd="0" presId="urn:microsoft.com/office/officeart/2018/2/layout/IconVerticalSolidList"/>
    <dgm:cxn modelId="{0590B842-3B14-4B7C-AEBC-A6F81984D270}" type="presParOf" srcId="{5413730F-2B5D-41B2-AC4B-E8379BD3631F}" destId="{06D09264-BE7A-4EE5-8F16-A1D7C700C6F9}" srcOrd="2" destOrd="0" presId="urn:microsoft.com/office/officeart/2018/2/layout/IconVerticalSolidList"/>
    <dgm:cxn modelId="{C6A2AACE-7507-4848-9B90-757435533E82}" type="presParOf" srcId="{5413730F-2B5D-41B2-AC4B-E8379BD3631F}" destId="{F14C48F2-0C68-46E5-88CF-51B1B37EEE8A}" srcOrd="3" destOrd="0" presId="urn:microsoft.com/office/officeart/2018/2/layout/IconVerticalSolidList"/>
    <dgm:cxn modelId="{89BA20DA-242D-45B8-A253-FD6F6D23B383}" type="presParOf" srcId="{56F8295A-216A-4904-BF72-47FF6D815E96}" destId="{1F30C597-665B-4380-965E-D9FC0D6591A8}" srcOrd="1" destOrd="0" presId="urn:microsoft.com/office/officeart/2018/2/layout/IconVerticalSolidList"/>
    <dgm:cxn modelId="{F455A51D-7049-4FA4-97E9-BAB3DEF0CFAA}" type="presParOf" srcId="{56F8295A-216A-4904-BF72-47FF6D815E96}" destId="{82B60BAA-C304-49A0-8F45-A2CFD33427D1}" srcOrd="2" destOrd="0" presId="urn:microsoft.com/office/officeart/2018/2/layout/IconVerticalSolidList"/>
    <dgm:cxn modelId="{083FAC62-F6E9-4D5D-A3BA-47BDBAFF3C01}" type="presParOf" srcId="{82B60BAA-C304-49A0-8F45-A2CFD33427D1}" destId="{4F0E32F7-81E7-4878-A9E2-23421E950C45}" srcOrd="0" destOrd="0" presId="urn:microsoft.com/office/officeart/2018/2/layout/IconVerticalSolidList"/>
    <dgm:cxn modelId="{A19C51F8-1B31-43E3-8BA0-F5321B233B0A}" type="presParOf" srcId="{82B60BAA-C304-49A0-8F45-A2CFD33427D1}" destId="{05E0EBD4-AF4D-4E5F-BD5A-D3DDFDDF3F38}" srcOrd="1" destOrd="0" presId="urn:microsoft.com/office/officeart/2018/2/layout/IconVerticalSolidList"/>
    <dgm:cxn modelId="{1AC442F3-22FB-4317-82D4-C25294DD4984}" type="presParOf" srcId="{82B60BAA-C304-49A0-8F45-A2CFD33427D1}" destId="{21BDB329-6EC0-45E8-A090-73BF3047BE62}" srcOrd="2" destOrd="0" presId="urn:microsoft.com/office/officeart/2018/2/layout/IconVerticalSolidList"/>
    <dgm:cxn modelId="{BDA7D4B2-590B-4E14-A8FB-D6DC4B4D20C8}" type="presParOf" srcId="{82B60BAA-C304-49A0-8F45-A2CFD33427D1}" destId="{B4B2F117-C71C-4FF9-9C5F-42BE4B58E30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5250A7-701F-42F1-BACC-98746C904556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7FCF94F-4EEF-4662-B52C-F9901EA23020}">
      <dgm:prSet phldrT="[Text]"/>
      <dgm:spPr/>
      <dgm:t>
        <a:bodyPr/>
        <a:lstStyle/>
        <a:p>
          <a:r>
            <a:rPr lang="en-US" dirty="0"/>
            <a:t>Balance of Payments </a:t>
          </a:r>
        </a:p>
      </dgm:t>
    </dgm:pt>
    <dgm:pt modelId="{C99C3027-C1A4-40C7-8310-65668B0B713D}" type="parTrans" cxnId="{6CDCB748-9C88-4A7D-9744-2F675AB8D0EA}">
      <dgm:prSet/>
      <dgm:spPr/>
      <dgm:t>
        <a:bodyPr/>
        <a:lstStyle/>
        <a:p>
          <a:endParaRPr lang="en-US"/>
        </a:p>
      </dgm:t>
    </dgm:pt>
    <dgm:pt modelId="{BE27E984-9E9F-4D40-95AE-EE390CD0819D}" type="sibTrans" cxnId="{6CDCB748-9C88-4A7D-9744-2F675AB8D0EA}">
      <dgm:prSet/>
      <dgm:spPr/>
      <dgm:t>
        <a:bodyPr/>
        <a:lstStyle/>
        <a:p>
          <a:endParaRPr lang="en-US"/>
        </a:p>
      </dgm:t>
    </dgm:pt>
    <dgm:pt modelId="{54D49E66-4658-443D-9C65-C0268BFC0C0B}">
      <dgm:prSet phldrT="[Text]"/>
      <dgm:spPr/>
      <dgm:t>
        <a:bodyPr/>
        <a:lstStyle/>
        <a:p>
          <a:r>
            <a:rPr lang="en-US" dirty="0"/>
            <a:t>Equilibrium </a:t>
          </a:r>
        </a:p>
      </dgm:t>
    </dgm:pt>
    <dgm:pt modelId="{B3B88825-F2A4-4549-B8D1-505CE0D80367}" type="parTrans" cxnId="{74CAE508-E8CD-488E-9D89-CC734566B370}">
      <dgm:prSet/>
      <dgm:spPr/>
      <dgm:t>
        <a:bodyPr/>
        <a:lstStyle/>
        <a:p>
          <a:endParaRPr lang="en-US"/>
        </a:p>
      </dgm:t>
    </dgm:pt>
    <dgm:pt modelId="{EB0E245A-603A-4656-9319-7596C11C0091}" type="sibTrans" cxnId="{74CAE508-E8CD-488E-9D89-CC734566B370}">
      <dgm:prSet/>
      <dgm:spPr/>
      <dgm:t>
        <a:bodyPr/>
        <a:lstStyle/>
        <a:p>
          <a:endParaRPr lang="en-US"/>
        </a:p>
      </dgm:t>
    </dgm:pt>
    <dgm:pt modelId="{41B0B010-12E1-42B9-AB98-58687CE8218C}">
      <dgm:prSet phldrT="[Text]"/>
      <dgm:spPr/>
      <dgm:t>
        <a:bodyPr/>
        <a:lstStyle/>
        <a:p>
          <a:r>
            <a:rPr lang="en-US" dirty="0"/>
            <a:t>Disequilibrium</a:t>
          </a:r>
        </a:p>
      </dgm:t>
    </dgm:pt>
    <dgm:pt modelId="{40FF6098-CB85-45DD-A4D0-4E2409ABC637}" type="parTrans" cxnId="{427C5F97-FA1D-45FE-9DA6-5B26DFCEE14B}">
      <dgm:prSet/>
      <dgm:spPr/>
      <dgm:t>
        <a:bodyPr/>
        <a:lstStyle/>
        <a:p>
          <a:endParaRPr lang="en-US"/>
        </a:p>
      </dgm:t>
    </dgm:pt>
    <dgm:pt modelId="{DF64C884-54A9-4B2F-B959-F470572E03C9}" type="sibTrans" cxnId="{427C5F97-FA1D-45FE-9DA6-5B26DFCEE14B}">
      <dgm:prSet/>
      <dgm:spPr/>
      <dgm:t>
        <a:bodyPr/>
        <a:lstStyle/>
        <a:p>
          <a:endParaRPr lang="en-US"/>
        </a:p>
      </dgm:t>
    </dgm:pt>
    <dgm:pt modelId="{D8EE4EA1-4BB7-463B-859B-4AF45D426D59}">
      <dgm:prSet phldrT="[Text]"/>
      <dgm:spPr/>
      <dgm:t>
        <a:bodyPr/>
        <a:lstStyle/>
        <a:p>
          <a:r>
            <a:rPr lang="en-US" dirty="0"/>
            <a:t>Receipts=Payments</a:t>
          </a:r>
        </a:p>
      </dgm:t>
    </dgm:pt>
    <dgm:pt modelId="{CEEF2255-A3A3-4FB7-8986-D1B3A39BBD40}" type="parTrans" cxnId="{17E33FD5-E938-44EB-AD31-508D5F3BB10F}">
      <dgm:prSet/>
      <dgm:spPr/>
      <dgm:t>
        <a:bodyPr/>
        <a:lstStyle/>
        <a:p>
          <a:endParaRPr lang="en-US"/>
        </a:p>
      </dgm:t>
    </dgm:pt>
    <dgm:pt modelId="{FD1943DB-5AD6-43DA-8D57-25856035841A}" type="sibTrans" cxnId="{17E33FD5-E938-44EB-AD31-508D5F3BB10F}">
      <dgm:prSet/>
      <dgm:spPr/>
      <dgm:t>
        <a:bodyPr/>
        <a:lstStyle/>
        <a:p>
          <a:endParaRPr lang="en-US"/>
        </a:p>
      </dgm:t>
    </dgm:pt>
    <dgm:pt modelId="{813F764B-2D30-4F78-B3AA-A4AE34C99AC4}">
      <dgm:prSet phldrT="[Text]"/>
      <dgm:spPr/>
      <dgm:t>
        <a:bodyPr/>
        <a:lstStyle/>
        <a:p>
          <a:r>
            <a:rPr lang="en-US" dirty="0"/>
            <a:t>Surplus </a:t>
          </a:r>
        </a:p>
      </dgm:t>
    </dgm:pt>
    <dgm:pt modelId="{EC25AFC3-2B42-422C-BBB0-00EF81DB2D72}" type="parTrans" cxnId="{CE172E61-8318-4ED1-BBCD-2C2295B19730}">
      <dgm:prSet/>
      <dgm:spPr/>
      <dgm:t>
        <a:bodyPr/>
        <a:lstStyle/>
        <a:p>
          <a:endParaRPr lang="en-US"/>
        </a:p>
      </dgm:t>
    </dgm:pt>
    <dgm:pt modelId="{EA814778-4522-4BBF-A38C-BEF76BE04271}" type="sibTrans" cxnId="{CE172E61-8318-4ED1-BBCD-2C2295B19730}">
      <dgm:prSet/>
      <dgm:spPr/>
      <dgm:t>
        <a:bodyPr/>
        <a:lstStyle/>
        <a:p>
          <a:endParaRPr lang="en-US"/>
        </a:p>
      </dgm:t>
    </dgm:pt>
    <dgm:pt modelId="{0E50C85C-1938-4177-A12D-F03163759A8B}">
      <dgm:prSet phldrT="[Text]"/>
      <dgm:spPr/>
      <dgm:t>
        <a:bodyPr/>
        <a:lstStyle/>
        <a:p>
          <a:r>
            <a:rPr lang="en-US" dirty="0"/>
            <a:t>Deficit</a:t>
          </a:r>
        </a:p>
      </dgm:t>
    </dgm:pt>
    <dgm:pt modelId="{64E4E141-F227-489B-B722-108F356CF830}" type="parTrans" cxnId="{E7372C01-BD0F-4C0D-99EC-A53906CD6BED}">
      <dgm:prSet/>
      <dgm:spPr/>
      <dgm:t>
        <a:bodyPr/>
        <a:lstStyle/>
        <a:p>
          <a:endParaRPr lang="en-US"/>
        </a:p>
      </dgm:t>
    </dgm:pt>
    <dgm:pt modelId="{C63188D7-3942-4FAA-A254-D9109287651B}" type="sibTrans" cxnId="{E7372C01-BD0F-4C0D-99EC-A53906CD6BED}">
      <dgm:prSet/>
      <dgm:spPr/>
      <dgm:t>
        <a:bodyPr/>
        <a:lstStyle/>
        <a:p>
          <a:endParaRPr lang="en-US"/>
        </a:p>
      </dgm:t>
    </dgm:pt>
    <dgm:pt modelId="{2F410585-137A-45A8-B704-A5C23C0E6379}">
      <dgm:prSet phldrT="[Text]"/>
      <dgm:spPr/>
      <dgm:t>
        <a:bodyPr/>
        <a:lstStyle/>
        <a:p>
          <a:r>
            <a:rPr lang="en-US" dirty="0"/>
            <a:t>Receipts &gt; Payments</a:t>
          </a:r>
        </a:p>
      </dgm:t>
    </dgm:pt>
    <dgm:pt modelId="{42BC507E-A408-46BD-84E8-9DB5104C7B50}" type="parTrans" cxnId="{5538365F-516F-4F50-A983-C40E050A3017}">
      <dgm:prSet/>
      <dgm:spPr/>
      <dgm:t>
        <a:bodyPr/>
        <a:lstStyle/>
        <a:p>
          <a:endParaRPr lang="en-US"/>
        </a:p>
      </dgm:t>
    </dgm:pt>
    <dgm:pt modelId="{55647021-CAD8-47FC-A44B-4B75273A8585}" type="sibTrans" cxnId="{5538365F-516F-4F50-A983-C40E050A3017}">
      <dgm:prSet/>
      <dgm:spPr/>
      <dgm:t>
        <a:bodyPr/>
        <a:lstStyle/>
        <a:p>
          <a:endParaRPr lang="en-US"/>
        </a:p>
      </dgm:t>
    </dgm:pt>
    <dgm:pt modelId="{6B00F663-8DB6-40F7-992A-9C4B49F75377}">
      <dgm:prSet phldrT="[Text]"/>
      <dgm:spPr/>
      <dgm:t>
        <a:bodyPr/>
        <a:lstStyle/>
        <a:p>
          <a:r>
            <a:rPr lang="en-US" dirty="0"/>
            <a:t>Receipts &lt; Payments</a:t>
          </a:r>
        </a:p>
      </dgm:t>
    </dgm:pt>
    <dgm:pt modelId="{0FAA5977-F7D8-4AD2-9FA2-728930DD254A}" type="parTrans" cxnId="{8011C734-CDD9-4236-A248-041593D6BF83}">
      <dgm:prSet/>
      <dgm:spPr/>
      <dgm:t>
        <a:bodyPr/>
        <a:lstStyle/>
        <a:p>
          <a:endParaRPr lang="en-US"/>
        </a:p>
      </dgm:t>
    </dgm:pt>
    <dgm:pt modelId="{1B7CEE70-7DE9-4865-BCCE-B6B701104FD2}" type="sibTrans" cxnId="{8011C734-CDD9-4236-A248-041593D6BF83}">
      <dgm:prSet/>
      <dgm:spPr/>
      <dgm:t>
        <a:bodyPr/>
        <a:lstStyle/>
        <a:p>
          <a:endParaRPr lang="en-US"/>
        </a:p>
      </dgm:t>
    </dgm:pt>
    <dgm:pt modelId="{044ED8CA-C290-4897-9BC2-CBA2F6B784FD}">
      <dgm:prSet phldrT="[Text]"/>
      <dgm:spPr/>
      <dgm:t>
        <a:bodyPr/>
        <a:lstStyle/>
        <a:p>
          <a:r>
            <a:rPr lang="en-US" dirty="0"/>
            <a:t>Balance </a:t>
          </a:r>
        </a:p>
      </dgm:t>
    </dgm:pt>
    <dgm:pt modelId="{41B580CB-FED5-46A6-8638-9AE3D886D113}" type="parTrans" cxnId="{930E38EB-5A10-4CDF-9F09-61BC22834F4D}">
      <dgm:prSet/>
      <dgm:spPr/>
      <dgm:t>
        <a:bodyPr/>
        <a:lstStyle/>
        <a:p>
          <a:endParaRPr lang="en-US"/>
        </a:p>
      </dgm:t>
    </dgm:pt>
    <dgm:pt modelId="{8BCE4B8D-FF14-479D-A7C9-75DA9A792AFE}" type="sibTrans" cxnId="{930E38EB-5A10-4CDF-9F09-61BC22834F4D}">
      <dgm:prSet/>
      <dgm:spPr/>
      <dgm:t>
        <a:bodyPr/>
        <a:lstStyle/>
        <a:p>
          <a:endParaRPr lang="en-US"/>
        </a:p>
      </dgm:t>
    </dgm:pt>
    <dgm:pt modelId="{73F4A24C-45CD-4277-AD6C-E2A5091218EB}" type="pres">
      <dgm:prSet presAssocID="{265250A7-701F-42F1-BACC-98746C9045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6592604-28CD-45B8-B401-A8828C83B132}" type="pres">
      <dgm:prSet presAssocID="{97FCF94F-4EEF-4662-B52C-F9901EA23020}" presName="hierRoot1" presStyleCnt="0">
        <dgm:presLayoutVars>
          <dgm:hierBranch val="init"/>
        </dgm:presLayoutVars>
      </dgm:prSet>
      <dgm:spPr/>
    </dgm:pt>
    <dgm:pt modelId="{FCBA9F24-EBC0-46CB-969C-124C68EEB24E}" type="pres">
      <dgm:prSet presAssocID="{97FCF94F-4EEF-4662-B52C-F9901EA23020}" presName="rootComposite1" presStyleCnt="0"/>
      <dgm:spPr/>
    </dgm:pt>
    <dgm:pt modelId="{B856F262-8B7E-4AF9-86A8-7182DB9A886B}" type="pres">
      <dgm:prSet presAssocID="{97FCF94F-4EEF-4662-B52C-F9901EA23020}" presName="rootText1" presStyleLbl="node0" presStyleIdx="0" presStyleCnt="1">
        <dgm:presLayoutVars>
          <dgm:chPref val="3"/>
        </dgm:presLayoutVars>
      </dgm:prSet>
      <dgm:spPr/>
    </dgm:pt>
    <dgm:pt modelId="{D4BE21A7-A840-4EF8-9E62-48B37ED316BE}" type="pres">
      <dgm:prSet presAssocID="{97FCF94F-4EEF-4662-B52C-F9901EA23020}" presName="rootConnector1" presStyleLbl="node1" presStyleIdx="0" presStyleCnt="0"/>
      <dgm:spPr/>
    </dgm:pt>
    <dgm:pt modelId="{9FE54EE6-D953-42B5-810E-02AD9D0203A1}" type="pres">
      <dgm:prSet presAssocID="{97FCF94F-4EEF-4662-B52C-F9901EA23020}" presName="hierChild2" presStyleCnt="0"/>
      <dgm:spPr/>
    </dgm:pt>
    <dgm:pt modelId="{CEC76904-D50D-4585-9715-C8280818D2AB}" type="pres">
      <dgm:prSet presAssocID="{B3B88825-F2A4-4549-B8D1-505CE0D80367}" presName="Name37" presStyleLbl="parChTrans1D2" presStyleIdx="0" presStyleCnt="2"/>
      <dgm:spPr/>
    </dgm:pt>
    <dgm:pt modelId="{CB0E010E-A463-4728-9002-6E7A1AFD5FA1}" type="pres">
      <dgm:prSet presAssocID="{54D49E66-4658-443D-9C65-C0268BFC0C0B}" presName="hierRoot2" presStyleCnt="0">
        <dgm:presLayoutVars>
          <dgm:hierBranch val="init"/>
        </dgm:presLayoutVars>
      </dgm:prSet>
      <dgm:spPr/>
    </dgm:pt>
    <dgm:pt modelId="{B1010684-625C-4A41-A444-A73840BF3803}" type="pres">
      <dgm:prSet presAssocID="{54D49E66-4658-443D-9C65-C0268BFC0C0B}" presName="rootComposite" presStyleCnt="0"/>
      <dgm:spPr/>
    </dgm:pt>
    <dgm:pt modelId="{DF792AF0-58FE-4A0F-AFEF-C178A46037A1}" type="pres">
      <dgm:prSet presAssocID="{54D49E66-4658-443D-9C65-C0268BFC0C0B}" presName="rootText" presStyleLbl="node2" presStyleIdx="0" presStyleCnt="2">
        <dgm:presLayoutVars>
          <dgm:chPref val="3"/>
        </dgm:presLayoutVars>
      </dgm:prSet>
      <dgm:spPr/>
    </dgm:pt>
    <dgm:pt modelId="{EC1843D4-C826-483F-8876-8513FF3458C9}" type="pres">
      <dgm:prSet presAssocID="{54D49E66-4658-443D-9C65-C0268BFC0C0B}" presName="rootConnector" presStyleLbl="node2" presStyleIdx="0" presStyleCnt="2"/>
      <dgm:spPr/>
    </dgm:pt>
    <dgm:pt modelId="{62DBCA32-8559-45F1-9F25-6AB76CA8F0EE}" type="pres">
      <dgm:prSet presAssocID="{54D49E66-4658-443D-9C65-C0268BFC0C0B}" presName="hierChild4" presStyleCnt="0"/>
      <dgm:spPr/>
    </dgm:pt>
    <dgm:pt modelId="{4FD3B496-4986-4607-B00D-309A629DCA20}" type="pres">
      <dgm:prSet presAssocID="{41B580CB-FED5-46A6-8638-9AE3D886D113}" presName="Name37" presStyleLbl="parChTrans1D3" presStyleIdx="0" presStyleCnt="3"/>
      <dgm:spPr/>
    </dgm:pt>
    <dgm:pt modelId="{9259A5CF-2322-4E6E-9364-05A874F94884}" type="pres">
      <dgm:prSet presAssocID="{044ED8CA-C290-4897-9BC2-CBA2F6B784FD}" presName="hierRoot2" presStyleCnt="0">
        <dgm:presLayoutVars>
          <dgm:hierBranch val="init"/>
        </dgm:presLayoutVars>
      </dgm:prSet>
      <dgm:spPr/>
    </dgm:pt>
    <dgm:pt modelId="{E8B65169-AB0B-4EEB-B369-D4C23F7F4739}" type="pres">
      <dgm:prSet presAssocID="{044ED8CA-C290-4897-9BC2-CBA2F6B784FD}" presName="rootComposite" presStyleCnt="0"/>
      <dgm:spPr/>
    </dgm:pt>
    <dgm:pt modelId="{55DD5DCD-5A15-49A1-960C-1F54DE21EF17}" type="pres">
      <dgm:prSet presAssocID="{044ED8CA-C290-4897-9BC2-CBA2F6B784FD}" presName="rootText" presStyleLbl="node3" presStyleIdx="0" presStyleCnt="3">
        <dgm:presLayoutVars>
          <dgm:chPref val="3"/>
        </dgm:presLayoutVars>
      </dgm:prSet>
      <dgm:spPr/>
    </dgm:pt>
    <dgm:pt modelId="{73FDB884-0CAE-4E64-8770-D6018BB77344}" type="pres">
      <dgm:prSet presAssocID="{044ED8CA-C290-4897-9BC2-CBA2F6B784FD}" presName="rootConnector" presStyleLbl="node3" presStyleIdx="0" presStyleCnt="3"/>
      <dgm:spPr/>
    </dgm:pt>
    <dgm:pt modelId="{F3F40D92-A808-4A28-9DEB-E718B9363566}" type="pres">
      <dgm:prSet presAssocID="{044ED8CA-C290-4897-9BC2-CBA2F6B784FD}" presName="hierChild4" presStyleCnt="0"/>
      <dgm:spPr/>
    </dgm:pt>
    <dgm:pt modelId="{866EF44C-40E9-4BE8-A6D4-CDA92AA18E50}" type="pres">
      <dgm:prSet presAssocID="{CEEF2255-A3A3-4FB7-8986-D1B3A39BBD40}" presName="Name37" presStyleLbl="parChTrans1D4" presStyleIdx="0" presStyleCnt="3"/>
      <dgm:spPr/>
    </dgm:pt>
    <dgm:pt modelId="{120DF8B3-439F-4239-93D2-C33D989B881C}" type="pres">
      <dgm:prSet presAssocID="{D8EE4EA1-4BB7-463B-859B-4AF45D426D59}" presName="hierRoot2" presStyleCnt="0">
        <dgm:presLayoutVars>
          <dgm:hierBranch val="init"/>
        </dgm:presLayoutVars>
      </dgm:prSet>
      <dgm:spPr/>
    </dgm:pt>
    <dgm:pt modelId="{BFE7F086-5F8E-4D12-8A07-84580A5C9DE7}" type="pres">
      <dgm:prSet presAssocID="{D8EE4EA1-4BB7-463B-859B-4AF45D426D59}" presName="rootComposite" presStyleCnt="0"/>
      <dgm:spPr/>
    </dgm:pt>
    <dgm:pt modelId="{C3FE9639-A9BF-4FFA-A7C4-130D5D9FCC1F}" type="pres">
      <dgm:prSet presAssocID="{D8EE4EA1-4BB7-463B-859B-4AF45D426D59}" presName="rootText" presStyleLbl="node4" presStyleIdx="0" presStyleCnt="3">
        <dgm:presLayoutVars>
          <dgm:chPref val="3"/>
        </dgm:presLayoutVars>
      </dgm:prSet>
      <dgm:spPr/>
    </dgm:pt>
    <dgm:pt modelId="{51373087-E387-4D77-B2DB-99F6FBB76659}" type="pres">
      <dgm:prSet presAssocID="{D8EE4EA1-4BB7-463B-859B-4AF45D426D59}" presName="rootConnector" presStyleLbl="node4" presStyleIdx="0" presStyleCnt="3"/>
      <dgm:spPr/>
    </dgm:pt>
    <dgm:pt modelId="{0ACEF060-5252-4018-ADCC-D921D0267E63}" type="pres">
      <dgm:prSet presAssocID="{D8EE4EA1-4BB7-463B-859B-4AF45D426D59}" presName="hierChild4" presStyleCnt="0"/>
      <dgm:spPr/>
    </dgm:pt>
    <dgm:pt modelId="{B609B55D-A2F5-43B9-BE36-02F62BE7CF1E}" type="pres">
      <dgm:prSet presAssocID="{D8EE4EA1-4BB7-463B-859B-4AF45D426D59}" presName="hierChild5" presStyleCnt="0"/>
      <dgm:spPr/>
    </dgm:pt>
    <dgm:pt modelId="{AFD2FF0C-7B91-48DC-AA8E-84F066A7CDCB}" type="pres">
      <dgm:prSet presAssocID="{044ED8CA-C290-4897-9BC2-CBA2F6B784FD}" presName="hierChild5" presStyleCnt="0"/>
      <dgm:spPr/>
    </dgm:pt>
    <dgm:pt modelId="{0AC271FA-9BA5-4705-8003-DCA03E1CCC31}" type="pres">
      <dgm:prSet presAssocID="{54D49E66-4658-443D-9C65-C0268BFC0C0B}" presName="hierChild5" presStyleCnt="0"/>
      <dgm:spPr/>
    </dgm:pt>
    <dgm:pt modelId="{BC79E3E4-D520-4A04-811A-966989ECCF01}" type="pres">
      <dgm:prSet presAssocID="{40FF6098-CB85-45DD-A4D0-4E2409ABC637}" presName="Name37" presStyleLbl="parChTrans1D2" presStyleIdx="1" presStyleCnt="2"/>
      <dgm:spPr/>
    </dgm:pt>
    <dgm:pt modelId="{94CD3E21-5412-4556-AFEA-707B6EFE2E12}" type="pres">
      <dgm:prSet presAssocID="{41B0B010-12E1-42B9-AB98-58687CE8218C}" presName="hierRoot2" presStyleCnt="0">
        <dgm:presLayoutVars>
          <dgm:hierBranch val="init"/>
        </dgm:presLayoutVars>
      </dgm:prSet>
      <dgm:spPr/>
    </dgm:pt>
    <dgm:pt modelId="{E2D34B10-296A-412E-9722-94B409B19D4A}" type="pres">
      <dgm:prSet presAssocID="{41B0B010-12E1-42B9-AB98-58687CE8218C}" presName="rootComposite" presStyleCnt="0"/>
      <dgm:spPr/>
    </dgm:pt>
    <dgm:pt modelId="{BFB30157-CA9A-46CA-870B-F7665827E71F}" type="pres">
      <dgm:prSet presAssocID="{41B0B010-12E1-42B9-AB98-58687CE8218C}" presName="rootText" presStyleLbl="node2" presStyleIdx="1" presStyleCnt="2">
        <dgm:presLayoutVars>
          <dgm:chPref val="3"/>
        </dgm:presLayoutVars>
      </dgm:prSet>
      <dgm:spPr/>
    </dgm:pt>
    <dgm:pt modelId="{4928328C-AEDA-4AF3-A1EF-C8A2AE28B92D}" type="pres">
      <dgm:prSet presAssocID="{41B0B010-12E1-42B9-AB98-58687CE8218C}" presName="rootConnector" presStyleLbl="node2" presStyleIdx="1" presStyleCnt="2"/>
      <dgm:spPr/>
    </dgm:pt>
    <dgm:pt modelId="{7C3D0861-B141-47D7-8F22-C5A3242257B5}" type="pres">
      <dgm:prSet presAssocID="{41B0B010-12E1-42B9-AB98-58687CE8218C}" presName="hierChild4" presStyleCnt="0"/>
      <dgm:spPr/>
    </dgm:pt>
    <dgm:pt modelId="{061B44D2-1629-49C1-87FF-B7F1515A2119}" type="pres">
      <dgm:prSet presAssocID="{EC25AFC3-2B42-422C-BBB0-00EF81DB2D72}" presName="Name37" presStyleLbl="parChTrans1D3" presStyleIdx="1" presStyleCnt="3"/>
      <dgm:spPr/>
    </dgm:pt>
    <dgm:pt modelId="{E05DEBFF-BA86-4758-91AF-7E691A843378}" type="pres">
      <dgm:prSet presAssocID="{813F764B-2D30-4F78-B3AA-A4AE34C99AC4}" presName="hierRoot2" presStyleCnt="0">
        <dgm:presLayoutVars>
          <dgm:hierBranch val="init"/>
        </dgm:presLayoutVars>
      </dgm:prSet>
      <dgm:spPr/>
    </dgm:pt>
    <dgm:pt modelId="{91390107-ABC3-4176-B7B3-60D60151B6D0}" type="pres">
      <dgm:prSet presAssocID="{813F764B-2D30-4F78-B3AA-A4AE34C99AC4}" presName="rootComposite" presStyleCnt="0"/>
      <dgm:spPr/>
    </dgm:pt>
    <dgm:pt modelId="{16400C07-EB8D-4DEB-BA81-6263C5A96AEE}" type="pres">
      <dgm:prSet presAssocID="{813F764B-2D30-4F78-B3AA-A4AE34C99AC4}" presName="rootText" presStyleLbl="node3" presStyleIdx="1" presStyleCnt="3">
        <dgm:presLayoutVars>
          <dgm:chPref val="3"/>
        </dgm:presLayoutVars>
      </dgm:prSet>
      <dgm:spPr/>
    </dgm:pt>
    <dgm:pt modelId="{D9C85A86-628F-483F-BF22-9BAF5CB3A8F3}" type="pres">
      <dgm:prSet presAssocID="{813F764B-2D30-4F78-B3AA-A4AE34C99AC4}" presName="rootConnector" presStyleLbl="node3" presStyleIdx="1" presStyleCnt="3"/>
      <dgm:spPr/>
    </dgm:pt>
    <dgm:pt modelId="{500CE491-7CB0-4187-AE45-7CEF3FD364AE}" type="pres">
      <dgm:prSet presAssocID="{813F764B-2D30-4F78-B3AA-A4AE34C99AC4}" presName="hierChild4" presStyleCnt="0"/>
      <dgm:spPr/>
    </dgm:pt>
    <dgm:pt modelId="{D9F48DAD-1134-49DE-8A61-BBB0F1BD5A2A}" type="pres">
      <dgm:prSet presAssocID="{42BC507E-A408-46BD-84E8-9DB5104C7B50}" presName="Name37" presStyleLbl="parChTrans1D4" presStyleIdx="1" presStyleCnt="3"/>
      <dgm:spPr/>
    </dgm:pt>
    <dgm:pt modelId="{CD222446-AE38-4DE8-8066-A05BB85F52B1}" type="pres">
      <dgm:prSet presAssocID="{2F410585-137A-45A8-B704-A5C23C0E6379}" presName="hierRoot2" presStyleCnt="0">
        <dgm:presLayoutVars>
          <dgm:hierBranch val="init"/>
        </dgm:presLayoutVars>
      </dgm:prSet>
      <dgm:spPr/>
    </dgm:pt>
    <dgm:pt modelId="{6868FB40-6CD1-4317-B880-D80693230672}" type="pres">
      <dgm:prSet presAssocID="{2F410585-137A-45A8-B704-A5C23C0E6379}" presName="rootComposite" presStyleCnt="0"/>
      <dgm:spPr/>
    </dgm:pt>
    <dgm:pt modelId="{C864526B-15F9-4B1C-BE92-512E80C582B1}" type="pres">
      <dgm:prSet presAssocID="{2F410585-137A-45A8-B704-A5C23C0E6379}" presName="rootText" presStyleLbl="node4" presStyleIdx="1" presStyleCnt="3">
        <dgm:presLayoutVars>
          <dgm:chPref val="3"/>
        </dgm:presLayoutVars>
      </dgm:prSet>
      <dgm:spPr/>
    </dgm:pt>
    <dgm:pt modelId="{A2F1C4EA-1C13-4FFF-8BE2-89E81F244F5E}" type="pres">
      <dgm:prSet presAssocID="{2F410585-137A-45A8-B704-A5C23C0E6379}" presName="rootConnector" presStyleLbl="node4" presStyleIdx="1" presStyleCnt="3"/>
      <dgm:spPr/>
    </dgm:pt>
    <dgm:pt modelId="{E25B1E1D-4AD8-4935-97FA-0A05B3EF40FB}" type="pres">
      <dgm:prSet presAssocID="{2F410585-137A-45A8-B704-A5C23C0E6379}" presName="hierChild4" presStyleCnt="0"/>
      <dgm:spPr/>
    </dgm:pt>
    <dgm:pt modelId="{FF54AEDE-D7C5-483A-ACEC-0816CFDE0492}" type="pres">
      <dgm:prSet presAssocID="{2F410585-137A-45A8-B704-A5C23C0E6379}" presName="hierChild5" presStyleCnt="0"/>
      <dgm:spPr/>
    </dgm:pt>
    <dgm:pt modelId="{F8339195-30A1-46C6-9C49-805477A4DC59}" type="pres">
      <dgm:prSet presAssocID="{813F764B-2D30-4F78-B3AA-A4AE34C99AC4}" presName="hierChild5" presStyleCnt="0"/>
      <dgm:spPr/>
    </dgm:pt>
    <dgm:pt modelId="{E80F00E6-CDC1-4BD9-BFCF-68959EF359E6}" type="pres">
      <dgm:prSet presAssocID="{64E4E141-F227-489B-B722-108F356CF830}" presName="Name37" presStyleLbl="parChTrans1D3" presStyleIdx="2" presStyleCnt="3"/>
      <dgm:spPr/>
    </dgm:pt>
    <dgm:pt modelId="{FC1BC0E4-389C-496F-8893-EFD0E24BB2EC}" type="pres">
      <dgm:prSet presAssocID="{0E50C85C-1938-4177-A12D-F03163759A8B}" presName="hierRoot2" presStyleCnt="0">
        <dgm:presLayoutVars>
          <dgm:hierBranch val="init"/>
        </dgm:presLayoutVars>
      </dgm:prSet>
      <dgm:spPr/>
    </dgm:pt>
    <dgm:pt modelId="{4AC0B863-1F93-44B8-86EC-1893DCFC6B92}" type="pres">
      <dgm:prSet presAssocID="{0E50C85C-1938-4177-A12D-F03163759A8B}" presName="rootComposite" presStyleCnt="0"/>
      <dgm:spPr/>
    </dgm:pt>
    <dgm:pt modelId="{63618978-1557-4F1D-A194-966FDF33FABA}" type="pres">
      <dgm:prSet presAssocID="{0E50C85C-1938-4177-A12D-F03163759A8B}" presName="rootText" presStyleLbl="node3" presStyleIdx="2" presStyleCnt="3">
        <dgm:presLayoutVars>
          <dgm:chPref val="3"/>
        </dgm:presLayoutVars>
      </dgm:prSet>
      <dgm:spPr/>
    </dgm:pt>
    <dgm:pt modelId="{1AF75FB7-7EA0-4F72-AC40-6661380414DC}" type="pres">
      <dgm:prSet presAssocID="{0E50C85C-1938-4177-A12D-F03163759A8B}" presName="rootConnector" presStyleLbl="node3" presStyleIdx="2" presStyleCnt="3"/>
      <dgm:spPr/>
    </dgm:pt>
    <dgm:pt modelId="{151C3B6C-5FCB-4C06-97ED-170E7FCAE5F8}" type="pres">
      <dgm:prSet presAssocID="{0E50C85C-1938-4177-A12D-F03163759A8B}" presName="hierChild4" presStyleCnt="0"/>
      <dgm:spPr/>
    </dgm:pt>
    <dgm:pt modelId="{B1D600DC-9D4F-4776-B7AE-68E33611E191}" type="pres">
      <dgm:prSet presAssocID="{0FAA5977-F7D8-4AD2-9FA2-728930DD254A}" presName="Name37" presStyleLbl="parChTrans1D4" presStyleIdx="2" presStyleCnt="3"/>
      <dgm:spPr/>
    </dgm:pt>
    <dgm:pt modelId="{8A398C4D-75DB-46C7-8107-73571229B8C2}" type="pres">
      <dgm:prSet presAssocID="{6B00F663-8DB6-40F7-992A-9C4B49F75377}" presName="hierRoot2" presStyleCnt="0">
        <dgm:presLayoutVars>
          <dgm:hierBranch val="init"/>
        </dgm:presLayoutVars>
      </dgm:prSet>
      <dgm:spPr/>
    </dgm:pt>
    <dgm:pt modelId="{EA3D4A92-0A6B-49A6-8ED1-ABDE6F6FA50E}" type="pres">
      <dgm:prSet presAssocID="{6B00F663-8DB6-40F7-992A-9C4B49F75377}" presName="rootComposite" presStyleCnt="0"/>
      <dgm:spPr/>
    </dgm:pt>
    <dgm:pt modelId="{5A1F59A0-918D-4A1F-A183-D9E838600AEF}" type="pres">
      <dgm:prSet presAssocID="{6B00F663-8DB6-40F7-992A-9C4B49F75377}" presName="rootText" presStyleLbl="node4" presStyleIdx="2" presStyleCnt="3">
        <dgm:presLayoutVars>
          <dgm:chPref val="3"/>
        </dgm:presLayoutVars>
      </dgm:prSet>
      <dgm:spPr/>
    </dgm:pt>
    <dgm:pt modelId="{158E819B-E5DC-4254-96A9-D5BC01319F5F}" type="pres">
      <dgm:prSet presAssocID="{6B00F663-8DB6-40F7-992A-9C4B49F75377}" presName="rootConnector" presStyleLbl="node4" presStyleIdx="2" presStyleCnt="3"/>
      <dgm:spPr/>
    </dgm:pt>
    <dgm:pt modelId="{57819EDF-3405-424D-B5E9-CFD046C82869}" type="pres">
      <dgm:prSet presAssocID="{6B00F663-8DB6-40F7-992A-9C4B49F75377}" presName="hierChild4" presStyleCnt="0"/>
      <dgm:spPr/>
    </dgm:pt>
    <dgm:pt modelId="{D38F60C7-B89A-4F89-A7BE-4B25AB9FFB69}" type="pres">
      <dgm:prSet presAssocID="{6B00F663-8DB6-40F7-992A-9C4B49F75377}" presName="hierChild5" presStyleCnt="0"/>
      <dgm:spPr/>
    </dgm:pt>
    <dgm:pt modelId="{AA6A2062-7777-4FFE-A9AC-965C4DBC4916}" type="pres">
      <dgm:prSet presAssocID="{0E50C85C-1938-4177-A12D-F03163759A8B}" presName="hierChild5" presStyleCnt="0"/>
      <dgm:spPr/>
    </dgm:pt>
    <dgm:pt modelId="{6231FB26-46D3-4E61-8B55-ABE4EC961862}" type="pres">
      <dgm:prSet presAssocID="{41B0B010-12E1-42B9-AB98-58687CE8218C}" presName="hierChild5" presStyleCnt="0"/>
      <dgm:spPr/>
    </dgm:pt>
    <dgm:pt modelId="{ED55CAFC-061C-48C9-961D-B892D7627AA3}" type="pres">
      <dgm:prSet presAssocID="{97FCF94F-4EEF-4662-B52C-F9901EA23020}" presName="hierChild3" presStyleCnt="0"/>
      <dgm:spPr/>
    </dgm:pt>
  </dgm:ptLst>
  <dgm:cxnLst>
    <dgm:cxn modelId="{E7372C01-BD0F-4C0D-99EC-A53906CD6BED}" srcId="{41B0B010-12E1-42B9-AB98-58687CE8218C}" destId="{0E50C85C-1938-4177-A12D-F03163759A8B}" srcOrd="1" destOrd="0" parTransId="{64E4E141-F227-489B-B722-108F356CF830}" sibTransId="{C63188D7-3942-4FAA-A254-D9109287651B}"/>
    <dgm:cxn modelId="{AE87AF04-CB7E-4B6D-81B9-1C154C5B111E}" type="presOf" srcId="{41B580CB-FED5-46A6-8638-9AE3D886D113}" destId="{4FD3B496-4986-4607-B00D-309A629DCA20}" srcOrd="0" destOrd="0" presId="urn:microsoft.com/office/officeart/2005/8/layout/orgChart1"/>
    <dgm:cxn modelId="{AB0E5F08-3897-430B-8C50-1A64475FE0F4}" type="presOf" srcId="{044ED8CA-C290-4897-9BC2-CBA2F6B784FD}" destId="{73FDB884-0CAE-4E64-8770-D6018BB77344}" srcOrd="1" destOrd="0" presId="urn:microsoft.com/office/officeart/2005/8/layout/orgChart1"/>
    <dgm:cxn modelId="{74CAE508-E8CD-488E-9D89-CC734566B370}" srcId="{97FCF94F-4EEF-4662-B52C-F9901EA23020}" destId="{54D49E66-4658-443D-9C65-C0268BFC0C0B}" srcOrd="0" destOrd="0" parTransId="{B3B88825-F2A4-4549-B8D1-505CE0D80367}" sibTransId="{EB0E245A-603A-4656-9319-7596C11C0091}"/>
    <dgm:cxn modelId="{BBCB6710-0AEB-47DD-BBE2-2BF9B7F0733D}" type="presOf" srcId="{54D49E66-4658-443D-9C65-C0268BFC0C0B}" destId="{DF792AF0-58FE-4A0F-AFEF-C178A46037A1}" srcOrd="0" destOrd="0" presId="urn:microsoft.com/office/officeart/2005/8/layout/orgChart1"/>
    <dgm:cxn modelId="{A4AA8F12-8EEE-476E-BCD6-EBED8988D897}" type="presOf" srcId="{54D49E66-4658-443D-9C65-C0268BFC0C0B}" destId="{EC1843D4-C826-483F-8876-8513FF3458C9}" srcOrd="1" destOrd="0" presId="urn:microsoft.com/office/officeart/2005/8/layout/orgChart1"/>
    <dgm:cxn modelId="{F3368C1E-3927-43A6-B9BF-05A07F664288}" type="presOf" srcId="{813F764B-2D30-4F78-B3AA-A4AE34C99AC4}" destId="{16400C07-EB8D-4DEB-BA81-6263C5A96AEE}" srcOrd="0" destOrd="0" presId="urn:microsoft.com/office/officeart/2005/8/layout/orgChart1"/>
    <dgm:cxn modelId="{651CEB1F-6B44-4DAE-B4ED-8B40ED30419F}" type="presOf" srcId="{6B00F663-8DB6-40F7-992A-9C4B49F75377}" destId="{158E819B-E5DC-4254-96A9-D5BC01319F5F}" srcOrd="1" destOrd="0" presId="urn:microsoft.com/office/officeart/2005/8/layout/orgChart1"/>
    <dgm:cxn modelId="{9DCC1E2B-8AA0-4D08-B695-C958FFE9189E}" type="presOf" srcId="{265250A7-701F-42F1-BACC-98746C904556}" destId="{73F4A24C-45CD-4277-AD6C-E2A5091218EB}" srcOrd="0" destOrd="0" presId="urn:microsoft.com/office/officeart/2005/8/layout/orgChart1"/>
    <dgm:cxn modelId="{D216652C-770B-45D1-9986-7E66A8C24EA3}" type="presOf" srcId="{813F764B-2D30-4F78-B3AA-A4AE34C99AC4}" destId="{D9C85A86-628F-483F-BF22-9BAF5CB3A8F3}" srcOrd="1" destOrd="0" presId="urn:microsoft.com/office/officeart/2005/8/layout/orgChart1"/>
    <dgm:cxn modelId="{8011C734-CDD9-4236-A248-041593D6BF83}" srcId="{0E50C85C-1938-4177-A12D-F03163759A8B}" destId="{6B00F663-8DB6-40F7-992A-9C4B49F75377}" srcOrd="0" destOrd="0" parTransId="{0FAA5977-F7D8-4AD2-9FA2-728930DD254A}" sibTransId="{1B7CEE70-7DE9-4865-BCCE-B6B701104FD2}"/>
    <dgm:cxn modelId="{6697523F-42A9-4D27-ADC6-7E569D903B2C}" type="presOf" srcId="{6B00F663-8DB6-40F7-992A-9C4B49F75377}" destId="{5A1F59A0-918D-4A1F-A183-D9E838600AEF}" srcOrd="0" destOrd="0" presId="urn:microsoft.com/office/officeart/2005/8/layout/orgChart1"/>
    <dgm:cxn modelId="{F1159E5E-10EE-4BE0-859B-EA7740F0490A}" type="presOf" srcId="{2F410585-137A-45A8-B704-A5C23C0E6379}" destId="{A2F1C4EA-1C13-4FFF-8BE2-89E81F244F5E}" srcOrd="1" destOrd="0" presId="urn:microsoft.com/office/officeart/2005/8/layout/orgChart1"/>
    <dgm:cxn modelId="{5538365F-516F-4F50-A983-C40E050A3017}" srcId="{813F764B-2D30-4F78-B3AA-A4AE34C99AC4}" destId="{2F410585-137A-45A8-B704-A5C23C0E6379}" srcOrd="0" destOrd="0" parTransId="{42BC507E-A408-46BD-84E8-9DB5104C7B50}" sibTransId="{55647021-CAD8-47FC-A44B-4B75273A8585}"/>
    <dgm:cxn modelId="{CE172E61-8318-4ED1-BBCD-2C2295B19730}" srcId="{41B0B010-12E1-42B9-AB98-58687CE8218C}" destId="{813F764B-2D30-4F78-B3AA-A4AE34C99AC4}" srcOrd="0" destOrd="0" parTransId="{EC25AFC3-2B42-422C-BBB0-00EF81DB2D72}" sibTransId="{EA814778-4522-4BBF-A38C-BEF76BE04271}"/>
    <dgm:cxn modelId="{FF962B42-5663-49A0-A9C9-F16DB3727163}" type="presOf" srcId="{EC25AFC3-2B42-422C-BBB0-00EF81DB2D72}" destId="{061B44D2-1629-49C1-87FF-B7F1515A2119}" srcOrd="0" destOrd="0" presId="urn:microsoft.com/office/officeart/2005/8/layout/orgChart1"/>
    <dgm:cxn modelId="{C04FF267-33D7-42B2-9199-91D11CF20E4B}" type="presOf" srcId="{0E50C85C-1938-4177-A12D-F03163759A8B}" destId="{1AF75FB7-7EA0-4F72-AC40-6661380414DC}" srcOrd="1" destOrd="0" presId="urn:microsoft.com/office/officeart/2005/8/layout/orgChart1"/>
    <dgm:cxn modelId="{6CDCB748-9C88-4A7D-9744-2F675AB8D0EA}" srcId="{265250A7-701F-42F1-BACC-98746C904556}" destId="{97FCF94F-4EEF-4662-B52C-F9901EA23020}" srcOrd="0" destOrd="0" parTransId="{C99C3027-C1A4-40C7-8310-65668B0B713D}" sibTransId="{BE27E984-9E9F-4D40-95AE-EE390CD0819D}"/>
    <dgm:cxn modelId="{3AE55253-8B4B-4316-9853-87603E88AFF0}" type="presOf" srcId="{D8EE4EA1-4BB7-463B-859B-4AF45D426D59}" destId="{51373087-E387-4D77-B2DB-99F6FBB76659}" srcOrd="1" destOrd="0" presId="urn:microsoft.com/office/officeart/2005/8/layout/orgChart1"/>
    <dgm:cxn modelId="{D91DE274-ABC2-47AF-97C0-BCF002E96576}" type="presOf" srcId="{40FF6098-CB85-45DD-A4D0-4E2409ABC637}" destId="{BC79E3E4-D520-4A04-811A-966989ECCF01}" srcOrd="0" destOrd="0" presId="urn:microsoft.com/office/officeart/2005/8/layout/orgChart1"/>
    <dgm:cxn modelId="{504B6B57-3A44-4538-817F-D9D10AB46EFD}" type="presOf" srcId="{42BC507E-A408-46BD-84E8-9DB5104C7B50}" destId="{D9F48DAD-1134-49DE-8A61-BBB0F1BD5A2A}" srcOrd="0" destOrd="0" presId="urn:microsoft.com/office/officeart/2005/8/layout/orgChart1"/>
    <dgm:cxn modelId="{7FE96E59-A4C0-437E-B077-03E6B78B7DA5}" type="presOf" srcId="{97FCF94F-4EEF-4662-B52C-F9901EA23020}" destId="{D4BE21A7-A840-4EF8-9E62-48B37ED316BE}" srcOrd="1" destOrd="0" presId="urn:microsoft.com/office/officeart/2005/8/layout/orgChart1"/>
    <dgm:cxn modelId="{1B657C88-975D-4379-BDB5-C474AD5BB7DC}" type="presOf" srcId="{0FAA5977-F7D8-4AD2-9FA2-728930DD254A}" destId="{B1D600DC-9D4F-4776-B7AE-68E33611E191}" srcOrd="0" destOrd="0" presId="urn:microsoft.com/office/officeart/2005/8/layout/orgChart1"/>
    <dgm:cxn modelId="{D3DD048B-8099-40B0-BA47-63D8D621C049}" type="presOf" srcId="{D8EE4EA1-4BB7-463B-859B-4AF45D426D59}" destId="{C3FE9639-A9BF-4FFA-A7C4-130D5D9FCC1F}" srcOrd="0" destOrd="0" presId="urn:microsoft.com/office/officeart/2005/8/layout/orgChart1"/>
    <dgm:cxn modelId="{EEB7C990-24D6-4571-B5DE-BE59264ECCBA}" type="presOf" srcId="{044ED8CA-C290-4897-9BC2-CBA2F6B784FD}" destId="{55DD5DCD-5A15-49A1-960C-1F54DE21EF17}" srcOrd="0" destOrd="0" presId="urn:microsoft.com/office/officeart/2005/8/layout/orgChart1"/>
    <dgm:cxn modelId="{427C5F97-FA1D-45FE-9DA6-5B26DFCEE14B}" srcId="{97FCF94F-4EEF-4662-B52C-F9901EA23020}" destId="{41B0B010-12E1-42B9-AB98-58687CE8218C}" srcOrd="1" destOrd="0" parTransId="{40FF6098-CB85-45DD-A4D0-4E2409ABC637}" sibTransId="{DF64C884-54A9-4B2F-B959-F470572E03C9}"/>
    <dgm:cxn modelId="{51C3AD97-6BB6-4EEC-8615-FCA1DE037261}" type="presOf" srcId="{41B0B010-12E1-42B9-AB98-58687CE8218C}" destId="{4928328C-AEDA-4AF3-A1EF-C8A2AE28B92D}" srcOrd="1" destOrd="0" presId="urn:microsoft.com/office/officeart/2005/8/layout/orgChart1"/>
    <dgm:cxn modelId="{C37776AA-283A-413B-9BF6-39E0BA2E512A}" type="presOf" srcId="{2F410585-137A-45A8-B704-A5C23C0E6379}" destId="{C864526B-15F9-4B1C-BE92-512E80C582B1}" srcOrd="0" destOrd="0" presId="urn:microsoft.com/office/officeart/2005/8/layout/orgChart1"/>
    <dgm:cxn modelId="{CC0AC5B4-363F-46E9-9329-5AE6464C8114}" type="presOf" srcId="{CEEF2255-A3A3-4FB7-8986-D1B3A39BBD40}" destId="{866EF44C-40E9-4BE8-A6D4-CDA92AA18E50}" srcOrd="0" destOrd="0" presId="urn:microsoft.com/office/officeart/2005/8/layout/orgChart1"/>
    <dgm:cxn modelId="{46828BCD-8DA2-4F1D-9D25-BD3FE1D94515}" type="presOf" srcId="{0E50C85C-1938-4177-A12D-F03163759A8B}" destId="{63618978-1557-4F1D-A194-966FDF33FABA}" srcOrd="0" destOrd="0" presId="urn:microsoft.com/office/officeart/2005/8/layout/orgChart1"/>
    <dgm:cxn modelId="{CA8C83D3-EF54-49DB-BCCF-DF30D76BB704}" type="presOf" srcId="{97FCF94F-4EEF-4662-B52C-F9901EA23020}" destId="{B856F262-8B7E-4AF9-86A8-7182DB9A886B}" srcOrd="0" destOrd="0" presId="urn:microsoft.com/office/officeart/2005/8/layout/orgChart1"/>
    <dgm:cxn modelId="{17E33FD5-E938-44EB-AD31-508D5F3BB10F}" srcId="{044ED8CA-C290-4897-9BC2-CBA2F6B784FD}" destId="{D8EE4EA1-4BB7-463B-859B-4AF45D426D59}" srcOrd="0" destOrd="0" parTransId="{CEEF2255-A3A3-4FB7-8986-D1B3A39BBD40}" sibTransId="{FD1943DB-5AD6-43DA-8D57-25856035841A}"/>
    <dgm:cxn modelId="{51018ADB-3539-4C78-B58D-6668CD8703E4}" type="presOf" srcId="{B3B88825-F2A4-4549-B8D1-505CE0D80367}" destId="{CEC76904-D50D-4585-9715-C8280818D2AB}" srcOrd="0" destOrd="0" presId="urn:microsoft.com/office/officeart/2005/8/layout/orgChart1"/>
    <dgm:cxn modelId="{E4257AE7-53E5-4515-8C4F-AD63851BB5D3}" type="presOf" srcId="{41B0B010-12E1-42B9-AB98-58687CE8218C}" destId="{BFB30157-CA9A-46CA-870B-F7665827E71F}" srcOrd="0" destOrd="0" presId="urn:microsoft.com/office/officeart/2005/8/layout/orgChart1"/>
    <dgm:cxn modelId="{930E38EB-5A10-4CDF-9F09-61BC22834F4D}" srcId="{54D49E66-4658-443D-9C65-C0268BFC0C0B}" destId="{044ED8CA-C290-4897-9BC2-CBA2F6B784FD}" srcOrd="0" destOrd="0" parTransId="{41B580CB-FED5-46A6-8638-9AE3D886D113}" sibTransId="{8BCE4B8D-FF14-479D-A7C9-75DA9A792AFE}"/>
    <dgm:cxn modelId="{00D44EEC-473E-4F28-9CBE-7F29DBF6C023}" type="presOf" srcId="{64E4E141-F227-489B-B722-108F356CF830}" destId="{E80F00E6-CDC1-4BD9-BFCF-68959EF359E6}" srcOrd="0" destOrd="0" presId="urn:microsoft.com/office/officeart/2005/8/layout/orgChart1"/>
    <dgm:cxn modelId="{4BEA204C-0075-417B-8E78-967BA73131B4}" type="presParOf" srcId="{73F4A24C-45CD-4277-AD6C-E2A5091218EB}" destId="{16592604-28CD-45B8-B401-A8828C83B132}" srcOrd="0" destOrd="0" presId="urn:microsoft.com/office/officeart/2005/8/layout/orgChart1"/>
    <dgm:cxn modelId="{FD4E12C1-B6A4-411F-99CB-87759567262E}" type="presParOf" srcId="{16592604-28CD-45B8-B401-A8828C83B132}" destId="{FCBA9F24-EBC0-46CB-969C-124C68EEB24E}" srcOrd="0" destOrd="0" presId="urn:microsoft.com/office/officeart/2005/8/layout/orgChart1"/>
    <dgm:cxn modelId="{53BFBF49-1EBE-4D49-82D9-D7D454ECF731}" type="presParOf" srcId="{FCBA9F24-EBC0-46CB-969C-124C68EEB24E}" destId="{B856F262-8B7E-4AF9-86A8-7182DB9A886B}" srcOrd="0" destOrd="0" presId="urn:microsoft.com/office/officeart/2005/8/layout/orgChart1"/>
    <dgm:cxn modelId="{F34D5F47-F9BD-40E5-B563-815C5F0AAAF2}" type="presParOf" srcId="{FCBA9F24-EBC0-46CB-969C-124C68EEB24E}" destId="{D4BE21A7-A840-4EF8-9E62-48B37ED316BE}" srcOrd="1" destOrd="0" presId="urn:microsoft.com/office/officeart/2005/8/layout/orgChart1"/>
    <dgm:cxn modelId="{CF4F95AC-C299-4D96-93B4-BE76C87AFB70}" type="presParOf" srcId="{16592604-28CD-45B8-B401-A8828C83B132}" destId="{9FE54EE6-D953-42B5-810E-02AD9D0203A1}" srcOrd="1" destOrd="0" presId="urn:microsoft.com/office/officeart/2005/8/layout/orgChart1"/>
    <dgm:cxn modelId="{710019AF-01F8-4623-8668-BC9E0BB21257}" type="presParOf" srcId="{9FE54EE6-D953-42B5-810E-02AD9D0203A1}" destId="{CEC76904-D50D-4585-9715-C8280818D2AB}" srcOrd="0" destOrd="0" presId="urn:microsoft.com/office/officeart/2005/8/layout/orgChart1"/>
    <dgm:cxn modelId="{66DB258D-D608-4BAC-968A-2ABD43B6596A}" type="presParOf" srcId="{9FE54EE6-D953-42B5-810E-02AD9D0203A1}" destId="{CB0E010E-A463-4728-9002-6E7A1AFD5FA1}" srcOrd="1" destOrd="0" presId="urn:microsoft.com/office/officeart/2005/8/layout/orgChart1"/>
    <dgm:cxn modelId="{4AE52765-9689-4B17-905F-F3611F0738A0}" type="presParOf" srcId="{CB0E010E-A463-4728-9002-6E7A1AFD5FA1}" destId="{B1010684-625C-4A41-A444-A73840BF3803}" srcOrd="0" destOrd="0" presId="urn:microsoft.com/office/officeart/2005/8/layout/orgChart1"/>
    <dgm:cxn modelId="{2CB666E7-BD4B-4628-BC09-5F5C4376BE17}" type="presParOf" srcId="{B1010684-625C-4A41-A444-A73840BF3803}" destId="{DF792AF0-58FE-4A0F-AFEF-C178A46037A1}" srcOrd="0" destOrd="0" presId="urn:microsoft.com/office/officeart/2005/8/layout/orgChart1"/>
    <dgm:cxn modelId="{E98AF35E-0D85-4DBA-86AE-E865586DBC43}" type="presParOf" srcId="{B1010684-625C-4A41-A444-A73840BF3803}" destId="{EC1843D4-C826-483F-8876-8513FF3458C9}" srcOrd="1" destOrd="0" presId="urn:microsoft.com/office/officeart/2005/8/layout/orgChart1"/>
    <dgm:cxn modelId="{3AD7E615-E9D3-42E2-A079-E2E55E1A6EF2}" type="presParOf" srcId="{CB0E010E-A463-4728-9002-6E7A1AFD5FA1}" destId="{62DBCA32-8559-45F1-9F25-6AB76CA8F0EE}" srcOrd="1" destOrd="0" presId="urn:microsoft.com/office/officeart/2005/8/layout/orgChart1"/>
    <dgm:cxn modelId="{2EC2FC7C-B456-4E85-93AA-495B71A6BD99}" type="presParOf" srcId="{62DBCA32-8559-45F1-9F25-6AB76CA8F0EE}" destId="{4FD3B496-4986-4607-B00D-309A629DCA20}" srcOrd="0" destOrd="0" presId="urn:microsoft.com/office/officeart/2005/8/layout/orgChart1"/>
    <dgm:cxn modelId="{3258F273-3D8C-454D-8558-989B31CE153F}" type="presParOf" srcId="{62DBCA32-8559-45F1-9F25-6AB76CA8F0EE}" destId="{9259A5CF-2322-4E6E-9364-05A874F94884}" srcOrd="1" destOrd="0" presId="urn:microsoft.com/office/officeart/2005/8/layout/orgChart1"/>
    <dgm:cxn modelId="{5E59F0B2-E400-4D59-B5D8-4E5C167F7224}" type="presParOf" srcId="{9259A5CF-2322-4E6E-9364-05A874F94884}" destId="{E8B65169-AB0B-4EEB-B369-D4C23F7F4739}" srcOrd="0" destOrd="0" presId="urn:microsoft.com/office/officeart/2005/8/layout/orgChart1"/>
    <dgm:cxn modelId="{CEF564D4-AFEF-4B4B-B4B1-3403CE11BD45}" type="presParOf" srcId="{E8B65169-AB0B-4EEB-B369-D4C23F7F4739}" destId="{55DD5DCD-5A15-49A1-960C-1F54DE21EF17}" srcOrd="0" destOrd="0" presId="urn:microsoft.com/office/officeart/2005/8/layout/orgChart1"/>
    <dgm:cxn modelId="{D6A2D29A-F298-44E6-B5A8-8674CED8914D}" type="presParOf" srcId="{E8B65169-AB0B-4EEB-B369-D4C23F7F4739}" destId="{73FDB884-0CAE-4E64-8770-D6018BB77344}" srcOrd="1" destOrd="0" presId="urn:microsoft.com/office/officeart/2005/8/layout/orgChart1"/>
    <dgm:cxn modelId="{A9E9DE38-870C-4C71-AA8C-B12BE8E05C68}" type="presParOf" srcId="{9259A5CF-2322-4E6E-9364-05A874F94884}" destId="{F3F40D92-A808-4A28-9DEB-E718B9363566}" srcOrd="1" destOrd="0" presId="urn:microsoft.com/office/officeart/2005/8/layout/orgChart1"/>
    <dgm:cxn modelId="{A4B718A2-F256-404E-91D0-F994859B7F59}" type="presParOf" srcId="{F3F40D92-A808-4A28-9DEB-E718B9363566}" destId="{866EF44C-40E9-4BE8-A6D4-CDA92AA18E50}" srcOrd="0" destOrd="0" presId="urn:microsoft.com/office/officeart/2005/8/layout/orgChart1"/>
    <dgm:cxn modelId="{1E990E83-A646-4497-A379-C4A122071964}" type="presParOf" srcId="{F3F40D92-A808-4A28-9DEB-E718B9363566}" destId="{120DF8B3-439F-4239-93D2-C33D989B881C}" srcOrd="1" destOrd="0" presId="urn:microsoft.com/office/officeart/2005/8/layout/orgChart1"/>
    <dgm:cxn modelId="{5DE1A123-5CEE-4C57-80CB-F1592171DD78}" type="presParOf" srcId="{120DF8B3-439F-4239-93D2-C33D989B881C}" destId="{BFE7F086-5F8E-4D12-8A07-84580A5C9DE7}" srcOrd="0" destOrd="0" presId="urn:microsoft.com/office/officeart/2005/8/layout/orgChart1"/>
    <dgm:cxn modelId="{783F095F-814C-402B-A0B4-C36DF84AAE36}" type="presParOf" srcId="{BFE7F086-5F8E-4D12-8A07-84580A5C9DE7}" destId="{C3FE9639-A9BF-4FFA-A7C4-130D5D9FCC1F}" srcOrd="0" destOrd="0" presId="urn:microsoft.com/office/officeart/2005/8/layout/orgChart1"/>
    <dgm:cxn modelId="{D954E889-4196-4B4C-9C2B-23711050CD37}" type="presParOf" srcId="{BFE7F086-5F8E-4D12-8A07-84580A5C9DE7}" destId="{51373087-E387-4D77-B2DB-99F6FBB76659}" srcOrd="1" destOrd="0" presId="urn:microsoft.com/office/officeart/2005/8/layout/orgChart1"/>
    <dgm:cxn modelId="{D5055F5D-C398-4D8B-A56E-AFBECD0BBE39}" type="presParOf" srcId="{120DF8B3-439F-4239-93D2-C33D989B881C}" destId="{0ACEF060-5252-4018-ADCC-D921D0267E63}" srcOrd="1" destOrd="0" presId="urn:microsoft.com/office/officeart/2005/8/layout/orgChart1"/>
    <dgm:cxn modelId="{42263D8F-D2A6-458B-A83A-EF0D60F1837D}" type="presParOf" srcId="{120DF8B3-439F-4239-93D2-C33D989B881C}" destId="{B609B55D-A2F5-43B9-BE36-02F62BE7CF1E}" srcOrd="2" destOrd="0" presId="urn:microsoft.com/office/officeart/2005/8/layout/orgChart1"/>
    <dgm:cxn modelId="{18659793-77A2-47DF-A29D-C1006C59BD4B}" type="presParOf" srcId="{9259A5CF-2322-4E6E-9364-05A874F94884}" destId="{AFD2FF0C-7B91-48DC-AA8E-84F066A7CDCB}" srcOrd="2" destOrd="0" presId="urn:microsoft.com/office/officeart/2005/8/layout/orgChart1"/>
    <dgm:cxn modelId="{D9C79D3A-CE00-42F7-9FEC-77CDF8058A9B}" type="presParOf" srcId="{CB0E010E-A463-4728-9002-6E7A1AFD5FA1}" destId="{0AC271FA-9BA5-4705-8003-DCA03E1CCC31}" srcOrd="2" destOrd="0" presId="urn:microsoft.com/office/officeart/2005/8/layout/orgChart1"/>
    <dgm:cxn modelId="{5ACD9D15-CEC1-4804-9473-DCC5260B25E9}" type="presParOf" srcId="{9FE54EE6-D953-42B5-810E-02AD9D0203A1}" destId="{BC79E3E4-D520-4A04-811A-966989ECCF01}" srcOrd="2" destOrd="0" presId="urn:microsoft.com/office/officeart/2005/8/layout/orgChart1"/>
    <dgm:cxn modelId="{EE050863-1634-47D6-BDC7-7735104C1AA2}" type="presParOf" srcId="{9FE54EE6-D953-42B5-810E-02AD9D0203A1}" destId="{94CD3E21-5412-4556-AFEA-707B6EFE2E12}" srcOrd="3" destOrd="0" presId="urn:microsoft.com/office/officeart/2005/8/layout/orgChart1"/>
    <dgm:cxn modelId="{1893C207-2C83-4409-A7A2-A6D3D7022AB7}" type="presParOf" srcId="{94CD3E21-5412-4556-AFEA-707B6EFE2E12}" destId="{E2D34B10-296A-412E-9722-94B409B19D4A}" srcOrd="0" destOrd="0" presId="urn:microsoft.com/office/officeart/2005/8/layout/orgChart1"/>
    <dgm:cxn modelId="{86C936A7-39AF-4E57-99E8-E680CD6206E3}" type="presParOf" srcId="{E2D34B10-296A-412E-9722-94B409B19D4A}" destId="{BFB30157-CA9A-46CA-870B-F7665827E71F}" srcOrd="0" destOrd="0" presId="urn:microsoft.com/office/officeart/2005/8/layout/orgChart1"/>
    <dgm:cxn modelId="{16015CBF-DBC7-4D94-8170-02A9D3332531}" type="presParOf" srcId="{E2D34B10-296A-412E-9722-94B409B19D4A}" destId="{4928328C-AEDA-4AF3-A1EF-C8A2AE28B92D}" srcOrd="1" destOrd="0" presId="urn:microsoft.com/office/officeart/2005/8/layout/orgChart1"/>
    <dgm:cxn modelId="{E6645A36-2C84-42B2-865B-65A0589BB763}" type="presParOf" srcId="{94CD3E21-5412-4556-AFEA-707B6EFE2E12}" destId="{7C3D0861-B141-47D7-8F22-C5A3242257B5}" srcOrd="1" destOrd="0" presId="urn:microsoft.com/office/officeart/2005/8/layout/orgChart1"/>
    <dgm:cxn modelId="{C794F104-ABA5-4DC9-B882-F3486D8D874C}" type="presParOf" srcId="{7C3D0861-B141-47D7-8F22-C5A3242257B5}" destId="{061B44D2-1629-49C1-87FF-B7F1515A2119}" srcOrd="0" destOrd="0" presId="urn:microsoft.com/office/officeart/2005/8/layout/orgChart1"/>
    <dgm:cxn modelId="{8AAF6D7D-C9EF-4DEF-ADEF-B6522C8285EB}" type="presParOf" srcId="{7C3D0861-B141-47D7-8F22-C5A3242257B5}" destId="{E05DEBFF-BA86-4758-91AF-7E691A843378}" srcOrd="1" destOrd="0" presId="urn:microsoft.com/office/officeart/2005/8/layout/orgChart1"/>
    <dgm:cxn modelId="{5BAEF664-B9D9-4397-A6BE-F764FB2758C6}" type="presParOf" srcId="{E05DEBFF-BA86-4758-91AF-7E691A843378}" destId="{91390107-ABC3-4176-B7B3-60D60151B6D0}" srcOrd="0" destOrd="0" presId="urn:microsoft.com/office/officeart/2005/8/layout/orgChart1"/>
    <dgm:cxn modelId="{B40B5883-BCED-4D8B-9EDC-E51F7EE1E35D}" type="presParOf" srcId="{91390107-ABC3-4176-B7B3-60D60151B6D0}" destId="{16400C07-EB8D-4DEB-BA81-6263C5A96AEE}" srcOrd="0" destOrd="0" presId="urn:microsoft.com/office/officeart/2005/8/layout/orgChart1"/>
    <dgm:cxn modelId="{03847BDC-A5B0-493A-9663-C66C904464D9}" type="presParOf" srcId="{91390107-ABC3-4176-B7B3-60D60151B6D0}" destId="{D9C85A86-628F-483F-BF22-9BAF5CB3A8F3}" srcOrd="1" destOrd="0" presId="urn:microsoft.com/office/officeart/2005/8/layout/orgChart1"/>
    <dgm:cxn modelId="{63B54591-F9D9-4E21-8007-71E1A093E265}" type="presParOf" srcId="{E05DEBFF-BA86-4758-91AF-7E691A843378}" destId="{500CE491-7CB0-4187-AE45-7CEF3FD364AE}" srcOrd="1" destOrd="0" presId="urn:microsoft.com/office/officeart/2005/8/layout/orgChart1"/>
    <dgm:cxn modelId="{8D399909-272F-408F-8B77-642BFF62BA49}" type="presParOf" srcId="{500CE491-7CB0-4187-AE45-7CEF3FD364AE}" destId="{D9F48DAD-1134-49DE-8A61-BBB0F1BD5A2A}" srcOrd="0" destOrd="0" presId="urn:microsoft.com/office/officeart/2005/8/layout/orgChart1"/>
    <dgm:cxn modelId="{A3C5659A-089A-448A-ACA3-227457C4D076}" type="presParOf" srcId="{500CE491-7CB0-4187-AE45-7CEF3FD364AE}" destId="{CD222446-AE38-4DE8-8066-A05BB85F52B1}" srcOrd="1" destOrd="0" presId="urn:microsoft.com/office/officeart/2005/8/layout/orgChart1"/>
    <dgm:cxn modelId="{F95CA6A6-079B-4E35-AC56-0A7CE796F4B6}" type="presParOf" srcId="{CD222446-AE38-4DE8-8066-A05BB85F52B1}" destId="{6868FB40-6CD1-4317-B880-D80693230672}" srcOrd="0" destOrd="0" presId="urn:microsoft.com/office/officeart/2005/8/layout/orgChart1"/>
    <dgm:cxn modelId="{CF316BDC-6A38-406E-BF3C-D29D4D62D23F}" type="presParOf" srcId="{6868FB40-6CD1-4317-B880-D80693230672}" destId="{C864526B-15F9-4B1C-BE92-512E80C582B1}" srcOrd="0" destOrd="0" presId="urn:microsoft.com/office/officeart/2005/8/layout/orgChart1"/>
    <dgm:cxn modelId="{46387D74-9602-42C2-8A6A-4A01D42966F5}" type="presParOf" srcId="{6868FB40-6CD1-4317-B880-D80693230672}" destId="{A2F1C4EA-1C13-4FFF-8BE2-89E81F244F5E}" srcOrd="1" destOrd="0" presId="urn:microsoft.com/office/officeart/2005/8/layout/orgChart1"/>
    <dgm:cxn modelId="{AB3AD157-1E09-47B3-9137-2F7F29146845}" type="presParOf" srcId="{CD222446-AE38-4DE8-8066-A05BB85F52B1}" destId="{E25B1E1D-4AD8-4935-97FA-0A05B3EF40FB}" srcOrd="1" destOrd="0" presId="urn:microsoft.com/office/officeart/2005/8/layout/orgChart1"/>
    <dgm:cxn modelId="{55EE42A4-DD26-43ED-BBC5-549745D3ADDF}" type="presParOf" srcId="{CD222446-AE38-4DE8-8066-A05BB85F52B1}" destId="{FF54AEDE-D7C5-483A-ACEC-0816CFDE0492}" srcOrd="2" destOrd="0" presId="urn:microsoft.com/office/officeart/2005/8/layout/orgChart1"/>
    <dgm:cxn modelId="{11A491B6-0266-4FE6-A3A7-C5B35119025C}" type="presParOf" srcId="{E05DEBFF-BA86-4758-91AF-7E691A843378}" destId="{F8339195-30A1-46C6-9C49-805477A4DC59}" srcOrd="2" destOrd="0" presId="urn:microsoft.com/office/officeart/2005/8/layout/orgChart1"/>
    <dgm:cxn modelId="{B3C8E2C3-75CD-4BDE-82E9-61A0C5931F8A}" type="presParOf" srcId="{7C3D0861-B141-47D7-8F22-C5A3242257B5}" destId="{E80F00E6-CDC1-4BD9-BFCF-68959EF359E6}" srcOrd="2" destOrd="0" presId="urn:microsoft.com/office/officeart/2005/8/layout/orgChart1"/>
    <dgm:cxn modelId="{CABA1957-6A98-4ED3-9869-250D78A04645}" type="presParOf" srcId="{7C3D0861-B141-47D7-8F22-C5A3242257B5}" destId="{FC1BC0E4-389C-496F-8893-EFD0E24BB2EC}" srcOrd="3" destOrd="0" presId="urn:microsoft.com/office/officeart/2005/8/layout/orgChart1"/>
    <dgm:cxn modelId="{551AA98C-5821-4128-A864-CF1F686543D1}" type="presParOf" srcId="{FC1BC0E4-389C-496F-8893-EFD0E24BB2EC}" destId="{4AC0B863-1F93-44B8-86EC-1893DCFC6B92}" srcOrd="0" destOrd="0" presId="urn:microsoft.com/office/officeart/2005/8/layout/orgChart1"/>
    <dgm:cxn modelId="{F7395243-8EAF-4A42-A3DB-050CA130BA37}" type="presParOf" srcId="{4AC0B863-1F93-44B8-86EC-1893DCFC6B92}" destId="{63618978-1557-4F1D-A194-966FDF33FABA}" srcOrd="0" destOrd="0" presId="urn:microsoft.com/office/officeart/2005/8/layout/orgChart1"/>
    <dgm:cxn modelId="{7C306516-3D37-4665-9DD5-CCC5E8E24879}" type="presParOf" srcId="{4AC0B863-1F93-44B8-86EC-1893DCFC6B92}" destId="{1AF75FB7-7EA0-4F72-AC40-6661380414DC}" srcOrd="1" destOrd="0" presId="urn:microsoft.com/office/officeart/2005/8/layout/orgChart1"/>
    <dgm:cxn modelId="{06741960-4052-4A62-87A1-37C6D85A11A1}" type="presParOf" srcId="{FC1BC0E4-389C-496F-8893-EFD0E24BB2EC}" destId="{151C3B6C-5FCB-4C06-97ED-170E7FCAE5F8}" srcOrd="1" destOrd="0" presId="urn:microsoft.com/office/officeart/2005/8/layout/orgChart1"/>
    <dgm:cxn modelId="{C5105F1F-0CA8-4BF4-A9CF-ACF73F895F01}" type="presParOf" srcId="{151C3B6C-5FCB-4C06-97ED-170E7FCAE5F8}" destId="{B1D600DC-9D4F-4776-B7AE-68E33611E191}" srcOrd="0" destOrd="0" presId="urn:microsoft.com/office/officeart/2005/8/layout/orgChart1"/>
    <dgm:cxn modelId="{00DB80F7-37E6-4E2B-BD97-7A6E31158D51}" type="presParOf" srcId="{151C3B6C-5FCB-4C06-97ED-170E7FCAE5F8}" destId="{8A398C4D-75DB-46C7-8107-73571229B8C2}" srcOrd="1" destOrd="0" presId="urn:microsoft.com/office/officeart/2005/8/layout/orgChart1"/>
    <dgm:cxn modelId="{08D51706-0AF0-4222-A44B-43882E97BD60}" type="presParOf" srcId="{8A398C4D-75DB-46C7-8107-73571229B8C2}" destId="{EA3D4A92-0A6B-49A6-8ED1-ABDE6F6FA50E}" srcOrd="0" destOrd="0" presId="urn:microsoft.com/office/officeart/2005/8/layout/orgChart1"/>
    <dgm:cxn modelId="{8E85FB70-BE53-4E2A-B0D3-16AD811950DC}" type="presParOf" srcId="{EA3D4A92-0A6B-49A6-8ED1-ABDE6F6FA50E}" destId="{5A1F59A0-918D-4A1F-A183-D9E838600AEF}" srcOrd="0" destOrd="0" presId="urn:microsoft.com/office/officeart/2005/8/layout/orgChart1"/>
    <dgm:cxn modelId="{D183F18D-A66F-4509-A470-3900341C8853}" type="presParOf" srcId="{EA3D4A92-0A6B-49A6-8ED1-ABDE6F6FA50E}" destId="{158E819B-E5DC-4254-96A9-D5BC01319F5F}" srcOrd="1" destOrd="0" presId="urn:microsoft.com/office/officeart/2005/8/layout/orgChart1"/>
    <dgm:cxn modelId="{E8525DC0-C206-4C75-B497-E907B0DAB5FE}" type="presParOf" srcId="{8A398C4D-75DB-46C7-8107-73571229B8C2}" destId="{57819EDF-3405-424D-B5E9-CFD046C82869}" srcOrd="1" destOrd="0" presId="urn:microsoft.com/office/officeart/2005/8/layout/orgChart1"/>
    <dgm:cxn modelId="{0F8F0178-2787-4BF6-B44B-824E00458754}" type="presParOf" srcId="{8A398C4D-75DB-46C7-8107-73571229B8C2}" destId="{D38F60C7-B89A-4F89-A7BE-4B25AB9FFB69}" srcOrd="2" destOrd="0" presId="urn:microsoft.com/office/officeart/2005/8/layout/orgChart1"/>
    <dgm:cxn modelId="{12CE23DB-BAE1-498D-B6A5-8FDD36518C90}" type="presParOf" srcId="{FC1BC0E4-389C-496F-8893-EFD0E24BB2EC}" destId="{AA6A2062-7777-4FFE-A9AC-965C4DBC4916}" srcOrd="2" destOrd="0" presId="urn:microsoft.com/office/officeart/2005/8/layout/orgChart1"/>
    <dgm:cxn modelId="{61DE6394-94CA-48E7-9F1A-167ED5DDD167}" type="presParOf" srcId="{94CD3E21-5412-4556-AFEA-707B6EFE2E12}" destId="{6231FB26-46D3-4E61-8B55-ABE4EC961862}" srcOrd="2" destOrd="0" presId="urn:microsoft.com/office/officeart/2005/8/layout/orgChart1"/>
    <dgm:cxn modelId="{1DECBA18-6083-4155-A5E2-6A0B67A808FF}" type="presParOf" srcId="{16592604-28CD-45B8-B401-A8828C83B132}" destId="{ED55CAFC-061C-48C9-961D-B892D7627AA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14E7EF-9606-47B8-888B-9C7E8BAB4BCA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651D7A-B240-4519-9DC5-FCE7AE3AC43C}">
      <dgm:prSet phldrT="[Text]"/>
      <dgm:spPr/>
      <dgm:t>
        <a:bodyPr/>
        <a:lstStyle/>
        <a:p>
          <a:r>
            <a:rPr lang="en-US" dirty="0"/>
            <a:t>Balance of Trade Account</a:t>
          </a:r>
        </a:p>
      </dgm:t>
    </dgm:pt>
    <dgm:pt modelId="{BDB66BE3-311B-4C6F-8CA7-AA01FEB5BBA5}" type="parTrans" cxnId="{D3545F15-DB4D-4005-917F-804205E935DB}">
      <dgm:prSet/>
      <dgm:spPr/>
      <dgm:t>
        <a:bodyPr/>
        <a:lstStyle/>
        <a:p>
          <a:endParaRPr lang="en-US"/>
        </a:p>
      </dgm:t>
    </dgm:pt>
    <dgm:pt modelId="{097BEC03-7304-4FF0-8987-D04A3B2FF84D}" type="sibTrans" cxnId="{D3545F15-DB4D-4005-917F-804205E935DB}">
      <dgm:prSet/>
      <dgm:spPr/>
      <dgm:t>
        <a:bodyPr/>
        <a:lstStyle/>
        <a:p>
          <a:endParaRPr lang="en-US"/>
        </a:p>
      </dgm:t>
    </dgm:pt>
    <dgm:pt modelId="{5138D70B-07BB-446F-86F3-CCA0A7BA3972}">
      <dgm:prSet phldrT="[Text]"/>
      <dgm:spPr/>
      <dgm:t>
        <a:bodyPr/>
        <a:lstStyle/>
        <a:p>
          <a:r>
            <a:rPr lang="en-US" dirty="0"/>
            <a:t>Difference between Export (X) and Import(M)</a:t>
          </a:r>
        </a:p>
      </dgm:t>
    </dgm:pt>
    <dgm:pt modelId="{33CC8810-728C-4F38-8328-FC043B316A1F}" type="parTrans" cxnId="{13475207-86A1-4027-9FB6-71AF93135D20}">
      <dgm:prSet/>
      <dgm:spPr/>
      <dgm:t>
        <a:bodyPr/>
        <a:lstStyle/>
        <a:p>
          <a:endParaRPr lang="en-US"/>
        </a:p>
      </dgm:t>
    </dgm:pt>
    <dgm:pt modelId="{FEA65F21-4F3C-45E9-809D-A41ED17F5CDD}" type="sibTrans" cxnId="{13475207-86A1-4027-9FB6-71AF93135D20}">
      <dgm:prSet/>
      <dgm:spPr/>
      <dgm:t>
        <a:bodyPr/>
        <a:lstStyle/>
        <a:p>
          <a:endParaRPr lang="en-US"/>
        </a:p>
      </dgm:t>
    </dgm:pt>
    <dgm:pt modelId="{40C586D1-27FF-46F0-A251-A86986D99B38}">
      <dgm:prSet phldrT="[Text]"/>
      <dgm:spPr/>
      <dgm:t>
        <a:bodyPr/>
        <a:lstStyle/>
        <a:p>
          <a:r>
            <a:rPr lang="en-US" dirty="0"/>
            <a:t>Surplus (X&gt;M)</a:t>
          </a:r>
        </a:p>
      </dgm:t>
    </dgm:pt>
    <dgm:pt modelId="{1143BD94-BD81-4156-A348-1EA7DCC36242}" type="parTrans" cxnId="{C8D785D7-05DA-4158-A0AB-7D335B60B4AB}">
      <dgm:prSet/>
      <dgm:spPr/>
      <dgm:t>
        <a:bodyPr/>
        <a:lstStyle/>
        <a:p>
          <a:endParaRPr lang="en-US"/>
        </a:p>
      </dgm:t>
    </dgm:pt>
    <dgm:pt modelId="{DE59F6B6-64E2-45C5-8FCF-EBED81B12EC0}" type="sibTrans" cxnId="{C8D785D7-05DA-4158-A0AB-7D335B60B4AB}">
      <dgm:prSet/>
      <dgm:spPr/>
      <dgm:t>
        <a:bodyPr/>
        <a:lstStyle/>
        <a:p>
          <a:endParaRPr lang="en-US"/>
        </a:p>
      </dgm:t>
    </dgm:pt>
    <dgm:pt modelId="{813F0461-7572-4D94-952C-F304B61D547C}">
      <dgm:prSet phldrT="[Text]"/>
      <dgm:spPr/>
      <dgm:t>
        <a:bodyPr/>
        <a:lstStyle/>
        <a:p>
          <a:r>
            <a:rPr lang="en-US" dirty="0"/>
            <a:t>Balance of Current Account</a:t>
          </a:r>
        </a:p>
      </dgm:t>
    </dgm:pt>
    <dgm:pt modelId="{8D00AF55-1E2A-4BE5-9A75-3D616693BBB1}" type="parTrans" cxnId="{4A98B55A-27DE-4F64-8750-F3296E8203B0}">
      <dgm:prSet/>
      <dgm:spPr/>
      <dgm:t>
        <a:bodyPr/>
        <a:lstStyle/>
        <a:p>
          <a:endParaRPr lang="en-US"/>
        </a:p>
      </dgm:t>
    </dgm:pt>
    <dgm:pt modelId="{340DA353-08C9-4C64-A249-F690DA114B6E}" type="sibTrans" cxnId="{4A98B55A-27DE-4F64-8750-F3296E8203B0}">
      <dgm:prSet/>
      <dgm:spPr/>
      <dgm:t>
        <a:bodyPr/>
        <a:lstStyle/>
        <a:p>
          <a:endParaRPr lang="en-US"/>
        </a:p>
      </dgm:t>
    </dgm:pt>
    <dgm:pt modelId="{71767B7A-520B-47ED-90C5-EA7611E237EF}">
      <dgm:prSet phldrT="[Text]"/>
      <dgm:spPr/>
      <dgm:t>
        <a:bodyPr/>
        <a:lstStyle/>
        <a:p>
          <a:r>
            <a:rPr lang="en-US" dirty="0"/>
            <a:t>Difference between Receipts (R) and Payments (P) of Current Account </a:t>
          </a:r>
        </a:p>
      </dgm:t>
    </dgm:pt>
    <dgm:pt modelId="{D9276533-FDB0-43DE-90C0-CBB818FEFCD1}" type="parTrans" cxnId="{72406896-E2AE-4E6E-976E-2A20B2341724}">
      <dgm:prSet/>
      <dgm:spPr/>
      <dgm:t>
        <a:bodyPr/>
        <a:lstStyle/>
        <a:p>
          <a:endParaRPr lang="en-US"/>
        </a:p>
      </dgm:t>
    </dgm:pt>
    <dgm:pt modelId="{25BA288E-3CBC-43D0-881B-2B3A07772621}" type="sibTrans" cxnId="{72406896-E2AE-4E6E-976E-2A20B2341724}">
      <dgm:prSet/>
      <dgm:spPr/>
      <dgm:t>
        <a:bodyPr/>
        <a:lstStyle/>
        <a:p>
          <a:endParaRPr lang="en-US"/>
        </a:p>
      </dgm:t>
    </dgm:pt>
    <dgm:pt modelId="{842ABE83-1C20-46E0-91B8-3208A934D04A}">
      <dgm:prSet phldrT="[Text]"/>
      <dgm:spPr/>
      <dgm:t>
        <a:bodyPr/>
        <a:lstStyle/>
        <a:p>
          <a:r>
            <a:rPr lang="en-US" dirty="0"/>
            <a:t>Balance of Capital Account</a:t>
          </a:r>
        </a:p>
      </dgm:t>
    </dgm:pt>
    <dgm:pt modelId="{F8D26302-0CFB-4934-B6AC-9FB1F13F4C6A}" type="parTrans" cxnId="{4538EC5E-291D-436F-BE93-AAA4E1FCEAFC}">
      <dgm:prSet/>
      <dgm:spPr/>
      <dgm:t>
        <a:bodyPr/>
        <a:lstStyle/>
        <a:p>
          <a:endParaRPr lang="en-US"/>
        </a:p>
      </dgm:t>
    </dgm:pt>
    <dgm:pt modelId="{6E7CE421-69E2-4050-81D0-F7937FA9061F}" type="sibTrans" cxnId="{4538EC5E-291D-436F-BE93-AAA4E1FCEAFC}">
      <dgm:prSet/>
      <dgm:spPr/>
      <dgm:t>
        <a:bodyPr/>
        <a:lstStyle/>
        <a:p>
          <a:endParaRPr lang="en-US"/>
        </a:p>
      </dgm:t>
    </dgm:pt>
    <dgm:pt modelId="{E58BF09F-F2EC-4E42-8561-B41002562409}">
      <dgm:prSet phldrT="[Text]"/>
      <dgm:spPr/>
      <dgm:t>
        <a:bodyPr/>
        <a:lstStyle/>
        <a:p>
          <a:r>
            <a:rPr lang="en-US" dirty="0"/>
            <a:t>Difference between Receipts (R) and Payments (P) of Current and Capital Account </a:t>
          </a:r>
        </a:p>
      </dgm:t>
    </dgm:pt>
    <dgm:pt modelId="{0DEC1955-EE6A-45F3-B6BB-ED007C50355D}" type="parTrans" cxnId="{D87F7E92-F5F0-4687-8239-462FD7A1075E}">
      <dgm:prSet/>
      <dgm:spPr/>
      <dgm:t>
        <a:bodyPr/>
        <a:lstStyle/>
        <a:p>
          <a:endParaRPr lang="en-US"/>
        </a:p>
      </dgm:t>
    </dgm:pt>
    <dgm:pt modelId="{DC9D4F27-7B5C-4C0E-A5E3-8EFA6B10428F}" type="sibTrans" cxnId="{D87F7E92-F5F0-4687-8239-462FD7A1075E}">
      <dgm:prSet/>
      <dgm:spPr/>
      <dgm:t>
        <a:bodyPr/>
        <a:lstStyle/>
        <a:p>
          <a:endParaRPr lang="en-US"/>
        </a:p>
      </dgm:t>
    </dgm:pt>
    <dgm:pt modelId="{F0253CB2-AD8D-4FED-A487-CF56BDD816AA}">
      <dgm:prSet phldrT="[Text]"/>
      <dgm:spPr/>
      <dgm:t>
        <a:bodyPr/>
        <a:lstStyle/>
        <a:p>
          <a:r>
            <a:rPr lang="en-US" dirty="0"/>
            <a:t>Deficit (M&gt;X)</a:t>
          </a:r>
        </a:p>
      </dgm:t>
    </dgm:pt>
    <dgm:pt modelId="{0712B8CB-9DC8-4B5C-BDE2-D3EA323951BB}" type="parTrans" cxnId="{A06EADE1-8AF3-44D8-9928-B03063B9F542}">
      <dgm:prSet/>
      <dgm:spPr/>
      <dgm:t>
        <a:bodyPr/>
        <a:lstStyle/>
        <a:p>
          <a:endParaRPr lang="en-US"/>
        </a:p>
      </dgm:t>
    </dgm:pt>
    <dgm:pt modelId="{221CCB04-97F7-47A0-A7A9-5D22BB4ED6D9}" type="sibTrans" cxnId="{A06EADE1-8AF3-44D8-9928-B03063B9F542}">
      <dgm:prSet/>
      <dgm:spPr/>
      <dgm:t>
        <a:bodyPr/>
        <a:lstStyle/>
        <a:p>
          <a:endParaRPr lang="en-US"/>
        </a:p>
      </dgm:t>
    </dgm:pt>
    <dgm:pt modelId="{8BEDC190-43C8-4812-8CE8-717B3A953624}">
      <dgm:prSet/>
      <dgm:spPr/>
      <dgm:t>
        <a:bodyPr/>
        <a:lstStyle/>
        <a:p>
          <a:r>
            <a:rPr lang="en-US" dirty="0"/>
            <a:t>Surplus (R&gt;P)</a:t>
          </a:r>
        </a:p>
      </dgm:t>
    </dgm:pt>
    <dgm:pt modelId="{2C7585D8-02BC-4F0C-8B6A-AA353AEC5724}" type="parTrans" cxnId="{8746D7A1-3451-4C1A-B232-EB63D957B949}">
      <dgm:prSet/>
      <dgm:spPr/>
      <dgm:t>
        <a:bodyPr/>
        <a:lstStyle/>
        <a:p>
          <a:endParaRPr lang="en-US"/>
        </a:p>
      </dgm:t>
    </dgm:pt>
    <dgm:pt modelId="{A7C20365-4497-49BD-A6E0-D3A795665556}" type="sibTrans" cxnId="{8746D7A1-3451-4C1A-B232-EB63D957B949}">
      <dgm:prSet/>
      <dgm:spPr/>
      <dgm:t>
        <a:bodyPr/>
        <a:lstStyle/>
        <a:p>
          <a:endParaRPr lang="en-US"/>
        </a:p>
      </dgm:t>
    </dgm:pt>
    <dgm:pt modelId="{88E8448E-2F81-41B2-B242-F18522629FC4}">
      <dgm:prSet/>
      <dgm:spPr/>
      <dgm:t>
        <a:bodyPr/>
        <a:lstStyle/>
        <a:p>
          <a:r>
            <a:rPr lang="en-US" dirty="0"/>
            <a:t>Deficit (P&gt;R)</a:t>
          </a:r>
        </a:p>
      </dgm:t>
    </dgm:pt>
    <dgm:pt modelId="{53791C44-BE22-44F6-9326-3EBF93AE47EA}" type="parTrans" cxnId="{383E30D0-207C-45D4-920D-07FED5034570}">
      <dgm:prSet/>
      <dgm:spPr/>
      <dgm:t>
        <a:bodyPr/>
        <a:lstStyle/>
        <a:p>
          <a:endParaRPr lang="en-US"/>
        </a:p>
      </dgm:t>
    </dgm:pt>
    <dgm:pt modelId="{BE753353-5F17-4FD7-B3AA-33F70A3FCC60}" type="sibTrans" cxnId="{383E30D0-207C-45D4-920D-07FED5034570}">
      <dgm:prSet/>
      <dgm:spPr/>
      <dgm:t>
        <a:bodyPr/>
        <a:lstStyle/>
        <a:p>
          <a:endParaRPr lang="en-US"/>
        </a:p>
      </dgm:t>
    </dgm:pt>
    <dgm:pt modelId="{A848A626-4A79-49E2-9D35-AFC8394F49D9}">
      <dgm:prSet phldrT="[Text]"/>
      <dgm:spPr/>
      <dgm:t>
        <a:bodyPr/>
        <a:lstStyle/>
        <a:p>
          <a:r>
            <a:rPr lang="en-US" dirty="0"/>
            <a:t>Basic Balance</a:t>
          </a:r>
        </a:p>
      </dgm:t>
    </dgm:pt>
    <dgm:pt modelId="{2F67AA87-3DD0-40F5-9C6E-CA485DDFB617}" type="parTrans" cxnId="{B9DF2B67-319F-49A2-9E47-AF5F21622C26}">
      <dgm:prSet/>
      <dgm:spPr/>
      <dgm:t>
        <a:bodyPr/>
        <a:lstStyle/>
        <a:p>
          <a:endParaRPr lang="en-US"/>
        </a:p>
      </dgm:t>
    </dgm:pt>
    <dgm:pt modelId="{3AA66B6C-AEB1-4FA6-8A12-09CCE8057685}" type="sibTrans" cxnId="{B9DF2B67-319F-49A2-9E47-AF5F21622C26}">
      <dgm:prSet/>
      <dgm:spPr/>
      <dgm:t>
        <a:bodyPr/>
        <a:lstStyle/>
        <a:p>
          <a:endParaRPr lang="en-US"/>
        </a:p>
      </dgm:t>
    </dgm:pt>
    <dgm:pt modelId="{27A4D259-340D-404E-9802-ED70F3ECB0DF}">
      <dgm:prSet phldrT="[Text]"/>
      <dgm:spPr/>
      <dgm:t>
        <a:bodyPr/>
        <a:lstStyle/>
        <a:p>
          <a:r>
            <a:rPr lang="en-US" dirty="0"/>
            <a:t>Difference between Receipts (R) and Payments (P) of Capital Account </a:t>
          </a:r>
        </a:p>
      </dgm:t>
    </dgm:pt>
    <dgm:pt modelId="{6302B6F4-8A82-4FC2-9703-0FA1623CB722}" type="parTrans" cxnId="{10110E79-B835-40A2-A1A9-D8E1CBD01CD4}">
      <dgm:prSet/>
      <dgm:spPr/>
      <dgm:t>
        <a:bodyPr/>
        <a:lstStyle/>
        <a:p>
          <a:endParaRPr lang="en-US"/>
        </a:p>
      </dgm:t>
    </dgm:pt>
    <dgm:pt modelId="{4898A5E6-9A6C-46F9-90BC-DE9A434AD839}" type="sibTrans" cxnId="{10110E79-B835-40A2-A1A9-D8E1CBD01CD4}">
      <dgm:prSet/>
      <dgm:spPr/>
      <dgm:t>
        <a:bodyPr/>
        <a:lstStyle/>
        <a:p>
          <a:endParaRPr lang="en-US"/>
        </a:p>
      </dgm:t>
    </dgm:pt>
    <dgm:pt modelId="{55E80B24-E8DD-462A-B72F-8F5511F99A46}">
      <dgm:prSet/>
      <dgm:spPr/>
      <dgm:t>
        <a:bodyPr/>
        <a:lstStyle/>
        <a:p>
          <a:r>
            <a:rPr lang="en-US" dirty="0"/>
            <a:t>Surplus (R&gt;P)</a:t>
          </a:r>
        </a:p>
      </dgm:t>
    </dgm:pt>
    <dgm:pt modelId="{B93276FE-BD42-47EA-BBDB-1C215DBEECC1}" type="parTrans" cxnId="{749AA906-094A-4B2D-9C7B-6F1EA07DEBE6}">
      <dgm:prSet/>
      <dgm:spPr/>
      <dgm:t>
        <a:bodyPr/>
        <a:lstStyle/>
        <a:p>
          <a:endParaRPr lang="en-IN"/>
        </a:p>
      </dgm:t>
    </dgm:pt>
    <dgm:pt modelId="{9C8D4C86-A9F2-40C5-BD4D-5952103FDD94}" type="sibTrans" cxnId="{749AA906-094A-4B2D-9C7B-6F1EA07DEBE6}">
      <dgm:prSet/>
      <dgm:spPr/>
      <dgm:t>
        <a:bodyPr/>
        <a:lstStyle/>
        <a:p>
          <a:endParaRPr lang="en-IN"/>
        </a:p>
      </dgm:t>
    </dgm:pt>
    <dgm:pt modelId="{167BF88D-9493-4FAE-A495-8366519C691B}">
      <dgm:prSet/>
      <dgm:spPr/>
      <dgm:t>
        <a:bodyPr/>
        <a:lstStyle/>
        <a:p>
          <a:r>
            <a:rPr lang="en-US" dirty="0"/>
            <a:t>Deficit (P&gt;R)</a:t>
          </a:r>
        </a:p>
      </dgm:t>
    </dgm:pt>
    <dgm:pt modelId="{71AFCD2E-1B69-4F91-96D0-31A3F8A3A389}" type="parTrans" cxnId="{82EFEDE9-5421-4CEB-9188-1F99681E80B0}">
      <dgm:prSet/>
      <dgm:spPr/>
      <dgm:t>
        <a:bodyPr/>
        <a:lstStyle/>
        <a:p>
          <a:endParaRPr lang="en-IN"/>
        </a:p>
      </dgm:t>
    </dgm:pt>
    <dgm:pt modelId="{3B93F021-570E-42B3-9520-B025B3EA6E90}" type="sibTrans" cxnId="{82EFEDE9-5421-4CEB-9188-1F99681E80B0}">
      <dgm:prSet/>
      <dgm:spPr/>
      <dgm:t>
        <a:bodyPr/>
        <a:lstStyle/>
        <a:p>
          <a:endParaRPr lang="en-IN"/>
        </a:p>
      </dgm:t>
    </dgm:pt>
    <dgm:pt modelId="{C26E3A09-DC1A-4385-9CF9-D1AA898D0999}">
      <dgm:prSet/>
      <dgm:spPr/>
      <dgm:t>
        <a:bodyPr/>
        <a:lstStyle/>
        <a:p>
          <a:r>
            <a:rPr lang="en-US" dirty="0"/>
            <a:t>Surplus (R&gt;P)</a:t>
          </a:r>
        </a:p>
      </dgm:t>
    </dgm:pt>
    <dgm:pt modelId="{D3F2178E-6EB8-47D8-B655-F251CA89FDC8}" type="parTrans" cxnId="{442B714E-86E3-4009-9215-83884DB35CB3}">
      <dgm:prSet/>
      <dgm:spPr/>
      <dgm:t>
        <a:bodyPr/>
        <a:lstStyle/>
        <a:p>
          <a:endParaRPr lang="en-IN"/>
        </a:p>
      </dgm:t>
    </dgm:pt>
    <dgm:pt modelId="{CDA01858-9B97-40D4-9C36-F17C102AFF54}" type="sibTrans" cxnId="{442B714E-86E3-4009-9215-83884DB35CB3}">
      <dgm:prSet/>
      <dgm:spPr/>
      <dgm:t>
        <a:bodyPr/>
        <a:lstStyle/>
        <a:p>
          <a:endParaRPr lang="en-IN"/>
        </a:p>
      </dgm:t>
    </dgm:pt>
    <dgm:pt modelId="{A76E2118-F6CC-4958-83A0-234175A02BF9}">
      <dgm:prSet/>
      <dgm:spPr/>
      <dgm:t>
        <a:bodyPr/>
        <a:lstStyle/>
        <a:p>
          <a:r>
            <a:rPr lang="en-US" dirty="0"/>
            <a:t>Deficit (P&gt;R)</a:t>
          </a:r>
        </a:p>
      </dgm:t>
    </dgm:pt>
    <dgm:pt modelId="{4F64F58E-FF9F-4235-A105-380C92045F29}" type="parTrans" cxnId="{83530573-1F9C-49FD-94B7-7B6C64A5243B}">
      <dgm:prSet/>
      <dgm:spPr/>
      <dgm:t>
        <a:bodyPr/>
        <a:lstStyle/>
        <a:p>
          <a:endParaRPr lang="en-IN"/>
        </a:p>
      </dgm:t>
    </dgm:pt>
    <dgm:pt modelId="{F33FB108-A718-4E35-82F8-BAF790E65EE9}" type="sibTrans" cxnId="{83530573-1F9C-49FD-94B7-7B6C64A5243B}">
      <dgm:prSet/>
      <dgm:spPr/>
      <dgm:t>
        <a:bodyPr/>
        <a:lstStyle/>
        <a:p>
          <a:endParaRPr lang="en-IN"/>
        </a:p>
      </dgm:t>
    </dgm:pt>
    <dgm:pt modelId="{1BE22B9D-E9B1-4446-930E-DF3DEF0FC1C3}" type="pres">
      <dgm:prSet presAssocID="{DC14E7EF-9606-47B8-888B-9C7E8BAB4BCA}" presName="linear" presStyleCnt="0">
        <dgm:presLayoutVars>
          <dgm:animLvl val="lvl"/>
          <dgm:resizeHandles val="exact"/>
        </dgm:presLayoutVars>
      </dgm:prSet>
      <dgm:spPr/>
    </dgm:pt>
    <dgm:pt modelId="{491A8BEE-124B-4264-8A83-C4AA29B82156}" type="pres">
      <dgm:prSet presAssocID="{DB651D7A-B240-4519-9DC5-FCE7AE3AC43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670C4F0-0DC7-459E-9098-5C2FC1E550B9}" type="pres">
      <dgm:prSet presAssocID="{DB651D7A-B240-4519-9DC5-FCE7AE3AC43C}" presName="childText" presStyleLbl="revTx" presStyleIdx="0" presStyleCnt="4">
        <dgm:presLayoutVars>
          <dgm:bulletEnabled val="1"/>
        </dgm:presLayoutVars>
      </dgm:prSet>
      <dgm:spPr/>
    </dgm:pt>
    <dgm:pt modelId="{062FB95D-9CAD-42A3-92DA-46F1EB95D5D2}" type="pres">
      <dgm:prSet presAssocID="{813F0461-7572-4D94-952C-F304B61D547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14FEE6C-7BAE-4FE1-B936-AF9E378E635C}" type="pres">
      <dgm:prSet presAssocID="{813F0461-7572-4D94-952C-F304B61D547C}" presName="childText" presStyleLbl="revTx" presStyleIdx="1" presStyleCnt="4">
        <dgm:presLayoutVars>
          <dgm:bulletEnabled val="1"/>
        </dgm:presLayoutVars>
      </dgm:prSet>
      <dgm:spPr/>
    </dgm:pt>
    <dgm:pt modelId="{8DEC32BD-C88D-4152-9958-4DE0E2DE5D8A}" type="pres">
      <dgm:prSet presAssocID="{842ABE83-1C20-46E0-91B8-3208A934D04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1E0CAEE-C9E1-4983-A55F-10DE32C42DE3}" type="pres">
      <dgm:prSet presAssocID="{842ABE83-1C20-46E0-91B8-3208A934D04A}" presName="childText" presStyleLbl="revTx" presStyleIdx="2" presStyleCnt="4">
        <dgm:presLayoutVars>
          <dgm:bulletEnabled val="1"/>
        </dgm:presLayoutVars>
      </dgm:prSet>
      <dgm:spPr/>
    </dgm:pt>
    <dgm:pt modelId="{E9C9619C-664D-4EF3-B034-625BCAD6CAC9}" type="pres">
      <dgm:prSet presAssocID="{A848A626-4A79-49E2-9D35-AFC8394F49D9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7008AE6-CA3E-4ACB-87D7-82FBF8927C3A}" type="pres">
      <dgm:prSet presAssocID="{A848A626-4A79-49E2-9D35-AFC8394F49D9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749AA906-094A-4B2D-9C7B-6F1EA07DEBE6}" srcId="{842ABE83-1C20-46E0-91B8-3208A934D04A}" destId="{55E80B24-E8DD-462A-B72F-8F5511F99A46}" srcOrd="1" destOrd="0" parTransId="{B93276FE-BD42-47EA-BBDB-1C215DBEECC1}" sibTransId="{9C8D4C86-A9F2-40C5-BD4D-5952103FDD94}"/>
    <dgm:cxn modelId="{13475207-86A1-4027-9FB6-71AF93135D20}" srcId="{DB651D7A-B240-4519-9DC5-FCE7AE3AC43C}" destId="{5138D70B-07BB-446F-86F3-CCA0A7BA3972}" srcOrd="0" destOrd="0" parTransId="{33CC8810-728C-4F38-8328-FC043B316A1F}" sibTransId="{FEA65F21-4F3C-45E9-809D-A41ED17F5CDD}"/>
    <dgm:cxn modelId="{A8120013-F179-4CB4-B8B7-74348D260F61}" type="presOf" srcId="{842ABE83-1C20-46E0-91B8-3208A934D04A}" destId="{8DEC32BD-C88D-4152-9958-4DE0E2DE5D8A}" srcOrd="0" destOrd="0" presId="urn:microsoft.com/office/officeart/2005/8/layout/vList2"/>
    <dgm:cxn modelId="{D3545F15-DB4D-4005-917F-804205E935DB}" srcId="{DC14E7EF-9606-47B8-888B-9C7E8BAB4BCA}" destId="{DB651D7A-B240-4519-9DC5-FCE7AE3AC43C}" srcOrd="0" destOrd="0" parTransId="{BDB66BE3-311B-4C6F-8CA7-AA01FEB5BBA5}" sibTransId="{097BEC03-7304-4FF0-8987-D04A3B2FF84D}"/>
    <dgm:cxn modelId="{AF04D01B-2CA6-4025-BBE7-603E21BDDBDA}" type="presOf" srcId="{55E80B24-E8DD-462A-B72F-8F5511F99A46}" destId="{11E0CAEE-C9E1-4983-A55F-10DE32C42DE3}" srcOrd="0" destOrd="1" presId="urn:microsoft.com/office/officeart/2005/8/layout/vList2"/>
    <dgm:cxn modelId="{8B1E5621-65EB-46CB-BB4A-99390583CDF9}" type="presOf" srcId="{40C586D1-27FF-46F0-A251-A86986D99B38}" destId="{E670C4F0-0DC7-459E-9098-5C2FC1E550B9}" srcOrd="0" destOrd="1" presId="urn:microsoft.com/office/officeart/2005/8/layout/vList2"/>
    <dgm:cxn modelId="{F2FD8125-3767-44F3-958A-DB8AA29310EE}" type="presOf" srcId="{F0253CB2-AD8D-4FED-A487-CF56BDD816AA}" destId="{E670C4F0-0DC7-459E-9098-5C2FC1E550B9}" srcOrd="0" destOrd="2" presId="urn:microsoft.com/office/officeart/2005/8/layout/vList2"/>
    <dgm:cxn modelId="{67C2453F-216B-42DE-938A-6DCAD63627AA}" type="presOf" srcId="{71767B7A-520B-47ED-90C5-EA7611E237EF}" destId="{F14FEE6C-7BAE-4FE1-B936-AF9E378E635C}" srcOrd="0" destOrd="0" presId="urn:microsoft.com/office/officeart/2005/8/layout/vList2"/>
    <dgm:cxn modelId="{4538EC5E-291D-436F-BE93-AAA4E1FCEAFC}" srcId="{DC14E7EF-9606-47B8-888B-9C7E8BAB4BCA}" destId="{842ABE83-1C20-46E0-91B8-3208A934D04A}" srcOrd="2" destOrd="0" parTransId="{F8D26302-0CFB-4934-B6AC-9FB1F13F4C6A}" sibTransId="{6E7CE421-69E2-4050-81D0-F7937FA9061F}"/>
    <dgm:cxn modelId="{67AB375F-071D-4937-A896-1233A5671AE7}" type="presOf" srcId="{167BF88D-9493-4FAE-A495-8366519C691B}" destId="{11E0CAEE-C9E1-4983-A55F-10DE32C42DE3}" srcOrd="0" destOrd="2" presId="urn:microsoft.com/office/officeart/2005/8/layout/vList2"/>
    <dgm:cxn modelId="{44DB8243-C0C3-44DB-8C5B-EEBF02549480}" type="presOf" srcId="{E58BF09F-F2EC-4E42-8561-B41002562409}" destId="{47008AE6-CA3E-4ACB-87D7-82FBF8927C3A}" srcOrd="0" destOrd="0" presId="urn:microsoft.com/office/officeart/2005/8/layout/vList2"/>
    <dgm:cxn modelId="{8E656F65-F03D-49C0-BED0-4B51FF2FFF82}" type="presOf" srcId="{A76E2118-F6CC-4958-83A0-234175A02BF9}" destId="{47008AE6-CA3E-4ACB-87D7-82FBF8927C3A}" srcOrd="0" destOrd="2" presId="urn:microsoft.com/office/officeart/2005/8/layout/vList2"/>
    <dgm:cxn modelId="{B9DF2B67-319F-49A2-9E47-AF5F21622C26}" srcId="{DC14E7EF-9606-47B8-888B-9C7E8BAB4BCA}" destId="{A848A626-4A79-49E2-9D35-AFC8394F49D9}" srcOrd="3" destOrd="0" parTransId="{2F67AA87-3DD0-40F5-9C6E-CA485DDFB617}" sibTransId="{3AA66B6C-AEB1-4FA6-8A12-09CCE8057685}"/>
    <dgm:cxn modelId="{5DC29F47-7EA9-4A10-BA75-4482C1857A69}" type="presOf" srcId="{A848A626-4A79-49E2-9D35-AFC8394F49D9}" destId="{E9C9619C-664D-4EF3-B034-625BCAD6CAC9}" srcOrd="0" destOrd="0" presId="urn:microsoft.com/office/officeart/2005/8/layout/vList2"/>
    <dgm:cxn modelId="{1FE6AC4C-E856-489D-AD7F-DEC107101715}" type="presOf" srcId="{813F0461-7572-4D94-952C-F304B61D547C}" destId="{062FB95D-9CAD-42A3-92DA-46F1EB95D5D2}" srcOrd="0" destOrd="0" presId="urn:microsoft.com/office/officeart/2005/8/layout/vList2"/>
    <dgm:cxn modelId="{442B714E-86E3-4009-9215-83884DB35CB3}" srcId="{A848A626-4A79-49E2-9D35-AFC8394F49D9}" destId="{C26E3A09-DC1A-4385-9CF9-D1AA898D0999}" srcOrd="1" destOrd="0" parTransId="{D3F2178E-6EB8-47D8-B655-F251CA89FDC8}" sibTransId="{CDA01858-9B97-40D4-9C36-F17C102AFF54}"/>
    <dgm:cxn modelId="{83530573-1F9C-49FD-94B7-7B6C64A5243B}" srcId="{A848A626-4A79-49E2-9D35-AFC8394F49D9}" destId="{A76E2118-F6CC-4958-83A0-234175A02BF9}" srcOrd="2" destOrd="0" parTransId="{4F64F58E-FF9F-4235-A105-380C92045F29}" sibTransId="{F33FB108-A718-4E35-82F8-BAF790E65EE9}"/>
    <dgm:cxn modelId="{10110E79-B835-40A2-A1A9-D8E1CBD01CD4}" srcId="{842ABE83-1C20-46E0-91B8-3208A934D04A}" destId="{27A4D259-340D-404E-9802-ED70F3ECB0DF}" srcOrd="0" destOrd="0" parTransId="{6302B6F4-8A82-4FC2-9703-0FA1623CB722}" sibTransId="{4898A5E6-9A6C-46F9-90BC-DE9A434AD839}"/>
    <dgm:cxn modelId="{4A98B55A-27DE-4F64-8750-F3296E8203B0}" srcId="{DC14E7EF-9606-47B8-888B-9C7E8BAB4BCA}" destId="{813F0461-7572-4D94-952C-F304B61D547C}" srcOrd="1" destOrd="0" parTransId="{8D00AF55-1E2A-4BE5-9A75-3D616693BBB1}" sibTransId="{340DA353-08C9-4C64-A249-F690DA114B6E}"/>
    <dgm:cxn modelId="{A68B8381-92CB-48A7-A530-DC331541460A}" type="presOf" srcId="{8BEDC190-43C8-4812-8CE8-717B3A953624}" destId="{F14FEE6C-7BAE-4FE1-B936-AF9E378E635C}" srcOrd="0" destOrd="1" presId="urn:microsoft.com/office/officeart/2005/8/layout/vList2"/>
    <dgm:cxn modelId="{D2A18085-5B9F-4469-868E-BBF78670F718}" type="presOf" srcId="{DC14E7EF-9606-47B8-888B-9C7E8BAB4BCA}" destId="{1BE22B9D-E9B1-4446-930E-DF3DEF0FC1C3}" srcOrd="0" destOrd="0" presId="urn:microsoft.com/office/officeart/2005/8/layout/vList2"/>
    <dgm:cxn modelId="{5096348B-8C3F-4CFB-A83F-15653FFD942E}" type="presOf" srcId="{27A4D259-340D-404E-9802-ED70F3ECB0DF}" destId="{11E0CAEE-C9E1-4983-A55F-10DE32C42DE3}" srcOrd="0" destOrd="0" presId="urn:microsoft.com/office/officeart/2005/8/layout/vList2"/>
    <dgm:cxn modelId="{D87F7E92-F5F0-4687-8239-462FD7A1075E}" srcId="{A848A626-4A79-49E2-9D35-AFC8394F49D9}" destId="{E58BF09F-F2EC-4E42-8561-B41002562409}" srcOrd="0" destOrd="0" parTransId="{0DEC1955-EE6A-45F3-B6BB-ED007C50355D}" sibTransId="{DC9D4F27-7B5C-4C0E-A5E3-8EFA6B10428F}"/>
    <dgm:cxn modelId="{72406896-E2AE-4E6E-976E-2A20B2341724}" srcId="{813F0461-7572-4D94-952C-F304B61D547C}" destId="{71767B7A-520B-47ED-90C5-EA7611E237EF}" srcOrd="0" destOrd="0" parTransId="{D9276533-FDB0-43DE-90C0-CBB818FEFCD1}" sibTransId="{25BA288E-3CBC-43D0-881B-2B3A07772621}"/>
    <dgm:cxn modelId="{8746D7A1-3451-4C1A-B232-EB63D957B949}" srcId="{813F0461-7572-4D94-952C-F304B61D547C}" destId="{8BEDC190-43C8-4812-8CE8-717B3A953624}" srcOrd="1" destOrd="0" parTransId="{2C7585D8-02BC-4F0C-8B6A-AA353AEC5724}" sibTransId="{A7C20365-4497-49BD-A6E0-D3A795665556}"/>
    <dgm:cxn modelId="{1817E8B4-6E77-40A6-BBAB-840D8DE000CC}" type="presOf" srcId="{5138D70B-07BB-446F-86F3-CCA0A7BA3972}" destId="{E670C4F0-0DC7-459E-9098-5C2FC1E550B9}" srcOrd="0" destOrd="0" presId="urn:microsoft.com/office/officeart/2005/8/layout/vList2"/>
    <dgm:cxn modelId="{4F0DC9BA-57DC-45A3-9912-3FFE8CBB29C9}" type="presOf" srcId="{88E8448E-2F81-41B2-B242-F18522629FC4}" destId="{F14FEE6C-7BAE-4FE1-B936-AF9E378E635C}" srcOrd="0" destOrd="2" presId="urn:microsoft.com/office/officeart/2005/8/layout/vList2"/>
    <dgm:cxn modelId="{383E30D0-207C-45D4-920D-07FED5034570}" srcId="{813F0461-7572-4D94-952C-F304B61D547C}" destId="{88E8448E-2F81-41B2-B242-F18522629FC4}" srcOrd="2" destOrd="0" parTransId="{53791C44-BE22-44F6-9326-3EBF93AE47EA}" sibTransId="{BE753353-5F17-4FD7-B3AA-33F70A3FCC60}"/>
    <dgm:cxn modelId="{C8D785D7-05DA-4158-A0AB-7D335B60B4AB}" srcId="{DB651D7A-B240-4519-9DC5-FCE7AE3AC43C}" destId="{40C586D1-27FF-46F0-A251-A86986D99B38}" srcOrd="1" destOrd="0" parTransId="{1143BD94-BD81-4156-A348-1EA7DCC36242}" sibTransId="{DE59F6B6-64E2-45C5-8FCF-EBED81B12EC0}"/>
    <dgm:cxn modelId="{EE1E8EE0-97D9-43D7-A426-B80C5D61F39B}" type="presOf" srcId="{C26E3A09-DC1A-4385-9CF9-D1AA898D0999}" destId="{47008AE6-CA3E-4ACB-87D7-82FBF8927C3A}" srcOrd="0" destOrd="1" presId="urn:microsoft.com/office/officeart/2005/8/layout/vList2"/>
    <dgm:cxn modelId="{A06EADE1-8AF3-44D8-9928-B03063B9F542}" srcId="{DB651D7A-B240-4519-9DC5-FCE7AE3AC43C}" destId="{F0253CB2-AD8D-4FED-A487-CF56BDD816AA}" srcOrd="2" destOrd="0" parTransId="{0712B8CB-9DC8-4B5C-BDE2-D3EA323951BB}" sibTransId="{221CCB04-97F7-47A0-A7A9-5D22BB4ED6D9}"/>
    <dgm:cxn modelId="{82EFEDE9-5421-4CEB-9188-1F99681E80B0}" srcId="{842ABE83-1C20-46E0-91B8-3208A934D04A}" destId="{167BF88D-9493-4FAE-A495-8366519C691B}" srcOrd="2" destOrd="0" parTransId="{71AFCD2E-1B69-4F91-96D0-31A3F8A3A389}" sibTransId="{3B93F021-570E-42B3-9520-B025B3EA6E90}"/>
    <dgm:cxn modelId="{22DC27EC-0028-4784-8325-3FAA4CE4402C}" type="presOf" srcId="{DB651D7A-B240-4519-9DC5-FCE7AE3AC43C}" destId="{491A8BEE-124B-4264-8A83-C4AA29B82156}" srcOrd="0" destOrd="0" presId="urn:microsoft.com/office/officeart/2005/8/layout/vList2"/>
    <dgm:cxn modelId="{6B3D7142-3D36-4EA7-B9E2-40EFB1B64688}" type="presParOf" srcId="{1BE22B9D-E9B1-4446-930E-DF3DEF0FC1C3}" destId="{491A8BEE-124B-4264-8A83-C4AA29B82156}" srcOrd="0" destOrd="0" presId="urn:microsoft.com/office/officeart/2005/8/layout/vList2"/>
    <dgm:cxn modelId="{92E8A539-DC7C-4143-A8C7-34DF11174A09}" type="presParOf" srcId="{1BE22B9D-E9B1-4446-930E-DF3DEF0FC1C3}" destId="{E670C4F0-0DC7-459E-9098-5C2FC1E550B9}" srcOrd="1" destOrd="0" presId="urn:microsoft.com/office/officeart/2005/8/layout/vList2"/>
    <dgm:cxn modelId="{7D0D88B3-3142-4B16-A8FF-15C84E46CAE5}" type="presParOf" srcId="{1BE22B9D-E9B1-4446-930E-DF3DEF0FC1C3}" destId="{062FB95D-9CAD-42A3-92DA-46F1EB95D5D2}" srcOrd="2" destOrd="0" presId="urn:microsoft.com/office/officeart/2005/8/layout/vList2"/>
    <dgm:cxn modelId="{FDB0AC31-3FB8-47E7-A9C1-1032AACD2822}" type="presParOf" srcId="{1BE22B9D-E9B1-4446-930E-DF3DEF0FC1C3}" destId="{F14FEE6C-7BAE-4FE1-B936-AF9E378E635C}" srcOrd="3" destOrd="0" presId="urn:microsoft.com/office/officeart/2005/8/layout/vList2"/>
    <dgm:cxn modelId="{C69C679F-B20C-4194-B18C-CC8076AE63BE}" type="presParOf" srcId="{1BE22B9D-E9B1-4446-930E-DF3DEF0FC1C3}" destId="{8DEC32BD-C88D-4152-9958-4DE0E2DE5D8A}" srcOrd="4" destOrd="0" presId="urn:microsoft.com/office/officeart/2005/8/layout/vList2"/>
    <dgm:cxn modelId="{1D757E0E-FB57-4CEB-B7A3-16E9A7291AF3}" type="presParOf" srcId="{1BE22B9D-E9B1-4446-930E-DF3DEF0FC1C3}" destId="{11E0CAEE-C9E1-4983-A55F-10DE32C42DE3}" srcOrd="5" destOrd="0" presId="urn:microsoft.com/office/officeart/2005/8/layout/vList2"/>
    <dgm:cxn modelId="{65C5E05D-A4C6-4DF9-8139-117946217244}" type="presParOf" srcId="{1BE22B9D-E9B1-4446-930E-DF3DEF0FC1C3}" destId="{E9C9619C-664D-4EF3-B034-625BCAD6CAC9}" srcOrd="6" destOrd="0" presId="urn:microsoft.com/office/officeart/2005/8/layout/vList2"/>
    <dgm:cxn modelId="{EC35A7C4-BD92-485D-9BD3-4341B030C217}" type="presParOf" srcId="{1BE22B9D-E9B1-4446-930E-DF3DEF0FC1C3}" destId="{47008AE6-CA3E-4ACB-87D7-82FBF8927C3A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821A4-C391-4A28-883D-4947BA1DF3D9}">
      <dsp:nvSpPr>
        <dsp:cNvPr id="0" name=""/>
        <dsp:cNvSpPr/>
      </dsp:nvSpPr>
      <dsp:spPr>
        <a:xfrm>
          <a:off x="0" y="72020"/>
          <a:ext cx="7458859" cy="772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 Balance of Payments is merely a way of listing receipts and payments in international transactions for a country. – Bo </a:t>
          </a:r>
          <a:r>
            <a:rPr lang="en-US" sz="1500" kern="1200" dirty="0" err="1"/>
            <a:t>Sodersten</a:t>
          </a:r>
          <a:endParaRPr lang="en-US" sz="1500" kern="1200" dirty="0"/>
        </a:p>
      </dsp:txBody>
      <dsp:txXfrm>
        <a:off x="37696" y="109716"/>
        <a:ext cx="7383467" cy="696808"/>
      </dsp:txXfrm>
    </dsp:sp>
    <dsp:sp modelId="{D4211D69-F96C-4188-890C-DF1BF3DFE88F}">
      <dsp:nvSpPr>
        <dsp:cNvPr id="0" name=""/>
        <dsp:cNvSpPr/>
      </dsp:nvSpPr>
      <dsp:spPr>
        <a:xfrm>
          <a:off x="0" y="887420"/>
          <a:ext cx="7458859" cy="7722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It shows the country’s trading position, changes in its net position as foreign lender or borrower, and changes in its official reserve holding. – B.J. Cohen</a:t>
          </a:r>
        </a:p>
      </dsp:txBody>
      <dsp:txXfrm>
        <a:off x="37696" y="925116"/>
        <a:ext cx="7383467" cy="696808"/>
      </dsp:txXfrm>
    </dsp:sp>
    <dsp:sp modelId="{ED5946C8-5EC6-4741-94F1-7A7A55FB11C0}">
      <dsp:nvSpPr>
        <dsp:cNvPr id="0" name=""/>
        <dsp:cNvSpPr/>
      </dsp:nvSpPr>
      <dsp:spPr>
        <a:xfrm>
          <a:off x="0" y="1702820"/>
          <a:ext cx="7458859" cy="7722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The Balance of Payments of a country consists of the payments made, within a stated period of time between the residents of that country and the residents of the foreign country. –Department of Commerce, United States of America</a:t>
          </a:r>
        </a:p>
      </dsp:txBody>
      <dsp:txXfrm>
        <a:off x="37696" y="1740516"/>
        <a:ext cx="7383467" cy="6968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C3A73-2BB8-48B2-B8ED-002BBF8BE7EA}">
      <dsp:nvSpPr>
        <dsp:cNvPr id="0" name=""/>
        <dsp:cNvSpPr/>
      </dsp:nvSpPr>
      <dsp:spPr>
        <a:xfrm>
          <a:off x="0" y="1922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7A7DCF-6304-4AFD-BCCF-139CA0558575}">
      <dsp:nvSpPr>
        <dsp:cNvPr id="0" name=""/>
        <dsp:cNvSpPr/>
      </dsp:nvSpPr>
      <dsp:spPr>
        <a:xfrm>
          <a:off x="0" y="1922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Systematic record </a:t>
          </a:r>
          <a:r>
            <a:rPr lang="en-US" sz="1300" kern="1200"/>
            <a:t>maintained with a period</a:t>
          </a:r>
          <a:r>
            <a:rPr lang="en-US" sz="1300" b="1" kern="1200"/>
            <a:t> </a:t>
          </a:r>
          <a:r>
            <a:rPr lang="en-US" sz="1300" kern="1200"/>
            <a:t>into consideration for all the economic transactions</a:t>
          </a:r>
        </a:p>
      </dsp:txBody>
      <dsp:txXfrm>
        <a:off x="0" y="1922"/>
        <a:ext cx="4435656" cy="655441"/>
      </dsp:txXfrm>
    </dsp:sp>
    <dsp:sp modelId="{FF623036-4C73-4A33-B5B0-571574E9C7FD}">
      <dsp:nvSpPr>
        <dsp:cNvPr id="0" name=""/>
        <dsp:cNvSpPr/>
      </dsp:nvSpPr>
      <dsp:spPr>
        <a:xfrm>
          <a:off x="0" y="657363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450082"/>
                <a:satOff val="-7916"/>
                <a:lumOff val="314"/>
                <a:alphaOff val="0"/>
                <a:shade val="74000"/>
                <a:satMod val="130000"/>
                <a:lumMod val="90000"/>
              </a:schemeClr>
              <a:schemeClr val="accent2">
                <a:hueOff val="450082"/>
                <a:satOff val="-7916"/>
                <a:lumOff val="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450082"/>
              <a:satOff val="-7916"/>
              <a:lumOff val="314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B0FBFB-95A1-4FFF-BB28-2CEB4611D692}">
      <dsp:nvSpPr>
        <dsp:cNvPr id="0" name=""/>
        <dsp:cNvSpPr/>
      </dsp:nvSpPr>
      <dsp:spPr>
        <a:xfrm>
          <a:off x="0" y="657363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The accounting procedure of </a:t>
          </a:r>
          <a:r>
            <a:rPr lang="en-US" sz="1300" b="1" kern="1200"/>
            <a:t>double-entry bookkeeping </a:t>
          </a:r>
          <a:r>
            <a:rPr lang="en-US" sz="1300" kern="1200"/>
            <a:t>(debits &amp; credits)</a:t>
          </a:r>
        </a:p>
      </dsp:txBody>
      <dsp:txXfrm>
        <a:off x="0" y="657363"/>
        <a:ext cx="4435656" cy="655441"/>
      </dsp:txXfrm>
    </dsp:sp>
    <dsp:sp modelId="{F5B705C9-B9C8-44AC-B229-8AC2BFF2846D}">
      <dsp:nvSpPr>
        <dsp:cNvPr id="0" name=""/>
        <dsp:cNvSpPr/>
      </dsp:nvSpPr>
      <dsp:spPr>
        <a:xfrm>
          <a:off x="0" y="1312805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900164"/>
                <a:satOff val="-15831"/>
                <a:lumOff val="628"/>
                <a:alphaOff val="0"/>
                <a:shade val="74000"/>
                <a:satMod val="130000"/>
                <a:lumMod val="90000"/>
              </a:schemeClr>
              <a:schemeClr val="accent2">
                <a:hueOff val="900164"/>
                <a:satOff val="-15831"/>
                <a:lumOff val="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900164"/>
              <a:satOff val="-15831"/>
              <a:lumOff val="628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06578F-932D-4423-85C1-5B5664BEB9B0}">
      <dsp:nvSpPr>
        <dsp:cNvPr id="0" name=""/>
        <dsp:cNvSpPr/>
      </dsp:nvSpPr>
      <dsp:spPr>
        <a:xfrm>
          <a:off x="0" y="1312805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A credit </a:t>
          </a:r>
          <a:r>
            <a:rPr lang="en-US" sz="1300" kern="1200"/>
            <a:t>entry records an item or transaction that brings foreign exchange into the country/payment received from a foreign country, i.e. acquiring purchasing power which can be used in </a:t>
          </a:r>
        </a:p>
      </dsp:txBody>
      <dsp:txXfrm>
        <a:off x="0" y="1312805"/>
        <a:ext cx="4435656" cy="655441"/>
      </dsp:txXfrm>
    </dsp:sp>
    <dsp:sp modelId="{10AA33F2-5120-4DAD-BE43-19A5F4AC514A}">
      <dsp:nvSpPr>
        <dsp:cNvPr id="0" name=""/>
        <dsp:cNvSpPr/>
      </dsp:nvSpPr>
      <dsp:spPr>
        <a:xfrm>
          <a:off x="0" y="1968246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1350246"/>
                <a:satOff val="-23747"/>
                <a:lumOff val="941"/>
                <a:alphaOff val="0"/>
                <a:shade val="74000"/>
                <a:satMod val="130000"/>
                <a:lumMod val="90000"/>
              </a:schemeClr>
              <a:schemeClr val="accent2">
                <a:hueOff val="1350246"/>
                <a:satOff val="-23747"/>
                <a:lumOff val="94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1350246"/>
              <a:satOff val="-23747"/>
              <a:lumOff val="941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497606-D0AE-49CF-B7A9-2452C94ECE95}">
      <dsp:nvSpPr>
        <dsp:cNvPr id="0" name=""/>
        <dsp:cNvSpPr/>
      </dsp:nvSpPr>
      <dsp:spPr>
        <a:xfrm>
          <a:off x="0" y="1968246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A debit </a:t>
          </a:r>
          <a:r>
            <a:rPr lang="en-US" sz="1300" kern="1200"/>
            <a:t>entry represents a loss of foreign exchange/payment made to a foreign country.</a:t>
          </a:r>
        </a:p>
      </dsp:txBody>
      <dsp:txXfrm>
        <a:off x="0" y="1968246"/>
        <a:ext cx="4435656" cy="655441"/>
      </dsp:txXfrm>
    </dsp:sp>
    <dsp:sp modelId="{C33B38B5-8F71-4925-AF3E-1B1C9B213A03}">
      <dsp:nvSpPr>
        <dsp:cNvPr id="0" name=""/>
        <dsp:cNvSpPr/>
      </dsp:nvSpPr>
      <dsp:spPr>
        <a:xfrm>
          <a:off x="0" y="2623687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1800328"/>
                <a:satOff val="-31662"/>
                <a:lumOff val="1255"/>
                <a:alphaOff val="0"/>
                <a:shade val="74000"/>
                <a:satMod val="130000"/>
                <a:lumMod val="90000"/>
              </a:schemeClr>
              <a:schemeClr val="accent2">
                <a:hueOff val="1800328"/>
                <a:satOff val="-31662"/>
                <a:lumOff val="125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1800328"/>
              <a:satOff val="-31662"/>
              <a:lumOff val="1255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8F0D2E-7E29-4052-9AD6-6F419979BC87}">
      <dsp:nvSpPr>
        <dsp:cNvPr id="0" name=""/>
        <dsp:cNvSpPr/>
      </dsp:nvSpPr>
      <dsp:spPr>
        <a:xfrm>
          <a:off x="0" y="2623687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Credits</a:t>
          </a:r>
          <a:r>
            <a:rPr lang="en-US" sz="1300" kern="1200"/>
            <a:t> is shown on the left side and </a:t>
          </a:r>
          <a:r>
            <a:rPr lang="en-US" sz="1300" b="1" kern="1200"/>
            <a:t>Debits</a:t>
          </a:r>
          <a:r>
            <a:rPr lang="en-US" sz="1300" kern="1200"/>
            <a:t> on the right side of the BOP </a:t>
          </a:r>
        </a:p>
      </dsp:txBody>
      <dsp:txXfrm>
        <a:off x="0" y="2623687"/>
        <a:ext cx="4435656" cy="655441"/>
      </dsp:txXfrm>
    </dsp:sp>
    <dsp:sp modelId="{D7811EE9-A250-4724-AE98-E8BF5EFD0548}">
      <dsp:nvSpPr>
        <dsp:cNvPr id="0" name=""/>
        <dsp:cNvSpPr/>
      </dsp:nvSpPr>
      <dsp:spPr>
        <a:xfrm>
          <a:off x="0" y="3279129"/>
          <a:ext cx="4435656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2">
                <a:hueOff val="2250410"/>
                <a:satOff val="-39578"/>
                <a:lumOff val="1569"/>
                <a:alphaOff val="0"/>
                <a:shade val="74000"/>
                <a:satMod val="130000"/>
                <a:lumMod val="90000"/>
              </a:schemeClr>
              <a:schemeClr val="accent2">
                <a:hueOff val="2250410"/>
                <a:satOff val="-39578"/>
                <a:lumOff val="156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2">
              <a:hueOff val="2250410"/>
              <a:satOff val="-39578"/>
              <a:lumOff val="1569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01C0FC-E301-4845-A1E7-78DBB72AAEEA}">
      <dsp:nvSpPr>
        <dsp:cNvPr id="0" name=""/>
        <dsp:cNvSpPr/>
      </dsp:nvSpPr>
      <dsp:spPr>
        <a:xfrm>
          <a:off x="0" y="3279129"/>
          <a:ext cx="4435656" cy="6554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The representation of Balance of Payment is done vertically or horizontally with respect to the Principles of Double-entry Book-keeping.</a:t>
          </a:r>
        </a:p>
      </dsp:txBody>
      <dsp:txXfrm>
        <a:off x="0" y="3279129"/>
        <a:ext cx="4435656" cy="655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52F13-6975-4C8E-A1DB-81F6E1BC86A7}">
      <dsp:nvSpPr>
        <dsp:cNvPr id="0" name=""/>
        <dsp:cNvSpPr/>
      </dsp:nvSpPr>
      <dsp:spPr>
        <a:xfrm>
          <a:off x="2141539" y="2417077"/>
          <a:ext cx="186137" cy="1445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1445875"/>
              </a:lnTo>
              <a:lnTo>
                <a:pt x="186137" y="1445875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E283ED-CC3C-40BE-9A7B-A16F197407DA}">
      <dsp:nvSpPr>
        <dsp:cNvPr id="0" name=""/>
        <dsp:cNvSpPr/>
      </dsp:nvSpPr>
      <dsp:spPr>
        <a:xfrm>
          <a:off x="2141539" y="2417077"/>
          <a:ext cx="186137" cy="78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780518"/>
              </a:lnTo>
              <a:lnTo>
                <a:pt x="186137" y="780518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D2C74-BC44-4798-8A77-A6BAE6D58E9A}">
      <dsp:nvSpPr>
        <dsp:cNvPr id="0" name=""/>
        <dsp:cNvSpPr/>
      </dsp:nvSpPr>
      <dsp:spPr>
        <a:xfrm>
          <a:off x="4375192" y="3054287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200098"/>
              </a:lnTo>
              <a:lnTo>
                <a:pt x="186137" y="20009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F6629B-CBD3-415E-8922-F6A88502AD29}">
      <dsp:nvSpPr>
        <dsp:cNvPr id="0" name=""/>
        <dsp:cNvSpPr/>
      </dsp:nvSpPr>
      <dsp:spPr>
        <a:xfrm>
          <a:off x="4375192" y="2854189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200098"/>
              </a:moveTo>
              <a:lnTo>
                <a:pt x="93068" y="200098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6B7B3-8F56-4E6B-8313-A1763186DFFA}">
      <dsp:nvSpPr>
        <dsp:cNvPr id="0" name=""/>
        <dsp:cNvSpPr/>
      </dsp:nvSpPr>
      <dsp:spPr>
        <a:xfrm>
          <a:off x="3258365" y="2654091"/>
          <a:ext cx="186137" cy="400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400196"/>
              </a:lnTo>
              <a:lnTo>
                <a:pt x="186137" y="400196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23E1-435F-4B36-821E-7D73F0E2F37B}">
      <dsp:nvSpPr>
        <dsp:cNvPr id="0" name=""/>
        <dsp:cNvSpPr/>
      </dsp:nvSpPr>
      <dsp:spPr>
        <a:xfrm>
          <a:off x="4375192" y="2253895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200098"/>
              </a:lnTo>
              <a:lnTo>
                <a:pt x="186137" y="20009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D460A-7E96-46D8-8BD5-DCB7F0F51C35}">
      <dsp:nvSpPr>
        <dsp:cNvPr id="0" name=""/>
        <dsp:cNvSpPr/>
      </dsp:nvSpPr>
      <dsp:spPr>
        <a:xfrm>
          <a:off x="4375192" y="2053796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200098"/>
              </a:moveTo>
              <a:lnTo>
                <a:pt x="93068" y="200098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F17A4-39C7-4128-B106-183F290B1DD8}">
      <dsp:nvSpPr>
        <dsp:cNvPr id="0" name=""/>
        <dsp:cNvSpPr/>
      </dsp:nvSpPr>
      <dsp:spPr>
        <a:xfrm>
          <a:off x="3258365" y="2253895"/>
          <a:ext cx="186137" cy="400196"/>
        </a:xfrm>
        <a:custGeom>
          <a:avLst/>
          <a:gdLst/>
          <a:ahLst/>
          <a:cxnLst/>
          <a:rect l="0" t="0" r="0" b="0"/>
          <a:pathLst>
            <a:path>
              <a:moveTo>
                <a:pt x="0" y="400196"/>
              </a:moveTo>
              <a:lnTo>
                <a:pt x="93068" y="400196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27A86-464D-424C-AE33-0404F742BD9E}">
      <dsp:nvSpPr>
        <dsp:cNvPr id="0" name=""/>
        <dsp:cNvSpPr/>
      </dsp:nvSpPr>
      <dsp:spPr>
        <a:xfrm>
          <a:off x="2141539" y="2417077"/>
          <a:ext cx="186137" cy="237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237014"/>
              </a:lnTo>
              <a:lnTo>
                <a:pt x="186137" y="237014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ED00F8-9C6D-4314-B50F-7825D558BA7D}">
      <dsp:nvSpPr>
        <dsp:cNvPr id="0" name=""/>
        <dsp:cNvSpPr/>
      </dsp:nvSpPr>
      <dsp:spPr>
        <a:xfrm>
          <a:off x="5492019" y="1607880"/>
          <a:ext cx="186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6137" y="4572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C3394-E510-4449-A035-3DE421728FCF}">
      <dsp:nvSpPr>
        <dsp:cNvPr id="0" name=""/>
        <dsp:cNvSpPr/>
      </dsp:nvSpPr>
      <dsp:spPr>
        <a:xfrm>
          <a:off x="4375192" y="1325656"/>
          <a:ext cx="186137" cy="327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327944"/>
              </a:lnTo>
              <a:lnTo>
                <a:pt x="186137" y="327944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BE71C8-525B-41D9-90AD-E4E24B69885B}">
      <dsp:nvSpPr>
        <dsp:cNvPr id="0" name=""/>
        <dsp:cNvSpPr/>
      </dsp:nvSpPr>
      <dsp:spPr>
        <a:xfrm>
          <a:off x="5492019" y="951991"/>
          <a:ext cx="186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6137" y="4572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28D466-4A0C-4AA5-B115-2D24FABB6FA0}">
      <dsp:nvSpPr>
        <dsp:cNvPr id="0" name=""/>
        <dsp:cNvSpPr/>
      </dsp:nvSpPr>
      <dsp:spPr>
        <a:xfrm>
          <a:off x="4375192" y="997711"/>
          <a:ext cx="186137" cy="327944"/>
        </a:xfrm>
        <a:custGeom>
          <a:avLst/>
          <a:gdLst/>
          <a:ahLst/>
          <a:cxnLst/>
          <a:rect l="0" t="0" r="0" b="0"/>
          <a:pathLst>
            <a:path>
              <a:moveTo>
                <a:pt x="0" y="327944"/>
              </a:moveTo>
              <a:lnTo>
                <a:pt x="93068" y="327944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E01FA2-0DB7-49FF-83B3-DA1A0ABC6CF5}">
      <dsp:nvSpPr>
        <dsp:cNvPr id="0" name=""/>
        <dsp:cNvSpPr/>
      </dsp:nvSpPr>
      <dsp:spPr>
        <a:xfrm>
          <a:off x="3258365" y="849348"/>
          <a:ext cx="186137" cy="476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476307"/>
              </a:lnTo>
              <a:lnTo>
                <a:pt x="186137" y="476307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D686B-1BFB-48C0-8123-513B18B7C71D}">
      <dsp:nvSpPr>
        <dsp:cNvPr id="0" name=""/>
        <dsp:cNvSpPr/>
      </dsp:nvSpPr>
      <dsp:spPr>
        <a:xfrm>
          <a:off x="5492019" y="342135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068" y="0"/>
              </a:lnTo>
              <a:lnTo>
                <a:pt x="93068" y="200098"/>
              </a:lnTo>
              <a:lnTo>
                <a:pt x="186137" y="20009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8C777-F310-4619-95CB-9854F50B83CE}">
      <dsp:nvSpPr>
        <dsp:cNvPr id="0" name=""/>
        <dsp:cNvSpPr/>
      </dsp:nvSpPr>
      <dsp:spPr>
        <a:xfrm>
          <a:off x="5492019" y="142037"/>
          <a:ext cx="186137" cy="200098"/>
        </a:xfrm>
        <a:custGeom>
          <a:avLst/>
          <a:gdLst/>
          <a:ahLst/>
          <a:cxnLst/>
          <a:rect l="0" t="0" r="0" b="0"/>
          <a:pathLst>
            <a:path>
              <a:moveTo>
                <a:pt x="0" y="200098"/>
              </a:moveTo>
              <a:lnTo>
                <a:pt x="93068" y="200098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B049C-10DA-4AB6-A981-0D6CCF33F16A}">
      <dsp:nvSpPr>
        <dsp:cNvPr id="0" name=""/>
        <dsp:cNvSpPr/>
      </dsp:nvSpPr>
      <dsp:spPr>
        <a:xfrm>
          <a:off x="4375192" y="296415"/>
          <a:ext cx="18613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6137" y="4572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048519-03D3-416C-9E0B-3A0AD4DC6C59}">
      <dsp:nvSpPr>
        <dsp:cNvPr id="0" name=""/>
        <dsp:cNvSpPr/>
      </dsp:nvSpPr>
      <dsp:spPr>
        <a:xfrm>
          <a:off x="3258365" y="342135"/>
          <a:ext cx="186137" cy="507212"/>
        </a:xfrm>
        <a:custGeom>
          <a:avLst/>
          <a:gdLst/>
          <a:ahLst/>
          <a:cxnLst/>
          <a:rect l="0" t="0" r="0" b="0"/>
          <a:pathLst>
            <a:path>
              <a:moveTo>
                <a:pt x="0" y="507212"/>
              </a:moveTo>
              <a:lnTo>
                <a:pt x="93068" y="507212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E36F4-DD33-4DF9-82BE-F0F69E7C1F8E}">
      <dsp:nvSpPr>
        <dsp:cNvPr id="0" name=""/>
        <dsp:cNvSpPr/>
      </dsp:nvSpPr>
      <dsp:spPr>
        <a:xfrm>
          <a:off x="2141539" y="849348"/>
          <a:ext cx="186137" cy="1567728"/>
        </a:xfrm>
        <a:custGeom>
          <a:avLst/>
          <a:gdLst/>
          <a:ahLst/>
          <a:cxnLst/>
          <a:rect l="0" t="0" r="0" b="0"/>
          <a:pathLst>
            <a:path>
              <a:moveTo>
                <a:pt x="0" y="1567728"/>
              </a:moveTo>
              <a:lnTo>
                <a:pt x="93068" y="1567728"/>
              </a:lnTo>
              <a:lnTo>
                <a:pt x="93068" y="0"/>
              </a:lnTo>
              <a:lnTo>
                <a:pt x="186137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001EB-B4E7-4173-878C-F10564BE840A}">
      <dsp:nvSpPr>
        <dsp:cNvPr id="0" name=""/>
        <dsp:cNvSpPr/>
      </dsp:nvSpPr>
      <dsp:spPr>
        <a:xfrm>
          <a:off x="1210850" y="2275146"/>
          <a:ext cx="930688" cy="2838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Balance of Payment</a:t>
          </a:r>
          <a:endParaRPr lang="en-US" sz="1000" b="1" kern="1200" dirty="0"/>
        </a:p>
      </dsp:txBody>
      <dsp:txXfrm>
        <a:off x="1210850" y="2275146"/>
        <a:ext cx="930688" cy="283860"/>
      </dsp:txXfrm>
    </dsp:sp>
    <dsp:sp modelId="{1DE5A4E3-6B56-406C-A253-4FA2C6BBACAD}">
      <dsp:nvSpPr>
        <dsp:cNvPr id="0" name=""/>
        <dsp:cNvSpPr/>
      </dsp:nvSpPr>
      <dsp:spPr>
        <a:xfrm>
          <a:off x="2327676" y="707418"/>
          <a:ext cx="930688" cy="2838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Current Account</a:t>
          </a:r>
          <a:endParaRPr lang="en-US" sz="1000" b="1" kern="1200" dirty="0"/>
        </a:p>
      </dsp:txBody>
      <dsp:txXfrm>
        <a:off x="2327676" y="707418"/>
        <a:ext cx="930688" cy="283860"/>
      </dsp:txXfrm>
    </dsp:sp>
    <dsp:sp modelId="{6EB1756D-574D-4A29-BB88-D0DD1FF223B9}">
      <dsp:nvSpPr>
        <dsp:cNvPr id="0" name=""/>
        <dsp:cNvSpPr/>
      </dsp:nvSpPr>
      <dsp:spPr>
        <a:xfrm>
          <a:off x="3444503" y="114979"/>
          <a:ext cx="930688" cy="4543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Merchandise Account/ Trade of Visible</a:t>
          </a:r>
        </a:p>
      </dsp:txBody>
      <dsp:txXfrm>
        <a:off x="3444503" y="114979"/>
        <a:ext cx="930688" cy="454312"/>
      </dsp:txXfrm>
    </dsp:sp>
    <dsp:sp modelId="{BA35210F-2A6A-4450-94A9-89D88B949F7C}">
      <dsp:nvSpPr>
        <dsp:cNvPr id="0" name=""/>
        <dsp:cNvSpPr/>
      </dsp:nvSpPr>
      <dsp:spPr>
        <a:xfrm>
          <a:off x="4561330" y="200205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Trade of Tangible Goods </a:t>
          </a:r>
        </a:p>
      </dsp:txBody>
      <dsp:txXfrm>
        <a:off x="4561330" y="200205"/>
        <a:ext cx="930688" cy="283860"/>
      </dsp:txXfrm>
    </dsp:sp>
    <dsp:sp modelId="{EBA32509-07EC-4BF9-A42B-9E542926C06D}">
      <dsp:nvSpPr>
        <dsp:cNvPr id="0" name=""/>
        <dsp:cNvSpPr/>
      </dsp:nvSpPr>
      <dsp:spPr>
        <a:xfrm>
          <a:off x="5678156" y="107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Export of goods</a:t>
          </a:r>
        </a:p>
      </dsp:txBody>
      <dsp:txXfrm>
        <a:off x="5678156" y="107"/>
        <a:ext cx="930688" cy="283860"/>
      </dsp:txXfrm>
    </dsp:sp>
    <dsp:sp modelId="{0E19836C-D385-4C4F-A7FA-FDF4EDCF544D}">
      <dsp:nvSpPr>
        <dsp:cNvPr id="0" name=""/>
        <dsp:cNvSpPr/>
      </dsp:nvSpPr>
      <dsp:spPr>
        <a:xfrm>
          <a:off x="5678156" y="400303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Import of goods</a:t>
          </a:r>
        </a:p>
      </dsp:txBody>
      <dsp:txXfrm>
        <a:off x="5678156" y="400303"/>
        <a:ext cx="930688" cy="283860"/>
      </dsp:txXfrm>
    </dsp:sp>
    <dsp:sp modelId="{C23BAE5A-F4EA-48EA-9E06-FBA4BAD40651}">
      <dsp:nvSpPr>
        <dsp:cNvPr id="0" name=""/>
        <dsp:cNvSpPr/>
      </dsp:nvSpPr>
      <dsp:spPr>
        <a:xfrm>
          <a:off x="3444503" y="1067594"/>
          <a:ext cx="930688" cy="5161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Invisibles/ Trade of Intangibles</a:t>
          </a:r>
        </a:p>
      </dsp:txBody>
      <dsp:txXfrm>
        <a:off x="3444503" y="1067594"/>
        <a:ext cx="930688" cy="516122"/>
      </dsp:txXfrm>
    </dsp:sp>
    <dsp:sp modelId="{4A2329B0-DC61-4308-AA78-E852230B20D0}">
      <dsp:nvSpPr>
        <dsp:cNvPr id="0" name=""/>
        <dsp:cNvSpPr/>
      </dsp:nvSpPr>
      <dsp:spPr>
        <a:xfrm>
          <a:off x="4561330" y="855781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Trade of Services</a:t>
          </a:r>
        </a:p>
      </dsp:txBody>
      <dsp:txXfrm>
        <a:off x="4561330" y="855781"/>
        <a:ext cx="930688" cy="283860"/>
      </dsp:txXfrm>
    </dsp:sp>
    <dsp:sp modelId="{9E0AE8EA-8047-4330-B8CB-7B7376E01348}">
      <dsp:nvSpPr>
        <dsp:cNvPr id="0" name=""/>
        <dsp:cNvSpPr/>
      </dsp:nvSpPr>
      <dsp:spPr>
        <a:xfrm>
          <a:off x="5678156" y="800499"/>
          <a:ext cx="930688" cy="3944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Costs of Travel, Transportation, Insurance</a:t>
          </a:r>
        </a:p>
      </dsp:txBody>
      <dsp:txXfrm>
        <a:off x="5678156" y="800499"/>
        <a:ext cx="930688" cy="394423"/>
      </dsp:txXfrm>
    </dsp:sp>
    <dsp:sp modelId="{19E99415-3B25-480F-BF52-3869EE3C8525}">
      <dsp:nvSpPr>
        <dsp:cNvPr id="0" name=""/>
        <dsp:cNvSpPr/>
      </dsp:nvSpPr>
      <dsp:spPr>
        <a:xfrm>
          <a:off x="4561330" y="1511670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Transfer Payments</a:t>
          </a:r>
        </a:p>
      </dsp:txBody>
      <dsp:txXfrm>
        <a:off x="4561330" y="1511670"/>
        <a:ext cx="930688" cy="283860"/>
      </dsp:txXfrm>
    </dsp:sp>
    <dsp:sp modelId="{2BED0E02-8D3E-4971-98CF-40AB9E8DFA62}">
      <dsp:nvSpPr>
        <dsp:cNvPr id="0" name=""/>
        <dsp:cNvSpPr/>
      </dsp:nvSpPr>
      <dsp:spPr>
        <a:xfrm>
          <a:off x="5678156" y="1311259"/>
          <a:ext cx="930688" cy="6846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Gifts, Foreign Aid, Pension, Private Remittances, </a:t>
          </a:r>
          <a:r>
            <a:rPr lang="en-US" sz="1000" b="1" kern="1200"/>
            <a:t>Charitable Donations</a:t>
          </a:r>
          <a:endParaRPr lang="en-US" sz="1000" b="1" kern="1200" dirty="0"/>
        </a:p>
      </dsp:txBody>
      <dsp:txXfrm>
        <a:off x="5678156" y="1311259"/>
        <a:ext cx="930688" cy="684681"/>
      </dsp:txXfrm>
    </dsp:sp>
    <dsp:sp modelId="{BA9EB608-E68F-4305-9D6D-FD3630ED0D12}">
      <dsp:nvSpPr>
        <dsp:cNvPr id="0" name=""/>
        <dsp:cNvSpPr/>
      </dsp:nvSpPr>
      <dsp:spPr>
        <a:xfrm>
          <a:off x="2327676" y="2512161"/>
          <a:ext cx="930688" cy="2838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Capital Account</a:t>
          </a:r>
        </a:p>
      </dsp:txBody>
      <dsp:txXfrm>
        <a:off x="2327676" y="2512161"/>
        <a:ext cx="930688" cy="283860"/>
      </dsp:txXfrm>
    </dsp:sp>
    <dsp:sp modelId="{62B22025-999F-46CD-B545-96DA21E5B125}">
      <dsp:nvSpPr>
        <dsp:cNvPr id="0" name=""/>
        <dsp:cNvSpPr/>
      </dsp:nvSpPr>
      <dsp:spPr>
        <a:xfrm>
          <a:off x="3444503" y="2111965"/>
          <a:ext cx="930688" cy="2838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Equity</a:t>
          </a:r>
        </a:p>
      </dsp:txBody>
      <dsp:txXfrm>
        <a:off x="3444503" y="2111965"/>
        <a:ext cx="930688" cy="283860"/>
      </dsp:txXfrm>
    </dsp:sp>
    <dsp:sp modelId="{EF0A6AFA-BDEF-43FE-A6F9-4D53E73E2F00}">
      <dsp:nvSpPr>
        <dsp:cNvPr id="0" name=""/>
        <dsp:cNvSpPr/>
      </dsp:nvSpPr>
      <dsp:spPr>
        <a:xfrm>
          <a:off x="4561330" y="1911866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FII/FPI</a:t>
          </a:r>
          <a:endParaRPr lang="en-US" sz="1000" b="1" kern="1200" dirty="0"/>
        </a:p>
      </dsp:txBody>
      <dsp:txXfrm>
        <a:off x="4561330" y="1911866"/>
        <a:ext cx="930688" cy="283860"/>
      </dsp:txXfrm>
    </dsp:sp>
    <dsp:sp modelId="{A8EEAC45-ED71-4EE6-98B5-A810B1EAC19E}">
      <dsp:nvSpPr>
        <dsp:cNvPr id="0" name=""/>
        <dsp:cNvSpPr/>
      </dsp:nvSpPr>
      <dsp:spPr>
        <a:xfrm>
          <a:off x="4561330" y="2312063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FDI</a:t>
          </a:r>
          <a:endParaRPr lang="en-US" sz="1000" b="1" kern="1200" dirty="0"/>
        </a:p>
      </dsp:txBody>
      <dsp:txXfrm>
        <a:off x="4561330" y="2312063"/>
        <a:ext cx="930688" cy="283860"/>
      </dsp:txXfrm>
    </dsp:sp>
    <dsp:sp modelId="{90417FDB-D5CD-4500-A9E4-C967BAE58FAB}">
      <dsp:nvSpPr>
        <dsp:cNvPr id="0" name=""/>
        <dsp:cNvSpPr/>
      </dsp:nvSpPr>
      <dsp:spPr>
        <a:xfrm>
          <a:off x="3444503" y="2912357"/>
          <a:ext cx="930688" cy="2838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Debt</a:t>
          </a:r>
          <a:endParaRPr lang="en-US" sz="1000" b="1" kern="1200" dirty="0"/>
        </a:p>
      </dsp:txBody>
      <dsp:txXfrm>
        <a:off x="3444503" y="2912357"/>
        <a:ext cx="930688" cy="283860"/>
      </dsp:txXfrm>
    </dsp:sp>
    <dsp:sp modelId="{E0CBC117-084C-43A6-8AD9-AA02F0695629}">
      <dsp:nvSpPr>
        <dsp:cNvPr id="0" name=""/>
        <dsp:cNvSpPr/>
      </dsp:nvSpPr>
      <dsp:spPr>
        <a:xfrm>
          <a:off x="4561330" y="2712259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NRI Accounts</a:t>
          </a:r>
          <a:endParaRPr lang="en-US" sz="1000" b="1" kern="1200" dirty="0"/>
        </a:p>
      </dsp:txBody>
      <dsp:txXfrm>
        <a:off x="4561330" y="2712259"/>
        <a:ext cx="930688" cy="283860"/>
      </dsp:txXfrm>
    </dsp:sp>
    <dsp:sp modelId="{FE42F41D-B11E-4B24-9EF3-56C02E5E9612}">
      <dsp:nvSpPr>
        <dsp:cNvPr id="0" name=""/>
        <dsp:cNvSpPr/>
      </dsp:nvSpPr>
      <dsp:spPr>
        <a:xfrm>
          <a:off x="4561330" y="3112455"/>
          <a:ext cx="930688" cy="2838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/>
            <a:t>External Commercial Borrowings and Trade Credits</a:t>
          </a:r>
          <a:endParaRPr lang="en-US" sz="1000" b="1" kern="1200" dirty="0"/>
        </a:p>
      </dsp:txBody>
      <dsp:txXfrm>
        <a:off x="4561330" y="3112455"/>
        <a:ext cx="930688" cy="283860"/>
      </dsp:txXfrm>
    </dsp:sp>
    <dsp:sp modelId="{7A182CB6-903F-4FEF-B667-0DCFDB4A203D}">
      <dsp:nvSpPr>
        <dsp:cNvPr id="0" name=""/>
        <dsp:cNvSpPr/>
      </dsp:nvSpPr>
      <dsp:spPr>
        <a:xfrm>
          <a:off x="2327676" y="2912357"/>
          <a:ext cx="930688" cy="5704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Official Reserves Account/ Official Settlements Account</a:t>
          </a:r>
        </a:p>
      </dsp:txBody>
      <dsp:txXfrm>
        <a:off x="2327676" y="2912357"/>
        <a:ext cx="930688" cy="570476"/>
      </dsp:txXfrm>
    </dsp:sp>
    <dsp:sp modelId="{EB5AAF35-80F7-4C8C-A518-C5B5268678ED}">
      <dsp:nvSpPr>
        <dsp:cNvPr id="0" name=""/>
        <dsp:cNvSpPr/>
      </dsp:nvSpPr>
      <dsp:spPr>
        <a:xfrm>
          <a:off x="2327676" y="3599170"/>
          <a:ext cx="930688" cy="5275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Errors and Omissions/Statistical Discrepancies </a:t>
          </a:r>
        </a:p>
      </dsp:txBody>
      <dsp:txXfrm>
        <a:off x="2327676" y="3599170"/>
        <a:ext cx="930688" cy="5275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CAB2C-E086-4E6B-B628-5E966F5A535F}">
      <dsp:nvSpPr>
        <dsp:cNvPr id="0" name=""/>
        <dsp:cNvSpPr/>
      </dsp:nvSpPr>
      <dsp:spPr>
        <a:xfrm>
          <a:off x="0" y="1276"/>
          <a:ext cx="7458859" cy="5969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C1D670-0F8D-4A5B-A864-287507019FD8}">
      <dsp:nvSpPr>
        <dsp:cNvPr id="0" name=""/>
        <dsp:cNvSpPr/>
      </dsp:nvSpPr>
      <dsp:spPr>
        <a:xfrm>
          <a:off x="180564" y="135580"/>
          <a:ext cx="328299" cy="3282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AFA92-82DD-41D8-97FE-42D0A870B27A}">
      <dsp:nvSpPr>
        <dsp:cNvPr id="0" name=""/>
        <dsp:cNvSpPr/>
      </dsp:nvSpPr>
      <dsp:spPr>
        <a:xfrm>
          <a:off x="690103" y="5371"/>
          <a:ext cx="6768755" cy="596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173" tIns="63173" rIns="63173" bIns="631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Capital Account shows international flow of loans and investments and represent a change in the country’s foreign assets and liabilities.</a:t>
          </a:r>
          <a:endParaRPr lang="en-IN" sz="1800" kern="1200" dirty="0"/>
        </a:p>
      </dsp:txBody>
      <dsp:txXfrm>
        <a:off x="690103" y="5371"/>
        <a:ext cx="6768755" cy="596908"/>
      </dsp:txXfrm>
    </dsp:sp>
    <dsp:sp modelId="{406F993B-B2C9-4187-916F-B41798CD4A7E}">
      <dsp:nvSpPr>
        <dsp:cNvPr id="0" name=""/>
        <dsp:cNvSpPr/>
      </dsp:nvSpPr>
      <dsp:spPr>
        <a:xfrm>
          <a:off x="0" y="747412"/>
          <a:ext cx="7458859" cy="596908"/>
        </a:xfrm>
        <a:prstGeom prst="roundRect">
          <a:avLst>
            <a:gd name="adj" fmla="val 10000"/>
          </a:avLst>
        </a:prstGeom>
        <a:solidFill>
          <a:schemeClr val="accent5">
            <a:hueOff val="-9793"/>
            <a:satOff val="-10735"/>
            <a:lumOff val="-5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6B1FDA-1283-4819-A680-E9C109B6AC13}">
      <dsp:nvSpPr>
        <dsp:cNvPr id="0" name=""/>
        <dsp:cNvSpPr/>
      </dsp:nvSpPr>
      <dsp:spPr>
        <a:xfrm>
          <a:off x="180564" y="881717"/>
          <a:ext cx="328299" cy="3282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7D4886-6812-4F5C-8F06-BE2358E03F35}">
      <dsp:nvSpPr>
        <dsp:cNvPr id="0" name=""/>
        <dsp:cNvSpPr/>
      </dsp:nvSpPr>
      <dsp:spPr>
        <a:xfrm>
          <a:off x="689429" y="747412"/>
          <a:ext cx="3356486" cy="596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173" tIns="63173" rIns="63173" bIns="631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FOREIGN INVESTMENT:</a:t>
          </a:r>
          <a:endParaRPr lang="en-IN" sz="1800" kern="1200"/>
        </a:p>
      </dsp:txBody>
      <dsp:txXfrm>
        <a:off x="689429" y="747412"/>
        <a:ext cx="3356486" cy="596908"/>
      </dsp:txXfrm>
    </dsp:sp>
    <dsp:sp modelId="{C78000E4-5D92-4D5F-A93D-746866B9A6EA}">
      <dsp:nvSpPr>
        <dsp:cNvPr id="0" name=""/>
        <dsp:cNvSpPr/>
      </dsp:nvSpPr>
      <dsp:spPr>
        <a:xfrm>
          <a:off x="4045916" y="747412"/>
          <a:ext cx="3412268" cy="596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173" tIns="63173" rIns="63173" bIns="63173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(a) Foreign direct investment</a:t>
          </a:r>
          <a:endParaRPr lang="en-IN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(b) Portfolio investment</a:t>
          </a:r>
          <a:endParaRPr lang="en-IN" sz="1100" kern="1200"/>
        </a:p>
      </dsp:txBody>
      <dsp:txXfrm>
        <a:off x="4045916" y="747412"/>
        <a:ext cx="3412268" cy="596908"/>
      </dsp:txXfrm>
    </dsp:sp>
    <dsp:sp modelId="{5E275C9C-F0AD-4728-B605-FCC4D1018299}">
      <dsp:nvSpPr>
        <dsp:cNvPr id="0" name=""/>
        <dsp:cNvSpPr/>
      </dsp:nvSpPr>
      <dsp:spPr>
        <a:xfrm>
          <a:off x="0" y="1493548"/>
          <a:ext cx="7458859" cy="596908"/>
        </a:xfrm>
        <a:prstGeom prst="roundRect">
          <a:avLst>
            <a:gd name="adj" fmla="val 10000"/>
          </a:avLst>
        </a:prstGeom>
        <a:solidFill>
          <a:schemeClr val="accent5">
            <a:hueOff val="-19587"/>
            <a:satOff val="-21471"/>
            <a:lumOff val="-107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0BBA5B-70FB-47AB-AD80-92DA22EFF746}">
      <dsp:nvSpPr>
        <dsp:cNvPr id="0" name=""/>
        <dsp:cNvSpPr/>
      </dsp:nvSpPr>
      <dsp:spPr>
        <a:xfrm>
          <a:off x="180564" y="1627853"/>
          <a:ext cx="328299" cy="3282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57B38-F9A9-49E2-B9E5-4F137121B94B}">
      <dsp:nvSpPr>
        <dsp:cNvPr id="0" name=""/>
        <dsp:cNvSpPr/>
      </dsp:nvSpPr>
      <dsp:spPr>
        <a:xfrm>
          <a:off x="689429" y="1493548"/>
          <a:ext cx="3356486" cy="596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173" tIns="63173" rIns="63173" bIns="63173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LOANS:</a:t>
          </a:r>
          <a:endParaRPr lang="en-IN" sz="1800" kern="1200"/>
        </a:p>
      </dsp:txBody>
      <dsp:txXfrm>
        <a:off x="689429" y="1493548"/>
        <a:ext cx="3356486" cy="596908"/>
      </dsp:txXfrm>
    </dsp:sp>
    <dsp:sp modelId="{608F30AF-9E11-4DF2-B536-9A3D6497EFA4}">
      <dsp:nvSpPr>
        <dsp:cNvPr id="0" name=""/>
        <dsp:cNvSpPr/>
      </dsp:nvSpPr>
      <dsp:spPr>
        <a:xfrm>
          <a:off x="4045916" y="1493548"/>
          <a:ext cx="3412268" cy="596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173" tIns="63173" rIns="63173" bIns="63173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(a) Commercial borrowing</a:t>
          </a:r>
          <a:endParaRPr lang="en-IN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(b) Borrowing as external assistance</a:t>
          </a:r>
          <a:endParaRPr lang="en-IN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(c) Banking capital transactions</a:t>
          </a:r>
          <a:endParaRPr lang="en-IN" sz="1100" kern="1200"/>
        </a:p>
      </dsp:txBody>
      <dsp:txXfrm>
        <a:off x="4045916" y="1493548"/>
        <a:ext cx="3412268" cy="5969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3A794-EA33-43D9-B77C-0CAAF7AFD935}">
      <dsp:nvSpPr>
        <dsp:cNvPr id="0" name=""/>
        <dsp:cNvSpPr/>
      </dsp:nvSpPr>
      <dsp:spPr>
        <a:xfrm>
          <a:off x="0" y="639680"/>
          <a:ext cx="4435656" cy="11809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EAA44-5706-413C-892D-36E9E6189A19}">
      <dsp:nvSpPr>
        <dsp:cNvPr id="0" name=""/>
        <dsp:cNvSpPr/>
      </dsp:nvSpPr>
      <dsp:spPr>
        <a:xfrm>
          <a:off x="357236" y="905393"/>
          <a:ext cx="649521" cy="64952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4C48F2-0C68-46E5-88CF-51B1B37EEE8A}">
      <dsp:nvSpPr>
        <dsp:cNvPr id="0" name=""/>
        <dsp:cNvSpPr/>
      </dsp:nvSpPr>
      <dsp:spPr>
        <a:xfrm>
          <a:off x="1363994" y="639680"/>
          <a:ext cx="3071661" cy="1180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984" tIns="124984" rIns="124984" bIns="12498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Accommodating capital: </a:t>
          </a:r>
          <a:r>
            <a:rPr lang="en-US" sz="1600" kern="1200"/>
            <a:t>It takes place to bring the BOP in equilibrium</a:t>
          </a:r>
          <a:endParaRPr lang="en-US" sz="1600" kern="1200" dirty="0"/>
        </a:p>
      </dsp:txBody>
      <dsp:txXfrm>
        <a:off x="1363994" y="639680"/>
        <a:ext cx="3071661" cy="1180947"/>
      </dsp:txXfrm>
    </dsp:sp>
    <dsp:sp modelId="{4F0E32F7-81E7-4878-A9E2-23421E950C45}">
      <dsp:nvSpPr>
        <dsp:cNvPr id="0" name=""/>
        <dsp:cNvSpPr/>
      </dsp:nvSpPr>
      <dsp:spPr>
        <a:xfrm>
          <a:off x="0" y="2115864"/>
          <a:ext cx="4435656" cy="11809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0EBD4-AF4D-4E5F-BD5A-D3DDFDDF3F38}">
      <dsp:nvSpPr>
        <dsp:cNvPr id="0" name=""/>
        <dsp:cNvSpPr/>
      </dsp:nvSpPr>
      <dsp:spPr>
        <a:xfrm>
          <a:off x="357236" y="2381578"/>
          <a:ext cx="649521" cy="6495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B2F117-C71C-4FF9-9C5F-42BE4B58E300}">
      <dsp:nvSpPr>
        <dsp:cNvPr id="0" name=""/>
        <dsp:cNvSpPr/>
      </dsp:nvSpPr>
      <dsp:spPr>
        <a:xfrm>
          <a:off x="1363994" y="2115864"/>
          <a:ext cx="3071661" cy="1180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984" tIns="124984" rIns="124984" bIns="12498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Autonomous capital : </a:t>
          </a:r>
          <a:r>
            <a:rPr lang="en-US" sz="1600" kern="1200"/>
            <a:t>refers to those capital flows which take place because of economic considerations</a:t>
          </a:r>
        </a:p>
      </dsp:txBody>
      <dsp:txXfrm>
        <a:off x="1363994" y="2115864"/>
        <a:ext cx="3071661" cy="11809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D600DC-9D4F-4776-B7AE-68E33611E191}">
      <dsp:nvSpPr>
        <dsp:cNvPr id="0" name=""/>
        <dsp:cNvSpPr/>
      </dsp:nvSpPr>
      <dsp:spPr>
        <a:xfrm>
          <a:off x="4591303" y="3049678"/>
          <a:ext cx="238048" cy="730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016"/>
              </a:lnTo>
              <a:lnTo>
                <a:pt x="238048" y="730016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F00E6-CDC1-4BD9-BFCF-68959EF359E6}">
      <dsp:nvSpPr>
        <dsp:cNvPr id="0" name=""/>
        <dsp:cNvSpPr/>
      </dsp:nvSpPr>
      <dsp:spPr>
        <a:xfrm>
          <a:off x="4265969" y="1922914"/>
          <a:ext cx="960129" cy="333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634"/>
              </a:lnTo>
              <a:lnTo>
                <a:pt x="960129" y="166634"/>
              </a:lnTo>
              <a:lnTo>
                <a:pt x="960129" y="33326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48DAD-1134-49DE-8A61-BBB0F1BD5A2A}">
      <dsp:nvSpPr>
        <dsp:cNvPr id="0" name=""/>
        <dsp:cNvSpPr/>
      </dsp:nvSpPr>
      <dsp:spPr>
        <a:xfrm>
          <a:off x="2671043" y="3049678"/>
          <a:ext cx="238048" cy="730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016"/>
              </a:lnTo>
              <a:lnTo>
                <a:pt x="238048" y="730016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B44D2-1629-49C1-87FF-B7F1515A2119}">
      <dsp:nvSpPr>
        <dsp:cNvPr id="0" name=""/>
        <dsp:cNvSpPr/>
      </dsp:nvSpPr>
      <dsp:spPr>
        <a:xfrm>
          <a:off x="3305840" y="1922914"/>
          <a:ext cx="960129" cy="333268"/>
        </a:xfrm>
        <a:custGeom>
          <a:avLst/>
          <a:gdLst/>
          <a:ahLst/>
          <a:cxnLst/>
          <a:rect l="0" t="0" r="0" b="0"/>
          <a:pathLst>
            <a:path>
              <a:moveTo>
                <a:pt x="960129" y="0"/>
              </a:moveTo>
              <a:lnTo>
                <a:pt x="960129" y="166634"/>
              </a:lnTo>
              <a:lnTo>
                <a:pt x="0" y="166634"/>
              </a:lnTo>
              <a:lnTo>
                <a:pt x="0" y="33326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79E3E4-D520-4A04-811A-966989ECCF01}">
      <dsp:nvSpPr>
        <dsp:cNvPr id="0" name=""/>
        <dsp:cNvSpPr/>
      </dsp:nvSpPr>
      <dsp:spPr>
        <a:xfrm>
          <a:off x="2825775" y="796150"/>
          <a:ext cx="1440194" cy="333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634"/>
              </a:lnTo>
              <a:lnTo>
                <a:pt x="1440194" y="166634"/>
              </a:lnTo>
              <a:lnTo>
                <a:pt x="1440194" y="33326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EF44C-40E9-4BE8-A6D4-CDA92AA18E50}">
      <dsp:nvSpPr>
        <dsp:cNvPr id="0" name=""/>
        <dsp:cNvSpPr/>
      </dsp:nvSpPr>
      <dsp:spPr>
        <a:xfrm>
          <a:off x="750783" y="3049678"/>
          <a:ext cx="238048" cy="730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016"/>
              </a:lnTo>
              <a:lnTo>
                <a:pt x="238048" y="730016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B496-4986-4607-B00D-309A629DCA20}">
      <dsp:nvSpPr>
        <dsp:cNvPr id="0" name=""/>
        <dsp:cNvSpPr/>
      </dsp:nvSpPr>
      <dsp:spPr>
        <a:xfrm>
          <a:off x="1339860" y="1922914"/>
          <a:ext cx="91440" cy="3332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326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76904-D50D-4585-9715-C8280818D2AB}">
      <dsp:nvSpPr>
        <dsp:cNvPr id="0" name=""/>
        <dsp:cNvSpPr/>
      </dsp:nvSpPr>
      <dsp:spPr>
        <a:xfrm>
          <a:off x="1385580" y="796150"/>
          <a:ext cx="1440194" cy="333268"/>
        </a:xfrm>
        <a:custGeom>
          <a:avLst/>
          <a:gdLst/>
          <a:ahLst/>
          <a:cxnLst/>
          <a:rect l="0" t="0" r="0" b="0"/>
          <a:pathLst>
            <a:path>
              <a:moveTo>
                <a:pt x="1440194" y="0"/>
              </a:moveTo>
              <a:lnTo>
                <a:pt x="1440194" y="166634"/>
              </a:lnTo>
              <a:lnTo>
                <a:pt x="0" y="166634"/>
              </a:lnTo>
              <a:lnTo>
                <a:pt x="0" y="33326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6F262-8B7E-4AF9-86A8-7182DB9A886B}">
      <dsp:nvSpPr>
        <dsp:cNvPr id="0" name=""/>
        <dsp:cNvSpPr/>
      </dsp:nvSpPr>
      <dsp:spPr>
        <a:xfrm>
          <a:off x="2032279" y="2654"/>
          <a:ext cx="1586991" cy="7934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Balance of Payments </a:t>
          </a:r>
        </a:p>
      </dsp:txBody>
      <dsp:txXfrm>
        <a:off x="2032279" y="2654"/>
        <a:ext cx="1586991" cy="793495"/>
      </dsp:txXfrm>
    </dsp:sp>
    <dsp:sp modelId="{DF792AF0-58FE-4A0F-AFEF-C178A46037A1}">
      <dsp:nvSpPr>
        <dsp:cNvPr id="0" name=""/>
        <dsp:cNvSpPr/>
      </dsp:nvSpPr>
      <dsp:spPr>
        <a:xfrm>
          <a:off x="592084" y="1129418"/>
          <a:ext cx="1586991" cy="7934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Equilibrium </a:t>
          </a:r>
        </a:p>
      </dsp:txBody>
      <dsp:txXfrm>
        <a:off x="592084" y="1129418"/>
        <a:ext cx="1586991" cy="793495"/>
      </dsp:txXfrm>
    </dsp:sp>
    <dsp:sp modelId="{55DD5DCD-5A15-49A1-960C-1F54DE21EF17}">
      <dsp:nvSpPr>
        <dsp:cNvPr id="0" name=""/>
        <dsp:cNvSpPr/>
      </dsp:nvSpPr>
      <dsp:spPr>
        <a:xfrm>
          <a:off x="592084" y="2256182"/>
          <a:ext cx="1586991" cy="7934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Balance </a:t>
          </a:r>
        </a:p>
      </dsp:txBody>
      <dsp:txXfrm>
        <a:off x="592084" y="2256182"/>
        <a:ext cx="1586991" cy="793495"/>
      </dsp:txXfrm>
    </dsp:sp>
    <dsp:sp modelId="{C3FE9639-A9BF-4FFA-A7C4-130D5D9FCC1F}">
      <dsp:nvSpPr>
        <dsp:cNvPr id="0" name=""/>
        <dsp:cNvSpPr/>
      </dsp:nvSpPr>
      <dsp:spPr>
        <a:xfrm>
          <a:off x="988832" y="3382946"/>
          <a:ext cx="1586991" cy="7934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Receipts=Payments</a:t>
          </a:r>
        </a:p>
      </dsp:txBody>
      <dsp:txXfrm>
        <a:off x="988832" y="3382946"/>
        <a:ext cx="1586991" cy="793495"/>
      </dsp:txXfrm>
    </dsp:sp>
    <dsp:sp modelId="{BFB30157-CA9A-46CA-870B-F7665827E71F}">
      <dsp:nvSpPr>
        <dsp:cNvPr id="0" name=""/>
        <dsp:cNvSpPr/>
      </dsp:nvSpPr>
      <dsp:spPr>
        <a:xfrm>
          <a:off x="3472474" y="1129418"/>
          <a:ext cx="1586991" cy="7934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Disequilibrium</a:t>
          </a:r>
        </a:p>
      </dsp:txBody>
      <dsp:txXfrm>
        <a:off x="3472474" y="1129418"/>
        <a:ext cx="1586991" cy="793495"/>
      </dsp:txXfrm>
    </dsp:sp>
    <dsp:sp modelId="{16400C07-EB8D-4DEB-BA81-6263C5A96AEE}">
      <dsp:nvSpPr>
        <dsp:cNvPr id="0" name=""/>
        <dsp:cNvSpPr/>
      </dsp:nvSpPr>
      <dsp:spPr>
        <a:xfrm>
          <a:off x="2512344" y="2256182"/>
          <a:ext cx="1586991" cy="7934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Surplus </a:t>
          </a:r>
        </a:p>
      </dsp:txBody>
      <dsp:txXfrm>
        <a:off x="2512344" y="2256182"/>
        <a:ext cx="1586991" cy="793495"/>
      </dsp:txXfrm>
    </dsp:sp>
    <dsp:sp modelId="{C864526B-15F9-4B1C-BE92-512E80C582B1}">
      <dsp:nvSpPr>
        <dsp:cNvPr id="0" name=""/>
        <dsp:cNvSpPr/>
      </dsp:nvSpPr>
      <dsp:spPr>
        <a:xfrm>
          <a:off x="2909092" y="3382946"/>
          <a:ext cx="1586991" cy="7934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Receipts &gt; Payments</a:t>
          </a:r>
        </a:p>
      </dsp:txBody>
      <dsp:txXfrm>
        <a:off x="2909092" y="3382946"/>
        <a:ext cx="1586991" cy="793495"/>
      </dsp:txXfrm>
    </dsp:sp>
    <dsp:sp modelId="{63618978-1557-4F1D-A194-966FDF33FABA}">
      <dsp:nvSpPr>
        <dsp:cNvPr id="0" name=""/>
        <dsp:cNvSpPr/>
      </dsp:nvSpPr>
      <dsp:spPr>
        <a:xfrm>
          <a:off x="4432603" y="2256182"/>
          <a:ext cx="1586991" cy="7934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Deficit</a:t>
          </a:r>
        </a:p>
      </dsp:txBody>
      <dsp:txXfrm>
        <a:off x="4432603" y="2256182"/>
        <a:ext cx="1586991" cy="793495"/>
      </dsp:txXfrm>
    </dsp:sp>
    <dsp:sp modelId="{5A1F59A0-918D-4A1F-A183-D9E838600AEF}">
      <dsp:nvSpPr>
        <dsp:cNvPr id="0" name=""/>
        <dsp:cNvSpPr/>
      </dsp:nvSpPr>
      <dsp:spPr>
        <a:xfrm>
          <a:off x="4829351" y="3382946"/>
          <a:ext cx="1586991" cy="7934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Receipts &lt; Payments</a:t>
          </a:r>
        </a:p>
      </dsp:txBody>
      <dsp:txXfrm>
        <a:off x="4829351" y="3382946"/>
        <a:ext cx="1586991" cy="7934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A8BEE-124B-4264-8A83-C4AA29B82156}">
      <dsp:nvSpPr>
        <dsp:cNvPr id="0" name=""/>
        <dsp:cNvSpPr/>
      </dsp:nvSpPr>
      <dsp:spPr>
        <a:xfrm>
          <a:off x="0" y="175581"/>
          <a:ext cx="4435656" cy="327600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Balance of Trade Account</a:t>
          </a:r>
        </a:p>
      </dsp:txBody>
      <dsp:txXfrm>
        <a:off x="15992" y="191573"/>
        <a:ext cx="4403672" cy="295616"/>
      </dsp:txXfrm>
    </dsp:sp>
    <dsp:sp modelId="{E670C4F0-0DC7-459E-9098-5C2FC1E550B9}">
      <dsp:nvSpPr>
        <dsp:cNvPr id="0" name=""/>
        <dsp:cNvSpPr/>
      </dsp:nvSpPr>
      <dsp:spPr>
        <a:xfrm>
          <a:off x="0" y="503181"/>
          <a:ext cx="4435656" cy="536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83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Difference between Export (X) and Import(M)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Surplus (X&gt;M)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Deficit (M&gt;X)</a:t>
          </a:r>
        </a:p>
      </dsp:txBody>
      <dsp:txXfrm>
        <a:off x="0" y="503181"/>
        <a:ext cx="4435656" cy="536130"/>
      </dsp:txXfrm>
    </dsp:sp>
    <dsp:sp modelId="{062FB95D-9CAD-42A3-92DA-46F1EB95D5D2}">
      <dsp:nvSpPr>
        <dsp:cNvPr id="0" name=""/>
        <dsp:cNvSpPr/>
      </dsp:nvSpPr>
      <dsp:spPr>
        <a:xfrm>
          <a:off x="0" y="1039311"/>
          <a:ext cx="4435656" cy="327600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Balance of Current Account</a:t>
          </a:r>
        </a:p>
      </dsp:txBody>
      <dsp:txXfrm>
        <a:off x="15992" y="1055303"/>
        <a:ext cx="4403672" cy="295616"/>
      </dsp:txXfrm>
    </dsp:sp>
    <dsp:sp modelId="{F14FEE6C-7BAE-4FE1-B936-AF9E378E635C}">
      <dsp:nvSpPr>
        <dsp:cNvPr id="0" name=""/>
        <dsp:cNvSpPr/>
      </dsp:nvSpPr>
      <dsp:spPr>
        <a:xfrm>
          <a:off x="0" y="1366911"/>
          <a:ext cx="4435656" cy="536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83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Difference between Receipts (R) and Payments (P) of Current Account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Surplus (R&gt;P)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Deficit (P&gt;R)</a:t>
          </a:r>
        </a:p>
      </dsp:txBody>
      <dsp:txXfrm>
        <a:off x="0" y="1366911"/>
        <a:ext cx="4435656" cy="536130"/>
      </dsp:txXfrm>
    </dsp:sp>
    <dsp:sp modelId="{8DEC32BD-C88D-4152-9958-4DE0E2DE5D8A}">
      <dsp:nvSpPr>
        <dsp:cNvPr id="0" name=""/>
        <dsp:cNvSpPr/>
      </dsp:nvSpPr>
      <dsp:spPr>
        <a:xfrm>
          <a:off x="0" y="1903041"/>
          <a:ext cx="4435656" cy="327600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Balance of Capital Account</a:t>
          </a:r>
        </a:p>
      </dsp:txBody>
      <dsp:txXfrm>
        <a:off x="15992" y="1919033"/>
        <a:ext cx="4403672" cy="295616"/>
      </dsp:txXfrm>
    </dsp:sp>
    <dsp:sp modelId="{11E0CAEE-C9E1-4983-A55F-10DE32C42DE3}">
      <dsp:nvSpPr>
        <dsp:cNvPr id="0" name=""/>
        <dsp:cNvSpPr/>
      </dsp:nvSpPr>
      <dsp:spPr>
        <a:xfrm>
          <a:off x="0" y="2230641"/>
          <a:ext cx="4435656" cy="536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83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Difference between Receipts (R) and Payments (P) of Capital Account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Surplus (R&gt;P)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Deficit (P&gt;R)</a:t>
          </a:r>
        </a:p>
      </dsp:txBody>
      <dsp:txXfrm>
        <a:off x="0" y="2230641"/>
        <a:ext cx="4435656" cy="536130"/>
      </dsp:txXfrm>
    </dsp:sp>
    <dsp:sp modelId="{E9C9619C-664D-4EF3-B034-625BCAD6CAC9}">
      <dsp:nvSpPr>
        <dsp:cNvPr id="0" name=""/>
        <dsp:cNvSpPr/>
      </dsp:nvSpPr>
      <dsp:spPr>
        <a:xfrm>
          <a:off x="0" y="2766771"/>
          <a:ext cx="4435656" cy="327600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Basic Balance</a:t>
          </a:r>
        </a:p>
      </dsp:txBody>
      <dsp:txXfrm>
        <a:off x="15992" y="2782763"/>
        <a:ext cx="4403672" cy="295616"/>
      </dsp:txXfrm>
    </dsp:sp>
    <dsp:sp modelId="{47008AE6-CA3E-4ACB-87D7-82FBF8927C3A}">
      <dsp:nvSpPr>
        <dsp:cNvPr id="0" name=""/>
        <dsp:cNvSpPr/>
      </dsp:nvSpPr>
      <dsp:spPr>
        <a:xfrm>
          <a:off x="0" y="3094371"/>
          <a:ext cx="4435656" cy="6665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832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Difference between Receipts (R) and Payments (P) of Current and Capital Account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Surplus (R&gt;P)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100" kern="1200" dirty="0"/>
            <a:t>Deficit (P&gt;R)</a:t>
          </a:r>
        </a:p>
      </dsp:txBody>
      <dsp:txXfrm>
        <a:off x="0" y="3094371"/>
        <a:ext cx="4435656" cy="666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3518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8ddf1259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8ddf1259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8ddf12596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8ddf12596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8ddf12596_2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8ddf12596_2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88ddf12596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88ddf12596_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8ddf12596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8ddf12596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8ddf12596_2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8ddf12596_2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88ddf12596_2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88ddf12596_2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8ddf12596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8ddf12596_2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88ddf12596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88ddf12596_2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1619" cy="5154170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403349"/>
            <a:ext cx="5111752" cy="1136650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2743198"/>
            <a:ext cx="5111752" cy="9906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3778247"/>
            <a:ext cx="673100" cy="20955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3778247"/>
            <a:ext cx="3910976" cy="2095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3778247"/>
            <a:ext cx="413375" cy="20955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1724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3611561"/>
            <a:ext cx="7207250" cy="42505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781050"/>
            <a:ext cx="7579479" cy="2501902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4036615"/>
            <a:ext cx="7207250" cy="370284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5160219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736599"/>
            <a:ext cx="7194549" cy="2216151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3257550"/>
            <a:ext cx="7194549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08600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77800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43815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257550"/>
            <a:ext cx="7207250" cy="1149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4" name="TextBox 13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120903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310514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33124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2481436"/>
            <a:ext cx="7207251" cy="11016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3036"/>
            <a:ext cx="7207251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133334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736599"/>
            <a:ext cx="6972299" cy="1682751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9484"/>
            <a:ext cx="7207251" cy="66522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397250"/>
            <a:ext cx="7207251" cy="10096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2" name="TextBox 11"/>
          <p:cNvSpPr txBox="1"/>
          <p:nvPr/>
        </p:nvSpPr>
        <p:spPr>
          <a:xfrm>
            <a:off x="646510" y="65997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1949446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2945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736599"/>
            <a:ext cx="7207250" cy="168275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971551" y="2722626"/>
            <a:ext cx="7207251" cy="6309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3352800"/>
            <a:ext cx="7207253" cy="1054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257175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39894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6223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736599"/>
            <a:ext cx="1418171" cy="3670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736599"/>
            <a:ext cx="5574769" cy="36703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742950"/>
            <a:ext cx="0" cy="36576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63044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7901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6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9306675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314454"/>
            <a:ext cx="6119016" cy="1366886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884539"/>
            <a:ext cx="6119018" cy="71591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2782939"/>
            <a:ext cx="61225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28025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1920240"/>
            <a:ext cx="3538728" cy="248259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05-May-21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8" name="Straight Connector 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83428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1993900"/>
            <a:ext cx="3538728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2432447"/>
            <a:ext cx="3538728" cy="197445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96824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18161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08886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2279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041401"/>
            <a:ext cx="2788841" cy="10287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736599"/>
            <a:ext cx="4102100" cy="3670301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2273299"/>
            <a:ext cx="2788841" cy="18288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184400"/>
            <a:ext cx="26358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0704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412874"/>
            <a:ext cx="4681362" cy="10287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781050"/>
            <a:ext cx="2297510" cy="35814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2441574"/>
            <a:ext cx="4681362" cy="13716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2871826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9141619" cy="5142161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736600"/>
            <a:ext cx="7200897" cy="9779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1917699"/>
            <a:ext cx="7200897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4476750"/>
            <a:ext cx="1200150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05-May-21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4476750"/>
            <a:ext cx="5479425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4476750"/>
            <a:ext cx="407023" cy="209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5739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  <p:sldLayoutId id="2147483908" r:id="rId17"/>
    <p:sldLayoutId id="2147483909" r:id="rId18"/>
    <p:sldLayoutId id="2147483910" r:id="rId19"/>
  </p:sldLayoutIdLst>
  <p:hf sldNum="0"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image" Target="../media/image2.jpeg"/><Relationship Id="rId7" Type="http://schemas.openxmlformats.org/officeDocument/2006/relationships/diagramData" Target="../diagrams/data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11" Type="http://schemas.microsoft.com/office/2007/relationships/diagramDrawing" Target="../diagrams/drawing4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4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8.png"/><Relationship Id="rId9" Type="http://schemas.microsoft.com/office/2007/relationships/diagramDrawing" Target="../diagrams/drawing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6" Type="http://schemas.openxmlformats.org/officeDocument/2006/relationships/diagramData" Target="../diagrams/data1.xml"/><Relationship Id="rId5" Type="http://schemas.openxmlformats.org/officeDocument/2006/relationships/image" Target="../media/image8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diagramData" Target="../diagrams/data2.xml"/><Relationship Id="rId5" Type="http://schemas.openxmlformats.org/officeDocument/2006/relationships/image" Target="../media/image8.png"/><Relationship Id="rId10" Type="http://schemas.microsoft.com/office/2007/relationships/diagramDrawing" Target="../diagrams/drawing2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>
            <a:extLst>
              <a:ext uri="{FF2B5EF4-FFF2-40B4-BE49-F238E27FC236}">
                <a16:creationId xmlns:a16="http://schemas.microsoft.com/office/drawing/2014/main" id="{0E0452C8-EFAC-4BBE-B829-CFE413A3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9" name="Picture 11">
              <a:extLst>
                <a:ext uri="{FF2B5EF4-FFF2-40B4-BE49-F238E27FC236}">
                  <a16:creationId xmlns:a16="http://schemas.microsoft.com/office/drawing/2014/main" id="{CD97DE34-8296-40AE-9D7B-90FB53EABF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12">
              <a:extLst>
                <a:ext uri="{FF2B5EF4-FFF2-40B4-BE49-F238E27FC236}">
                  <a16:creationId xmlns:a16="http://schemas.microsoft.com/office/drawing/2014/main" id="{D560187E-55A2-47FB-9418-50199CD68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8" name="Picture 13">
              <a:extLst>
                <a:ext uri="{FF2B5EF4-FFF2-40B4-BE49-F238E27FC236}">
                  <a16:creationId xmlns:a16="http://schemas.microsoft.com/office/drawing/2014/main" id="{4EBA2ED3-6662-40E0-97F2-A6AA30CD5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30" name="Picture 14">
              <a:extLst>
                <a:ext uri="{FF2B5EF4-FFF2-40B4-BE49-F238E27FC236}">
                  <a16:creationId xmlns:a16="http://schemas.microsoft.com/office/drawing/2014/main" id="{05125026-1D7D-4D22-9C46-B477B96A26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3B6ABF-EFD9-487E-8DE4-362FB18D4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E6E1520-2FF6-4854-9AF4-AEF2311B5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 useBgFill="1">
          <p:nvSpPr>
            <p:cNvPr id="20" name="Rectangle 19">
              <a:extLst>
                <a:ext uri="{FF2B5EF4-FFF2-40B4-BE49-F238E27FC236}">
                  <a16:creationId xmlns:a16="http://schemas.microsoft.com/office/drawing/2014/main" id="{BA5D1594-F7BA-4C1C-9385-FD09BD2A6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51BC212-81ED-4D4F-A9E1-FE62C9B06D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188825" cy="6856215"/>
              <a:chOff x="0" y="0"/>
              <a:chExt cx="12188825" cy="6856215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A2993D6C-D352-4196-8909-21BFE98637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88825" cy="6856214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C52BDAD-556E-4C4C-B776-FD44D9082A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8012" y="609600"/>
                <a:ext cx="10972800" cy="5638800"/>
              </a:xfrm>
              <a:prstGeom prst="rect">
                <a:avLst/>
              </a:prstGeom>
              <a:noFill/>
              <a:ln w="15875" cap="flat">
                <a:miter lim="800000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46D91A09-3DF6-490E-955F-8671B86A13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1" y="76265"/>
                <a:ext cx="758952" cy="606425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DEAA77F7-514B-46E6-980A-60EF524833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0" y="6173526"/>
                <a:ext cx="758952" cy="606425"/>
              </a:xfrm>
              <a:prstGeom prst="rect">
                <a:avLst/>
              </a:prstGeom>
            </p:spPr>
          </p:pic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64D0FF6F-093D-47AB-9CBA-8BBEF7F73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482" y="819150"/>
            <a:ext cx="4457015" cy="3386328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close-up of a person's eye&#10;&#10;Description automatically generated with low confidence">
            <a:extLst>
              <a:ext uri="{FF2B5EF4-FFF2-40B4-BE49-F238E27FC236}">
                <a16:creationId xmlns:a16="http://schemas.microsoft.com/office/drawing/2014/main" id="{BC3061A0-F52C-4DFC-B42E-0CE3A4BC4E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2" y="1312204"/>
            <a:ext cx="3959083" cy="2384989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163510C-FF2B-41B2-AEFC-A952A7507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40066" y="1800479"/>
            <a:ext cx="253238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A317E04-088D-4B93-83F0-0F2A8BA32A2C}"/>
              </a:ext>
            </a:extLst>
          </p:cNvPr>
          <p:cNvSpPr txBox="1"/>
          <p:nvPr/>
        </p:nvSpPr>
        <p:spPr>
          <a:xfrm>
            <a:off x="5651868" y="1917699"/>
            <a:ext cx="2520578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 SHOULD YOU FOR ALL THE CLASSES.</a:t>
            </a:r>
          </a:p>
        </p:txBody>
      </p:sp>
    </p:spTree>
    <p:extLst>
      <p:ext uri="{BB962C8B-B14F-4D97-AF65-F5344CB8AC3E}">
        <p14:creationId xmlns:p14="http://schemas.microsoft.com/office/powerpoint/2010/main" val="242676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1D94D4C-1290-4405-A774-5C4C6C4E6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C21F738-3DFC-40C9-94B1-01A1ED071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1EED3386-36D7-4F4D-994E-9E6BECBC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20043D61-6DBE-45FB-ADAB-FCDFF38F1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F1366DDD-2309-4EC1-9C3A-0EBF26711B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AEB4F5DF-1284-423F-9B33-048907171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61F1649-847C-47E3-B225-8E1E48AAE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971551" y="3657252"/>
            <a:ext cx="7200897" cy="94783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bg1"/>
                </a:solidFill>
              </a:rPr>
              <a:t>Capital Account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178E0B68-9001-452D-B615-87B990FB8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4603" y="372066"/>
            <a:ext cx="8413637" cy="3056934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E4FEEA30-8A05-4745-99C0-112D3720E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482" y="494643"/>
            <a:ext cx="8167878" cy="281178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7293456-98FE-45BC-BA8D-E8B8355C13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964211"/>
              </p:ext>
            </p:extLst>
          </p:nvPr>
        </p:nvGraphicFramePr>
        <p:xfrm>
          <a:off x="847203" y="854667"/>
          <a:ext cx="7458859" cy="2091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791699" y="791307"/>
            <a:ext cx="1899682" cy="3595934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3700" dirty="0">
                <a:solidFill>
                  <a:srgbClr val="262626"/>
                </a:solidFill>
              </a:rPr>
              <a:t>Capital Account</a:t>
            </a:r>
          </a:p>
        </p:txBody>
      </p:sp>
      <p:graphicFrame>
        <p:nvGraphicFramePr>
          <p:cNvPr id="157" name="Google Shape;121;p19">
            <a:extLst>
              <a:ext uri="{FF2B5EF4-FFF2-40B4-BE49-F238E27FC236}">
                <a16:creationId xmlns:a16="http://schemas.microsoft.com/office/drawing/2014/main" id="{E6D1D38F-D985-4254-B8CA-98041C7C5D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6606689"/>
              </p:ext>
            </p:extLst>
          </p:nvPr>
        </p:nvGraphicFramePr>
        <p:xfrm>
          <a:off x="4102554" y="603502"/>
          <a:ext cx="4435656" cy="3936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98F59C0D-C841-4077-8A86-CFA04BFD6B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153" name="Picture 90">
              <a:extLst>
                <a:ext uri="{FF2B5EF4-FFF2-40B4-BE49-F238E27FC236}">
                  <a16:creationId xmlns:a16="http://schemas.microsoft.com/office/drawing/2014/main" id="{67716107-90BF-4496-9A07-0725F1BFD7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13F9E32-5E2C-4B36-9DD2-C10A9917E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CDF688DD-0F85-41C3-8996-F19BE3748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6FD2F11-D24C-49B6-9A36-D99D7A5DC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319E216-CB07-40D9-9253-0C7AADA11B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C44B17FE-2E14-47B6-B5A8-4363DE769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4E53280-E6EB-47D2-B0BB-78B772DC4B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352425"/>
            <a:ext cx="2771251" cy="4438650"/>
          </a:xfrm>
          <a:prstGeom prst="rect">
            <a:avLst/>
          </a:prstGeom>
          <a:solidFill>
            <a:srgbClr val="3737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44C4738-31FA-4AA4-9D3A-9B0F0B1F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476631"/>
            <a:ext cx="2523744" cy="4190238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714081" y="716067"/>
            <a:ext cx="2047810" cy="370950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2700">
                <a:solidFill>
                  <a:srgbClr val="FFFFFF"/>
                </a:solidFill>
              </a:rPr>
              <a:t>BOP will Balance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809F3F69-CB9E-4C14-8F9B-7565980C8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51435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Google Shape;149;p24"/>
          <p:cNvSpPr txBox="1">
            <a:spLocks noGrp="1"/>
          </p:cNvSpPr>
          <p:nvPr>
            <p:ph type="body" idx="1"/>
          </p:nvPr>
        </p:nvSpPr>
        <p:spPr>
          <a:xfrm>
            <a:off x="3855700" y="352425"/>
            <a:ext cx="4465223" cy="405447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BOP will always balance. 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Receipts-R (Credit Side), Payments-P (Debit Side)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B=R-P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R&gt;P = Surplus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R&lt;P = Deficit</a:t>
            </a: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Pct val="115000"/>
              <a:buFont typeface="Arial"/>
              <a:buChar char="•"/>
            </a:pPr>
            <a:r>
              <a:rPr lang="en-US">
                <a:solidFill>
                  <a:srgbClr val="212121"/>
                </a:solidFill>
                <a:highlight>
                  <a:srgbClr val="FFFFFF"/>
                </a:highlight>
              </a:rPr>
              <a:t>R=P = Balance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40379754"/>
              </p:ext>
            </p:extLst>
          </p:nvPr>
        </p:nvGraphicFramePr>
        <p:xfrm>
          <a:off x="278200" y="485774"/>
          <a:ext cx="7008428" cy="4179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350794" y="410000"/>
            <a:ext cx="2481506" cy="2564428"/>
          </a:xfrm>
        </p:spPr>
        <p:txBody>
          <a:bodyPr/>
          <a:lstStyle/>
          <a:p>
            <a:r>
              <a:rPr lang="en-US" dirty="0"/>
              <a:t> Balances of Balance of Payments</a:t>
            </a:r>
          </a:p>
        </p:txBody>
      </p:sp>
    </p:spTree>
    <p:extLst>
      <p:ext uri="{BB962C8B-B14F-4D97-AF65-F5344CB8AC3E}">
        <p14:creationId xmlns:p14="http://schemas.microsoft.com/office/powerpoint/2010/main" val="302713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9">
            <a:extLst>
              <a:ext uri="{FF2B5EF4-FFF2-40B4-BE49-F238E27FC236}">
                <a16:creationId xmlns:a16="http://schemas.microsoft.com/office/drawing/2014/main" id="{71D94D4C-1290-4405-A774-5C4C6C4E6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C21F738-3DFC-40C9-94B1-01A1ED071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ED3386-36D7-4F4D-994E-9E6BECBC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0043D61-6DBE-45FB-ADAB-FCDFF38F1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1366DDD-2309-4EC1-9C3A-0EBF26711B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21" name="Straight Connector 15">
            <a:extLst>
              <a:ext uri="{FF2B5EF4-FFF2-40B4-BE49-F238E27FC236}">
                <a16:creationId xmlns:a16="http://schemas.microsoft.com/office/drawing/2014/main" id="{AEB4F5DF-1284-423F-9B33-048907171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7CA9E50-B76A-428A-92C9-9BAC41446D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5E3F79-81BB-4454-A267-DDCA428246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4603" y="372066"/>
            <a:ext cx="2867411" cy="4412471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F375A4-17F0-4BA7-B751-68BFAAEC4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009" y="457200"/>
            <a:ext cx="2664004" cy="42291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1699" y="791307"/>
            <a:ext cx="1899682" cy="35959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lnSpc>
                <a:spcPct val="90000"/>
              </a:lnSpc>
              <a:spcBef>
                <a:spcPct val="0"/>
              </a:spcBef>
            </a:pPr>
            <a:r>
              <a:rPr lang="en-US" sz="3400">
                <a:solidFill>
                  <a:srgbClr val="262626"/>
                </a:solidFill>
              </a:rPr>
              <a:t>Different types of Balances in Balance of Payments</a:t>
            </a: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D2122D3-4056-4C50-B4AC-74BB2940E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9039" y="-1"/>
            <a:ext cx="565496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23254659"/>
              </p:ext>
            </p:extLst>
          </p:nvPr>
        </p:nvGraphicFramePr>
        <p:xfrm>
          <a:off x="4102554" y="603502"/>
          <a:ext cx="4435656" cy="3936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426619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44B17FE-2E14-47B6-B5A8-4363DE769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E53280-E6EB-47D2-B0BB-78B772DC4B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352425"/>
            <a:ext cx="2771251" cy="4438650"/>
          </a:xfrm>
          <a:prstGeom prst="rect">
            <a:avLst/>
          </a:prstGeom>
          <a:solidFill>
            <a:srgbClr val="3737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4C4738-31FA-4AA4-9D3A-9B0F0B1F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476631"/>
            <a:ext cx="2523744" cy="4190238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25C7F7-FC31-41FE-9DC7-4FBD221CB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081" y="716067"/>
            <a:ext cx="2047810" cy="3709502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rgbClr val="FFFFFF"/>
                </a:solidFill>
              </a:rPr>
              <a:t>Types of Disequilibrium</a:t>
            </a:r>
            <a:endParaRPr lang="en-IN" sz="2500" dirty="0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9F3F69-CB9E-4C14-8F9B-7565980C8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51435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838F9-4A71-4FF6-BB18-09F6E3F0B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700" y="352425"/>
            <a:ext cx="4465223" cy="4054476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212121"/>
                </a:solidFill>
              </a:rPr>
              <a:t>Short-Run Disequilibrium</a:t>
            </a:r>
          </a:p>
          <a:p>
            <a:r>
              <a:rPr lang="en-US" dirty="0">
                <a:solidFill>
                  <a:srgbClr val="212121"/>
                </a:solidFill>
              </a:rPr>
              <a:t>Long-Run Disequilibrium</a:t>
            </a:r>
          </a:p>
          <a:p>
            <a:r>
              <a:rPr lang="en-IN" dirty="0">
                <a:solidFill>
                  <a:srgbClr val="212121"/>
                </a:solidFill>
              </a:rPr>
              <a:t>Cyclical Disequilibrium</a:t>
            </a:r>
          </a:p>
          <a:p>
            <a:r>
              <a:rPr lang="en-IN">
                <a:solidFill>
                  <a:srgbClr val="212121"/>
                </a:solidFill>
              </a:rPr>
              <a:t>Structural Disequilibrium</a:t>
            </a:r>
            <a:endParaRPr lang="en-IN" dirty="0">
              <a:solidFill>
                <a:srgbClr val="2121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21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70F82E3E-E291-4077-9561-D03BD8817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54169"/>
            <a:chOff x="0" y="0"/>
            <a:chExt cx="12188825" cy="6872226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064A9319-91FB-4B4F-815A-A046C6378C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365E65E-138F-4485-AA9E-188DF346C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2DE2924-A79E-4612-8899-041380003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594B8494-882E-4FE9-BFAD-265155874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5BFCFB-CCDF-43A8-888F-E16CF73D2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7A84A88-56D8-46EF-B003-C467C54DD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 useBgFill="1">
          <p:nvSpPr>
            <p:cNvPr id="54" name="Rectangle 53">
              <a:extLst>
                <a:ext uri="{FF2B5EF4-FFF2-40B4-BE49-F238E27FC236}">
                  <a16:creationId xmlns:a16="http://schemas.microsoft.com/office/drawing/2014/main" id="{BE02409C-AAC9-4B71-B433-1F04779899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04F123D-B711-484C-90B7-7E3EEA540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188825" cy="6856215"/>
              <a:chOff x="0" y="0"/>
              <a:chExt cx="12188825" cy="6856215"/>
            </a:xfrm>
          </p:grpSpPr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FF5BA041-244A-457E-846E-ED0CBCD0EB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88825" cy="6856214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21C4581C-A5C4-46B6-994D-8E954AC8A0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8012" y="609600"/>
                <a:ext cx="10972800" cy="5638800"/>
              </a:xfrm>
              <a:prstGeom prst="rect">
                <a:avLst/>
              </a:prstGeom>
              <a:noFill/>
              <a:ln w="15875" cap="flat">
                <a:miter lim="800000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A50DE8B2-6159-4CEA-9388-88C104386FA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1" y="76265"/>
                <a:ext cx="758952" cy="606425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06A4A158-2E58-432F-839F-5B3A8133BD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0" y="6173526"/>
                <a:ext cx="758952" cy="606425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85F0EE1-6D19-4753-8544-B2A8CC6536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09967" y="781050"/>
            <a:ext cx="2309255" cy="1758948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>
              <a:lnSpc>
                <a:spcPct val="90000"/>
              </a:lnSpc>
            </a:pPr>
            <a:r>
              <a:rPr lang="en-US" sz="2200"/>
              <a:t>Causes and Measures to Correct Disequilibrium of BOP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B057C70-1B97-42CE-9C74-A2B72760F9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483" y="819150"/>
            <a:ext cx="4824097" cy="3386328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EC6C006-F859-490E-A780-57D4CC530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99573" y="2632329"/>
            <a:ext cx="2306233" cy="92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FA3139-4C46-4E1C-BB67-D3067FA22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660921"/>
              </p:ext>
            </p:extLst>
          </p:nvPr>
        </p:nvGraphicFramePr>
        <p:xfrm>
          <a:off x="571500" y="550069"/>
          <a:ext cx="5364956" cy="4162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744">
                  <a:extLst>
                    <a:ext uri="{9D8B030D-6E8A-4147-A177-3AD203B41FA5}">
                      <a16:colId xmlns:a16="http://schemas.microsoft.com/office/drawing/2014/main" val="4159732170"/>
                    </a:ext>
                  </a:extLst>
                </a:gridCol>
                <a:gridCol w="2577212">
                  <a:extLst>
                    <a:ext uri="{9D8B030D-6E8A-4147-A177-3AD203B41FA5}">
                      <a16:colId xmlns:a16="http://schemas.microsoft.com/office/drawing/2014/main" val="2103294065"/>
                    </a:ext>
                  </a:extLst>
                </a:gridCol>
              </a:tblGrid>
              <a:tr h="270338">
                <a:tc>
                  <a:txBody>
                    <a:bodyPr/>
                    <a:lstStyle/>
                    <a:p>
                      <a:pPr algn="ctr"/>
                      <a:r>
                        <a:rPr lang="en-US" sz="1200" b="1"/>
                        <a:t>Causes </a:t>
                      </a:r>
                      <a:endParaRPr lang="en-IN" sz="1200" b="1"/>
                    </a:p>
                  </a:txBody>
                  <a:tcPr marL="39710" marR="39710" marT="19855" marB="1985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Measures to Correct it 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extLst>
                  <a:ext uri="{0D108BD9-81ED-4DB2-BD59-A6C34878D82A}">
                    <a16:rowId xmlns:a16="http://schemas.microsoft.com/office/drawing/2014/main" val="392134975"/>
                  </a:ext>
                </a:extLst>
              </a:tr>
              <a:tr h="447789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Appreciation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Changes in foreign exchange rate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/>
                        <a:t>Exchange Rate equilibrium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/>
                        <a:t>Currency depreciation</a:t>
                      </a:r>
                      <a:endParaRPr lang="en-IN" sz="1200" b="1"/>
                    </a:p>
                  </a:txBody>
                  <a:tcPr marL="39710" marR="39710" marT="19855" marB="19855"/>
                </a:tc>
                <a:extLst>
                  <a:ext uri="{0D108BD9-81ED-4DB2-BD59-A6C34878D82A}">
                    <a16:rowId xmlns:a16="http://schemas.microsoft.com/office/drawing/2014/main" val="3456886495"/>
                  </a:ext>
                </a:extLst>
              </a:tr>
              <a:tr h="956891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Inflation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Trade cycle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Huge development and investment </a:t>
                      </a:r>
                      <a:r>
                        <a:rPr lang="en-US" sz="1200" b="1" dirty="0" err="1"/>
                        <a:t>programme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Deflation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Domestic Price Control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Devaluation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Tighter Monetary policy and contractionary fiscal policy</a:t>
                      </a:r>
                    </a:p>
                  </a:txBody>
                  <a:tcPr marL="39710" marR="39710" marT="19855" marB="19855"/>
                </a:tc>
                <a:extLst>
                  <a:ext uri="{0D108BD9-81ED-4DB2-BD59-A6C34878D82A}">
                    <a16:rowId xmlns:a16="http://schemas.microsoft.com/office/drawing/2014/main" val="1397622724"/>
                  </a:ext>
                </a:extLst>
              </a:tr>
              <a:tr h="1507096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Changes in export demand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Imposition of High Tariff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Import of essential goods and services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Huge external borrowing and investment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Reciprocal demand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Cutthroat competition 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Import of foreign capital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Export promotion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Import substitution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extLst>
                  <a:ext uri="{0D108BD9-81ED-4DB2-BD59-A6C34878D82A}">
                    <a16:rowId xmlns:a16="http://schemas.microsoft.com/office/drawing/2014/main" val="668798101"/>
                  </a:ext>
                </a:extLst>
              </a:tr>
              <a:tr h="980149"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Population Growth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Natural calamites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Globalization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Demonstration effect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Structural adjustment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Social awareness and stability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/>
                        <a:t>International cooperation</a:t>
                      </a:r>
                      <a:endParaRPr lang="en-IN" sz="1200" b="1" dirty="0"/>
                    </a:p>
                  </a:txBody>
                  <a:tcPr marL="39710" marR="39710" marT="19855" marB="19855"/>
                </a:tc>
                <a:extLst>
                  <a:ext uri="{0D108BD9-81ED-4DB2-BD59-A6C34878D82A}">
                    <a16:rowId xmlns:a16="http://schemas.microsoft.com/office/drawing/2014/main" val="3085421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205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Drawing Rights (SDRs)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SDRs is </a:t>
            </a:r>
            <a:r>
              <a:rPr lang="en-US" b="1" dirty="0"/>
              <a:t>neither a currency nor a claim on the IMF.</a:t>
            </a:r>
            <a:r>
              <a:rPr lang="en-US" dirty="0"/>
              <a:t> Rather, it is a potential claim on the freely usable currencies of IMF members. </a:t>
            </a:r>
            <a:r>
              <a:rPr lang="en-US" b="1" dirty="0"/>
              <a:t>SDRs can be exchanged for these currencies.</a:t>
            </a:r>
            <a:endParaRPr lang="en-US" dirty="0"/>
          </a:p>
          <a:p>
            <a:r>
              <a:rPr lang="en-US" dirty="0"/>
              <a:t>The SDRs serves as the </a:t>
            </a:r>
            <a:r>
              <a:rPr lang="en-US" b="1" dirty="0"/>
              <a:t>unit of account of the IMF</a:t>
            </a:r>
            <a:r>
              <a:rPr lang="en-US" dirty="0"/>
              <a:t> and some other international organizations.</a:t>
            </a:r>
          </a:p>
          <a:p>
            <a:r>
              <a:rPr lang="en-US" dirty="0"/>
              <a:t>SDRs are both assets and liability of IMF.</a:t>
            </a:r>
          </a:p>
          <a:p>
            <a:r>
              <a:rPr lang="en-US" b="1" dirty="0"/>
              <a:t>Quota</a:t>
            </a:r>
            <a:r>
              <a:rPr lang="en-US" dirty="0"/>
              <a:t> (the amount contributed to the IMF) of a country is denominated (expressed) in SDRs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656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dirty="0"/>
              <a:t>currency value</a:t>
            </a:r>
            <a:r>
              <a:rPr lang="en-US" dirty="0"/>
              <a:t> of the SDR is determined by </a:t>
            </a:r>
            <a:r>
              <a:rPr lang="en-US" b="1" dirty="0"/>
              <a:t>summing the values in U.S. dollars,</a:t>
            </a:r>
            <a:r>
              <a:rPr lang="en-US" dirty="0"/>
              <a:t> based on market exchange rates, of a SDR basket of currencies.</a:t>
            </a:r>
          </a:p>
          <a:p>
            <a:r>
              <a:rPr lang="en-US" dirty="0"/>
              <a:t>The </a:t>
            </a:r>
            <a:r>
              <a:rPr lang="en-US" b="1" dirty="0"/>
              <a:t>SDR basket of currencies</a:t>
            </a:r>
            <a:r>
              <a:rPr lang="en-US" dirty="0"/>
              <a:t> includes the </a:t>
            </a:r>
            <a:r>
              <a:rPr lang="en-US" b="1" dirty="0"/>
              <a:t>U.S. Dollar, Euro, Japanese Yen, Pound Sterling and the Chinese </a:t>
            </a:r>
            <a:r>
              <a:rPr lang="en-US" b="1" dirty="0" err="1"/>
              <a:t>Renminbi</a:t>
            </a:r>
            <a:r>
              <a:rPr lang="en-US" dirty="0"/>
              <a:t> (included in 2016).</a:t>
            </a:r>
          </a:p>
          <a:p>
            <a:r>
              <a:rPr lang="en-US" dirty="0"/>
              <a:t>The SDR currency value is calculated daily (except on IMF holidays or whenever the IMF is closed for business) and the valuation basket is reviewed and adjusted every five years.</a:t>
            </a:r>
          </a:p>
          <a:p>
            <a:r>
              <a:rPr lang="en-US" dirty="0"/>
              <a:t>The current interest rate on credit 0.0050%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90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7572773-EFED-4240-886B-69624490C9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54169"/>
            <a:chOff x="0" y="0"/>
            <a:chExt cx="12188825" cy="687222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1CA1AF-5204-432F-BD8E-57A786399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E3D1EE3-433A-41E2-8487-E98B4F3EC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0D43889-CB91-4677-AA9D-108C1AFB8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A50A65F-E0C2-4FEB-892C-03ACF95DA2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C176ED-7D6F-4F56-A1F8-9687B0C63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CCAF7D5-2AD8-4BDF-BE92-13524EA045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8C92429-C2FF-43F8-9F54-FF73D1271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012" y="0"/>
            <a:ext cx="914399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8E75E6-FD49-46E3-B23E-9D5C97110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600" y="471404"/>
            <a:ext cx="8178799" cy="4200691"/>
          </a:xfrm>
          <a:prstGeom prst="rect">
            <a:avLst/>
          </a:prstGeom>
          <a:solidFill>
            <a:schemeClr val="accent6"/>
          </a:solidFill>
          <a:ln cap="sq">
            <a:noFill/>
            <a:miter lim="800000"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contourClr>
              <a:schemeClr val="accent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8EE6BA1-F87F-4073-B5AB-365A42AD3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647" y="593217"/>
            <a:ext cx="7934706" cy="39570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5875">
            <a:noFill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68827C-BB41-4157-8B65-BD1DE1EAD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247" y="956690"/>
            <a:ext cx="7197632" cy="24894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/>
            <a:r>
              <a:rPr lang="en-US" sz="4500" dirty="0">
                <a:solidFill>
                  <a:srgbClr val="FFFFFF"/>
                </a:solidFill>
              </a:rPr>
              <a:t>TEMPLATES OF BALANCE OF PAYMENTS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A0E29-A9EB-4E2D-B81A-B72EF7D65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0026" y="3735806"/>
            <a:ext cx="6203947" cy="4901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sz="2100" dirty="0">
                <a:solidFill>
                  <a:srgbClr val="FFFFFF"/>
                </a:solidFill>
              </a:rPr>
              <a:t>NUMERICAL UNDERSTANDING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9B678A5-A064-46A6-817F-AE02396CCF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84163" y="3577472"/>
            <a:ext cx="97567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06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00">
            <a:extLst>
              <a:ext uri="{FF2B5EF4-FFF2-40B4-BE49-F238E27FC236}">
                <a16:creationId xmlns:a16="http://schemas.microsoft.com/office/drawing/2014/main" id="{C7572773-EFED-4240-886B-69624490C9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54169"/>
            <a:chOff x="0" y="0"/>
            <a:chExt cx="12188825" cy="6872226"/>
          </a:xfrm>
        </p:grpSpPr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AA1CA1AF-5204-432F-BD8E-57A786399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8" name="Rectangle 102">
              <a:extLst>
                <a:ext uri="{FF2B5EF4-FFF2-40B4-BE49-F238E27FC236}">
                  <a16:creationId xmlns:a16="http://schemas.microsoft.com/office/drawing/2014/main" id="{EE3D1EE3-433A-41E2-8487-E98B4F3EC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0D43889-CB91-4677-AA9D-108C1AFB8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CA50A65F-E0C2-4FEB-892C-03ACF95DA2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cxnSp>
        <p:nvCxnSpPr>
          <p:cNvPr id="119" name="Straight Connector 106">
            <a:extLst>
              <a:ext uri="{FF2B5EF4-FFF2-40B4-BE49-F238E27FC236}">
                <a16:creationId xmlns:a16="http://schemas.microsoft.com/office/drawing/2014/main" id="{B3C176ED-7D6F-4F56-A1F8-9687B0C63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19299" y="2641598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20" name="Rectangle 108">
            <a:extLst>
              <a:ext uri="{FF2B5EF4-FFF2-40B4-BE49-F238E27FC236}">
                <a16:creationId xmlns:a16="http://schemas.microsoft.com/office/drawing/2014/main" id="{5CCAF7D5-2AD8-4BDF-BE92-13524EA045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2" name="Rectangle 110">
            <a:extLst>
              <a:ext uri="{FF2B5EF4-FFF2-40B4-BE49-F238E27FC236}">
                <a16:creationId xmlns:a16="http://schemas.microsoft.com/office/drawing/2014/main" id="{F8C92429-C2FF-43F8-9F54-FF73D1271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012" y="0"/>
            <a:ext cx="914399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12">
            <a:extLst>
              <a:ext uri="{FF2B5EF4-FFF2-40B4-BE49-F238E27FC236}">
                <a16:creationId xmlns:a16="http://schemas.microsoft.com/office/drawing/2014/main" id="{CB8E75E6-FD49-46E3-B23E-9D5C97110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600" y="471404"/>
            <a:ext cx="8178799" cy="4200691"/>
          </a:xfrm>
          <a:prstGeom prst="rect">
            <a:avLst/>
          </a:prstGeom>
          <a:solidFill>
            <a:schemeClr val="accent6"/>
          </a:solidFill>
          <a:ln cap="sq">
            <a:noFill/>
            <a:miter lim="800000"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contourClr>
              <a:schemeClr val="accent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14">
            <a:extLst>
              <a:ext uri="{FF2B5EF4-FFF2-40B4-BE49-F238E27FC236}">
                <a16:creationId xmlns:a16="http://schemas.microsoft.com/office/drawing/2014/main" id="{58EE6BA1-F87F-4073-B5AB-365A42AD3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647" y="593217"/>
            <a:ext cx="7934706" cy="39570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5875">
            <a:noFill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978247" y="956690"/>
            <a:ext cx="7197632" cy="2489464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4500" b="1" u="sng">
                <a:solidFill>
                  <a:srgbClr val="FFFFFF"/>
                </a:solidFill>
              </a:rPr>
              <a:t>Topic:</a:t>
            </a:r>
            <a:r>
              <a:rPr lang="en-US" sz="4500">
                <a:solidFill>
                  <a:srgbClr val="FFFFFF"/>
                </a:solidFill>
              </a:rPr>
              <a:t> </a:t>
            </a:r>
          </a:p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4500">
                <a:solidFill>
                  <a:srgbClr val="FFFFFF"/>
                </a:solidFill>
              </a:rPr>
              <a:t>Balance of Payments (BOPs)</a:t>
            </a:r>
          </a:p>
        </p:txBody>
      </p:sp>
      <p:cxnSp>
        <p:nvCxnSpPr>
          <p:cNvPr id="129" name="Straight Connector 116">
            <a:extLst>
              <a:ext uri="{FF2B5EF4-FFF2-40B4-BE49-F238E27FC236}">
                <a16:creationId xmlns:a16="http://schemas.microsoft.com/office/drawing/2014/main" id="{19B678A5-A064-46A6-817F-AE02396CCF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84163" y="3577472"/>
            <a:ext cx="975673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3E3CED3-8830-45C9-8D6C-F4ECADD4F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F2D62A-C66C-42DF-8C05-99B0B1A8B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458" y="262917"/>
            <a:ext cx="8657084" cy="4617666"/>
          </a:xfrm>
          <a:prstGeom prst="rect">
            <a:avLst/>
          </a:prstGeom>
          <a:noFill/>
          <a:ln w="25400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14CC657-1A04-437C-8D53-BB9E0FEB8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826818"/>
              </p:ext>
            </p:extLst>
          </p:nvPr>
        </p:nvGraphicFramePr>
        <p:xfrm>
          <a:off x="475841" y="535786"/>
          <a:ext cx="8192318" cy="4277129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257344">
                  <a:extLst>
                    <a:ext uri="{9D8B030D-6E8A-4147-A177-3AD203B41FA5}">
                      <a16:colId xmlns:a16="http://schemas.microsoft.com/office/drawing/2014/main" val="2570543822"/>
                    </a:ext>
                  </a:extLst>
                </a:gridCol>
                <a:gridCol w="838814">
                  <a:extLst>
                    <a:ext uri="{9D8B030D-6E8A-4147-A177-3AD203B41FA5}">
                      <a16:colId xmlns:a16="http://schemas.microsoft.com/office/drawing/2014/main" val="2983356694"/>
                    </a:ext>
                  </a:extLst>
                </a:gridCol>
                <a:gridCol w="3205835">
                  <a:extLst>
                    <a:ext uri="{9D8B030D-6E8A-4147-A177-3AD203B41FA5}">
                      <a16:colId xmlns:a16="http://schemas.microsoft.com/office/drawing/2014/main" val="1605022261"/>
                    </a:ext>
                  </a:extLst>
                </a:gridCol>
                <a:gridCol w="890325">
                  <a:extLst>
                    <a:ext uri="{9D8B030D-6E8A-4147-A177-3AD203B41FA5}">
                      <a16:colId xmlns:a16="http://schemas.microsoft.com/office/drawing/2014/main" val="2196086936"/>
                    </a:ext>
                  </a:extLst>
                </a:gridCol>
              </a:tblGrid>
              <a:tr h="308373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cap="none" spc="60" dirty="0">
                          <a:solidFill>
                            <a:schemeClr val="bg1"/>
                          </a:solidFill>
                        </a:rPr>
                        <a:t>Receipts (Credit)</a:t>
                      </a:r>
                      <a:endParaRPr lang="en-IN" sz="1200" b="1" cap="none" spc="60" dirty="0">
                        <a:solidFill>
                          <a:schemeClr val="bg1"/>
                        </a:solidFill>
                      </a:endParaRPr>
                    </a:p>
                  </a:txBody>
                  <a:tcPr marL="59309" marR="59309" marT="68587" marB="296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cap="none" spc="60">
                          <a:solidFill>
                            <a:schemeClr val="bg1"/>
                          </a:solidFill>
                        </a:rPr>
                        <a:t>Payments (Debit)</a:t>
                      </a:r>
                      <a:endParaRPr lang="en-IN" sz="1200" b="1" cap="none" spc="60">
                        <a:solidFill>
                          <a:schemeClr val="bg1"/>
                        </a:solidFill>
                      </a:endParaRPr>
                    </a:p>
                  </a:txBody>
                  <a:tcPr marL="59309" marR="59309" marT="68587" marB="296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928450"/>
                  </a:ext>
                </a:extLst>
              </a:tr>
              <a:tr h="28552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Current Transactions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186648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Export of Goods</a:t>
                      </a: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Import of Goods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922377"/>
                  </a:ext>
                </a:extLst>
              </a:tr>
              <a:tr h="464777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Export of Services </a:t>
                      </a:r>
                    </a:p>
                    <a:p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Import of Services 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330437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Income from Foreign Investments </a:t>
                      </a: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Foreign Income from Investments at Home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09113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Unilateral Receipts</a:t>
                      </a:r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Unilateral Payments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980056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pPr algn="r"/>
                      <a:r>
                        <a:rPr lang="en-US" sz="1200" b="1" i="0" cap="none" spc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i="0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2050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cap="none" spc="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i="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2200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925118"/>
                  </a:ext>
                </a:extLst>
              </a:tr>
              <a:tr h="28552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Capital Transactions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 sz="1600"/>
                    </a:p>
                  </a:txBody>
                  <a:tcPr marL="79071" marR="79071" marT="39535" marB="39535"/>
                </a:tc>
                <a:tc hMerge="1">
                  <a:txBody>
                    <a:bodyPr/>
                    <a:lstStyle/>
                    <a:p>
                      <a:endParaRPr lang="en-IN" sz="1600"/>
                    </a:p>
                  </a:txBody>
                  <a:tcPr marL="79071" marR="79071" marT="39535" marB="39535"/>
                </a:tc>
                <a:tc hMerge="1">
                  <a:txBody>
                    <a:bodyPr/>
                    <a:lstStyle/>
                    <a:p>
                      <a:endParaRPr lang="en-IN" sz="1600"/>
                    </a:p>
                  </a:txBody>
                  <a:tcPr marL="79071" marR="79071" marT="39535" marB="39535"/>
                </a:tc>
                <a:extLst>
                  <a:ext uri="{0D108BD9-81ED-4DB2-BD59-A6C34878D82A}">
                    <a16:rowId xmlns:a16="http://schemas.microsoft.com/office/drawing/2014/main" val="3295604396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Long term borrowings</a:t>
                      </a:r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Long term </a:t>
                      </a:r>
                      <a:r>
                        <a:rPr lang="en-US" sz="1200" b="1" cap="none" spc="0" dirty="0" err="1">
                          <a:solidFill>
                            <a:schemeClr val="tx1"/>
                          </a:solidFill>
                        </a:rPr>
                        <a:t>lendings</a:t>
                      </a:r>
                      <a:endParaRPr lang="en-US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550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017377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Short term borrowings</a:t>
                      </a:r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Short term </a:t>
                      </a:r>
                      <a:r>
                        <a:rPr lang="en-US" sz="1200" b="1" cap="none" spc="0" dirty="0" err="1">
                          <a:solidFill>
                            <a:schemeClr val="tx1"/>
                          </a:solidFill>
                        </a:rPr>
                        <a:t>lendings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280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5454287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Sale of Gold/Assets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Purchase of gold/assets</a:t>
                      </a:r>
                      <a:endParaRPr lang="en-IN" sz="12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764399"/>
                  </a:ext>
                </a:extLst>
              </a:tr>
              <a:tr h="311418">
                <a:tc>
                  <a:txBody>
                    <a:bodyPr/>
                    <a:lstStyle/>
                    <a:p>
                      <a:pPr algn="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1100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930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1040508"/>
                  </a:ext>
                </a:extLst>
              </a:tr>
              <a:tr h="311418">
                <a:tc>
                  <a:txBody>
                    <a:bodyPr/>
                    <a:lstStyle/>
                    <a:p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Errors and Omissions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478393"/>
                  </a:ext>
                </a:extLst>
              </a:tr>
              <a:tr h="311418">
                <a:tc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cap="none" spc="0" dirty="0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1200" b="1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9309" marR="59309" marT="68587" marB="2965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03654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659A821-1E41-46BB-825F-1BE3D239CAC5}"/>
              </a:ext>
            </a:extLst>
          </p:cNvPr>
          <p:cNvSpPr txBox="1"/>
          <p:nvPr/>
        </p:nvSpPr>
        <p:spPr>
          <a:xfrm>
            <a:off x="2514593" y="221451"/>
            <a:ext cx="4671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Balance of Payments Account (in Crores Rupees 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1894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2">
            <a:extLst>
              <a:ext uri="{FF2B5EF4-FFF2-40B4-BE49-F238E27FC236}">
                <a16:creationId xmlns:a16="http://schemas.microsoft.com/office/drawing/2014/main" id="{23E3CED3-8830-45C9-8D6C-F4ECADD4F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id="{66F2D62A-C66C-42DF-8C05-99B0B1A8B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458" y="262917"/>
            <a:ext cx="8657084" cy="4617666"/>
          </a:xfrm>
          <a:prstGeom prst="rect">
            <a:avLst/>
          </a:prstGeom>
          <a:noFill/>
          <a:ln w="25400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4A090D4-3348-49AB-88F5-B044EDB56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72161"/>
              </p:ext>
            </p:extLst>
          </p:nvPr>
        </p:nvGraphicFramePr>
        <p:xfrm>
          <a:off x="475842" y="841247"/>
          <a:ext cx="8192318" cy="39767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782198">
                  <a:extLst>
                    <a:ext uri="{9D8B030D-6E8A-4147-A177-3AD203B41FA5}">
                      <a16:colId xmlns:a16="http://schemas.microsoft.com/office/drawing/2014/main" val="3625629644"/>
                    </a:ext>
                  </a:extLst>
                </a:gridCol>
                <a:gridCol w="1246012">
                  <a:extLst>
                    <a:ext uri="{9D8B030D-6E8A-4147-A177-3AD203B41FA5}">
                      <a16:colId xmlns:a16="http://schemas.microsoft.com/office/drawing/2014/main" val="3555862854"/>
                    </a:ext>
                  </a:extLst>
                </a:gridCol>
                <a:gridCol w="1142343">
                  <a:extLst>
                    <a:ext uri="{9D8B030D-6E8A-4147-A177-3AD203B41FA5}">
                      <a16:colId xmlns:a16="http://schemas.microsoft.com/office/drawing/2014/main" val="3403362005"/>
                    </a:ext>
                  </a:extLst>
                </a:gridCol>
                <a:gridCol w="2021765">
                  <a:extLst>
                    <a:ext uri="{9D8B030D-6E8A-4147-A177-3AD203B41FA5}">
                      <a16:colId xmlns:a16="http://schemas.microsoft.com/office/drawing/2014/main" val="3291874079"/>
                    </a:ext>
                  </a:extLst>
                </a:gridCol>
              </a:tblGrid>
              <a:tr h="3450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Particulars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Credit 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Debit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Surplus/Deficit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709050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Balance of Trade/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Visibles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-100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380423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Balance of Services/Invisibles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-150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15655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Balance of Investment Income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+100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7395687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Balance of Unilateral Transfers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990065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Balance of Current Account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2050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2200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-150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9827716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Balance of Loan Transactions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830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573049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Balance of Monetary Gold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120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1200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937641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Balance of Capital Account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1100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930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170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591522"/>
                  </a:ext>
                </a:extLst>
              </a:tr>
              <a:tr h="526512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Errors and Omissions</a:t>
                      </a:r>
                    </a:p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Net 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-20</a:t>
                      </a:r>
                    </a:p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+150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9435672"/>
                  </a:ext>
                </a:extLst>
              </a:tr>
              <a:tr h="345020"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Balance of Payments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1200" b="1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IN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34160" marR="100620" marT="67080" marB="670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4325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03D693B-853C-4939-AE54-4737BC4FAC80}"/>
              </a:ext>
            </a:extLst>
          </p:cNvPr>
          <p:cNvSpPr txBox="1"/>
          <p:nvPr/>
        </p:nvSpPr>
        <p:spPr>
          <a:xfrm flipH="1">
            <a:off x="2523743" y="402335"/>
            <a:ext cx="4791455" cy="37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Balance of Payment Reconstituted (in Crores 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38194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46">
            <a:extLst>
              <a:ext uri="{FF2B5EF4-FFF2-40B4-BE49-F238E27FC236}">
                <a16:creationId xmlns:a16="http://schemas.microsoft.com/office/drawing/2014/main" id="{0E0452C8-EFAC-4BBE-B829-CFE413A3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CD97DE34-8296-40AE-9D7B-90FB53EABF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560187E-55A2-47FB-9418-50199CD683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EBA2ED3-6662-40E0-97F2-A6AA30CD5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5125026-1D7D-4D22-9C46-B477B96A26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86" name="Straight Connector 52">
            <a:extLst>
              <a:ext uri="{FF2B5EF4-FFF2-40B4-BE49-F238E27FC236}">
                <a16:creationId xmlns:a16="http://schemas.microsoft.com/office/drawing/2014/main" id="{CB3B6ABF-EFD9-487E-8DE4-362FB18D4B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7" name="Group 54">
            <a:extLst>
              <a:ext uri="{FF2B5EF4-FFF2-40B4-BE49-F238E27FC236}">
                <a16:creationId xmlns:a16="http://schemas.microsoft.com/office/drawing/2014/main" id="{5E6E1520-2FF6-4854-9AF4-AEF2311B5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 useBgFill="1">
          <p:nvSpPr>
            <p:cNvPr id="56" name="Rectangle 55">
              <a:extLst>
                <a:ext uri="{FF2B5EF4-FFF2-40B4-BE49-F238E27FC236}">
                  <a16:creationId xmlns:a16="http://schemas.microsoft.com/office/drawing/2014/main" id="{BA5D1594-F7BA-4C1C-9385-FD09BD2A6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51BC212-81ED-4D4F-A9E1-FE62C9B06D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188825" cy="6856215"/>
              <a:chOff x="0" y="0"/>
              <a:chExt cx="12188825" cy="6856215"/>
            </a:xfrm>
          </p:grpSpPr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A2993D6C-D352-4196-8909-21BFE98637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2188825" cy="6856214"/>
              </a:xfrm>
              <a:prstGeom prst="rect">
                <a:avLst/>
              </a:prstGeom>
            </p:spPr>
          </p:pic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DC52BDAD-556E-4C4C-B776-FD44D9082A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08012" y="609600"/>
                <a:ext cx="10972800" cy="5638800"/>
              </a:xfrm>
              <a:prstGeom prst="rect">
                <a:avLst/>
              </a:prstGeom>
              <a:noFill/>
              <a:ln w="15875" cap="flat">
                <a:miter lim="800000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46D91A09-3DF6-490E-955F-8671B86A13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1" y="76265"/>
                <a:ext cx="758952" cy="606425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DEAA77F7-514B-46E6-980A-60EF524833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93"/>
              <a:stretch/>
            </p:blipFill>
            <p:spPr>
              <a:xfrm rot="5400000">
                <a:off x="5706470" y="6173526"/>
                <a:ext cx="758952" cy="606425"/>
              </a:xfrm>
              <a:prstGeom prst="rect">
                <a:avLst/>
              </a:prstGeom>
            </p:spPr>
          </p:pic>
        </p:grpSp>
      </p:grpSp>
      <p:sp>
        <p:nvSpPr>
          <p:cNvPr id="88" name="Rectangle 62">
            <a:extLst>
              <a:ext uri="{FF2B5EF4-FFF2-40B4-BE49-F238E27FC236}">
                <a16:creationId xmlns:a16="http://schemas.microsoft.com/office/drawing/2014/main" id="{64D0FF6F-093D-47AB-9CBA-8BBEF7F73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9482" y="819150"/>
            <a:ext cx="4457015" cy="3386328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64">
            <a:extLst>
              <a:ext uri="{FF2B5EF4-FFF2-40B4-BE49-F238E27FC236}">
                <a16:creationId xmlns:a16="http://schemas.microsoft.com/office/drawing/2014/main" id="{1163510C-FF2B-41B2-AEFC-A952A7507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40066" y="1800479"/>
            <a:ext cx="253238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659A821-1E41-46BB-825F-1BE3D239CAC5}"/>
              </a:ext>
            </a:extLst>
          </p:cNvPr>
          <p:cNvSpPr txBox="1"/>
          <p:nvPr/>
        </p:nvSpPr>
        <p:spPr>
          <a:xfrm>
            <a:off x="5651868" y="1917699"/>
            <a:ext cx="2520578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Balance of Payments Account (in Crores Rupees ) 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Autonomous and Accommodating Transactions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14CC657-1A04-437C-8D53-BB9E0FEB8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934953"/>
              </p:ext>
            </p:extLst>
          </p:nvPr>
        </p:nvGraphicFramePr>
        <p:xfrm>
          <a:off x="1059512" y="1252080"/>
          <a:ext cx="3959085" cy="2505241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499702">
                  <a:extLst>
                    <a:ext uri="{9D8B030D-6E8A-4147-A177-3AD203B41FA5}">
                      <a16:colId xmlns:a16="http://schemas.microsoft.com/office/drawing/2014/main" val="2570543822"/>
                    </a:ext>
                  </a:extLst>
                </a:gridCol>
                <a:gridCol w="454231">
                  <a:extLst>
                    <a:ext uri="{9D8B030D-6E8A-4147-A177-3AD203B41FA5}">
                      <a16:colId xmlns:a16="http://schemas.microsoft.com/office/drawing/2014/main" val="2983356694"/>
                    </a:ext>
                  </a:extLst>
                </a:gridCol>
                <a:gridCol w="1550921">
                  <a:extLst>
                    <a:ext uri="{9D8B030D-6E8A-4147-A177-3AD203B41FA5}">
                      <a16:colId xmlns:a16="http://schemas.microsoft.com/office/drawing/2014/main" val="1605022261"/>
                    </a:ext>
                  </a:extLst>
                </a:gridCol>
                <a:gridCol w="454231">
                  <a:extLst>
                    <a:ext uri="{9D8B030D-6E8A-4147-A177-3AD203B41FA5}">
                      <a16:colId xmlns:a16="http://schemas.microsoft.com/office/drawing/2014/main" val="2196086936"/>
                    </a:ext>
                  </a:extLst>
                </a:gridCol>
              </a:tblGrid>
              <a:tr h="254593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cap="none" spc="60">
                          <a:solidFill>
                            <a:schemeClr val="bg1"/>
                          </a:solidFill>
                        </a:rPr>
                        <a:t>Receipts (Credit)</a:t>
                      </a:r>
                      <a:endParaRPr lang="en-IN" sz="900" b="1" cap="none" spc="60">
                        <a:solidFill>
                          <a:schemeClr val="bg1"/>
                        </a:solidFill>
                      </a:endParaRPr>
                    </a:p>
                  </a:txBody>
                  <a:tcPr marL="45438" marR="45438" marT="52547" marB="22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cap="none" spc="60">
                          <a:solidFill>
                            <a:schemeClr val="bg1"/>
                          </a:solidFill>
                        </a:rPr>
                        <a:t>Payments (Debit)</a:t>
                      </a:r>
                      <a:endParaRPr lang="en-IN" sz="900" b="1" cap="none" spc="60">
                        <a:solidFill>
                          <a:schemeClr val="bg1"/>
                        </a:solidFill>
                      </a:endParaRPr>
                    </a:p>
                  </a:txBody>
                  <a:tcPr marL="45438" marR="45438" marT="52547" marB="227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928450"/>
                  </a:ext>
                </a:extLst>
              </a:tr>
              <a:tr h="399211"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visible exports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visible imports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1100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922377"/>
                  </a:ext>
                </a:extLst>
              </a:tr>
              <a:tr h="399211"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invisible exports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350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invisible imports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1330437"/>
                  </a:ext>
                </a:extLst>
              </a:tr>
              <a:tr h="399211"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unilateral transfer receipts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unilateral transfer receipts</a:t>
                      </a: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009113"/>
                  </a:ext>
                </a:extLst>
              </a:tr>
              <a:tr h="399211"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capital receipts from abroad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Autonomous capital receipts to foreigners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1250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980056"/>
                  </a:ext>
                </a:extLst>
              </a:tr>
              <a:tr h="399211"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Accommodating capital receipts from abroad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Accommodating capital payments to foreigners 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083497"/>
                  </a:ext>
                </a:extLst>
              </a:tr>
              <a:tr h="254593">
                <a:tc>
                  <a:txBody>
                    <a:bodyPr/>
                    <a:lstStyle/>
                    <a:p>
                      <a:pPr algn="r"/>
                      <a:r>
                        <a:rPr lang="en-US" sz="900" b="1" i="0" cap="none" spc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900" b="1" i="0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cap="none" spc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N" sz="900" b="1" i="0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cap="none" spc="0">
                          <a:solidFill>
                            <a:schemeClr val="tx1"/>
                          </a:solidFill>
                        </a:rPr>
                        <a:t>3150</a:t>
                      </a:r>
                      <a:endParaRPr lang="en-IN" sz="900" b="1" cap="none" spc="0">
                        <a:solidFill>
                          <a:schemeClr val="tx1"/>
                        </a:solidFill>
                      </a:endParaRPr>
                    </a:p>
                  </a:txBody>
                  <a:tcPr marL="45438" marR="45438" marT="52547" marB="227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925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6219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a room&#10;&#10;Description automatically generated with low confidence">
            <a:extLst>
              <a:ext uri="{FF2B5EF4-FFF2-40B4-BE49-F238E27FC236}">
                <a16:creationId xmlns:a16="http://schemas.microsoft.com/office/drawing/2014/main" id="{A85A65BC-AE70-4427-BE6C-5A1502C9E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060" y="685149"/>
            <a:ext cx="6246971" cy="351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467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black shirt&#10;&#10;Description automatically generated with low confidence">
            <a:extLst>
              <a:ext uri="{FF2B5EF4-FFF2-40B4-BE49-F238E27FC236}">
                <a16:creationId xmlns:a16="http://schemas.microsoft.com/office/drawing/2014/main" id="{FA6673D7-8D5B-45D3-863C-10FD0412C3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607" y="80500"/>
            <a:ext cx="3987393" cy="466131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FD6967B-E84B-4AC1-9A55-C75A6433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Okay then.</a:t>
            </a:r>
            <a:br>
              <a:rPr lang="en-US" dirty="0"/>
            </a:br>
            <a:r>
              <a:rPr lang="en-US" dirty="0"/>
              <a:t>See </a:t>
            </a:r>
            <a:endParaRPr lang="en-IN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4711A05-F7CF-4D90-BE3D-34EAC0FD216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858EB6D-FE23-40C9-AE52-AACE89503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205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107">
            <a:extLst>
              <a:ext uri="{FF2B5EF4-FFF2-40B4-BE49-F238E27FC236}">
                <a16:creationId xmlns:a16="http://schemas.microsoft.com/office/drawing/2014/main" id="{65604E06-DF9D-4C49-8314-4F0307BD5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5875" cap="flat" cmpd="sng" algn="ctr">
            <a:noFill/>
            <a:prstDash val="solid"/>
          </a:ln>
          <a:effectLst/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06" name="Rectangle 109">
            <a:extLst>
              <a:ext uri="{FF2B5EF4-FFF2-40B4-BE49-F238E27FC236}">
                <a16:creationId xmlns:a16="http://schemas.microsoft.com/office/drawing/2014/main" id="{CF166AD8-180F-4585-8444-D6E3F1B03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346" y="482601"/>
            <a:ext cx="8178799" cy="4178298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extrusionH="76200" contourW="12700">
            <a:bevelT w="19050" h="0" prst="coolSlant"/>
            <a:extrusionClr>
              <a:schemeClr val="accent3">
                <a:lumMod val="50000"/>
              </a:schemeClr>
            </a:extrusionClr>
            <a:contourClr>
              <a:schemeClr val="tx2">
                <a:lumMod val="75000"/>
                <a:lumOff val="2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2" name="Rectangle 111">
            <a:extLst>
              <a:ext uri="{FF2B5EF4-FFF2-40B4-BE49-F238E27FC236}">
                <a16:creationId xmlns:a16="http://schemas.microsoft.com/office/drawing/2014/main" id="{1419DD48-144F-4836-9C0F-7A3BFC28A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393" y="606933"/>
            <a:ext cx="7934706" cy="3929634"/>
          </a:xfrm>
          <a:prstGeom prst="rect">
            <a:avLst/>
          </a:prstGeom>
          <a:ln w="15875">
            <a:noFill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971551" y="1131570"/>
            <a:ext cx="2188844" cy="2880360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tx1"/>
                </a:solidFill>
              </a:rPr>
              <a:t>Balance of Payments</a:t>
            </a:r>
            <a:endParaRPr lang="en-IN">
              <a:solidFill>
                <a:schemeClr val="tx1"/>
              </a:solidFill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4379797-D651-47FF-942A-A38CFE97E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2164" y="1131570"/>
            <a:ext cx="0" cy="288036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Google Shape;103;p16"/>
          <p:cNvSpPr txBox="1">
            <a:spLocks noGrp="1"/>
          </p:cNvSpPr>
          <p:nvPr>
            <p:ph idx="1"/>
          </p:nvPr>
        </p:nvSpPr>
        <p:spPr>
          <a:xfrm>
            <a:off x="3680459" y="1131570"/>
            <a:ext cx="4491988" cy="2880360"/>
          </a:xfrm>
          <a:prstGeom prst="rect">
            <a:avLst/>
          </a:prstGeom>
        </p:spPr>
        <p:txBody>
          <a:bodyPr spcFirstLastPara="1" lIns="91425" tIns="91425" rIns="91425" bIns="91425" anchor="ctr" anchorCtr="0">
            <a:norm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500" b="1" dirty="0">
                <a:solidFill>
                  <a:schemeClr val="tx1"/>
                </a:solidFill>
              </a:rPr>
              <a:t>Balance of  Payments (BOPs)</a:t>
            </a:r>
            <a:r>
              <a:rPr lang="en-US" sz="1500" dirty="0">
                <a:solidFill>
                  <a:schemeClr val="tx1"/>
                </a:solidFill>
              </a:rPr>
              <a:t> can be defined as </a:t>
            </a:r>
            <a:r>
              <a:rPr lang="en-US" sz="1500" b="1" dirty="0">
                <a:solidFill>
                  <a:schemeClr val="tx1"/>
                </a:solidFill>
              </a:rPr>
              <a:t>systematic record</a:t>
            </a:r>
            <a:r>
              <a:rPr lang="en-US" sz="1500" dirty="0">
                <a:solidFill>
                  <a:schemeClr val="tx1"/>
                </a:solidFill>
              </a:rPr>
              <a:t> of all </a:t>
            </a:r>
            <a:r>
              <a:rPr lang="en-US" sz="1500" b="1" dirty="0">
                <a:solidFill>
                  <a:schemeClr val="tx1"/>
                </a:solidFill>
              </a:rPr>
              <a:t>economic transactions</a:t>
            </a:r>
            <a:r>
              <a:rPr lang="en-US" sz="1500" dirty="0">
                <a:solidFill>
                  <a:schemeClr val="tx1"/>
                </a:solidFill>
              </a:rPr>
              <a:t> between the residence of </a:t>
            </a:r>
            <a:r>
              <a:rPr lang="en-US" sz="1500" b="1" dirty="0">
                <a:solidFill>
                  <a:schemeClr val="tx1"/>
                </a:solidFill>
              </a:rPr>
              <a:t>one country and the residence of another country</a:t>
            </a:r>
            <a:r>
              <a:rPr lang="en-US" sz="1500" dirty="0">
                <a:solidFill>
                  <a:schemeClr val="tx1"/>
                </a:solidFill>
              </a:rPr>
              <a:t> during a given period of time.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500" dirty="0">
                <a:solidFill>
                  <a:schemeClr val="tx1"/>
                </a:solidFill>
              </a:rPr>
              <a:t>It is a statistical record of the character and dimensions of the country’s economic relationships with rest of the world.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1D94D4C-1290-4405-A774-5C4C6C4E6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C21F738-3DFC-40C9-94B1-01A1ED071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EED3386-36D7-4F4D-994E-9E6BECBC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20043D61-6DBE-45FB-ADAB-FCDFF38F1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1366DDD-2309-4EC1-9C3A-0EBF26711B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EB4F5DF-1284-423F-9B33-048907171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361F1649-847C-47E3-B225-8E1E48AAE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9C3E35-729B-4516-95ED-85E5A064D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1" y="3657252"/>
            <a:ext cx="7200897" cy="9478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</a:pPr>
            <a:r>
              <a:rPr lang="en-US" sz="4400" dirty="0">
                <a:solidFill>
                  <a:schemeClr val="bg1"/>
                </a:solidFill>
              </a:rPr>
              <a:t>Balance of Payments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8E0B68-9001-452D-B615-87B990FB8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4603" y="372066"/>
            <a:ext cx="8413637" cy="3056934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4FEEA30-8A05-4745-99C0-112D3720E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482" y="494643"/>
            <a:ext cx="8167878" cy="281178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ext Placeholder 2">
            <a:extLst>
              <a:ext uri="{FF2B5EF4-FFF2-40B4-BE49-F238E27FC236}">
                <a16:creationId xmlns:a16="http://schemas.microsoft.com/office/drawing/2014/main" id="{4AAFACAB-3C85-49BC-8836-52514F0E0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1666273"/>
              </p:ext>
            </p:extLst>
          </p:nvPr>
        </p:nvGraphicFramePr>
        <p:xfrm>
          <a:off x="847203" y="654350"/>
          <a:ext cx="7458859" cy="2547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11664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71D94D4C-1290-4405-A774-5C4C6C4E6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618" cy="5142161"/>
            <a:chOff x="0" y="0"/>
            <a:chExt cx="12188825" cy="6856215"/>
          </a:xfrm>
        </p:grpSpPr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1C21F738-3DFC-40C9-94B1-01A1ED071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1EED3386-36D7-4F4D-994E-9E6BECBC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20043D61-6DBE-45FB-ADAB-FCDFF38F17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F1366DDD-2309-4EC1-9C3A-0EBF26711B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EB4F5DF-1284-423F-9B33-048907171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126" y="18160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7CA9E50-B76A-428A-92C9-9BAC41446D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C85E3F79-81BB-4454-A267-DDCA428246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4603" y="372066"/>
            <a:ext cx="2867411" cy="4412471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A1F375A4-17F0-4BA7-B751-68BFAAEC4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009" y="457200"/>
            <a:ext cx="2664004" cy="42291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791699" y="791307"/>
            <a:ext cx="1899682" cy="3595934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457200">
              <a:spcBef>
                <a:spcPct val="0"/>
              </a:spcBef>
              <a:spcAft>
                <a:spcPts val="0"/>
              </a:spcAft>
            </a:pPr>
            <a:r>
              <a:rPr lang="en-US" sz="4100">
                <a:solidFill>
                  <a:srgbClr val="262626"/>
                </a:solidFill>
              </a:rPr>
              <a:t>Features of BOPs</a:t>
            </a:r>
          </a:p>
        </p:txBody>
      </p:sp>
      <p:sp useBgFill="1">
        <p:nvSpPr>
          <p:cNvPr id="168" name="Rectangle 167">
            <a:extLst>
              <a:ext uri="{FF2B5EF4-FFF2-40B4-BE49-F238E27FC236}">
                <a16:creationId xmlns:a16="http://schemas.microsoft.com/office/drawing/2014/main" id="{5D2122D3-4056-4C50-B4AC-74BB2940E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9039" y="-1"/>
            <a:ext cx="565496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9" name="Google Shape;109;p17">
            <a:extLst>
              <a:ext uri="{FF2B5EF4-FFF2-40B4-BE49-F238E27FC236}">
                <a16:creationId xmlns:a16="http://schemas.microsoft.com/office/drawing/2014/main" id="{1EF8C1E2-BCD0-4C1C-B6F3-2BD2B983C7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1964756"/>
              </p:ext>
            </p:extLst>
          </p:nvPr>
        </p:nvGraphicFramePr>
        <p:xfrm>
          <a:off x="4102554" y="603502"/>
          <a:ext cx="4435656" cy="3936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02" y="21702"/>
            <a:ext cx="9141618" cy="5142161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058" y="503406"/>
            <a:ext cx="8203287" cy="4163462"/>
          </a:xfrm>
          <a:prstGeom prst="rect">
            <a:avLst/>
          </a:prstGeom>
          <a:noFill/>
          <a:ln w="22225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888" y="2380602"/>
            <a:ext cx="582930" cy="454818"/>
          </a:xfrm>
          <a:prstGeom prst="rect">
            <a:avLst/>
          </a:prstGeom>
        </p:spPr>
      </p:pic>
      <p:pic>
        <p:nvPicPr>
          <p:cNvPr id="138" name="Google Shape;138;p2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1154455" y="861978"/>
            <a:ext cx="6820906" cy="3461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578482" y="2380602"/>
            <a:ext cx="582930" cy="4548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7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0" name="Picture 149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02" y="21702"/>
            <a:ext cx="9141618" cy="5142161"/>
          </a:xfrm>
          <a:prstGeom prst="rect">
            <a:avLst/>
          </a:prstGeom>
        </p:spPr>
      </p:pic>
      <p:sp>
        <p:nvSpPr>
          <p:cNvPr id="152" name="Rectangle 151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058" y="503406"/>
            <a:ext cx="8203287" cy="4163462"/>
          </a:xfrm>
          <a:prstGeom prst="rect">
            <a:avLst/>
          </a:prstGeom>
          <a:noFill/>
          <a:ln w="22225" cap="flat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4" name="Picture 153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888" y="2380602"/>
            <a:ext cx="582930" cy="454818"/>
          </a:xfrm>
          <a:prstGeom prst="rect">
            <a:avLst/>
          </a:prstGeom>
        </p:spPr>
      </p:pic>
      <p:pic>
        <p:nvPicPr>
          <p:cNvPr id="143" name="Google Shape;143;p2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1580761" y="861978"/>
            <a:ext cx="5968293" cy="3461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578482" y="2380602"/>
            <a:ext cx="582930" cy="45481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51008878"/>
              </p:ext>
            </p:extLst>
          </p:nvPr>
        </p:nvGraphicFramePr>
        <p:xfrm>
          <a:off x="620111" y="539749"/>
          <a:ext cx="7819696" cy="4126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5345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0" name="Rectangle 119">
            <a:extLst>
              <a:ext uri="{FF2B5EF4-FFF2-40B4-BE49-F238E27FC236}">
                <a16:creationId xmlns:a16="http://schemas.microsoft.com/office/drawing/2014/main" id="{C44B17FE-2E14-47B6-B5A8-4363DE769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4E53280-E6EB-47D2-B0BB-78B772DC4B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97" y="352425"/>
            <a:ext cx="2771251" cy="4438650"/>
          </a:xfrm>
          <a:prstGeom prst="rect">
            <a:avLst/>
          </a:prstGeom>
          <a:solidFill>
            <a:srgbClr val="3737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44C4738-31FA-4AA4-9D3A-9B0F0B1F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751" y="476631"/>
            <a:ext cx="2523744" cy="4190238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714081" y="716067"/>
            <a:ext cx="2047810" cy="3709502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700" dirty="0">
                <a:solidFill>
                  <a:srgbClr val="FFFFFF"/>
                </a:solidFill>
              </a:rPr>
              <a:t>Current Account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809F3F69-CB9E-4C14-8F9B-7565980C8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722" y="0"/>
            <a:ext cx="5653278" cy="51435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Google Shape;115;p18"/>
          <p:cNvSpPr txBox="1">
            <a:spLocks noGrp="1"/>
          </p:cNvSpPr>
          <p:nvPr>
            <p:ph idx="1"/>
          </p:nvPr>
        </p:nvSpPr>
        <p:spPr>
          <a:xfrm>
            <a:off x="3855700" y="352425"/>
            <a:ext cx="4465223" cy="4054476"/>
          </a:xfrm>
          <a:prstGeom prst="rect">
            <a:avLst/>
          </a:prstGeom>
        </p:spPr>
        <p:txBody>
          <a:bodyPr spcFirstLastPara="1" lIns="91425" tIns="91425" rIns="91425" bIns="91425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Current Account of a country consists of all transactions relating to trade in goods and services and unilateral/unrequited transfers.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Current Account Includes</a:t>
            </a:r>
          </a:p>
          <a:p>
            <a:pPr marL="457200" lvl="0" indent="-339725" rtl="0">
              <a:spcBef>
                <a:spcPts val="160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-US" b="1" dirty="0">
                <a:solidFill>
                  <a:srgbClr val="212121"/>
                </a:solidFill>
                <a:highlight>
                  <a:srgbClr val="FFFFFF"/>
                </a:highlight>
              </a:rPr>
              <a:t>Merchandise—</a:t>
            </a: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tangible goods</a:t>
            </a:r>
          </a:p>
          <a:p>
            <a:pPr marL="457200" lvl="0" indent="-339725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-US" b="1" dirty="0">
                <a:solidFill>
                  <a:srgbClr val="212121"/>
                </a:solidFill>
                <a:highlight>
                  <a:srgbClr val="FFFFFF"/>
                </a:highlight>
              </a:rPr>
              <a:t>Services—</a:t>
            </a: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include travel and tourism, royalties, transport costs, and insurance</a:t>
            </a:r>
          </a:p>
          <a:p>
            <a:pPr marL="457200" lvl="0" indent="-339725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-US" b="1" dirty="0">
                <a:solidFill>
                  <a:srgbClr val="212121"/>
                </a:solidFill>
                <a:highlight>
                  <a:srgbClr val="FFFFFF"/>
                </a:highlight>
              </a:rPr>
              <a:t>Income from investments—</a:t>
            </a: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interest and dividends</a:t>
            </a:r>
          </a:p>
          <a:p>
            <a:pPr marL="457200" lvl="0" indent="-339725" rtl="0"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750"/>
              <a:buChar char="●"/>
            </a:pPr>
            <a:r>
              <a:rPr lang="en-US" b="1" dirty="0">
                <a:solidFill>
                  <a:srgbClr val="212121"/>
                </a:solidFill>
                <a:highlight>
                  <a:srgbClr val="FFFFFF"/>
                </a:highlight>
              </a:rPr>
              <a:t>Unilateral transfers—</a:t>
            </a: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include foreign aid, gifts, and retirement pensions</a:t>
            </a:r>
            <a:endParaRPr lang="en-US" dirty="0">
              <a:solidFill>
                <a:srgbClr val="21212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283</TotalTime>
  <Words>1272</Words>
  <Application>Microsoft Office PowerPoint</Application>
  <PresentationFormat>On-screen Show (16:9)</PresentationFormat>
  <Paragraphs>259</Paragraphs>
  <Slides>24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Garamond</vt:lpstr>
      <vt:lpstr>Arial</vt:lpstr>
      <vt:lpstr>Organic</vt:lpstr>
      <vt:lpstr>PowerPoint Presentation</vt:lpstr>
      <vt:lpstr>Topic:  Balance of Payments (BOPs)</vt:lpstr>
      <vt:lpstr>Balance of Payments</vt:lpstr>
      <vt:lpstr>Balance of Payments</vt:lpstr>
      <vt:lpstr>Features of BOPs</vt:lpstr>
      <vt:lpstr>PowerPoint Presentation</vt:lpstr>
      <vt:lpstr>PowerPoint Presentation</vt:lpstr>
      <vt:lpstr>PowerPoint Presentation</vt:lpstr>
      <vt:lpstr>Current Account</vt:lpstr>
      <vt:lpstr>Capital Account</vt:lpstr>
      <vt:lpstr>Capital Account</vt:lpstr>
      <vt:lpstr>BOP will Balance</vt:lpstr>
      <vt:lpstr> Balances of Balance of Payments</vt:lpstr>
      <vt:lpstr>Different types of Balances in Balance of Payments</vt:lpstr>
      <vt:lpstr>Types of Disequilibrium</vt:lpstr>
      <vt:lpstr>Causes and Measures to Correct Disequilibrium of BOP</vt:lpstr>
      <vt:lpstr>Special Drawing Rights (SDRs)</vt:lpstr>
      <vt:lpstr>SDRs</vt:lpstr>
      <vt:lpstr>TEMPLATES OF BALANCE OF PAYMENTS</vt:lpstr>
      <vt:lpstr>PowerPoint Presentation</vt:lpstr>
      <vt:lpstr>PowerPoint Presentation</vt:lpstr>
      <vt:lpstr>PowerPoint Presentation</vt:lpstr>
      <vt:lpstr>PowerPoint Presentation</vt:lpstr>
      <vt:lpstr>Okay then. See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TYBIM: Semester VI International Finance-II (IF-II)</dc:title>
  <dc:creator>akd559@gmail.com</dc:creator>
  <cp:lastModifiedBy>akd559@gmail.com</cp:lastModifiedBy>
  <cp:revision>1</cp:revision>
  <dcterms:created xsi:type="dcterms:W3CDTF">2021-01-28T12:05:04Z</dcterms:created>
  <dcterms:modified xsi:type="dcterms:W3CDTF">2021-05-05T06:47:37Z</dcterms:modified>
</cp:coreProperties>
</file>