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1" r:id="rId2"/>
    <p:sldId id="310" r:id="rId3"/>
    <p:sldId id="311" r:id="rId4"/>
    <p:sldId id="312" r:id="rId5"/>
    <p:sldId id="256" r:id="rId6"/>
    <p:sldId id="302" r:id="rId7"/>
    <p:sldId id="303" r:id="rId8"/>
    <p:sldId id="304" r:id="rId9"/>
    <p:sldId id="309" r:id="rId10"/>
    <p:sldId id="305" r:id="rId11"/>
    <p:sldId id="307" r:id="rId12"/>
    <p:sldId id="308" r:id="rId13"/>
    <p:sldId id="300" r:id="rId14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380" autoAdjust="0"/>
  </p:normalViewPr>
  <p:slideViewPr>
    <p:cSldViewPr>
      <p:cViewPr varScale="1">
        <p:scale>
          <a:sx n="73" d="100"/>
          <a:sy n="73" d="100"/>
        </p:scale>
        <p:origin x="-210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B3655-7209-4D1D-8971-3EC16E7DBC80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62FA9-6DB7-494E-BD33-A6CB3A24C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3013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68270" y="6242371"/>
            <a:ext cx="1776095" cy="158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07"/>
            <a:ext cx="9829800" cy="553998"/>
          </a:xfrm>
        </p:spPr>
        <p:txBody>
          <a:bodyPr/>
          <a:lstStyle/>
          <a:p>
            <a:r>
              <a:rPr lang="en-GB" sz="3600" dirty="0" smtClean="0">
                <a:solidFill>
                  <a:srgbClr val="FF0000"/>
                </a:solidFill>
              </a:rPr>
              <a:t>Let’s Revise Previous lecture .... 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066801"/>
            <a:ext cx="9935717" cy="5181599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Hawthorne Experiment Conducted at the Hawthorne Plant of the Western Electric Company in Chicago from 1924 – 1932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 smtClean="0"/>
              <a:t>conducted by Prof. Elton Mayo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Conducted in 4 phases</a:t>
            </a:r>
            <a:r>
              <a:rPr lang="en-GB" sz="2400" dirty="0" smtClean="0"/>
              <a:t> - </a:t>
            </a:r>
            <a:r>
              <a:rPr lang="en-GB" sz="2400" spc="-5" dirty="0" smtClean="0"/>
              <a:t>Illumination experiments ,Relay assembly test </a:t>
            </a:r>
            <a:r>
              <a:rPr lang="en-GB" sz="2400" dirty="0" smtClean="0"/>
              <a:t>room </a:t>
            </a:r>
            <a:r>
              <a:rPr lang="en-GB" sz="2400" spc="-5" dirty="0" smtClean="0"/>
              <a:t>experiments ,Mass Interviewing phase ,Bank </a:t>
            </a:r>
            <a:r>
              <a:rPr lang="en-GB" sz="2400" dirty="0" smtClean="0"/>
              <a:t>wiring </a:t>
            </a:r>
            <a:r>
              <a:rPr lang="en-GB" sz="2400" spc="-5" dirty="0" smtClean="0"/>
              <a:t>observation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spc="-5" dirty="0" smtClean="0">
                <a:solidFill>
                  <a:srgbClr val="FF0000"/>
                </a:solidFill>
              </a:rPr>
              <a:t>Findings</a:t>
            </a:r>
            <a:r>
              <a:rPr lang="en-GB" sz="2400" spc="-5" dirty="0" smtClean="0"/>
              <a:t> - </a:t>
            </a:r>
            <a:r>
              <a:rPr lang="en-GB" sz="2400" dirty="0" smtClean="0"/>
              <a:t>Social and psychological factors, Informal relations, Effective communication , Employees perform better when given freedom to participate in decision making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1" y="533400"/>
            <a:ext cx="6857999" cy="4539704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4. Time Dimension</a:t>
            </a:r>
          </a:p>
          <a:p>
            <a:endParaRPr lang="en-GB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Consider present and Future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sz="22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To make enterprise perform in future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sz="22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To make use of resources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sz="22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Plan for long term </a:t>
            </a:r>
            <a:endParaRPr lang="en-GB" dirty="0" smtClean="0"/>
          </a:p>
          <a:p>
            <a:endParaRPr lang="en-US" dirty="0"/>
          </a:p>
        </p:txBody>
      </p:sp>
      <p:pic>
        <p:nvPicPr>
          <p:cNvPr id="25604" name="Picture 4" descr="4D's of Time Management - YouTu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295400"/>
            <a:ext cx="5216483" cy="44500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3" y="457200"/>
            <a:ext cx="7040117" cy="6124754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5. Administration and Entrepreneurship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Manager needs to administer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Manage and improve existing business 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Optimum use of human, physical and financial resources 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Need to be an entrepreneurship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Promote and create something new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Development of new technology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Introduction of new product 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Entry in new market </a:t>
            </a:r>
          </a:p>
          <a:p>
            <a:pPr>
              <a:buFont typeface="Arial" pitchFamily="34" charset="0"/>
              <a:buChar char="•"/>
            </a:pPr>
            <a:endParaRPr lang="en-US" sz="2200" dirty="0"/>
          </a:p>
        </p:txBody>
      </p:sp>
      <p:pic>
        <p:nvPicPr>
          <p:cNvPr id="4" name="Picture 2" descr="Entrepreneurship: Starting Your Business | eDynamic Learn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1" y="1371600"/>
            <a:ext cx="3809999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GB" dirty="0" smtClean="0"/>
              <a:t>Summary ....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2" y="1295401"/>
            <a:ext cx="9660635" cy="510539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200" b="1" dirty="0" smtClean="0">
                <a:solidFill>
                  <a:srgbClr val="FF0000"/>
                </a:solidFill>
              </a:rPr>
              <a:t>Peter Ferdinand </a:t>
            </a:r>
            <a:r>
              <a:rPr lang="en-GB" sz="2200" b="1" dirty="0" err="1" smtClean="0">
                <a:solidFill>
                  <a:srgbClr val="FF0000"/>
                </a:solidFill>
              </a:rPr>
              <a:t>Drucker</a:t>
            </a:r>
            <a:r>
              <a:rPr lang="en-GB" dirty="0" smtClean="0"/>
              <a:t> </a:t>
            </a:r>
            <a:r>
              <a:rPr lang="en-GB" sz="2200" dirty="0" smtClean="0">
                <a:solidFill>
                  <a:srgbClr val="FF0000"/>
                </a:solidFill>
              </a:rPr>
              <a:t>Management Dimensions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/>
              <a:t>An Austrian-born American management consultant, educator, and author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/>
              <a:t>Best book – The Practice of Management -1956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/>
              <a:t>Introduced Management BY Objectives (MBO) – 1954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/>
              <a:t>Five Management Dimensions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Purpose and Mission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Productive work and Worker Achievement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Social Impacts and Social Responsibilities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Time Dimension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Administration and Entrepreneurship</a:t>
            </a:r>
          </a:p>
          <a:p>
            <a:endParaRPr lang="en-GB" dirty="0" smtClean="0"/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4 Tips for Writing Thank You Notes After An Interview - COOR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838200"/>
            <a:ext cx="8305800" cy="535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0"/>
            <a:ext cx="9144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119282"/>
            <a:ext cx="91440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0"/>
            <a:ext cx="914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 descr="C:\Users\Deepa\Pictures\Screenshots\Screenshot (102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1" y="2209800"/>
            <a:ext cx="9143999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8475" y="0"/>
            <a:ext cx="91535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Deepa\Pictures\Screenshots\Screenshot (98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133600"/>
            <a:ext cx="914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0600" y="228601"/>
            <a:ext cx="9982200" cy="64754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Modern Management Approach</a:t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Peter </a:t>
            </a:r>
            <a:r>
              <a:rPr lang="en-GB" sz="6000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Drucker's</a:t>
            </a: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Dimensions of Management </a:t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en-GB" sz="60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9907"/>
            <a:ext cx="10058400" cy="584775"/>
          </a:xfrm>
        </p:spPr>
        <p:txBody>
          <a:bodyPr/>
          <a:lstStyle/>
          <a:p>
            <a:pPr algn="ctr"/>
            <a:r>
              <a:rPr lang="en-GB" sz="3800" dirty="0" smtClean="0">
                <a:solidFill>
                  <a:srgbClr val="FF0000"/>
                </a:solidFill>
              </a:rPr>
              <a:t>Peter </a:t>
            </a:r>
            <a:r>
              <a:rPr lang="en-GB" sz="3800" dirty="0" err="1" smtClean="0">
                <a:solidFill>
                  <a:srgbClr val="FF0000"/>
                </a:solidFill>
              </a:rPr>
              <a:t>Druckers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568653"/>
            <a:ext cx="6705601" cy="5816977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Born in 1909 in Vienna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Educated in Austria and England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Started as newspaper correspondents in 1929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Worked as an economist for international bank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Professor of Management in New York University in 1950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Best book – The Practice of Management -1956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Introduced Management BY Objectives (MBO) – 1954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13314" name="Picture 2" descr="Peter Drucker - Who Am I By Devanshu V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1219200"/>
            <a:ext cx="381000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9907"/>
            <a:ext cx="8915400" cy="584775"/>
          </a:xfrm>
        </p:spPr>
        <p:txBody>
          <a:bodyPr/>
          <a:lstStyle/>
          <a:p>
            <a:r>
              <a:rPr lang="en-GB" sz="3800" dirty="0" smtClean="0"/>
              <a:t>Management Dimensions of </a:t>
            </a:r>
            <a:r>
              <a:rPr lang="en-GB" sz="3800" dirty="0" err="1" smtClean="0"/>
              <a:t>Drucker</a:t>
            </a:r>
            <a:r>
              <a:rPr lang="en-GB" sz="3800" dirty="0" smtClean="0"/>
              <a:t> </a:t>
            </a:r>
            <a:endParaRPr lang="en-US" sz="3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68652"/>
            <a:ext cx="6400800" cy="4603547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Purpose and Mission</a:t>
            </a:r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Reflects purpose and philosophy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Organisation exits for a specific purpose and mission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Business and Non – business have different mission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Business Exits only for economic performance </a:t>
            </a:r>
            <a:endParaRPr lang="en-US" sz="2200" dirty="0"/>
          </a:p>
        </p:txBody>
      </p:sp>
      <p:pic>
        <p:nvPicPr>
          <p:cNvPr id="27650" name="Picture 2" descr="Mission Statement or Purpose? Your Company Needs Both | Level Up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7200" y="1447800"/>
            <a:ext cx="3581400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3" y="640080"/>
            <a:ext cx="6735317" cy="5532120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2. Productive work and Worker Achievement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Work productive is essential function 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To make worker perform productive work 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Work to achieve productivity 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Importance to human resources </a:t>
            </a:r>
          </a:p>
          <a:p>
            <a:pPr>
              <a:buFont typeface="Arial" pitchFamily="34" charset="0"/>
              <a:buChar char="•"/>
            </a:pPr>
            <a:endParaRPr lang="en-GB" sz="2200" dirty="0" smtClean="0"/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Consider employees as human being not machine  </a:t>
            </a:r>
            <a:endParaRPr lang="en-US" sz="2200" dirty="0"/>
          </a:p>
        </p:txBody>
      </p:sp>
      <p:pic>
        <p:nvPicPr>
          <p:cNvPr id="26626" name="Picture 2" descr="focus Archives - HRC Associates, Management and Recruitment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990600"/>
            <a:ext cx="3810000" cy="4648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1" y="533400"/>
            <a:ext cx="6857999" cy="5755422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3. Social Impacts and Social Responsibilities</a:t>
            </a:r>
          </a:p>
          <a:p>
            <a:endParaRPr lang="en-GB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Part of the society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Sources of social development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CSR towards stakeholders –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Customers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 employees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Shareholders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Government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 society etc.  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25602" name="Picture 2" descr="Corporate Social Responsibility and sustainable development in the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81000"/>
            <a:ext cx="4800600" cy="5867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296</Words>
  <Application>Microsoft Office PowerPoint</Application>
  <PresentationFormat>Custom</PresentationFormat>
  <Paragraphs>89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Let’s Revise Previous lecture .... </vt:lpstr>
      <vt:lpstr>Slide 2</vt:lpstr>
      <vt:lpstr>Slide 3</vt:lpstr>
      <vt:lpstr>Slide 4</vt:lpstr>
      <vt:lpstr> Modern Management Approach  Peter Drucker's Dimensions of Management  </vt:lpstr>
      <vt:lpstr>Peter Druckers</vt:lpstr>
      <vt:lpstr>Management Dimensions of Drucker </vt:lpstr>
      <vt:lpstr>Slide 8</vt:lpstr>
      <vt:lpstr>Slide 9</vt:lpstr>
      <vt:lpstr>Slide 10</vt:lpstr>
      <vt:lpstr>Slide 11</vt:lpstr>
      <vt:lpstr>Summary ....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INFORMATION SYSTEM</dc:title>
  <dc:creator>Deepa</dc:creator>
  <cp:lastModifiedBy>Windows User</cp:lastModifiedBy>
  <cp:revision>37</cp:revision>
  <dcterms:created xsi:type="dcterms:W3CDTF">2020-06-24T17:45:06Z</dcterms:created>
  <dcterms:modified xsi:type="dcterms:W3CDTF">2020-07-21T10:42:14Z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2015-03-22T00:00:00Z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2020-06-24T00:00:00Z</vt:filetime>
  </property>
</Properties>
</file>