
<file path=[Content_Types].xml><?xml version="1.0" encoding="utf-8"?>
<Types xmlns="http://schemas.openxmlformats.org/package/2006/content-types">
  <Default ContentType="image/gif" Extension="gi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drawingml.diagramColors+xml" PartName="/ppt/diagrams/colors1.xml"/>
  <Override ContentType="application/vnd.openxmlformats-officedocument.drawingml.diagramColors+xml" PartName="/ppt/diagrams/colors2.xml"/>
  <Override ContentType="application/vnd.openxmlformats-officedocument.drawingml.diagramColors+xml" PartName="/ppt/diagrams/colors3.xml"/>
  <Override ContentType="application/vnd.openxmlformats-officedocument.drawingml.diagramColors+xml" PartName="/ppt/diagrams/colors4.xml"/>
  <Override ContentType="application/vnd.openxmlformats-officedocument.drawingml.diagramColors+xml" PartName="/ppt/diagrams/colors5.xml"/>
  <Override ContentType="application/vnd.openxmlformats-officedocument.drawingml.diagramColors+xml" PartName="/ppt/diagrams/colors6.xml"/>
  <Override ContentType="application/vnd.openxmlformats-officedocument.drawingml.diagramData+xml" PartName="/ppt/diagrams/data1.xml"/>
  <Override ContentType="application/vnd.openxmlformats-officedocument.drawingml.diagramData+xml" PartName="/ppt/diagrams/data2.xml"/>
  <Override ContentType="application/vnd.openxmlformats-officedocument.drawingml.diagramData+xml" PartName="/ppt/diagrams/data3.xml"/>
  <Override ContentType="application/vnd.openxmlformats-officedocument.drawingml.diagramData+xml" PartName="/ppt/diagrams/data4.xml"/>
  <Override ContentType="application/vnd.openxmlformats-officedocument.drawingml.diagramData+xml" PartName="/ppt/diagrams/data5.xml"/>
  <Override ContentType="application/vnd.openxmlformats-officedocument.drawingml.diagramData+xml" PartName="/ppt/diagrams/data6.xml"/>
  <Override ContentType="application/vnd.openxmlformats-officedocument.drawingml.diagramLayout+xml" PartName="/ppt/diagrams/layout1.xml"/>
  <Override ContentType="application/vnd.openxmlformats-officedocument.drawingml.diagramLayout+xml" PartName="/ppt/diagrams/layout2.xml"/>
  <Override ContentType="application/vnd.openxmlformats-officedocument.drawingml.diagramLayout+xml" PartName="/ppt/diagrams/layout3.xml"/>
  <Override ContentType="application/vnd.openxmlformats-officedocument.drawingml.diagramLayout+xml" PartName="/ppt/diagrams/layout4.xml"/>
  <Override ContentType="application/vnd.openxmlformats-officedocument.drawingml.diagramLayout+xml" PartName="/ppt/diagrams/layout5.xml"/>
  <Override ContentType="application/vnd.openxmlformats-officedocument.drawingml.diagramLayout+xml" PartName="/ppt/diagrams/layout6.xml"/>
  <Override ContentType="application/vnd.openxmlformats-officedocument.drawingml.diagramStyle+xml" PartName="/ppt/diagrams/quickStyle1.xml"/>
  <Override ContentType="application/vnd.openxmlformats-officedocument.drawingml.diagramStyle+xml" PartName="/ppt/diagrams/quickStyle2.xml"/>
  <Override ContentType="application/vnd.openxmlformats-officedocument.drawingml.diagramStyle+xml" PartName="/ppt/diagrams/quickStyle3.xml"/>
  <Override ContentType="application/vnd.openxmlformats-officedocument.drawingml.diagramStyle+xml" PartName="/ppt/diagrams/quickStyle4.xml"/>
  <Override ContentType="application/vnd.openxmlformats-officedocument.drawingml.diagramStyle+xml" PartName="/ppt/diagrams/quickStyle5.xml"/>
  <Override ContentType="application/vnd.openxmlformats-officedocument.drawingml.diagramStyle+xml" PartName="/ppt/diagrams/quickStyle6.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xml"/>
  <Override ContentType="application/vnd.openxmlformats-officedocument.presentationml.slide+xml" PartName="/ppt/slides/slide50.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p="http://schemas.openxmlformats.org/presentationml/2006/main" xmlns:s="http://schemas.openxmlformats.org/officeDocument/2006/sharedTypes" xmlns:r="http://schemas.openxmlformats.org/officeDocument/2006/relationships" saveSubsetFonts="1">
  <p:sldMasterIdLst>
    <p:sldMasterId r:id="rId4" id="2147483648"/>
  </p:sldMasterIdLst>
  <p:notesMasterIdLst>
    <p:notesMasterId r:id="rId5"/>
  </p:notesMasterIdLst>
  <p:sldIdLst>
    <p:sldId r:id="rId6" id="256"/>
    <p:sldId r:id="rId7" id="257"/>
    <p:sldId r:id="rId8" id="258"/>
    <p:sldId r:id="rId9" id="259"/>
    <p:sldId r:id="rId10" id="260"/>
    <p:sldId r:id="rId11" id="261"/>
    <p:sldId r:id="rId12" id="262"/>
    <p:sldId r:id="rId13" id="263"/>
    <p:sldId r:id="rId14" id="264"/>
    <p:sldId r:id="rId15" id="265"/>
    <p:sldId r:id="rId16" id="266"/>
    <p:sldId r:id="rId17" id="267"/>
    <p:sldId r:id="rId18" id="268"/>
    <p:sldId r:id="rId19" id="269"/>
    <p:sldId r:id="rId20" id="270"/>
    <p:sldId r:id="rId21" id="271"/>
    <p:sldId r:id="rId22" id="272"/>
    <p:sldId r:id="rId23" id="273"/>
    <p:sldId r:id="rId24" id="274"/>
    <p:sldId r:id="rId25" id="275"/>
    <p:sldId r:id="rId26" id="276"/>
    <p:sldId r:id="rId27" id="277"/>
    <p:sldId r:id="rId28" id="278"/>
    <p:sldId r:id="rId29" id="279"/>
    <p:sldId r:id="rId30" id="280"/>
    <p:sldId r:id="rId31" id="281"/>
    <p:sldId r:id="rId32" id="282"/>
    <p:sldId r:id="rId33" id="283"/>
    <p:sldId r:id="rId34" id="284"/>
    <p:sldId r:id="rId35" id="285"/>
    <p:sldId r:id="rId36" id="286"/>
    <p:sldId r:id="rId37" id="287"/>
    <p:sldId r:id="rId38" id="288"/>
    <p:sldId r:id="rId39" id="289"/>
    <p:sldId r:id="rId40" id="290"/>
    <p:sldId r:id="rId41" id="291"/>
    <p:sldId r:id="rId42" id="292"/>
    <p:sldId r:id="rId43" id="293"/>
    <p:sldId r:id="rId44" id="294"/>
    <p:sldId r:id="rId45" id="295"/>
    <p:sldId r:id="rId46" id="296"/>
    <p:sldId r:id="rId47" id="297"/>
    <p:sldId r:id="rId48" id="298"/>
    <p:sldId r:id="rId49" id="299"/>
    <p:sldId r:id="rId50" id="300"/>
    <p:sldId r:id="rId51" id="301"/>
    <p:sldId r:id="rId52" id="302"/>
    <p:sldId r:id="rId53" id="303"/>
    <p:sldId r:id="rId54" id="304"/>
    <p:sldId r:id="rId55" id="305"/>
  </p:sldIdLst>
  <p:sldSz cx="9144000" cy="6858000" type="screen4x3"/>
  <p:notesSz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cx="6858000" cy="9144000"/>
  <p:defaultText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defPPr>
      <a:defRPr lang="en-US">
        <a:uFillTx/>
      </a:defRPr>
    </a:defPPr>
    <a:lvl1pPr algn="l" defTabSz="914400" eaLnBrk="1" hangingPunct="1" latinLnBrk="0" marL="0" rtl="0">
      <a:defRPr kern="1200" sz="1800">
        <a:solidFill>
          <a:schemeClr val="tx1"/>
        </a:solidFill>
        <a:uFillTx/>
        <a:latin typeface="+mn-lt"/>
        <a:ea typeface="+mn-ea"/>
        <a:cs typeface="+mn-cs"/>
      </a:defRPr>
    </a:lvl1pPr>
    <a:lvl2pPr algn="l" defTabSz="914400" eaLnBrk="1" hangingPunct="1" latinLnBrk="0" marL="457200" rtl="0">
      <a:defRPr kern="1200" sz="1800">
        <a:solidFill>
          <a:schemeClr val="tx1"/>
        </a:solidFill>
        <a:uFillTx/>
        <a:latin typeface="+mn-lt"/>
        <a:ea typeface="+mn-ea"/>
        <a:cs typeface="+mn-cs"/>
      </a:defRPr>
    </a:lvl2pPr>
    <a:lvl3pPr algn="l" defTabSz="914400" eaLnBrk="1" hangingPunct="1" latinLnBrk="0" marL="914400" rtl="0">
      <a:defRPr kern="1200" sz="1800">
        <a:solidFill>
          <a:schemeClr val="tx1"/>
        </a:solidFill>
        <a:uFillTx/>
        <a:latin typeface="+mn-lt"/>
        <a:ea typeface="+mn-ea"/>
        <a:cs typeface="+mn-cs"/>
      </a:defRPr>
    </a:lvl3pPr>
    <a:lvl4pPr algn="l" defTabSz="914400" eaLnBrk="1" hangingPunct="1" latinLnBrk="0" marL="1371600" rtl="0">
      <a:defRPr kern="1200" sz="1800">
        <a:solidFill>
          <a:schemeClr val="tx1"/>
        </a:solidFill>
        <a:uFillTx/>
        <a:latin typeface="+mn-lt"/>
        <a:ea typeface="+mn-ea"/>
        <a:cs typeface="+mn-cs"/>
      </a:defRPr>
    </a:lvl4pPr>
    <a:lvl5pPr algn="l" defTabSz="914400" eaLnBrk="1" hangingPunct="1" latinLnBrk="0" marL="1828800" rtl="0">
      <a:defRPr kern="1200" sz="1800">
        <a:solidFill>
          <a:schemeClr val="tx1"/>
        </a:solidFill>
        <a:uFillTx/>
        <a:latin typeface="+mn-lt"/>
        <a:ea typeface="+mn-ea"/>
        <a:cs typeface="+mn-cs"/>
      </a:defRPr>
    </a:lvl5pPr>
    <a:lvl6pPr algn="l" defTabSz="914400" eaLnBrk="1" hangingPunct="1" latinLnBrk="0" marL="2286000" rtl="0">
      <a:defRPr kern="1200" sz="1800">
        <a:solidFill>
          <a:schemeClr val="tx1"/>
        </a:solidFill>
        <a:uFillTx/>
        <a:latin typeface="+mn-lt"/>
        <a:ea typeface="+mn-ea"/>
        <a:cs typeface="+mn-cs"/>
      </a:defRPr>
    </a:lvl6pPr>
    <a:lvl7pPr algn="l" defTabSz="914400" eaLnBrk="1" hangingPunct="1" latinLnBrk="0" marL="2743200" rtl="0">
      <a:defRPr kern="1200" sz="1800">
        <a:solidFill>
          <a:schemeClr val="tx1"/>
        </a:solidFill>
        <a:uFillTx/>
        <a:latin typeface="+mn-lt"/>
        <a:ea typeface="+mn-ea"/>
        <a:cs typeface="+mn-cs"/>
      </a:defRPr>
    </a:lvl7pPr>
    <a:lvl8pPr algn="l" defTabSz="914400" eaLnBrk="1" hangingPunct="1" latinLnBrk="0" marL="3200400" rtl="0">
      <a:defRPr kern="1200" sz="1800">
        <a:solidFill>
          <a:schemeClr val="tx1"/>
        </a:solidFill>
        <a:uFillTx/>
        <a:latin typeface="+mn-lt"/>
        <a:ea typeface="+mn-ea"/>
        <a:cs typeface="+mn-cs"/>
      </a:defRPr>
    </a:lvl8pPr>
    <a:lvl9pPr algn="l" defTabSz="914400" eaLnBrk="1" hangingPunct="1" latinLnBrk="0" marL="3657600" rtl="0">
      <a:defRPr kern="1200" sz="1800">
        <a:solidFill>
          <a:schemeClr val="tx1"/>
        </a:solidFill>
        <a:uFillTx/>
        <a:latin typeface="+mn-lt"/>
        <a:ea typeface="+mn-ea"/>
        <a:cs typeface="+mn-cs"/>
      </a:defRPr>
    </a:lvl9pPr>
  </p:defaultTextStyle>
</p:presentation>
</file>

<file path=ppt/presProps.xml><?xml version="1.0" encoding="utf-8"?>
<p:presentationPr xmlns:a="http://schemas.openxmlformats.org/drawingml/2006/main" xmlns:p="http://schemas.openxmlformats.org/presentationml/2006/main" xmlns:s="http://schemas.openxmlformats.org/officeDocument/2006/sharedTypes" xmlns:r="http://schemas.openxmlformats.org/officeDocument/2006/relationships"/>
</file>

<file path=ppt/tableStyles.xml><?xml version="1.0" encoding="utf-8"?>
<a:tblStyleLst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def="{5C22544A-7EE6-4342-B048-85BDC9FD1C3A}"/>
</file>

<file path=ppt/viewProps.xml><?xml version="1.0" encoding="utf-8"?>
<p:viewPr xmlns:a="http://schemas.openxmlformats.org/drawingml/2006/main" xmlns:p="http://schemas.openxmlformats.org/presentationml/2006/main" xmlns:s="http://schemas.openxmlformats.org/officeDocument/2006/sharedTypes" xmlns:r="http://schemas.openxmlformats.org/officeDocument/2006/relationships" lastView="sldThumbnailView">
  <p:normalViewPr horzBarState="maximized" showOutlineIcons="0">
    <p:restoredLeft autoAdjust="0" sz="11985"/>
    <p:restoredTop sz="94660"/>
  </p:normalViewPr>
  <p:slideViewPr>
    <p:cSldViewPr>
      <p:cViewPr>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00" n="71"/>
          <a:sy d="100" n="71"/>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1500" y="-144"/>
      </p:cViewPr>
      <p:guideLst>
        <p:guide orient="horz" pos="2160"/>
        <p:guide pos="2880"/>
      </p:guideLst>
    </p:cSldViewPr>
  </p:slideViewPr>
  <p:notesTextViewPr>
    <p:cViewPr>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00" n="100"/>
        <a:sy d="100" n="100"/>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0" y="0"/>
    </p:cViewPr>
  </p:notesTextViewPr>
  <p:gridSpacing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cx="78028800" cy="78028800"/>
</p:viewPr>
</file>

<file path=ppt/_rels/presentation.xml.rels><?xml version="1.0" standalone="yes" ?><Relationships xmlns="http://schemas.openxmlformats.org/package/2006/relationships"><Relationship Id="rId1" Target="presProps.xml" Type="http://schemas.openxmlformats.org/officeDocument/2006/relationships/presProps"></Relationship><Relationship Id="rId2" Target="tableStyles.xml" Type="http://schemas.openxmlformats.org/officeDocument/2006/relationships/tableStyles"></Relationship><Relationship Id="rId3" Target="viewProps.xml" Type="http://schemas.openxmlformats.org/officeDocument/2006/relationships/viewProps"></Relationship><Relationship Id="rId4" Target="slideMasters/slideMaster1.xml" Type="http://schemas.openxmlformats.org/officeDocument/2006/relationships/slideMaster"></Relationship><Relationship Id="rId5" Target="notesMasters/notesMaster1.xml" Type="http://schemas.openxmlformats.org/officeDocument/2006/relationships/notesMaster"></Relationship><Relationship Id="rId6" Target="slides/slide1.xml" Type="http://schemas.openxmlformats.org/officeDocument/2006/relationships/slide"></Relationship><Relationship Id="rId7" Target="slides/slide2.xml" Type="http://schemas.openxmlformats.org/officeDocument/2006/relationships/slide"></Relationship><Relationship Id="rId8" Target="slides/slide3.xml" Type="http://schemas.openxmlformats.org/officeDocument/2006/relationships/slide"></Relationship><Relationship Id="rId9" Target="slides/slide4.xml" Type="http://schemas.openxmlformats.org/officeDocument/2006/relationships/slide"></Relationship><Relationship Id="rId10" Target="slides/slide5.xml" Type="http://schemas.openxmlformats.org/officeDocument/2006/relationships/slide"></Relationship><Relationship Id="rId11" Target="slides/slide6.xml" Type="http://schemas.openxmlformats.org/officeDocument/2006/relationships/slide"></Relationship><Relationship Id="rId12" Target="slides/slide7.xml" Type="http://schemas.openxmlformats.org/officeDocument/2006/relationships/slide"></Relationship><Relationship Id="rId13" Target="slides/slide8.xml" Type="http://schemas.openxmlformats.org/officeDocument/2006/relationships/slide"></Relationship><Relationship Id="rId14" Target="slides/slide9.xml" Type="http://schemas.openxmlformats.org/officeDocument/2006/relationships/slide"></Relationship><Relationship Id="rId15" Target="slides/slide10.xml" Type="http://schemas.openxmlformats.org/officeDocument/2006/relationships/slide"></Relationship><Relationship Id="rId16" Target="slides/slide11.xml" Type="http://schemas.openxmlformats.org/officeDocument/2006/relationships/slide"></Relationship><Relationship Id="rId17" Target="slides/slide12.xml" Type="http://schemas.openxmlformats.org/officeDocument/2006/relationships/slide"></Relationship><Relationship Id="rId18" Target="slides/slide13.xml" Type="http://schemas.openxmlformats.org/officeDocument/2006/relationships/slide"></Relationship><Relationship Id="rId19" Target="slides/slide14.xml" Type="http://schemas.openxmlformats.org/officeDocument/2006/relationships/slide"></Relationship><Relationship Id="rId20" Target="slides/slide15.xml" Type="http://schemas.openxmlformats.org/officeDocument/2006/relationships/slide"></Relationship><Relationship Id="rId21" Target="slides/slide16.xml" Type="http://schemas.openxmlformats.org/officeDocument/2006/relationships/slide"></Relationship><Relationship Id="rId22" Target="slides/slide17.xml" Type="http://schemas.openxmlformats.org/officeDocument/2006/relationships/slide"></Relationship><Relationship Id="rId23" Target="slides/slide18.xml" Type="http://schemas.openxmlformats.org/officeDocument/2006/relationships/slide"></Relationship><Relationship Id="rId24" Target="slides/slide19.xml" Type="http://schemas.openxmlformats.org/officeDocument/2006/relationships/slide"></Relationship><Relationship Id="rId25" Target="slides/slide20.xml" Type="http://schemas.openxmlformats.org/officeDocument/2006/relationships/slide"></Relationship><Relationship Id="rId26" Target="slides/slide21.xml" Type="http://schemas.openxmlformats.org/officeDocument/2006/relationships/slide"></Relationship><Relationship Id="rId27" Target="slides/slide22.xml" Type="http://schemas.openxmlformats.org/officeDocument/2006/relationships/slide"></Relationship><Relationship Id="rId28" Target="slides/slide23.xml" Type="http://schemas.openxmlformats.org/officeDocument/2006/relationships/slide"></Relationship><Relationship Id="rId29" Target="slides/slide24.xml" Type="http://schemas.openxmlformats.org/officeDocument/2006/relationships/slide"></Relationship><Relationship Id="rId30" Target="slides/slide25.xml" Type="http://schemas.openxmlformats.org/officeDocument/2006/relationships/slide"></Relationship><Relationship Id="rId31" Target="slides/slide26.xml" Type="http://schemas.openxmlformats.org/officeDocument/2006/relationships/slide"></Relationship><Relationship Id="rId32" Target="slides/slide27.xml" Type="http://schemas.openxmlformats.org/officeDocument/2006/relationships/slide"></Relationship><Relationship Id="rId33" Target="slides/slide28.xml" Type="http://schemas.openxmlformats.org/officeDocument/2006/relationships/slide"></Relationship><Relationship Id="rId34" Target="slides/slide29.xml" Type="http://schemas.openxmlformats.org/officeDocument/2006/relationships/slide"></Relationship><Relationship Id="rId35" Target="slides/slide30.xml" Type="http://schemas.openxmlformats.org/officeDocument/2006/relationships/slide"></Relationship><Relationship Id="rId36" Target="slides/slide31.xml" Type="http://schemas.openxmlformats.org/officeDocument/2006/relationships/slide"></Relationship><Relationship Id="rId37" Target="slides/slide32.xml" Type="http://schemas.openxmlformats.org/officeDocument/2006/relationships/slide"></Relationship><Relationship Id="rId38" Target="slides/slide33.xml" Type="http://schemas.openxmlformats.org/officeDocument/2006/relationships/slide"></Relationship><Relationship Id="rId39" Target="slides/slide34.xml" Type="http://schemas.openxmlformats.org/officeDocument/2006/relationships/slide"></Relationship><Relationship Id="rId40" Target="slides/slide35.xml" Type="http://schemas.openxmlformats.org/officeDocument/2006/relationships/slide"></Relationship><Relationship Id="rId41" Target="slides/slide36.xml" Type="http://schemas.openxmlformats.org/officeDocument/2006/relationships/slide"></Relationship><Relationship Id="rId42" Target="slides/slide37.xml" Type="http://schemas.openxmlformats.org/officeDocument/2006/relationships/slide"></Relationship><Relationship Id="rId43" Target="slides/slide38.xml" Type="http://schemas.openxmlformats.org/officeDocument/2006/relationships/slide"></Relationship><Relationship Id="rId44" Target="slides/slide39.xml" Type="http://schemas.openxmlformats.org/officeDocument/2006/relationships/slide"></Relationship><Relationship Id="rId45" Target="slides/slide40.xml" Type="http://schemas.openxmlformats.org/officeDocument/2006/relationships/slide"></Relationship><Relationship Id="rId46" Target="slides/slide41.xml" Type="http://schemas.openxmlformats.org/officeDocument/2006/relationships/slide"></Relationship><Relationship Id="rId47" Target="slides/slide42.xml" Type="http://schemas.openxmlformats.org/officeDocument/2006/relationships/slide"></Relationship><Relationship Id="rId48" Target="slides/slide43.xml" Type="http://schemas.openxmlformats.org/officeDocument/2006/relationships/slide"></Relationship><Relationship Id="rId49" Target="slides/slide44.xml" Type="http://schemas.openxmlformats.org/officeDocument/2006/relationships/slide"></Relationship><Relationship Id="rId50" Target="slides/slide45.xml" Type="http://schemas.openxmlformats.org/officeDocument/2006/relationships/slide"></Relationship><Relationship Id="rId51" Target="slides/slide46.xml" Type="http://schemas.openxmlformats.org/officeDocument/2006/relationships/slide"></Relationship><Relationship Id="rId52" Target="slides/slide47.xml" Type="http://schemas.openxmlformats.org/officeDocument/2006/relationships/slide"></Relationship><Relationship Id="rId53" Target="slides/slide48.xml" Type="http://schemas.openxmlformats.org/officeDocument/2006/relationships/slide"></Relationship><Relationship Id="rId54" Target="slides/slide49.xml" Type="http://schemas.openxmlformats.org/officeDocument/2006/relationships/slide"></Relationship><Relationship Id="rId55" Target="slides/slide50.xml" Type="http://schemas.openxmlformats.org/officeDocument/2006/relationships/slide"></Relationship><Relationship Id="rId56" Target="theme/theme1.xml" Type="http://schemas.openxmlformats.org/officeDocument/2006/relationships/theme"></Relationship></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a="http://schemas.openxmlformats.org/drawingml/2006/main" xmlns:dgm="http://schemas.openxmlformats.org/drawingml/2006/diagram" xmlns:s="http://schemas.openxmlformats.org/officeDocument/2006/sharedTypes" xmlns:r="http://schemas.openxmlformats.org/officeDocument/2006/relationships">
  <dgm:ptLst>
    <dgm:pt modelId="{55D94F7F-AC96-46DB-8AB3-5DA0EC15A3E4}"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en-IN"/>
        </a:p>
      </dgm:t>
    </dgm:pt>
    <dgm:pt modelId="{DCACC13E-853B-4B2B-952F-097D382EB18D}">
      <dgm:prSet/>
      <dgm:spPr/>
      <dgm:t>
        <a:bodyPr/>
        <a:lstStyle/>
        <a:p>
          <a:pPr rtl="0"/>
          <a:r>
            <a:rPr lang="en-IN" baseline="0" dirty="0"/>
            <a:t>Process</a:t>
          </a:r>
          <a:endParaRPr lang="en-IN" dirty="0"/>
        </a:p>
      </dgm:t>
    </dgm:pt>
    <dgm:pt modelId="{5CE49298-9D41-42A2-8D1C-45FFA3D18109}" type="parTrans" cxnId="{5CD2162D-A670-4629-BC45-A7505FF75734}">
      <dgm:prSet/>
      <dgm:spPr/>
      <dgm:t>
        <a:bodyPr/>
        <a:lstStyle/>
        <a:p>
          <a:endParaRPr lang="en-IN"/>
        </a:p>
      </dgm:t>
    </dgm:pt>
    <dgm:pt modelId="{E5ECBB86-AD96-4AD5-8054-42AABFC98AE7}" type="sibTrans" cxnId="{5CD2162D-A670-4629-BC45-A7505FF75734}">
      <dgm:prSet/>
      <dgm:spPr/>
      <dgm:t>
        <a:bodyPr/>
        <a:lstStyle/>
        <a:p>
          <a:endParaRPr lang="en-IN"/>
        </a:p>
      </dgm:t>
    </dgm:pt>
    <dgm:pt modelId="{EFAD1637-9BC6-4CF7-B001-4DBD5761E622}">
      <dgm:prSet/>
      <dgm:spPr/>
      <dgm:t>
        <a:bodyPr/>
        <a:lstStyle/>
        <a:p>
          <a:pPr rtl="0"/>
          <a:r>
            <a:rPr lang="en-IN" baseline="0" dirty="0"/>
            <a:t>Main Objectives</a:t>
          </a:r>
          <a:endParaRPr lang="en-IN" dirty="0"/>
        </a:p>
      </dgm:t>
    </dgm:pt>
    <dgm:pt modelId="{693C2821-8AD7-4899-BC4D-30CE23C5AE46}" type="parTrans" cxnId="{6743407C-8174-4855-886B-29896754A237}">
      <dgm:prSet/>
      <dgm:spPr/>
      <dgm:t>
        <a:bodyPr/>
        <a:lstStyle/>
        <a:p>
          <a:endParaRPr lang="en-IN"/>
        </a:p>
      </dgm:t>
    </dgm:pt>
    <dgm:pt modelId="{C86F4491-F397-4140-967C-743F7E31ADE4}" type="sibTrans" cxnId="{6743407C-8174-4855-886B-29896754A237}">
      <dgm:prSet/>
      <dgm:spPr/>
      <dgm:t>
        <a:bodyPr/>
        <a:lstStyle/>
        <a:p>
          <a:endParaRPr lang="en-IN"/>
        </a:p>
      </dgm:t>
    </dgm:pt>
    <dgm:pt modelId="{85325111-F24E-4BE7-9109-031054E521F5}">
      <dgm:prSet/>
      <dgm:spPr/>
      <dgm:t>
        <a:bodyPr/>
        <a:lstStyle/>
        <a:p>
          <a:pPr rtl="0"/>
          <a:r>
            <a:rPr lang="en-IN" baseline="0" dirty="0"/>
            <a:t>Continuous in Nature</a:t>
          </a:r>
          <a:endParaRPr lang="en-IN" dirty="0"/>
        </a:p>
      </dgm:t>
    </dgm:pt>
    <dgm:pt modelId="{B1BE6C03-F410-4142-B323-7DB6EBF380B4}" type="parTrans" cxnId="{72A7DF12-9924-483E-BD02-57DF27479F20}">
      <dgm:prSet/>
      <dgm:spPr/>
      <dgm:t>
        <a:bodyPr/>
        <a:lstStyle/>
        <a:p>
          <a:endParaRPr lang="en-IN"/>
        </a:p>
      </dgm:t>
    </dgm:pt>
    <dgm:pt modelId="{6C496828-97D0-4287-9CE9-9EA0412759BB}" type="sibTrans" cxnId="{72A7DF12-9924-483E-BD02-57DF27479F20}">
      <dgm:prSet/>
      <dgm:spPr/>
      <dgm:t>
        <a:bodyPr/>
        <a:lstStyle/>
        <a:p>
          <a:endParaRPr lang="en-IN"/>
        </a:p>
      </dgm:t>
    </dgm:pt>
    <dgm:pt modelId="{607DCF2F-6F03-46C1-B493-4A2A7B194DB6}">
      <dgm:prSet/>
      <dgm:spPr/>
      <dgm:t>
        <a:bodyPr/>
        <a:lstStyle/>
        <a:p>
          <a:pPr rtl="0"/>
          <a:r>
            <a:rPr lang="en-IN" baseline="0" dirty="0"/>
            <a:t>Elements of IMC</a:t>
          </a:r>
          <a:endParaRPr lang="en-IN" dirty="0"/>
        </a:p>
      </dgm:t>
    </dgm:pt>
    <dgm:pt modelId="{A322BD34-5A2D-4297-B0E3-326466686CEC}" type="parTrans" cxnId="{8C27616E-2D64-4642-B421-06192419B9E5}">
      <dgm:prSet/>
      <dgm:spPr/>
      <dgm:t>
        <a:bodyPr/>
        <a:lstStyle/>
        <a:p>
          <a:endParaRPr lang="en-IN"/>
        </a:p>
      </dgm:t>
    </dgm:pt>
    <dgm:pt modelId="{D4149819-00FD-4DD8-9A4C-E343DC0F2C2C}" type="sibTrans" cxnId="{8C27616E-2D64-4642-B421-06192419B9E5}">
      <dgm:prSet/>
      <dgm:spPr/>
      <dgm:t>
        <a:bodyPr/>
        <a:lstStyle/>
        <a:p>
          <a:endParaRPr lang="en-IN"/>
        </a:p>
      </dgm:t>
    </dgm:pt>
    <dgm:pt modelId="{47E5B03D-5090-43A8-A71C-30354CCF1502}">
      <dgm:prSet/>
      <dgm:spPr/>
      <dgm:t>
        <a:bodyPr/>
        <a:lstStyle/>
        <a:p>
          <a:pPr rtl="0"/>
          <a:r>
            <a:rPr lang="en-IN" baseline="0" dirty="0"/>
            <a:t>Creativity</a:t>
          </a:r>
          <a:endParaRPr lang="en-IN" dirty="0"/>
        </a:p>
      </dgm:t>
    </dgm:pt>
    <dgm:pt modelId="{E7E556E5-8907-473B-805B-932E26C62C9E}" type="parTrans" cxnId="{5F920E25-C226-48EA-90E7-595EC8F15749}">
      <dgm:prSet/>
      <dgm:spPr/>
      <dgm:t>
        <a:bodyPr/>
        <a:lstStyle/>
        <a:p>
          <a:endParaRPr lang="en-IN"/>
        </a:p>
      </dgm:t>
    </dgm:pt>
    <dgm:pt modelId="{FAC578FC-3CF5-4610-817A-C26661B4CA13}" type="sibTrans" cxnId="{5F920E25-C226-48EA-90E7-595EC8F15749}">
      <dgm:prSet/>
      <dgm:spPr/>
      <dgm:t>
        <a:bodyPr/>
        <a:lstStyle/>
        <a:p>
          <a:endParaRPr lang="en-IN"/>
        </a:p>
      </dgm:t>
    </dgm:pt>
    <dgm:pt modelId="{C5342B73-B421-4D0E-AAE6-3D6CF744056B}">
      <dgm:prSet/>
      <dgm:spPr/>
      <dgm:t>
        <a:bodyPr/>
        <a:lstStyle/>
        <a:p>
          <a:pPr rtl="0"/>
          <a:r>
            <a:rPr lang="en-IN" baseline="0" dirty="0"/>
            <a:t>Art and Science</a:t>
          </a:r>
          <a:endParaRPr lang="en-IN" dirty="0"/>
        </a:p>
      </dgm:t>
    </dgm:pt>
    <dgm:pt modelId="{29479B0C-5306-437E-8405-ABE8810C6EF5}" type="parTrans" cxnId="{CBC74560-40BF-4B60-A634-359660942AF6}">
      <dgm:prSet/>
      <dgm:spPr/>
      <dgm:t>
        <a:bodyPr/>
        <a:lstStyle/>
        <a:p>
          <a:endParaRPr lang="en-IN"/>
        </a:p>
      </dgm:t>
    </dgm:pt>
    <dgm:pt modelId="{1B624A93-9F11-43B9-BF7F-C4ABDECFC8B2}" type="sibTrans" cxnId="{CBC74560-40BF-4B60-A634-359660942AF6}">
      <dgm:prSet/>
      <dgm:spPr/>
      <dgm:t>
        <a:bodyPr/>
        <a:lstStyle/>
        <a:p>
          <a:endParaRPr lang="en-IN"/>
        </a:p>
      </dgm:t>
    </dgm:pt>
    <dgm:pt modelId="{73745210-5677-40BF-B7EF-B7EA62E4B71A}">
      <dgm:prSet/>
      <dgm:spPr/>
      <dgm:t>
        <a:bodyPr/>
        <a:lstStyle/>
        <a:p>
          <a:pPr rtl="0"/>
          <a:r>
            <a:rPr lang="en-IN" baseline="0" dirty="0"/>
            <a:t>Target Audience</a:t>
          </a:r>
          <a:endParaRPr lang="en-IN" dirty="0"/>
        </a:p>
      </dgm:t>
    </dgm:pt>
    <dgm:pt modelId="{BD5BCA60-C0BD-43E8-85E0-953EB051574A}" type="parTrans" cxnId="{D2DAF885-CB21-48A3-9A02-7D7F194170A9}">
      <dgm:prSet/>
      <dgm:spPr/>
      <dgm:t>
        <a:bodyPr/>
        <a:lstStyle/>
        <a:p>
          <a:endParaRPr lang="en-IN"/>
        </a:p>
      </dgm:t>
    </dgm:pt>
    <dgm:pt modelId="{ACA72BCC-DF29-47CB-8664-E4D191689A17}" type="sibTrans" cxnId="{D2DAF885-CB21-48A3-9A02-7D7F194170A9}">
      <dgm:prSet/>
      <dgm:spPr/>
      <dgm:t>
        <a:bodyPr/>
        <a:lstStyle/>
        <a:p>
          <a:endParaRPr lang="en-IN"/>
        </a:p>
      </dgm:t>
    </dgm:pt>
    <dgm:pt modelId="{9F68A638-1D05-4AB1-8DBF-170880FEAA6D}">
      <dgm:prSet/>
      <dgm:spPr/>
      <dgm:t>
        <a:bodyPr/>
        <a:lstStyle/>
        <a:p>
          <a:pPr rtl="0"/>
          <a:r>
            <a:rPr lang="en-IN" baseline="0" dirty="0"/>
            <a:t>Influences Diverse Groups</a:t>
          </a:r>
          <a:endParaRPr lang="en-IN" dirty="0"/>
        </a:p>
      </dgm:t>
    </dgm:pt>
    <dgm:pt modelId="{4F0C02BD-EF16-4AC8-9069-8B4786F74842}" type="parTrans" cxnId="{3114FC1F-6886-4864-96CE-C14318DE8A28}">
      <dgm:prSet/>
      <dgm:spPr/>
      <dgm:t>
        <a:bodyPr/>
        <a:lstStyle/>
        <a:p>
          <a:endParaRPr lang="en-IN"/>
        </a:p>
      </dgm:t>
    </dgm:pt>
    <dgm:pt modelId="{019FA53B-C71D-45C5-BC2B-62E7C796D901}" type="sibTrans" cxnId="{3114FC1F-6886-4864-96CE-C14318DE8A28}">
      <dgm:prSet/>
      <dgm:spPr/>
      <dgm:t>
        <a:bodyPr/>
        <a:lstStyle/>
        <a:p>
          <a:endParaRPr lang="en-IN"/>
        </a:p>
      </dgm:t>
    </dgm:pt>
    <dgm:pt modelId="{1695C618-6FF6-4210-82B4-3F311E94B6AC}" type="pres">
      <dgm:prSet presAssocID="{55D94F7F-AC96-46DB-8AB3-5DA0EC15A3E4}" presName="Name0" presStyleCnt="0">
        <dgm:presLayoutVars>
          <dgm:dir/>
          <dgm:animLvl val="lvl"/>
          <dgm:resizeHandles val="exact"/>
        </dgm:presLayoutVars>
      </dgm:prSet>
      <dgm:spPr/>
      <dgm:t>
        <a:bodyPr/>
        <a:lstStyle/>
        <a:p>
          <a:endParaRPr lang="en-US"/>
        </a:p>
      </dgm:t>
    </dgm:pt>
    <dgm:pt modelId="{BCCCD369-E606-432F-A6C7-663AF57B1F45}" type="pres">
      <dgm:prSet presAssocID="{DCACC13E-853B-4B2B-952F-097D382EB18D}" presName="linNode" presStyleCnt="0"/>
      <dgm:spPr/>
    </dgm:pt>
    <dgm:pt modelId="{419ECCE8-6982-42F4-8260-7BB203CE7A05}" type="pres">
      <dgm:prSet presAssocID="{DCACC13E-853B-4B2B-952F-097D382EB18D}" presName="parentText" presStyleLbl="node1" presStyleIdx="0" presStyleCnt="8" custScaleX="277778">
        <dgm:presLayoutVars>
          <dgm:chMax val="1"/>
          <dgm:bulletEnabled val="1"/>
        </dgm:presLayoutVars>
      </dgm:prSet>
      <dgm:spPr/>
      <dgm:t>
        <a:bodyPr/>
        <a:lstStyle/>
        <a:p>
          <a:endParaRPr lang="en-US"/>
        </a:p>
      </dgm:t>
    </dgm:pt>
    <dgm:pt modelId="{28D67C2F-DFF7-43C9-AEA6-EC1E4BAE783F}" type="pres">
      <dgm:prSet presAssocID="{E5ECBB86-AD96-4AD5-8054-42AABFC98AE7}" presName="sp" presStyleCnt="0"/>
      <dgm:spPr/>
    </dgm:pt>
    <dgm:pt modelId="{1E5AF79C-0B39-4279-B43D-38D6B606F350}" type="pres">
      <dgm:prSet presAssocID="{EFAD1637-9BC6-4CF7-B001-4DBD5761E622}" presName="linNode" presStyleCnt="0"/>
      <dgm:spPr/>
    </dgm:pt>
    <dgm:pt modelId="{B7D3C425-35F5-4979-81E2-22DBF73DF3FD}" type="pres">
      <dgm:prSet presAssocID="{EFAD1637-9BC6-4CF7-B001-4DBD5761E622}" presName="parentText" presStyleLbl="node1" presStyleIdx="1" presStyleCnt="8" custScaleX="277778">
        <dgm:presLayoutVars>
          <dgm:chMax val="1"/>
          <dgm:bulletEnabled val="1"/>
        </dgm:presLayoutVars>
      </dgm:prSet>
      <dgm:spPr/>
      <dgm:t>
        <a:bodyPr/>
        <a:lstStyle/>
        <a:p>
          <a:endParaRPr lang="en-US"/>
        </a:p>
      </dgm:t>
    </dgm:pt>
    <dgm:pt modelId="{B6C3DE6B-7B64-46F5-AAFB-3470D21147D2}" type="pres">
      <dgm:prSet presAssocID="{C86F4491-F397-4140-967C-743F7E31ADE4}" presName="sp" presStyleCnt="0"/>
      <dgm:spPr/>
    </dgm:pt>
    <dgm:pt modelId="{6ECEEDE8-39A2-41AD-AF3C-C9E528991ABC}" type="pres">
      <dgm:prSet presAssocID="{85325111-F24E-4BE7-9109-031054E521F5}" presName="linNode" presStyleCnt="0"/>
      <dgm:spPr/>
    </dgm:pt>
    <dgm:pt modelId="{02D40A8A-6BA1-4A8C-8E23-4CD1A894F561}" type="pres">
      <dgm:prSet presAssocID="{85325111-F24E-4BE7-9109-031054E521F5}" presName="parentText" presStyleLbl="node1" presStyleIdx="2" presStyleCnt="8" custScaleX="277778" custLinFactNeighborX="581" custLinFactNeighborY="3858">
        <dgm:presLayoutVars>
          <dgm:chMax val="1"/>
          <dgm:bulletEnabled val="1"/>
        </dgm:presLayoutVars>
      </dgm:prSet>
      <dgm:spPr/>
      <dgm:t>
        <a:bodyPr/>
        <a:lstStyle/>
        <a:p>
          <a:endParaRPr lang="en-US"/>
        </a:p>
      </dgm:t>
    </dgm:pt>
    <dgm:pt modelId="{C020F5FE-A9F5-4745-8304-4C3AB07C009E}" type="pres">
      <dgm:prSet presAssocID="{6C496828-97D0-4287-9CE9-9EA0412759BB}" presName="sp" presStyleCnt="0"/>
      <dgm:spPr/>
    </dgm:pt>
    <dgm:pt modelId="{3259DE2A-52FD-4392-960D-6FD169020136}" type="pres">
      <dgm:prSet presAssocID="{607DCF2F-6F03-46C1-B493-4A2A7B194DB6}" presName="linNode" presStyleCnt="0"/>
      <dgm:spPr/>
    </dgm:pt>
    <dgm:pt modelId="{E64EEBE9-3FA7-4A70-B789-BE3EFED36693}" type="pres">
      <dgm:prSet presAssocID="{607DCF2F-6F03-46C1-B493-4A2A7B194DB6}" presName="parentText" presStyleLbl="node1" presStyleIdx="3" presStyleCnt="8" custScaleX="277778">
        <dgm:presLayoutVars>
          <dgm:chMax val="1"/>
          <dgm:bulletEnabled val="1"/>
        </dgm:presLayoutVars>
      </dgm:prSet>
      <dgm:spPr/>
      <dgm:t>
        <a:bodyPr/>
        <a:lstStyle/>
        <a:p>
          <a:endParaRPr lang="en-US"/>
        </a:p>
      </dgm:t>
    </dgm:pt>
    <dgm:pt modelId="{DD444977-0029-4F7D-B49D-606179392E74}" type="pres">
      <dgm:prSet presAssocID="{D4149819-00FD-4DD8-9A4C-E343DC0F2C2C}" presName="sp" presStyleCnt="0"/>
      <dgm:spPr/>
    </dgm:pt>
    <dgm:pt modelId="{60BD8D25-B44A-4B89-9EEA-64AE301273BF}" type="pres">
      <dgm:prSet presAssocID="{47E5B03D-5090-43A8-A71C-30354CCF1502}" presName="linNode" presStyleCnt="0"/>
      <dgm:spPr/>
    </dgm:pt>
    <dgm:pt modelId="{AA45E7D4-18A4-44DE-B207-32DBB14DF251}" type="pres">
      <dgm:prSet presAssocID="{47E5B03D-5090-43A8-A71C-30354CCF1502}" presName="parentText" presStyleLbl="node1" presStyleIdx="4" presStyleCnt="8" custScaleX="277778" custLinFactNeighborY="3664">
        <dgm:presLayoutVars>
          <dgm:chMax val="1"/>
          <dgm:bulletEnabled val="1"/>
        </dgm:presLayoutVars>
      </dgm:prSet>
      <dgm:spPr/>
      <dgm:t>
        <a:bodyPr/>
        <a:lstStyle/>
        <a:p>
          <a:endParaRPr lang="en-US"/>
        </a:p>
      </dgm:t>
    </dgm:pt>
    <dgm:pt modelId="{581A9376-294B-4B40-BC2E-B874603B69AF}" type="pres">
      <dgm:prSet presAssocID="{FAC578FC-3CF5-4610-817A-C26661B4CA13}" presName="sp" presStyleCnt="0"/>
      <dgm:spPr/>
    </dgm:pt>
    <dgm:pt modelId="{1FA53C63-1503-4D3D-9C5E-7D853AC8F454}" type="pres">
      <dgm:prSet presAssocID="{C5342B73-B421-4D0E-AAE6-3D6CF744056B}" presName="linNode" presStyleCnt="0"/>
      <dgm:spPr/>
    </dgm:pt>
    <dgm:pt modelId="{1906A0EF-1487-44D4-B7A2-D46D78A95D55}" type="pres">
      <dgm:prSet presAssocID="{C5342B73-B421-4D0E-AAE6-3D6CF744056B}" presName="parentText" presStyleLbl="node1" presStyleIdx="5" presStyleCnt="8" custScaleX="277778">
        <dgm:presLayoutVars>
          <dgm:chMax val="1"/>
          <dgm:bulletEnabled val="1"/>
        </dgm:presLayoutVars>
      </dgm:prSet>
      <dgm:spPr/>
      <dgm:t>
        <a:bodyPr/>
        <a:lstStyle/>
        <a:p>
          <a:endParaRPr lang="en-US"/>
        </a:p>
      </dgm:t>
    </dgm:pt>
    <dgm:pt modelId="{EB3B33DF-FDE8-470B-AA90-66C93EAB7F71}" type="pres">
      <dgm:prSet presAssocID="{1B624A93-9F11-43B9-BF7F-C4ABDECFC8B2}" presName="sp" presStyleCnt="0"/>
      <dgm:spPr/>
    </dgm:pt>
    <dgm:pt modelId="{41FF7DDD-E9F3-45BE-9669-4574D6AAE2A2}" type="pres">
      <dgm:prSet presAssocID="{73745210-5677-40BF-B7EF-B7EA62E4B71A}" presName="linNode" presStyleCnt="0"/>
      <dgm:spPr/>
    </dgm:pt>
    <dgm:pt modelId="{1EB7C791-EE63-442F-9E23-04A75F287C30}" type="pres">
      <dgm:prSet presAssocID="{73745210-5677-40BF-B7EF-B7EA62E4B71A}" presName="parentText" presStyleLbl="node1" presStyleIdx="6" presStyleCnt="8" custScaleX="277778">
        <dgm:presLayoutVars>
          <dgm:chMax val="1"/>
          <dgm:bulletEnabled val="1"/>
        </dgm:presLayoutVars>
      </dgm:prSet>
      <dgm:spPr/>
      <dgm:t>
        <a:bodyPr/>
        <a:lstStyle/>
        <a:p>
          <a:endParaRPr lang="en-US"/>
        </a:p>
      </dgm:t>
    </dgm:pt>
    <dgm:pt modelId="{A27A7ADE-A68D-40E7-9C9A-5FE88087BE05}" type="pres">
      <dgm:prSet presAssocID="{ACA72BCC-DF29-47CB-8664-E4D191689A17}" presName="sp" presStyleCnt="0"/>
      <dgm:spPr/>
    </dgm:pt>
    <dgm:pt modelId="{A3774B26-1C73-4F4F-AD49-402FEA8C549C}" type="pres">
      <dgm:prSet presAssocID="{9F68A638-1D05-4AB1-8DBF-170880FEAA6D}" presName="linNode" presStyleCnt="0"/>
      <dgm:spPr/>
    </dgm:pt>
    <dgm:pt modelId="{369B3300-C3B6-4D26-B9E4-DEED674BD67A}" type="pres">
      <dgm:prSet presAssocID="{9F68A638-1D05-4AB1-8DBF-170880FEAA6D}" presName="parentText" presStyleLbl="node1" presStyleIdx="7" presStyleCnt="8" custScaleX="277778">
        <dgm:presLayoutVars>
          <dgm:chMax val="1"/>
          <dgm:bulletEnabled val="1"/>
        </dgm:presLayoutVars>
      </dgm:prSet>
      <dgm:spPr/>
      <dgm:t>
        <a:bodyPr/>
        <a:lstStyle/>
        <a:p>
          <a:endParaRPr lang="en-US"/>
        </a:p>
      </dgm:t>
    </dgm:pt>
  </dgm:ptLst>
  <dgm:cxnLst>
    <dgm:cxn modelId="{1766840A-210D-4D7D-8C64-688081A04158}" type="presOf" srcId="{DCACC13E-853B-4B2B-952F-097D382EB18D}" destId="{419ECCE8-6982-42F4-8260-7BB203CE7A05}" srcOrd="0" destOrd="0" presId="urn:microsoft.com/office/officeart/2005/8/layout/vList5"/>
    <dgm:cxn modelId="{0C87250C-52A9-45A8-A784-29FA79860FBC}" type="presOf" srcId="{73745210-5677-40BF-B7EF-B7EA62E4B71A}" destId="{1EB7C791-EE63-442F-9E23-04A75F287C30}" srcOrd="0" destOrd="0" presId="urn:microsoft.com/office/officeart/2005/8/layout/vList5"/>
    <dgm:cxn modelId="{6743407C-8174-4855-886B-29896754A237}" srcId="{55D94F7F-AC96-46DB-8AB3-5DA0EC15A3E4}" destId="{EFAD1637-9BC6-4CF7-B001-4DBD5761E622}" srcOrd="1" destOrd="0" parTransId="{693C2821-8AD7-4899-BC4D-30CE23C5AE46}" sibTransId="{C86F4491-F397-4140-967C-743F7E31ADE4}"/>
    <dgm:cxn modelId="{8C27616E-2D64-4642-B421-06192419B9E5}" srcId="{55D94F7F-AC96-46DB-8AB3-5DA0EC15A3E4}" destId="{607DCF2F-6F03-46C1-B493-4A2A7B194DB6}" srcOrd="3" destOrd="0" parTransId="{A322BD34-5A2D-4297-B0E3-326466686CEC}" sibTransId="{D4149819-00FD-4DD8-9A4C-E343DC0F2C2C}"/>
    <dgm:cxn modelId="{24DCA4B0-554B-40B6-BB19-92F6CB5ED5D3}" type="presOf" srcId="{607DCF2F-6F03-46C1-B493-4A2A7B194DB6}" destId="{E64EEBE9-3FA7-4A70-B789-BE3EFED36693}" srcOrd="0" destOrd="0" presId="urn:microsoft.com/office/officeart/2005/8/layout/vList5"/>
    <dgm:cxn modelId="{89D5255E-C4DB-48F4-9F01-CE3CCD7C5FAA}" type="presOf" srcId="{EFAD1637-9BC6-4CF7-B001-4DBD5761E622}" destId="{B7D3C425-35F5-4979-81E2-22DBF73DF3FD}" srcOrd="0" destOrd="0" presId="urn:microsoft.com/office/officeart/2005/8/layout/vList5"/>
    <dgm:cxn modelId="{5CD2162D-A670-4629-BC45-A7505FF75734}" srcId="{55D94F7F-AC96-46DB-8AB3-5DA0EC15A3E4}" destId="{DCACC13E-853B-4B2B-952F-097D382EB18D}" srcOrd="0" destOrd="0" parTransId="{5CE49298-9D41-42A2-8D1C-45FFA3D18109}" sibTransId="{E5ECBB86-AD96-4AD5-8054-42AABFC98AE7}"/>
    <dgm:cxn modelId="{5F920E25-C226-48EA-90E7-595EC8F15749}" srcId="{55D94F7F-AC96-46DB-8AB3-5DA0EC15A3E4}" destId="{47E5B03D-5090-43A8-A71C-30354CCF1502}" srcOrd="4" destOrd="0" parTransId="{E7E556E5-8907-473B-805B-932E26C62C9E}" sibTransId="{FAC578FC-3CF5-4610-817A-C26661B4CA13}"/>
    <dgm:cxn modelId="{CBC74560-40BF-4B60-A634-359660942AF6}" srcId="{55D94F7F-AC96-46DB-8AB3-5DA0EC15A3E4}" destId="{C5342B73-B421-4D0E-AAE6-3D6CF744056B}" srcOrd="5" destOrd="0" parTransId="{29479B0C-5306-437E-8405-ABE8810C6EF5}" sibTransId="{1B624A93-9F11-43B9-BF7F-C4ABDECFC8B2}"/>
    <dgm:cxn modelId="{3114FC1F-6886-4864-96CE-C14318DE8A28}" srcId="{55D94F7F-AC96-46DB-8AB3-5DA0EC15A3E4}" destId="{9F68A638-1D05-4AB1-8DBF-170880FEAA6D}" srcOrd="7" destOrd="0" parTransId="{4F0C02BD-EF16-4AC8-9069-8B4786F74842}" sibTransId="{019FA53B-C71D-45C5-BC2B-62E7C796D901}"/>
    <dgm:cxn modelId="{72A7DF12-9924-483E-BD02-57DF27479F20}" srcId="{55D94F7F-AC96-46DB-8AB3-5DA0EC15A3E4}" destId="{85325111-F24E-4BE7-9109-031054E521F5}" srcOrd="2" destOrd="0" parTransId="{B1BE6C03-F410-4142-B323-7DB6EBF380B4}" sibTransId="{6C496828-97D0-4287-9CE9-9EA0412759BB}"/>
    <dgm:cxn modelId="{0EDF4B47-01E0-4704-8A3A-6E964F11C77A}" type="presOf" srcId="{C5342B73-B421-4D0E-AAE6-3D6CF744056B}" destId="{1906A0EF-1487-44D4-B7A2-D46D78A95D55}" srcOrd="0" destOrd="0" presId="urn:microsoft.com/office/officeart/2005/8/layout/vList5"/>
    <dgm:cxn modelId="{654165EA-0AA0-4341-A791-E3491DF4309C}" type="presOf" srcId="{55D94F7F-AC96-46DB-8AB3-5DA0EC15A3E4}" destId="{1695C618-6FF6-4210-82B4-3F311E94B6AC}" srcOrd="0" destOrd="0" presId="urn:microsoft.com/office/officeart/2005/8/layout/vList5"/>
    <dgm:cxn modelId="{D2DAF885-CB21-48A3-9A02-7D7F194170A9}" srcId="{55D94F7F-AC96-46DB-8AB3-5DA0EC15A3E4}" destId="{73745210-5677-40BF-B7EF-B7EA62E4B71A}" srcOrd="6" destOrd="0" parTransId="{BD5BCA60-C0BD-43E8-85E0-953EB051574A}" sibTransId="{ACA72BCC-DF29-47CB-8664-E4D191689A17}"/>
    <dgm:cxn modelId="{47EBB9E3-4050-4150-8E3B-8FF1992F0109}" type="presOf" srcId="{47E5B03D-5090-43A8-A71C-30354CCF1502}" destId="{AA45E7D4-18A4-44DE-B207-32DBB14DF251}" srcOrd="0" destOrd="0" presId="urn:microsoft.com/office/officeart/2005/8/layout/vList5"/>
    <dgm:cxn modelId="{66F00310-287C-4A5E-833F-C94E73CDF50A}" type="presOf" srcId="{85325111-F24E-4BE7-9109-031054E521F5}" destId="{02D40A8A-6BA1-4A8C-8E23-4CD1A894F561}" srcOrd="0" destOrd="0" presId="urn:microsoft.com/office/officeart/2005/8/layout/vList5"/>
    <dgm:cxn modelId="{B897AC6A-EFCB-4332-AEBB-C4C410FADF0F}" type="presOf" srcId="{9F68A638-1D05-4AB1-8DBF-170880FEAA6D}" destId="{369B3300-C3B6-4D26-B9E4-DEED674BD67A}" srcOrd="0" destOrd="0" presId="urn:microsoft.com/office/officeart/2005/8/layout/vList5"/>
    <dgm:cxn modelId="{7FBBD47A-066A-4BA9-B5D6-0D67F96786A9}" type="presParOf" srcId="{1695C618-6FF6-4210-82B4-3F311E94B6AC}" destId="{BCCCD369-E606-432F-A6C7-663AF57B1F45}" srcOrd="0" destOrd="0" presId="urn:microsoft.com/office/officeart/2005/8/layout/vList5"/>
    <dgm:cxn modelId="{FFEB1B19-1914-4BA5-AB3C-80BF2C52FD28}" type="presParOf" srcId="{BCCCD369-E606-432F-A6C7-663AF57B1F45}" destId="{419ECCE8-6982-42F4-8260-7BB203CE7A05}" srcOrd="0" destOrd="0" presId="urn:microsoft.com/office/officeart/2005/8/layout/vList5"/>
    <dgm:cxn modelId="{B728923C-A26E-4992-934D-AAC12CFFA7FB}" type="presParOf" srcId="{1695C618-6FF6-4210-82B4-3F311E94B6AC}" destId="{28D67C2F-DFF7-43C9-AEA6-EC1E4BAE783F}" srcOrd="1" destOrd="0" presId="urn:microsoft.com/office/officeart/2005/8/layout/vList5"/>
    <dgm:cxn modelId="{B8B7E0DB-F408-49DE-B4B2-AA2E1CE48822}" type="presParOf" srcId="{1695C618-6FF6-4210-82B4-3F311E94B6AC}" destId="{1E5AF79C-0B39-4279-B43D-38D6B606F350}" srcOrd="2" destOrd="0" presId="urn:microsoft.com/office/officeart/2005/8/layout/vList5"/>
    <dgm:cxn modelId="{BF1026AA-B13B-40C3-9A3B-90FA2FF2D520}" type="presParOf" srcId="{1E5AF79C-0B39-4279-B43D-38D6B606F350}" destId="{B7D3C425-35F5-4979-81E2-22DBF73DF3FD}" srcOrd="0" destOrd="0" presId="urn:microsoft.com/office/officeart/2005/8/layout/vList5"/>
    <dgm:cxn modelId="{F3BC8F04-D2FA-4929-B4D2-38060FACA7FE}" type="presParOf" srcId="{1695C618-6FF6-4210-82B4-3F311E94B6AC}" destId="{B6C3DE6B-7B64-46F5-AAFB-3470D21147D2}" srcOrd="3" destOrd="0" presId="urn:microsoft.com/office/officeart/2005/8/layout/vList5"/>
    <dgm:cxn modelId="{BA0D9760-31C1-4E85-AFEB-64CABDE770D3}" type="presParOf" srcId="{1695C618-6FF6-4210-82B4-3F311E94B6AC}" destId="{6ECEEDE8-39A2-41AD-AF3C-C9E528991ABC}" srcOrd="4" destOrd="0" presId="urn:microsoft.com/office/officeart/2005/8/layout/vList5"/>
    <dgm:cxn modelId="{31A993B0-F24C-4809-9740-E0EFCD00AAC0}" type="presParOf" srcId="{6ECEEDE8-39A2-41AD-AF3C-C9E528991ABC}" destId="{02D40A8A-6BA1-4A8C-8E23-4CD1A894F561}" srcOrd="0" destOrd="0" presId="urn:microsoft.com/office/officeart/2005/8/layout/vList5"/>
    <dgm:cxn modelId="{50543397-7240-4916-AECB-0E5B782DFEBF}" type="presParOf" srcId="{1695C618-6FF6-4210-82B4-3F311E94B6AC}" destId="{C020F5FE-A9F5-4745-8304-4C3AB07C009E}" srcOrd="5" destOrd="0" presId="urn:microsoft.com/office/officeart/2005/8/layout/vList5"/>
    <dgm:cxn modelId="{44A5388D-EA5F-4BA6-BD48-7E0FAC40D5F8}" type="presParOf" srcId="{1695C618-6FF6-4210-82B4-3F311E94B6AC}" destId="{3259DE2A-52FD-4392-960D-6FD169020136}" srcOrd="6" destOrd="0" presId="urn:microsoft.com/office/officeart/2005/8/layout/vList5"/>
    <dgm:cxn modelId="{5615064F-2948-407A-B64A-866AB69FFB2D}" type="presParOf" srcId="{3259DE2A-52FD-4392-960D-6FD169020136}" destId="{E64EEBE9-3FA7-4A70-B789-BE3EFED36693}" srcOrd="0" destOrd="0" presId="urn:microsoft.com/office/officeart/2005/8/layout/vList5"/>
    <dgm:cxn modelId="{2414AC48-2A56-4BBF-A040-455323691E5F}" type="presParOf" srcId="{1695C618-6FF6-4210-82B4-3F311E94B6AC}" destId="{DD444977-0029-4F7D-B49D-606179392E74}" srcOrd="7" destOrd="0" presId="urn:microsoft.com/office/officeart/2005/8/layout/vList5"/>
    <dgm:cxn modelId="{DE89C5CA-002B-45E1-AF43-A074D8CBE330}" type="presParOf" srcId="{1695C618-6FF6-4210-82B4-3F311E94B6AC}" destId="{60BD8D25-B44A-4B89-9EEA-64AE301273BF}" srcOrd="8" destOrd="0" presId="urn:microsoft.com/office/officeart/2005/8/layout/vList5"/>
    <dgm:cxn modelId="{F95F14CB-BD47-46DB-9ACD-E78D66B22F46}" type="presParOf" srcId="{60BD8D25-B44A-4B89-9EEA-64AE301273BF}" destId="{AA45E7D4-18A4-44DE-B207-32DBB14DF251}" srcOrd="0" destOrd="0" presId="urn:microsoft.com/office/officeart/2005/8/layout/vList5"/>
    <dgm:cxn modelId="{BA8CB631-B692-4134-A54B-F00A57EEC828}" type="presParOf" srcId="{1695C618-6FF6-4210-82B4-3F311E94B6AC}" destId="{581A9376-294B-4B40-BC2E-B874603B69AF}" srcOrd="9" destOrd="0" presId="urn:microsoft.com/office/officeart/2005/8/layout/vList5"/>
    <dgm:cxn modelId="{5BACB1B3-4D95-42F1-A825-E957948D3D66}" type="presParOf" srcId="{1695C618-6FF6-4210-82B4-3F311E94B6AC}" destId="{1FA53C63-1503-4D3D-9C5E-7D853AC8F454}" srcOrd="10" destOrd="0" presId="urn:microsoft.com/office/officeart/2005/8/layout/vList5"/>
    <dgm:cxn modelId="{18761974-BD98-4EBE-B103-E2915F99D9B6}" type="presParOf" srcId="{1FA53C63-1503-4D3D-9C5E-7D853AC8F454}" destId="{1906A0EF-1487-44D4-B7A2-D46D78A95D55}" srcOrd="0" destOrd="0" presId="urn:microsoft.com/office/officeart/2005/8/layout/vList5"/>
    <dgm:cxn modelId="{5E8061FF-1830-4F7E-B7AD-BC13B7C86324}" type="presParOf" srcId="{1695C618-6FF6-4210-82B4-3F311E94B6AC}" destId="{EB3B33DF-FDE8-470B-AA90-66C93EAB7F71}" srcOrd="11" destOrd="0" presId="urn:microsoft.com/office/officeart/2005/8/layout/vList5"/>
    <dgm:cxn modelId="{D4CB9971-F916-41A8-8FA8-6FE5748E888F}" type="presParOf" srcId="{1695C618-6FF6-4210-82B4-3F311E94B6AC}" destId="{41FF7DDD-E9F3-45BE-9669-4574D6AAE2A2}" srcOrd="12" destOrd="0" presId="urn:microsoft.com/office/officeart/2005/8/layout/vList5"/>
    <dgm:cxn modelId="{AEB4E536-E966-4F88-AE76-EC1C8177489A}" type="presParOf" srcId="{41FF7DDD-E9F3-45BE-9669-4574D6AAE2A2}" destId="{1EB7C791-EE63-442F-9E23-04A75F287C30}" srcOrd="0" destOrd="0" presId="urn:microsoft.com/office/officeart/2005/8/layout/vList5"/>
    <dgm:cxn modelId="{1AD79F4E-3D09-404E-9A4F-61E82FCB5C91}" type="presParOf" srcId="{1695C618-6FF6-4210-82B4-3F311E94B6AC}" destId="{A27A7ADE-A68D-40E7-9C9A-5FE88087BE05}" srcOrd="13" destOrd="0" presId="urn:microsoft.com/office/officeart/2005/8/layout/vList5"/>
    <dgm:cxn modelId="{657EF05A-F5A1-4765-B972-910324A47CBB}" type="presParOf" srcId="{1695C618-6FF6-4210-82B4-3F311E94B6AC}" destId="{A3774B26-1C73-4F4F-AD49-402FEA8C549C}" srcOrd="14" destOrd="0" presId="urn:microsoft.com/office/officeart/2005/8/layout/vList5"/>
    <dgm:cxn modelId="{8F00D69A-1060-4C02-8E26-A02353F12BF3}" type="presParOf" srcId="{A3774B26-1C73-4F4F-AD49-402FEA8C549C}" destId="{369B3300-C3B6-4D26-B9E4-DEED674BD67A}" srcOrd="0" destOrd="0" presId="urn:microsoft.com/office/officeart/2005/8/layout/vList5"/>
  </dgm:cxnLst>
  <dgm:bg/>
  <dgm:whole/>
</dgm:dataModel>
</file>

<file path=ppt/diagrams/data2.xml><?xml version="1.0" encoding="utf-8"?>
<dgm:dataModel xmlns:a="http://schemas.openxmlformats.org/drawingml/2006/main" xmlns:dgm="http://schemas.openxmlformats.org/drawingml/2006/diagram" xmlns:s="http://schemas.openxmlformats.org/officeDocument/2006/sharedTypes" xmlns:r="http://schemas.openxmlformats.org/officeDocument/2006/relationships">
  <dgm:ptLst>
    <dgm:pt modelId="{E0617FE8-CC65-4B0B-AC15-184D1EB600A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6336205-DF2E-4362-9151-EFEF2377DAEF}">
      <dgm:prSet phldrT="[Text]"/>
      <dgm:spPr>
        <a:solidFill>
          <a:schemeClr val="accent1">
            <a:lumMod val="40000"/>
            <a:lumOff val="60000"/>
          </a:schemeClr>
        </a:solidFill>
        <a:ln>
          <a:solidFill>
            <a:schemeClr val="bg1"/>
          </a:solidFill>
        </a:ln>
      </dgm:spPr>
      <dgm:t>
        <a:bodyPr/>
        <a:lstStyle/>
        <a:p>
          <a:r>
            <a:rPr lang="en-US" b="1" i="1" dirty="0">
              <a:solidFill>
                <a:schemeClr val="bg1"/>
              </a:solidFill>
              <a:latin typeface="+mj-lt"/>
              <a:cs typeface="Segoe UI Semilight" panose="020B0402040204020203" pitchFamily="34" charset="0"/>
            </a:rPr>
            <a:t>ROLE OF ADVERTISING IN IMC</a:t>
          </a:r>
        </a:p>
      </dgm:t>
    </dgm:pt>
    <dgm:pt modelId="{0B559AE2-4C49-481E-97E2-DFBF2778880A}" type="parTrans" cxnId="{047820F5-2044-469A-8D48-14FF4F485083}">
      <dgm:prSet/>
      <dgm:spPr/>
      <dgm:t>
        <a:bodyPr/>
        <a:lstStyle/>
        <a:p>
          <a:endParaRPr lang="en-US"/>
        </a:p>
      </dgm:t>
    </dgm:pt>
    <dgm:pt modelId="{693105D9-150B-4ADD-8D97-07E2A1A85A2C}" type="sibTrans" cxnId="{047820F5-2044-469A-8D48-14FF4F485083}">
      <dgm:prSet/>
      <dgm:spPr/>
      <dgm:t>
        <a:bodyPr/>
        <a:lstStyle/>
        <a:p>
          <a:endParaRPr lang="en-US"/>
        </a:p>
      </dgm:t>
    </dgm:pt>
    <dgm:pt modelId="{DAA02D4E-D99A-46D6-8921-521C8A5B67B9}">
      <dgm:prSet phldrT="[Text]"/>
      <dgm:spPr>
        <a:solidFill>
          <a:schemeClr val="accent1">
            <a:lumMod val="40000"/>
            <a:lumOff val="60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Sales Promotion</a:t>
          </a:r>
        </a:p>
      </dgm:t>
    </dgm:pt>
    <dgm:pt modelId="{73DCE096-6EF5-44A2-BD77-699CC0FA4975}" type="parTrans" cxnId="{5C8C9AE0-1148-478B-A732-66FAF8AA8144}">
      <dgm:prSet/>
      <dgm:spPr/>
      <dgm:t>
        <a:bodyPr/>
        <a:lstStyle/>
        <a:p>
          <a:endParaRPr lang="en-US"/>
        </a:p>
      </dgm:t>
    </dgm:pt>
    <dgm:pt modelId="{954A23D1-BA45-4A61-B32D-CA6F6974D908}" type="sibTrans" cxnId="{5C8C9AE0-1148-478B-A732-66FAF8AA8144}">
      <dgm:prSet/>
      <dgm:spPr/>
      <dgm:t>
        <a:bodyPr/>
        <a:lstStyle/>
        <a:p>
          <a:endParaRPr lang="en-US"/>
        </a:p>
      </dgm:t>
    </dgm:pt>
    <dgm:pt modelId="{B37D0113-0CEC-43F4-8F77-05FAF49106F5}">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Public Relation</a:t>
          </a:r>
        </a:p>
      </dgm:t>
    </dgm:pt>
    <dgm:pt modelId="{53AA75F8-F9DA-4A8C-9F53-CE7C20C97A1F}" type="parTrans" cxnId="{38C9AD20-41A6-4065-925B-72E9012E33C9}">
      <dgm:prSet/>
      <dgm:spPr/>
      <dgm:t>
        <a:bodyPr/>
        <a:lstStyle/>
        <a:p>
          <a:endParaRPr lang="en-US"/>
        </a:p>
      </dgm:t>
    </dgm:pt>
    <dgm:pt modelId="{24242EA9-F1E4-4F09-829A-ABCFCBBFE560}" type="sibTrans" cxnId="{38C9AD20-41A6-4065-925B-72E9012E33C9}">
      <dgm:prSet/>
      <dgm:spPr/>
      <dgm:t>
        <a:bodyPr/>
        <a:lstStyle/>
        <a:p>
          <a:endParaRPr lang="en-US"/>
        </a:p>
      </dgm:t>
    </dgm:pt>
    <dgm:pt modelId="{D5C6766A-91C8-4007-AC10-58F2F5A7D4B6}">
      <dgm:prSet phldrT="[Text]"/>
      <dgm:spPr>
        <a:solidFill>
          <a:schemeClr val="accent1">
            <a:lumMod val="20000"/>
            <a:lumOff val="80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Direct Marketing</a:t>
          </a:r>
        </a:p>
      </dgm:t>
    </dgm:pt>
    <dgm:pt modelId="{B14F38B5-48A2-4B75-885F-9E5C941CCAB6}" type="parTrans" cxnId="{6F3E16A3-F251-4AF9-A0E3-89D7E0DE9D57}">
      <dgm:prSet/>
      <dgm:spPr/>
      <dgm:t>
        <a:bodyPr/>
        <a:lstStyle/>
        <a:p>
          <a:endParaRPr lang="en-US"/>
        </a:p>
      </dgm:t>
    </dgm:pt>
    <dgm:pt modelId="{41F22FEB-636F-468D-97B5-E1927BD5D57A}" type="sibTrans" cxnId="{6F3E16A3-F251-4AF9-A0E3-89D7E0DE9D57}">
      <dgm:prSet/>
      <dgm:spPr/>
      <dgm:t>
        <a:bodyPr/>
        <a:lstStyle/>
        <a:p>
          <a:endParaRPr lang="en-US"/>
        </a:p>
      </dgm:t>
    </dgm:pt>
    <dgm:pt modelId="{8D87E87D-88DB-4FDA-BFE3-108D1CCAC78D}">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Sponsorships</a:t>
          </a:r>
        </a:p>
      </dgm:t>
    </dgm:pt>
    <dgm:pt modelId="{95ED579F-6DE4-42A3-9C8F-0220BB99F36C}" type="parTrans" cxnId="{08C4B96B-8D4F-43B5-870E-D2DE191FBB74}">
      <dgm:prSet/>
      <dgm:spPr/>
      <dgm:t>
        <a:bodyPr/>
        <a:lstStyle/>
        <a:p>
          <a:endParaRPr lang="en-US"/>
        </a:p>
      </dgm:t>
    </dgm:pt>
    <dgm:pt modelId="{70AC2DC3-8A42-44EC-A9EB-B7EFA4E7AE2E}" type="sibTrans" cxnId="{08C4B96B-8D4F-43B5-870E-D2DE191FBB74}">
      <dgm:prSet/>
      <dgm:spPr/>
      <dgm:t>
        <a:bodyPr/>
        <a:lstStyle/>
        <a:p>
          <a:endParaRPr lang="en-US"/>
        </a:p>
      </dgm:t>
    </dgm:pt>
    <dgm:pt modelId="{1CC12D4B-1B86-4D35-B945-18EDEF7F9D7B}">
      <dgm:prSet phldrT="[Text]"/>
      <dgm:spPr>
        <a:solidFill>
          <a:schemeClr val="accent1">
            <a:lumMod val="40000"/>
            <a:lumOff val="60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Personal Selling</a:t>
          </a:r>
        </a:p>
      </dgm:t>
    </dgm:pt>
    <dgm:pt modelId="{9D01F7B2-5E33-40D8-8031-D69C229CD0CE}" type="parTrans" cxnId="{A0D7D789-75FD-4379-AAFF-8B09A977AB85}">
      <dgm:prSet/>
      <dgm:spPr/>
      <dgm:t>
        <a:bodyPr/>
        <a:lstStyle/>
        <a:p>
          <a:endParaRPr lang="en-US"/>
        </a:p>
      </dgm:t>
    </dgm:pt>
    <dgm:pt modelId="{8272CE2E-A1BF-4DA2-A7BA-8D9F687BA847}" type="sibTrans" cxnId="{A0D7D789-75FD-4379-AAFF-8B09A977AB85}">
      <dgm:prSet/>
      <dgm:spPr/>
      <dgm:t>
        <a:bodyPr/>
        <a:lstStyle/>
        <a:p>
          <a:endParaRPr lang="en-US"/>
        </a:p>
      </dgm:t>
    </dgm:pt>
    <dgm:pt modelId="{1265C309-2C84-47BF-97B7-2399D3ED74AD}">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Packaging</a:t>
          </a:r>
        </a:p>
      </dgm:t>
    </dgm:pt>
    <dgm:pt modelId="{184394D7-8331-40A7-81D4-F48499C2A0B0}" type="parTrans" cxnId="{C463E5F8-C524-4E5A-A1DB-91B69B35FEFC}">
      <dgm:prSet/>
      <dgm:spPr/>
      <dgm:t>
        <a:bodyPr/>
        <a:lstStyle/>
        <a:p>
          <a:endParaRPr lang="en-US"/>
        </a:p>
      </dgm:t>
    </dgm:pt>
    <dgm:pt modelId="{3F9FE5E5-F6EA-47FF-BD2A-F226E957DCA9}" type="sibTrans" cxnId="{C463E5F8-C524-4E5A-A1DB-91B69B35FEFC}">
      <dgm:prSet/>
      <dgm:spPr/>
      <dgm:t>
        <a:bodyPr/>
        <a:lstStyle/>
        <a:p>
          <a:endParaRPr lang="en-US"/>
        </a:p>
      </dgm:t>
    </dgm:pt>
    <dgm:pt modelId="{3D22E8B1-F8BF-4ECE-99DF-2AADA817F5C7}">
      <dgm:prSet phldrT="[Text]"/>
      <dgm:spPr>
        <a:solidFill>
          <a:schemeClr val="accent1">
            <a:lumMod val="20000"/>
            <a:lumOff val="80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Exhibition</a:t>
          </a:r>
        </a:p>
      </dgm:t>
    </dgm:pt>
    <dgm:pt modelId="{12C39181-ACC2-4F75-BA5A-0472CD6A0BD6}" type="parTrans" cxnId="{7C870B7E-F756-44B5-985D-5777581BDD66}">
      <dgm:prSet/>
      <dgm:spPr/>
      <dgm:t>
        <a:bodyPr/>
        <a:lstStyle/>
        <a:p>
          <a:endParaRPr lang="en-US"/>
        </a:p>
      </dgm:t>
    </dgm:pt>
    <dgm:pt modelId="{3D538F3E-2F9B-46F8-9AB5-548E17406670}" type="sibTrans" cxnId="{7C870B7E-F756-44B5-985D-5777581BDD66}">
      <dgm:prSet/>
      <dgm:spPr/>
      <dgm:t>
        <a:bodyPr/>
        <a:lstStyle/>
        <a:p>
          <a:endParaRPr lang="en-US"/>
        </a:p>
      </dgm:t>
    </dgm:pt>
    <dgm:pt modelId="{00AD94A6-965A-4DA0-86B6-E78D07B03246}">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Advertising and Publicity</a:t>
          </a:r>
        </a:p>
      </dgm:t>
    </dgm:pt>
    <dgm:pt modelId="{18A47BA9-7546-43BD-8DBA-F5BBB6B89EB5}" type="parTrans" cxnId="{10021DD2-03CC-4170-B219-273E9CC66639}">
      <dgm:prSet/>
      <dgm:spPr/>
      <dgm:t>
        <a:bodyPr/>
        <a:lstStyle/>
        <a:p>
          <a:endParaRPr lang="en-US"/>
        </a:p>
      </dgm:t>
    </dgm:pt>
    <dgm:pt modelId="{69A6DCD8-66A6-4678-A74A-2E9CEA605E95}" type="sibTrans" cxnId="{10021DD2-03CC-4170-B219-273E9CC66639}">
      <dgm:prSet/>
      <dgm:spPr/>
      <dgm:t>
        <a:bodyPr/>
        <a:lstStyle/>
        <a:p>
          <a:endParaRPr lang="en-US"/>
        </a:p>
      </dgm:t>
    </dgm:pt>
    <dgm:pt modelId="{A12F0420-2CAF-40F5-8863-65540656AF8A}" type="pres">
      <dgm:prSet presAssocID="{E0617FE8-CC65-4B0B-AC15-184D1EB600A3}" presName="vert0" presStyleCnt="0">
        <dgm:presLayoutVars>
          <dgm:dir/>
          <dgm:animOne val="branch"/>
          <dgm:animLvl val="lvl"/>
        </dgm:presLayoutVars>
      </dgm:prSet>
      <dgm:spPr/>
      <dgm:t>
        <a:bodyPr/>
        <a:lstStyle/>
        <a:p>
          <a:endParaRPr lang="en-US"/>
        </a:p>
      </dgm:t>
    </dgm:pt>
    <dgm:pt modelId="{73AE8A6D-9ADC-4FA1-936E-02FA89D90C4F}" type="pres">
      <dgm:prSet presAssocID="{96336205-DF2E-4362-9151-EFEF2377DAEF}" presName="thickLine" presStyleLbl="alignNode1" presStyleIdx="0" presStyleCnt="1"/>
      <dgm:spPr>
        <a:solidFill>
          <a:srgbClr val="FF6699"/>
        </a:solidFill>
        <a:ln>
          <a:solidFill>
            <a:schemeClr val="bg1"/>
          </a:solidFill>
        </a:ln>
      </dgm:spPr>
    </dgm:pt>
    <dgm:pt modelId="{568C227D-22F8-4279-ADC9-E75D172B7E52}" type="pres">
      <dgm:prSet presAssocID="{96336205-DF2E-4362-9151-EFEF2377DAEF}" presName="horz1" presStyleCnt="0"/>
      <dgm:spPr/>
    </dgm:pt>
    <dgm:pt modelId="{6E7B2DD2-919F-43AF-A1BA-A740A70FF3D8}" type="pres">
      <dgm:prSet presAssocID="{96336205-DF2E-4362-9151-EFEF2377DAEF}" presName="tx1" presStyleLbl="revTx" presStyleIdx="0" presStyleCnt="9" custScaleX="151626"/>
      <dgm:spPr/>
      <dgm:t>
        <a:bodyPr/>
        <a:lstStyle/>
        <a:p>
          <a:endParaRPr lang="en-US"/>
        </a:p>
      </dgm:t>
    </dgm:pt>
    <dgm:pt modelId="{7914A3CB-11D5-4155-B09B-38DF6154D6B3}" type="pres">
      <dgm:prSet presAssocID="{96336205-DF2E-4362-9151-EFEF2377DAEF}" presName="vert1" presStyleCnt="0"/>
      <dgm:spPr/>
    </dgm:pt>
    <dgm:pt modelId="{8074C236-F37F-4CA8-BA5C-F2EEA2B3C39B}" type="pres">
      <dgm:prSet presAssocID="{DAA02D4E-D99A-46D6-8921-521C8A5B67B9}" presName="vertSpace2a" presStyleCnt="0"/>
      <dgm:spPr/>
    </dgm:pt>
    <dgm:pt modelId="{D7466862-3BDC-4822-896F-5EFDA84FD96B}" type="pres">
      <dgm:prSet presAssocID="{DAA02D4E-D99A-46D6-8921-521C8A5B67B9}" presName="horz2" presStyleCnt="0"/>
      <dgm:spPr/>
    </dgm:pt>
    <dgm:pt modelId="{ADCCAE42-215B-4525-9DBB-937B8ABA2DF0}" type="pres">
      <dgm:prSet presAssocID="{DAA02D4E-D99A-46D6-8921-521C8A5B67B9}" presName="horzSpace2" presStyleCnt="0"/>
      <dgm:spPr/>
    </dgm:pt>
    <dgm:pt modelId="{485A1D79-743F-4D9C-B214-4D0081F9BFF8}" type="pres">
      <dgm:prSet presAssocID="{DAA02D4E-D99A-46D6-8921-521C8A5B67B9}" presName="tx2" presStyleLbl="revTx" presStyleIdx="1" presStyleCnt="9"/>
      <dgm:spPr/>
      <dgm:t>
        <a:bodyPr/>
        <a:lstStyle/>
        <a:p>
          <a:endParaRPr lang="en-US"/>
        </a:p>
      </dgm:t>
    </dgm:pt>
    <dgm:pt modelId="{68160C92-6591-42E0-B59D-C11520742A54}" type="pres">
      <dgm:prSet presAssocID="{DAA02D4E-D99A-46D6-8921-521C8A5B67B9}" presName="vert2" presStyleCnt="0"/>
      <dgm:spPr/>
    </dgm:pt>
    <dgm:pt modelId="{A729ACF6-DE0E-4093-B555-658268F34F37}" type="pres">
      <dgm:prSet presAssocID="{DAA02D4E-D99A-46D6-8921-521C8A5B67B9}" presName="thinLine2b" presStyleLbl="callout" presStyleIdx="0" presStyleCnt="8"/>
      <dgm:spPr>
        <a:solidFill>
          <a:srgbClr val="FF6699"/>
        </a:solidFill>
        <a:ln>
          <a:solidFill>
            <a:schemeClr val="bg1"/>
          </a:solidFill>
        </a:ln>
      </dgm:spPr>
    </dgm:pt>
    <dgm:pt modelId="{A8B104A3-3B18-4C43-8EAD-0412ACB69DA3}" type="pres">
      <dgm:prSet presAssocID="{DAA02D4E-D99A-46D6-8921-521C8A5B67B9}" presName="vertSpace2b" presStyleCnt="0"/>
      <dgm:spPr/>
    </dgm:pt>
    <dgm:pt modelId="{C95B93A8-5518-43BA-876B-F5944D3E5586}" type="pres">
      <dgm:prSet presAssocID="{8D87E87D-88DB-4FDA-BFE3-108D1CCAC78D}" presName="horz2" presStyleCnt="0"/>
      <dgm:spPr/>
    </dgm:pt>
    <dgm:pt modelId="{D79D91D2-4C17-44C4-8E38-7D59CC023CD0}" type="pres">
      <dgm:prSet presAssocID="{8D87E87D-88DB-4FDA-BFE3-108D1CCAC78D}" presName="horzSpace2" presStyleCnt="0"/>
      <dgm:spPr/>
    </dgm:pt>
    <dgm:pt modelId="{9284B05E-3666-4ADA-8327-094C0DB946FB}" type="pres">
      <dgm:prSet presAssocID="{8D87E87D-88DB-4FDA-BFE3-108D1CCAC78D}" presName="tx2" presStyleLbl="revTx" presStyleIdx="2" presStyleCnt="9"/>
      <dgm:spPr/>
      <dgm:t>
        <a:bodyPr/>
        <a:lstStyle/>
        <a:p>
          <a:endParaRPr lang="en-US"/>
        </a:p>
      </dgm:t>
    </dgm:pt>
    <dgm:pt modelId="{56D9E16F-FB09-4A63-990F-A90BDFE60907}" type="pres">
      <dgm:prSet presAssocID="{8D87E87D-88DB-4FDA-BFE3-108D1CCAC78D}" presName="vert2" presStyleCnt="0"/>
      <dgm:spPr/>
    </dgm:pt>
    <dgm:pt modelId="{0BFACF09-5A17-43CA-9611-A07014339D0B}" type="pres">
      <dgm:prSet presAssocID="{8D87E87D-88DB-4FDA-BFE3-108D1CCAC78D}" presName="thinLine2b" presStyleLbl="callout" presStyleIdx="1" presStyleCnt="8"/>
      <dgm:spPr>
        <a:solidFill>
          <a:srgbClr val="FF6699"/>
        </a:solidFill>
        <a:ln>
          <a:solidFill>
            <a:schemeClr val="bg1"/>
          </a:solidFill>
        </a:ln>
      </dgm:spPr>
    </dgm:pt>
    <dgm:pt modelId="{C44E64FA-CFDF-418F-9356-109B41E593E3}" type="pres">
      <dgm:prSet presAssocID="{8D87E87D-88DB-4FDA-BFE3-108D1CCAC78D}" presName="vertSpace2b" presStyleCnt="0"/>
      <dgm:spPr/>
    </dgm:pt>
    <dgm:pt modelId="{BEE2B35E-3709-42F2-8FF8-FD54BF20D691}" type="pres">
      <dgm:prSet presAssocID="{1CC12D4B-1B86-4D35-B945-18EDEF7F9D7B}" presName="horz2" presStyleCnt="0"/>
      <dgm:spPr/>
    </dgm:pt>
    <dgm:pt modelId="{7A56FC36-4EA6-4165-B080-5EA6BC9874AA}" type="pres">
      <dgm:prSet presAssocID="{1CC12D4B-1B86-4D35-B945-18EDEF7F9D7B}" presName="horzSpace2" presStyleCnt="0"/>
      <dgm:spPr/>
    </dgm:pt>
    <dgm:pt modelId="{10752EF5-3402-44B1-919F-4FEFBB4FC717}" type="pres">
      <dgm:prSet presAssocID="{1CC12D4B-1B86-4D35-B945-18EDEF7F9D7B}" presName="tx2" presStyleLbl="revTx" presStyleIdx="3" presStyleCnt="9"/>
      <dgm:spPr/>
      <dgm:t>
        <a:bodyPr/>
        <a:lstStyle/>
        <a:p>
          <a:endParaRPr lang="en-US"/>
        </a:p>
      </dgm:t>
    </dgm:pt>
    <dgm:pt modelId="{DC6D49C0-5743-4D20-B295-3FA8FAD22D7E}" type="pres">
      <dgm:prSet presAssocID="{1CC12D4B-1B86-4D35-B945-18EDEF7F9D7B}" presName="vert2" presStyleCnt="0"/>
      <dgm:spPr/>
    </dgm:pt>
    <dgm:pt modelId="{75FFBBF7-6DAC-4FC5-B4F3-E9AF0D6D0B5C}" type="pres">
      <dgm:prSet presAssocID="{1CC12D4B-1B86-4D35-B945-18EDEF7F9D7B}" presName="thinLine2b" presStyleLbl="callout" presStyleIdx="2" presStyleCnt="8"/>
      <dgm:spPr>
        <a:solidFill>
          <a:srgbClr val="FF6699"/>
        </a:solidFill>
        <a:ln>
          <a:solidFill>
            <a:schemeClr val="bg1"/>
          </a:solidFill>
        </a:ln>
      </dgm:spPr>
    </dgm:pt>
    <dgm:pt modelId="{6D824965-3E1E-45B4-91B3-DAE86C7463C9}" type="pres">
      <dgm:prSet presAssocID="{1CC12D4B-1B86-4D35-B945-18EDEF7F9D7B}" presName="vertSpace2b" presStyleCnt="0"/>
      <dgm:spPr/>
    </dgm:pt>
    <dgm:pt modelId="{C2D4E8FB-2426-4E03-87D1-6F0967869D20}" type="pres">
      <dgm:prSet presAssocID="{B37D0113-0CEC-43F4-8F77-05FAF49106F5}" presName="horz2" presStyleCnt="0"/>
      <dgm:spPr/>
    </dgm:pt>
    <dgm:pt modelId="{4CAB9E22-68EA-419F-BDDC-5EDB37176486}" type="pres">
      <dgm:prSet presAssocID="{B37D0113-0CEC-43F4-8F77-05FAF49106F5}" presName="horzSpace2" presStyleCnt="0"/>
      <dgm:spPr/>
    </dgm:pt>
    <dgm:pt modelId="{99A2C318-9C94-4991-B4E1-D51921A0F430}" type="pres">
      <dgm:prSet presAssocID="{B37D0113-0CEC-43F4-8F77-05FAF49106F5}" presName="tx2" presStyleLbl="revTx" presStyleIdx="4" presStyleCnt="9"/>
      <dgm:spPr/>
      <dgm:t>
        <a:bodyPr/>
        <a:lstStyle/>
        <a:p>
          <a:endParaRPr lang="en-US"/>
        </a:p>
      </dgm:t>
    </dgm:pt>
    <dgm:pt modelId="{7CC17330-A78F-4964-B85A-02D2F85966AD}" type="pres">
      <dgm:prSet presAssocID="{B37D0113-0CEC-43F4-8F77-05FAF49106F5}" presName="vert2" presStyleCnt="0"/>
      <dgm:spPr/>
    </dgm:pt>
    <dgm:pt modelId="{7BC0E7DC-F237-45B5-B224-4F3A7A48AF6A}" type="pres">
      <dgm:prSet presAssocID="{B37D0113-0CEC-43F4-8F77-05FAF49106F5}" presName="thinLine2b" presStyleLbl="callout" presStyleIdx="3" presStyleCnt="8"/>
      <dgm:spPr>
        <a:solidFill>
          <a:srgbClr val="FF6699"/>
        </a:solidFill>
        <a:ln>
          <a:solidFill>
            <a:schemeClr val="bg1"/>
          </a:solidFill>
        </a:ln>
      </dgm:spPr>
    </dgm:pt>
    <dgm:pt modelId="{80D706B5-60BA-41AF-893A-F4BB81FB5093}" type="pres">
      <dgm:prSet presAssocID="{B37D0113-0CEC-43F4-8F77-05FAF49106F5}" presName="vertSpace2b" presStyleCnt="0"/>
      <dgm:spPr/>
    </dgm:pt>
    <dgm:pt modelId="{229EBCE4-7680-4097-B3F7-4442D1023FE3}" type="pres">
      <dgm:prSet presAssocID="{D5C6766A-91C8-4007-AC10-58F2F5A7D4B6}" presName="horz2" presStyleCnt="0"/>
      <dgm:spPr/>
    </dgm:pt>
    <dgm:pt modelId="{9718E1DB-20FE-4E0C-9D99-98EFCE627DF8}" type="pres">
      <dgm:prSet presAssocID="{D5C6766A-91C8-4007-AC10-58F2F5A7D4B6}" presName="horzSpace2" presStyleCnt="0"/>
      <dgm:spPr/>
    </dgm:pt>
    <dgm:pt modelId="{A2CDFCAE-A82D-4369-B264-86EA7A453D02}" type="pres">
      <dgm:prSet presAssocID="{D5C6766A-91C8-4007-AC10-58F2F5A7D4B6}" presName="tx2" presStyleLbl="revTx" presStyleIdx="5" presStyleCnt="9"/>
      <dgm:spPr/>
      <dgm:t>
        <a:bodyPr/>
        <a:lstStyle/>
        <a:p>
          <a:endParaRPr lang="en-US"/>
        </a:p>
      </dgm:t>
    </dgm:pt>
    <dgm:pt modelId="{5BC89410-A74D-433D-9711-FFDB0B7B429A}" type="pres">
      <dgm:prSet presAssocID="{D5C6766A-91C8-4007-AC10-58F2F5A7D4B6}" presName="vert2" presStyleCnt="0"/>
      <dgm:spPr/>
    </dgm:pt>
    <dgm:pt modelId="{002F74E9-08A3-4CD4-95B8-5E2B30445FC8}" type="pres">
      <dgm:prSet presAssocID="{D5C6766A-91C8-4007-AC10-58F2F5A7D4B6}" presName="thinLine2b" presStyleLbl="callout" presStyleIdx="4" presStyleCnt="8"/>
      <dgm:spPr>
        <a:solidFill>
          <a:srgbClr val="FF6699"/>
        </a:solidFill>
        <a:ln>
          <a:solidFill>
            <a:schemeClr val="bg1"/>
          </a:solidFill>
        </a:ln>
      </dgm:spPr>
    </dgm:pt>
    <dgm:pt modelId="{66CB9149-B6B9-4576-AFD6-9D6FCF45DFAD}" type="pres">
      <dgm:prSet presAssocID="{D5C6766A-91C8-4007-AC10-58F2F5A7D4B6}" presName="vertSpace2b" presStyleCnt="0"/>
      <dgm:spPr/>
    </dgm:pt>
    <dgm:pt modelId="{7729FDA7-9738-4C2B-928A-41822E061D5F}" type="pres">
      <dgm:prSet presAssocID="{1265C309-2C84-47BF-97B7-2399D3ED74AD}" presName="horz2" presStyleCnt="0"/>
      <dgm:spPr/>
    </dgm:pt>
    <dgm:pt modelId="{69B9A73D-3B81-4AA6-828E-A3EE676848EA}" type="pres">
      <dgm:prSet presAssocID="{1265C309-2C84-47BF-97B7-2399D3ED74AD}" presName="horzSpace2" presStyleCnt="0"/>
      <dgm:spPr/>
    </dgm:pt>
    <dgm:pt modelId="{856B302A-1ED8-410B-82D9-8CED9521F6F0}" type="pres">
      <dgm:prSet presAssocID="{1265C309-2C84-47BF-97B7-2399D3ED74AD}" presName="tx2" presStyleLbl="revTx" presStyleIdx="6" presStyleCnt="9"/>
      <dgm:spPr/>
      <dgm:t>
        <a:bodyPr/>
        <a:lstStyle/>
        <a:p>
          <a:endParaRPr lang="en-US"/>
        </a:p>
      </dgm:t>
    </dgm:pt>
    <dgm:pt modelId="{8D81AD75-C636-4BE8-8180-9532AECFBB34}" type="pres">
      <dgm:prSet presAssocID="{1265C309-2C84-47BF-97B7-2399D3ED74AD}" presName="vert2" presStyleCnt="0"/>
      <dgm:spPr/>
    </dgm:pt>
    <dgm:pt modelId="{6A459C85-48CF-4B01-8C71-BB84169302FF}" type="pres">
      <dgm:prSet presAssocID="{1265C309-2C84-47BF-97B7-2399D3ED74AD}" presName="thinLine2b" presStyleLbl="callout" presStyleIdx="5" presStyleCnt="8"/>
      <dgm:spPr>
        <a:solidFill>
          <a:srgbClr val="FF6699"/>
        </a:solidFill>
        <a:ln>
          <a:solidFill>
            <a:schemeClr val="bg1"/>
          </a:solidFill>
        </a:ln>
      </dgm:spPr>
    </dgm:pt>
    <dgm:pt modelId="{B31E1284-5CC8-466D-BA03-F3AB7C827E86}" type="pres">
      <dgm:prSet presAssocID="{1265C309-2C84-47BF-97B7-2399D3ED74AD}" presName="vertSpace2b" presStyleCnt="0"/>
      <dgm:spPr/>
    </dgm:pt>
    <dgm:pt modelId="{F8FCE155-1B50-4985-A4B6-868B7E381929}" type="pres">
      <dgm:prSet presAssocID="{3D22E8B1-F8BF-4ECE-99DF-2AADA817F5C7}" presName="horz2" presStyleCnt="0"/>
      <dgm:spPr/>
    </dgm:pt>
    <dgm:pt modelId="{4D40888A-837D-480C-9E13-F193C991CB66}" type="pres">
      <dgm:prSet presAssocID="{3D22E8B1-F8BF-4ECE-99DF-2AADA817F5C7}" presName="horzSpace2" presStyleCnt="0"/>
      <dgm:spPr/>
    </dgm:pt>
    <dgm:pt modelId="{99F30E7F-B392-4FF0-9845-59BC5AE2E7BB}" type="pres">
      <dgm:prSet presAssocID="{3D22E8B1-F8BF-4ECE-99DF-2AADA817F5C7}" presName="tx2" presStyleLbl="revTx" presStyleIdx="7" presStyleCnt="9"/>
      <dgm:spPr/>
      <dgm:t>
        <a:bodyPr/>
        <a:lstStyle/>
        <a:p>
          <a:endParaRPr lang="en-US"/>
        </a:p>
      </dgm:t>
    </dgm:pt>
    <dgm:pt modelId="{ECA6082A-5F90-44C5-8702-D81AB7817D8D}" type="pres">
      <dgm:prSet presAssocID="{3D22E8B1-F8BF-4ECE-99DF-2AADA817F5C7}" presName="vert2" presStyleCnt="0"/>
      <dgm:spPr/>
    </dgm:pt>
    <dgm:pt modelId="{EFAD92D1-5FC4-41E1-8FC9-6C12CFA26AF3}" type="pres">
      <dgm:prSet presAssocID="{3D22E8B1-F8BF-4ECE-99DF-2AADA817F5C7}" presName="thinLine2b" presStyleLbl="callout" presStyleIdx="6" presStyleCnt="8"/>
      <dgm:spPr>
        <a:solidFill>
          <a:srgbClr val="FF6699"/>
        </a:solidFill>
        <a:ln>
          <a:solidFill>
            <a:schemeClr val="bg1"/>
          </a:solidFill>
        </a:ln>
      </dgm:spPr>
    </dgm:pt>
    <dgm:pt modelId="{EF6ED522-DB72-4162-88EF-7B7188EE0D85}" type="pres">
      <dgm:prSet presAssocID="{3D22E8B1-F8BF-4ECE-99DF-2AADA817F5C7}" presName="vertSpace2b" presStyleCnt="0"/>
      <dgm:spPr/>
    </dgm:pt>
    <dgm:pt modelId="{1837F537-F97E-41AC-9E8C-1381933B42D8}" type="pres">
      <dgm:prSet presAssocID="{00AD94A6-965A-4DA0-86B6-E78D07B03246}" presName="horz2" presStyleCnt="0"/>
      <dgm:spPr/>
    </dgm:pt>
    <dgm:pt modelId="{94730CF2-2D54-41A4-9C29-026D6D9A897B}" type="pres">
      <dgm:prSet presAssocID="{00AD94A6-965A-4DA0-86B6-E78D07B03246}" presName="horzSpace2" presStyleCnt="0"/>
      <dgm:spPr/>
    </dgm:pt>
    <dgm:pt modelId="{E37BE66A-7124-487A-973C-66E1603DF831}" type="pres">
      <dgm:prSet presAssocID="{00AD94A6-965A-4DA0-86B6-E78D07B03246}" presName="tx2" presStyleLbl="revTx" presStyleIdx="8" presStyleCnt="9"/>
      <dgm:spPr/>
      <dgm:t>
        <a:bodyPr/>
        <a:lstStyle/>
        <a:p>
          <a:endParaRPr lang="en-US"/>
        </a:p>
      </dgm:t>
    </dgm:pt>
    <dgm:pt modelId="{197CA7F4-42B2-475B-9E84-CB02DECCB284}" type="pres">
      <dgm:prSet presAssocID="{00AD94A6-965A-4DA0-86B6-E78D07B03246}" presName="vert2" presStyleCnt="0"/>
      <dgm:spPr/>
    </dgm:pt>
    <dgm:pt modelId="{705D89D7-E9AB-4147-BA3B-F1F86D967C69}" type="pres">
      <dgm:prSet presAssocID="{00AD94A6-965A-4DA0-86B6-E78D07B03246}" presName="thinLine2b" presStyleLbl="callout" presStyleIdx="7" presStyleCnt="8"/>
      <dgm:spPr>
        <a:solidFill>
          <a:srgbClr val="FF6699"/>
        </a:solidFill>
        <a:ln>
          <a:solidFill>
            <a:schemeClr val="bg1"/>
          </a:solidFill>
        </a:ln>
      </dgm:spPr>
    </dgm:pt>
    <dgm:pt modelId="{B9EB5D9E-0729-46FD-8128-D081F9C82023}" type="pres">
      <dgm:prSet presAssocID="{00AD94A6-965A-4DA0-86B6-E78D07B03246}" presName="vertSpace2b" presStyleCnt="0"/>
      <dgm:spPr/>
    </dgm:pt>
  </dgm:ptLst>
  <dgm:cxnLst>
    <dgm:cxn modelId="{6F3E16A3-F251-4AF9-A0E3-89D7E0DE9D57}" srcId="{96336205-DF2E-4362-9151-EFEF2377DAEF}" destId="{D5C6766A-91C8-4007-AC10-58F2F5A7D4B6}" srcOrd="4" destOrd="0" parTransId="{B14F38B5-48A2-4B75-885F-9E5C941CCAB6}" sibTransId="{41F22FEB-636F-468D-97B5-E1927BD5D57A}"/>
    <dgm:cxn modelId="{71A0268E-4747-4B46-ABB4-D6C93C0E5225}" type="presOf" srcId="{DAA02D4E-D99A-46D6-8921-521C8A5B67B9}" destId="{485A1D79-743F-4D9C-B214-4D0081F9BFF8}" srcOrd="0" destOrd="0" presId="urn:microsoft.com/office/officeart/2008/layout/LinedList"/>
    <dgm:cxn modelId="{08C4B96B-8D4F-43B5-870E-D2DE191FBB74}" srcId="{96336205-DF2E-4362-9151-EFEF2377DAEF}" destId="{8D87E87D-88DB-4FDA-BFE3-108D1CCAC78D}" srcOrd="1" destOrd="0" parTransId="{95ED579F-6DE4-42A3-9C8F-0220BB99F36C}" sibTransId="{70AC2DC3-8A42-44EC-A9EB-B7EFA4E7AE2E}"/>
    <dgm:cxn modelId="{7C870B7E-F756-44B5-985D-5777581BDD66}" srcId="{96336205-DF2E-4362-9151-EFEF2377DAEF}" destId="{3D22E8B1-F8BF-4ECE-99DF-2AADA817F5C7}" srcOrd="6" destOrd="0" parTransId="{12C39181-ACC2-4F75-BA5A-0472CD6A0BD6}" sibTransId="{3D538F3E-2F9B-46F8-9AB5-548E17406670}"/>
    <dgm:cxn modelId="{96EBF469-9FD6-4754-B596-70CBA0642FEA}" type="presOf" srcId="{B37D0113-0CEC-43F4-8F77-05FAF49106F5}" destId="{99A2C318-9C94-4991-B4E1-D51921A0F430}" srcOrd="0" destOrd="0" presId="urn:microsoft.com/office/officeart/2008/layout/LinedList"/>
    <dgm:cxn modelId="{A28E3A0E-53B9-446B-8EFD-95ADB29581AB}" type="presOf" srcId="{96336205-DF2E-4362-9151-EFEF2377DAEF}" destId="{6E7B2DD2-919F-43AF-A1BA-A740A70FF3D8}" srcOrd="0" destOrd="0" presId="urn:microsoft.com/office/officeart/2008/layout/LinedList"/>
    <dgm:cxn modelId="{A6257213-3F21-459C-89EF-066A21C29735}" type="presOf" srcId="{D5C6766A-91C8-4007-AC10-58F2F5A7D4B6}" destId="{A2CDFCAE-A82D-4369-B264-86EA7A453D02}" srcOrd="0" destOrd="0" presId="urn:microsoft.com/office/officeart/2008/layout/LinedList"/>
    <dgm:cxn modelId="{5C8C9AE0-1148-478B-A732-66FAF8AA8144}" srcId="{96336205-DF2E-4362-9151-EFEF2377DAEF}" destId="{DAA02D4E-D99A-46D6-8921-521C8A5B67B9}" srcOrd="0" destOrd="0" parTransId="{73DCE096-6EF5-44A2-BD77-699CC0FA4975}" sibTransId="{954A23D1-BA45-4A61-B32D-CA6F6974D908}"/>
    <dgm:cxn modelId="{047820F5-2044-469A-8D48-14FF4F485083}" srcId="{E0617FE8-CC65-4B0B-AC15-184D1EB600A3}" destId="{96336205-DF2E-4362-9151-EFEF2377DAEF}" srcOrd="0" destOrd="0" parTransId="{0B559AE2-4C49-481E-97E2-DFBF2778880A}" sibTransId="{693105D9-150B-4ADD-8D97-07E2A1A85A2C}"/>
    <dgm:cxn modelId="{A0D7D789-75FD-4379-AAFF-8B09A977AB85}" srcId="{96336205-DF2E-4362-9151-EFEF2377DAEF}" destId="{1CC12D4B-1B86-4D35-B945-18EDEF7F9D7B}" srcOrd="2" destOrd="0" parTransId="{9D01F7B2-5E33-40D8-8031-D69C229CD0CE}" sibTransId="{8272CE2E-A1BF-4DA2-A7BA-8D9F687BA847}"/>
    <dgm:cxn modelId="{38C9AD20-41A6-4065-925B-72E9012E33C9}" srcId="{96336205-DF2E-4362-9151-EFEF2377DAEF}" destId="{B37D0113-0CEC-43F4-8F77-05FAF49106F5}" srcOrd="3" destOrd="0" parTransId="{53AA75F8-F9DA-4A8C-9F53-CE7C20C97A1F}" sibTransId="{24242EA9-F1E4-4F09-829A-ABCFCBBFE560}"/>
    <dgm:cxn modelId="{D8502928-D76F-485C-957F-3EA1BAAE04D1}" type="presOf" srcId="{3D22E8B1-F8BF-4ECE-99DF-2AADA817F5C7}" destId="{99F30E7F-B392-4FF0-9845-59BC5AE2E7BB}" srcOrd="0" destOrd="0" presId="urn:microsoft.com/office/officeart/2008/layout/LinedList"/>
    <dgm:cxn modelId="{9E5484A4-93B8-4F14-B72D-8D73722A8709}" type="presOf" srcId="{1CC12D4B-1B86-4D35-B945-18EDEF7F9D7B}" destId="{10752EF5-3402-44B1-919F-4FEFBB4FC717}" srcOrd="0" destOrd="0" presId="urn:microsoft.com/office/officeart/2008/layout/LinedList"/>
    <dgm:cxn modelId="{510AF5C4-4102-44C9-86A3-43ADB6A07153}" type="presOf" srcId="{8D87E87D-88DB-4FDA-BFE3-108D1CCAC78D}" destId="{9284B05E-3666-4ADA-8327-094C0DB946FB}" srcOrd="0" destOrd="0" presId="urn:microsoft.com/office/officeart/2008/layout/LinedList"/>
    <dgm:cxn modelId="{BE963E0A-F474-4E9D-B4DD-943668DE0E3C}" type="presOf" srcId="{1265C309-2C84-47BF-97B7-2399D3ED74AD}" destId="{856B302A-1ED8-410B-82D9-8CED9521F6F0}" srcOrd="0" destOrd="0" presId="urn:microsoft.com/office/officeart/2008/layout/LinedList"/>
    <dgm:cxn modelId="{8FCF1AF0-E908-40F0-BA0C-BB5FEAD573E7}" type="presOf" srcId="{00AD94A6-965A-4DA0-86B6-E78D07B03246}" destId="{E37BE66A-7124-487A-973C-66E1603DF831}" srcOrd="0" destOrd="0" presId="urn:microsoft.com/office/officeart/2008/layout/LinedList"/>
    <dgm:cxn modelId="{C463E5F8-C524-4E5A-A1DB-91B69B35FEFC}" srcId="{96336205-DF2E-4362-9151-EFEF2377DAEF}" destId="{1265C309-2C84-47BF-97B7-2399D3ED74AD}" srcOrd="5" destOrd="0" parTransId="{184394D7-8331-40A7-81D4-F48499C2A0B0}" sibTransId="{3F9FE5E5-F6EA-47FF-BD2A-F226E957DCA9}"/>
    <dgm:cxn modelId="{10021DD2-03CC-4170-B219-273E9CC66639}" srcId="{96336205-DF2E-4362-9151-EFEF2377DAEF}" destId="{00AD94A6-965A-4DA0-86B6-E78D07B03246}" srcOrd="7" destOrd="0" parTransId="{18A47BA9-7546-43BD-8DBA-F5BBB6B89EB5}" sibTransId="{69A6DCD8-66A6-4678-A74A-2E9CEA605E95}"/>
    <dgm:cxn modelId="{01086115-504B-44E7-843F-8B3834812C17}" type="presOf" srcId="{E0617FE8-CC65-4B0B-AC15-184D1EB600A3}" destId="{A12F0420-2CAF-40F5-8863-65540656AF8A}" srcOrd="0" destOrd="0" presId="urn:microsoft.com/office/officeart/2008/layout/LinedList"/>
    <dgm:cxn modelId="{83325C50-B9F2-46EF-BEC1-B726B76D6C26}" type="presParOf" srcId="{A12F0420-2CAF-40F5-8863-65540656AF8A}" destId="{73AE8A6D-9ADC-4FA1-936E-02FA89D90C4F}" srcOrd="0" destOrd="0" presId="urn:microsoft.com/office/officeart/2008/layout/LinedList"/>
    <dgm:cxn modelId="{1AA795F1-A549-408D-968F-95B08B83C96B}" type="presParOf" srcId="{A12F0420-2CAF-40F5-8863-65540656AF8A}" destId="{568C227D-22F8-4279-ADC9-E75D172B7E52}" srcOrd="1" destOrd="0" presId="urn:microsoft.com/office/officeart/2008/layout/LinedList"/>
    <dgm:cxn modelId="{2C7B19C2-8032-4249-8E22-DF41D1968593}" type="presParOf" srcId="{568C227D-22F8-4279-ADC9-E75D172B7E52}" destId="{6E7B2DD2-919F-43AF-A1BA-A740A70FF3D8}" srcOrd="0" destOrd="0" presId="urn:microsoft.com/office/officeart/2008/layout/LinedList"/>
    <dgm:cxn modelId="{8D245A1A-9802-4C69-8183-206A55F8634F}" type="presParOf" srcId="{568C227D-22F8-4279-ADC9-E75D172B7E52}" destId="{7914A3CB-11D5-4155-B09B-38DF6154D6B3}" srcOrd="1" destOrd="0" presId="urn:microsoft.com/office/officeart/2008/layout/LinedList"/>
    <dgm:cxn modelId="{774A7A85-76F1-4133-9F17-64E85A987CDE}" type="presParOf" srcId="{7914A3CB-11D5-4155-B09B-38DF6154D6B3}" destId="{8074C236-F37F-4CA8-BA5C-F2EEA2B3C39B}" srcOrd="0" destOrd="0" presId="urn:microsoft.com/office/officeart/2008/layout/LinedList"/>
    <dgm:cxn modelId="{EC5EAFB1-1D84-457A-9C23-6D68441ADCAD}" type="presParOf" srcId="{7914A3CB-11D5-4155-B09B-38DF6154D6B3}" destId="{D7466862-3BDC-4822-896F-5EFDA84FD96B}" srcOrd="1" destOrd="0" presId="urn:microsoft.com/office/officeart/2008/layout/LinedList"/>
    <dgm:cxn modelId="{A90AAE12-83CC-4DB1-90B4-464E69B889E6}" type="presParOf" srcId="{D7466862-3BDC-4822-896F-5EFDA84FD96B}" destId="{ADCCAE42-215B-4525-9DBB-937B8ABA2DF0}" srcOrd="0" destOrd="0" presId="urn:microsoft.com/office/officeart/2008/layout/LinedList"/>
    <dgm:cxn modelId="{F2BFD75C-8767-4793-A22F-8878F79A5D1B}" type="presParOf" srcId="{D7466862-3BDC-4822-896F-5EFDA84FD96B}" destId="{485A1D79-743F-4D9C-B214-4D0081F9BFF8}" srcOrd="1" destOrd="0" presId="urn:microsoft.com/office/officeart/2008/layout/LinedList"/>
    <dgm:cxn modelId="{35535B36-7DD0-42EA-A4C1-BB6E688567ED}" type="presParOf" srcId="{D7466862-3BDC-4822-896F-5EFDA84FD96B}" destId="{68160C92-6591-42E0-B59D-C11520742A54}" srcOrd="2" destOrd="0" presId="urn:microsoft.com/office/officeart/2008/layout/LinedList"/>
    <dgm:cxn modelId="{D7D89E62-5873-48B3-89DC-3187F3DFC1FE}" type="presParOf" srcId="{7914A3CB-11D5-4155-B09B-38DF6154D6B3}" destId="{A729ACF6-DE0E-4093-B555-658268F34F37}" srcOrd="2" destOrd="0" presId="urn:microsoft.com/office/officeart/2008/layout/LinedList"/>
    <dgm:cxn modelId="{5F3D96D0-047E-483D-9D4F-4741A4FC9B54}" type="presParOf" srcId="{7914A3CB-11D5-4155-B09B-38DF6154D6B3}" destId="{A8B104A3-3B18-4C43-8EAD-0412ACB69DA3}" srcOrd="3" destOrd="0" presId="urn:microsoft.com/office/officeart/2008/layout/LinedList"/>
    <dgm:cxn modelId="{8F003345-0758-4B24-B056-8EA7CCA31BB0}" type="presParOf" srcId="{7914A3CB-11D5-4155-B09B-38DF6154D6B3}" destId="{C95B93A8-5518-43BA-876B-F5944D3E5586}" srcOrd="4" destOrd="0" presId="urn:microsoft.com/office/officeart/2008/layout/LinedList"/>
    <dgm:cxn modelId="{185E4B60-FF02-4970-8B17-88E0195DCFBD}" type="presParOf" srcId="{C95B93A8-5518-43BA-876B-F5944D3E5586}" destId="{D79D91D2-4C17-44C4-8E38-7D59CC023CD0}" srcOrd="0" destOrd="0" presId="urn:microsoft.com/office/officeart/2008/layout/LinedList"/>
    <dgm:cxn modelId="{F3009E5E-5765-4A64-9FD5-18D0862B3A27}" type="presParOf" srcId="{C95B93A8-5518-43BA-876B-F5944D3E5586}" destId="{9284B05E-3666-4ADA-8327-094C0DB946FB}" srcOrd="1" destOrd="0" presId="urn:microsoft.com/office/officeart/2008/layout/LinedList"/>
    <dgm:cxn modelId="{F1984396-A845-4C80-9831-DA278DFCD244}" type="presParOf" srcId="{C95B93A8-5518-43BA-876B-F5944D3E5586}" destId="{56D9E16F-FB09-4A63-990F-A90BDFE60907}" srcOrd="2" destOrd="0" presId="urn:microsoft.com/office/officeart/2008/layout/LinedList"/>
    <dgm:cxn modelId="{6813CB1B-F59B-4CC9-827D-A7DE09DA8CE1}" type="presParOf" srcId="{7914A3CB-11D5-4155-B09B-38DF6154D6B3}" destId="{0BFACF09-5A17-43CA-9611-A07014339D0B}" srcOrd="5" destOrd="0" presId="urn:microsoft.com/office/officeart/2008/layout/LinedList"/>
    <dgm:cxn modelId="{B069DE31-7137-48ED-837D-DECA69B8A71E}" type="presParOf" srcId="{7914A3CB-11D5-4155-B09B-38DF6154D6B3}" destId="{C44E64FA-CFDF-418F-9356-109B41E593E3}" srcOrd="6" destOrd="0" presId="urn:microsoft.com/office/officeart/2008/layout/LinedList"/>
    <dgm:cxn modelId="{A540BF2F-2B40-4467-ABD6-B7B2D45AC816}" type="presParOf" srcId="{7914A3CB-11D5-4155-B09B-38DF6154D6B3}" destId="{BEE2B35E-3709-42F2-8FF8-FD54BF20D691}" srcOrd="7" destOrd="0" presId="urn:microsoft.com/office/officeart/2008/layout/LinedList"/>
    <dgm:cxn modelId="{43F94CD0-5F93-486F-B56D-7C63188486EF}" type="presParOf" srcId="{BEE2B35E-3709-42F2-8FF8-FD54BF20D691}" destId="{7A56FC36-4EA6-4165-B080-5EA6BC9874AA}" srcOrd="0" destOrd="0" presId="urn:microsoft.com/office/officeart/2008/layout/LinedList"/>
    <dgm:cxn modelId="{E909B82C-0DE7-493E-A8A1-2379A81AD4A1}" type="presParOf" srcId="{BEE2B35E-3709-42F2-8FF8-FD54BF20D691}" destId="{10752EF5-3402-44B1-919F-4FEFBB4FC717}" srcOrd="1" destOrd="0" presId="urn:microsoft.com/office/officeart/2008/layout/LinedList"/>
    <dgm:cxn modelId="{EE00DD36-B879-48CB-B7E3-0FAC123D830B}" type="presParOf" srcId="{BEE2B35E-3709-42F2-8FF8-FD54BF20D691}" destId="{DC6D49C0-5743-4D20-B295-3FA8FAD22D7E}" srcOrd="2" destOrd="0" presId="urn:microsoft.com/office/officeart/2008/layout/LinedList"/>
    <dgm:cxn modelId="{680A096A-D8F6-4CB5-B151-B50A1B5C758D}" type="presParOf" srcId="{7914A3CB-11D5-4155-B09B-38DF6154D6B3}" destId="{75FFBBF7-6DAC-4FC5-B4F3-E9AF0D6D0B5C}" srcOrd="8" destOrd="0" presId="urn:microsoft.com/office/officeart/2008/layout/LinedList"/>
    <dgm:cxn modelId="{B0F39D78-9A0B-416E-A999-1907D888CAF7}" type="presParOf" srcId="{7914A3CB-11D5-4155-B09B-38DF6154D6B3}" destId="{6D824965-3E1E-45B4-91B3-DAE86C7463C9}" srcOrd="9" destOrd="0" presId="urn:microsoft.com/office/officeart/2008/layout/LinedList"/>
    <dgm:cxn modelId="{FCCE828B-AB2C-4FFA-ADBE-1FBEFFDD2352}" type="presParOf" srcId="{7914A3CB-11D5-4155-B09B-38DF6154D6B3}" destId="{C2D4E8FB-2426-4E03-87D1-6F0967869D20}" srcOrd="10" destOrd="0" presId="urn:microsoft.com/office/officeart/2008/layout/LinedList"/>
    <dgm:cxn modelId="{CC179656-C340-4C78-9ADE-3DA98E801C86}" type="presParOf" srcId="{C2D4E8FB-2426-4E03-87D1-6F0967869D20}" destId="{4CAB9E22-68EA-419F-BDDC-5EDB37176486}" srcOrd="0" destOrd="0" presId="urn:microsoft.com/office/officeart/2008/layout/LinedList"/>
    <dgm:cxn modelId="{4744D00A-A524-4F70-85EB-EA434D26717D}" type="presParOf" srcId="{C2D4E8FB-2426-4E03-87D1-6F0967869D20}" destId="{99A2C318-9C94-4991-B4E1-D51921A0F430}" srcOrd="1" destOrd="0" presId="urn:microsoft.com/office/officeart/2008/layout/LinedList"/>
    <dgm:cxn modelId="{B71960FB-1AC2-4E63-BC54-4E75C92676BF}" type="presParOf" srcId="{C2D4E8FB-2426-4E03-87D1-6F0967869D20}" destId="{7CC17330-A78F-4964-B85A-02D2F85966AD}" srcOrd="2" destOrd="0" presId="urn:microsoft.com/office/officeart/2008/layout/LinedList"/>
    <dgm:cxn modelId="{29783327-8254-4824-83FA-30BC8A77C97A}" type="presParOf" srcId="{7914A3CB-11D5-4155-B09B-38DF6154D6B3}" destId="{7BC0E7DC-F237-45B5-B224-4F3A7A48AF6A}" srcOrd="11" destOrd="0" presId="urn:microsoft.com/office/officeart/2008/layout/LinedList"/>
    <dgm:cxn modelId="{2A71E87D-D53B-4BAC-9AA4-30EC25159ED7}" type="presParOf" srcId="{7914A3CB-11D5-4155-B09B-38DF6154D6B3}" destId="{80D706B5-60BA-41AF-893A-F4BB81FB5093}" srcOrd="12" destOrd="0" presId="urn:microsoft.com/office/officeart/2008/layout/LinedList"/>
    <dgm:cxn modelId="{901FC461-226B-4A82-B4A2-BCA995534ABD}" type="presParOf" srcId="{7914A3CB-11D5-4155-B09B-38DF6154D6B3}" destId="{229EBCE4-7680-4097-B3F7-4442D1023FE3}" srcOrd="13" destOrd="0" presId="urn:microsoft.com/office/officeart/2008/layout/LinedList"/>
    <dgm:cxn modelId="{1ACA9023-C166-433B-AB58-4A6D0CC0514C}" type="presParOf" srcId="{229EBCE4-7680-4097-B3F7-4442D1023FE3}" destId="{9718E1DB-20FE-4E0C-9D99-98EFCE627DF8}" srcOrd="0" destOrd="0" presId="urn:microsoft.com/office/officeart/2008/layout/LinedList"/>
    <dgm:cxn modelId="{54B90642-3AFA-4D66-9383-2573AC694824}" type="presParOf" srcId="{229EBCE4-7680-4097-B3F7-4442D1023FE3}" destId="{A2CDFCAE-A82D-4369-B264-86EA7A453D02}" srcOrd="1" destOrd="0" presId="urn:microsoft.com/office/officeart/2008/layout/LinedList"/>
    <dgm:cxn modelId="{196C587D-91B7-4AAC-BAEE-5A0759EB09EC}" type="presParOf" srcId="{229EBCE4-7680-4097-B3F7-4442D1023FE3}" destId="{5BC89410-A74D-433D-9711-FFDB0B7B429A}" srcOrd="2" destOrd="0" presId="urn:microsoft.com/office/officeart/2008/layout/LinedList"/>
    <dgm:cxn modelId="{549806F8-F5E8-420E-8AB1-4A2D9CD64FA5}" type="presParOf" srcId="{7914A3CB-11D5-4155-B09B-38DF6154D6B3}" destId="{002F74E9-08A3-4CD4-95B8-5E2B30445FC8}" srcOrd="14" destOrd="0" presId="urn:microsoft.com/office/officeart/2008/layout/LinedList"/>
    <dgm:cxn modelId="{2EBA84C5-B030-4124-865B-C2F625DEB6D3}" type="presParOf" srcId="{7914A3CB-11D5-4155-B09B-38DF6154D6B3}" destId="{66CB9149-B6B9-4576-AFD6-9D6FCF45DFAD}" srcOrd="15" destOrd="0" presId="urn:microsoft.com/office/officeart/2008/layout/LinedList"/>
    <dgm:cxn modelId="{5CE51997-A438-406D-BD03-06B5F5EFBF13}" type="presParOf" srcId="{7914A3CB-11D5-4155-B09B-38DF6154D6B3}" destId="{7729FDA7-9738-4C2B-928A-41822E061D5F}" srcOrd="16" destOrd="0" presId="urn:microsoft.com/office/officeart/2008/layout/LinedList"/>
    <dgm:cxn modelId="{2124FC0E-A966-47EF-ABCA-5DA8B8820AE0}" type="presParOf" srcId="{7729FDA7-9738-4C2B-928A-41822E061D5F}" destId="{69B9A73D-3B81-4AA6-828E-A3EE676848EA}" srcOrd="0" destOrd="0" presId="urn:microsoft.com/office/officeart/2008/layout/LinedList"/>
    <dgm:cxn modelId="{12D90274-EBF4-47D4-AB97-1DD9EFDCE1C0}" type="presParOf" srcId="{7729FDA7-9738-4C2B-928A-41822E061D5F}" destId="{856B302A-1ED8-410B-82D9-8CED9521F6F0}" srcOrd="1" destOrd="0" presId="urn:microsoft.com/office/officeart/2008/layout/LinedList"/>
    <dgm:cxn modelId="{DB3CE591-B473-4BF9-B3A4-6F188D639C99}" type="presParOf" srcId="{7729FDA7-9738-4C2B-928A-41822E061D5F}" destId="{8D81AD75-C636-4BE8-8180-9532AECFBB34}" srcOrd="2" destOrd="0" presId="urn:microsoft.com/office/officeart/2008/layout/LinedList"/>
    <dgm:cxn modelId="{1FC43D8A-7C49-4C9A-91D2-E173CCCFA76F}" type="presParOf" srcId="{7914A3CB-11D5-4155-B09B-38DF6154D6B3}" destId="{6A459C85-48CF-4B01-8C71-BB84169302FF}" srcOrd="17" destOrd="0" presId="urn:microsoft.com/office/officeart/2008/layout/LinedList"/>
    <dgm:cxn modelId="{ED93348D-4F30-450E-AF60-7E6F31121B2C}" type="presParOf" srcId="{7914A3CB-11D5-4155-B09B-38DF6154D6B3}" destId="{B31E1284-5CC8-466D-BA03-F3AB7C827E86}" srcOrd="18" destOrd="0" presId="urn:microsoft.com/office/officeart/2008/layout/LinedList"/>
    <dgm:cxn modelId="{F0DE4786-B859-4861-AAB6-CFBD4827CB91}" type="presParOf" srcId="{7914A3CB-11D5-4155-B09B-38DF6154D6B3}" destId="{F8FCE155-1B50-4985-A4B6-868B7E381929}" srcOrd="19" destOrd="0" presId="urn:microsoft.com/office/officeart/2008/layout/LinedList"/>
    <dgm:cxn modelId="{F01FAA8D-D87E-4BE1-9AF4-75C2F1AA17CF}" type="presParOf" srcId="{F8FCE155-1B50-4985-A4B6-868B7E381929}" destId="{4D40888A-837D-480C-9E13-F193C991CB66}" srcOrd="0" destOrd="0" presId="urn:microsoft.com/office/officeart/2008/layout/LinedList"/>
    <dgm:cxn modelId="{DC861AF0-69E9-4C19-896E-ADC40B42EE2C}" type="presParOf" srcId="{F8FCE155-1B50-4985-A4B6-868B7E381929}" destId="{99F30E7F-B392-4FF0-9845-59BC5AE2E7BB}" srcOrd="1" destOrd="0" presId="urn:microsoft.com/office/officeart/2008/layout/LinedList"/>
    <dgm:cxn modelId="{03C03686-FD51-43B6-A798-0B5D83EBCE69}" type="presParOf" srcId="{F8FCE155-1B50-4985-A4B6-868B7E381929}" destId="{ECA6082A-5F90-44C5-8702-D81AB7817D8D}" srcOrd="2" destOrd="0" presId="urn:microsoft.com/office/officeart/2008/layout/LinedList"/>
    <dgm:cxn modelId="{C6906342-C980-4F83-95B0-3670CF92D336}" type="presParOf" srcId="{7914A3CB-11D5-4155-B09B-38DF6154D6B3}" destId="{EFAD92D1-5FC4-41E1-8FC9-6C12CFA26AF3}" srcOrd="20" destOrd="0" presId="urn:microsoft.com/office/officeart/2008/layout/LinedList"/>
    <dgm:cxn modelId="{A4C2DCCB-B341-40D9-B65B-7F050FAF1E3B}" type="presParOf" srcId="{7914A3CB-11D5-4155-B09B-38DF6154D6B3}" destId="{EF6ED522-DB72-4162-88EF-7B7188EE0D85}" srcOrd="21" destOrd="0" presId="urn:microsoft.com/office/officeart/2008/layout/LinedList"/>
    <dgm:cxn modelId="{19BC725D-C548-4275-96FA-9C6800A8DA62}" type="presParOf" srcId="{7914A3CB-11D5-4155-B09B-38DF6154D6B3}" destId="{1837F537-F97E-41AC-9E8C-1381933B42D8}" srcOrd="22" destOrd="0" presId="urn:microsoft.com/office/officeart/2008/layout/LinedList"/>
    <dgm:cxn modelId="{6A3C2B21-33FC-4747-8227-62F7950F3D68}" type="presParOf" srcId="{1837F537-F97E-41AC-9E8C-1381933B42D8}" destId="{94730CF2-2D54-41A4-9C29-026D6D9A897B}" srcOrd="0" destOrd="0" presId="urn:microsoft.com/office/officeart/2008/layout/LinedList"/>
    <dgm:cxn modelId="{0FBB99EF-EFF5-4F92-80DC-28FEB9E97687}" type="presParOf" srcId="{1837F537-F97E-41AC-9E8C-1381933B42D8}" destId="{E37BE66A-7124-487A-973C-66E1603DF831}" srcOrd="1" destOrd="0" presId="urn:microsoft.com/office/officeart/2008/layout/LinedList"/>
    <dgm:cxn modelId="{2D02B0C1-B934-40C3-BB4E-EC00409A1A40}" type="presParOf" srcId="{1837F537-F97E-41AC-9E8C-1381933B42D8}" destId="{197CA7F4-42B2-475B-9E84-CB02DECCB284}" srcOrd="2" destOrd="0" presId="urn:microsoft.com/office/officeart/2008/layout/LinedList"/>
    <dgm:cxn modelId="{44264552-9F7D-49DD-8167-8EEBB91D23D3}" type="presParOf" srcId="{7914A3CB-11D5-4155-B09B-38DF6154D6B3}" destId="{705D89D7-E9AB-4147-BA3B-F1F86D967C69}" srcOrd="23" destOrd="0" presId="urn:microsoft.com/office/officeart/2008/layout/LinedList"/>
    <dgm:cxn modelId="{4A383307-D0A5-4D51-A0A9-543054F23669}" type="presParOf" srcId="{7914A3CB-11D5-4155-B09B-38DF6154D6B3}" destId="{B9EB5D9E-0729-46FD-8128-D081F9C82023}" srcOrd="24" destOrd="0" presId="urn:microsoft.com/office/officeart/2008/layout/LinedList"/>
  </dgm:cxnLst>
  <dgm:bg>
    <a:solidFill>
      <a:schemeClr val="bg2"/>
    </a:solidFill>
  </dgm:bg>
  <dgm:whole/>
</dgm:dataModel>
</file>

<file path=ppt/diagrams/data3.xml><?xml version="1.0" encoding="utf-8"?>
<dgm:dataModel xmlns:a="http://schemas.openxmlformats.org/drawingml/2006/main" xmlns:dgm="http://schemas.openxmlformats.org/drawingml/2006/diagram" xmlns:s="http://schemas.openxmlformats.org/officeDocument/2006/sharedTypes" xmlns:r="http://schemas.openxmlformats.org/officeDocument/2006/relationships">
  <dgm:ptLst>
    <dgm:pt modelId="{E0617FE8-CC65-4B0B-AC15-184D1EB600A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6336205-DF2E-4362-9151-EFEF2377DAEF}">
      <dgm:prSet phldrT="[Text]"/>
      <dgm:spPr>
        <a:solidFill>
          <a:srgbClr val="FF6699"/>
        </a:solidFill>
        <a:ln>
          <a:solidFill>
            <a:schemeClr val="bg1"/>
          </a:solidFill>
        </a:ln>
      </dgm:spPr>
      <dgm:t>
        <a:bodyPr/>
        <a:lstStyle/>
        <a:p>
          <a:r>
            <a:rPr lang="en-US" b="1" i="1" dirty="0">
              <a:latin typeface="+mj-lt"/>
              <a:cs typeface="Segoe UI Semilight" panose="020B0402040204020203" pitchFamily="34" charset="0"/>
            </a:rPr>
            <a:t>OBJECTIVES  OF ADVERTISING</a:t>
          </a:r>
        </a:p>
      </dgm:t>
    </dgm:pt>
    <dgm:pt modelId="{0B559AE2-4C49-481E-97E2-DFBF2778880A}" type="parTrans" cxnId="{047820F5-2044-469A-8D48-14FF4F485083}">
      <dgm:prSet/>
      <dgm:spPr/>
      <dgm:t>
        <a:bodyPr/>
        <a:lstStyle/>
        <a:p>
          <a:endParaRPr lang="en-US"/>
        </a:p>
      </dgm:t>
    </dgm:pt>
    <dgm:pt modelId="{693105D9-150B-4ADD-8D97-07E2A1A85A2C}" type="sibTrans" cxnId="{047820F5-2044-469A-8D48-14FF4F485083}">
      <dgm:prSet/>
      <dgm:spPr/>
      <dgm:t>
        <a:bodyPr/>
        <a:lstStyle/>
        <a:p>
          <a:endParaRPr lang="en-US"/>
        </a:p>
      </dgm:t>
    </dgm:pt>
    <dgm:pt modelId="{DAA02D4E-D99A-46D6-8921-521C8A5B67B9}">
      <dgm:prSet phldrT="[Text]"/>
      <dgm:spPr>
        <a:solidFill>
          <a:schemeClr val="bg2">
            <a:lumMod val="75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stimulate demand</a:t>
          </a:r>
        </a:p>
      </dgm:t>
    </dgm:pt>
    <dgm:pt modelId="{73DCE096-6EF5-44A2-BD77-699CC0FA4975}" type="parTrans" cxnId="{5C8C9AE0-1148-478B-A732-66FAF8AA8144}">
      <dgm:prSet/>
      <dgm:spPr/>
      <dgm:t>
        <a:bodyPr/>
        <a:lstStyle/>
        <a:p>
          <a:endParaRPr lang="en-US"/>
        </a:p>
      </dgm:t>
    </dgm:pt>
    <dgm:pt modelId="{954A23D1-BA45-4A61-B32D-CA6F6974D908}" type="sibTrans" cxnId="{5C8C9AE0-1148-478B-A732-66FAF8AA8144}">
      <dgm:prSet/>
      <dgm:spPr/>
      <dgm:t>
        <a:bodyPr/>
        <a:lstStyle/>
        <a:p>
          <a:endParaRPr lang="en-US"/>
        </a:p>
      </dgm:t>
    </dgm:pt>
    <dgm:pt modelId="{B37D0113-0CEC-43F4-8F77-05FAF49106F5}">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gain competitive advantage</a:t>
          </a:r>
        </a:p>
      </dgm:t>
    </dgm:pt>
    <dgm:pt modelId="{53AA75F8-F9DA-4A8C-9F53-CE7C20C97A1F}" type="parTrans" cxnId="{38C9AD20-41A6-4065-925B-72E9012E33C9}">
      <dgm:prSet/>
      <dgm:spPr/>
      <dgm:t>
        <a:bodyPr/>
        <a:lstStyle/>
        <a:p>
          <a:endParaRPr lang="en-US"/>
        </a:p>
      </dgm:t>
    </dgm:pt>
    <dgm:pt modelId="{24242EA9-F1E4-4F09-829A-ABCFCBBFE560}" type="sibTrans" cxnId="{38C9AD20-41A6-4065-925B-72E9012E33C9}">
      <dgm:prSet/>
      <dgm:spPr/>
      <dgm:t>
        <a:bodyPr/>
        <a:lstStyle/>
        <a:p>
          <a:endParaRPr lang="en-US"/>
        </a:p>
      </dgm:t>
    </dgm:pt>
    <dgm:pt modelId="{8D87E87D-88DB-4FDA-BFE3-108D1CCAC78D}">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act as a reminder</a:t>
          </a:r>
        </a:p>
      </dgm:t>
    </dgm:pt>
    <dgm:pt modelId="{95ED579F-6DE4-42A3-9C8F-0220BB99F36C}" type="parTrans" cxnId="{08C4B96B-8D4F-43B5-870E-D2DE191FBB74}">
      <dgm:prSet/>
      <dgm:spPr/>
      <dgm:t>
        <a:bodyPr/>
        <a:lstStyle/>
        <a:p>
          <a:endParaRPr lang="en-US"/>
        </a:p>
      </dgm:t>
    </dgm:pt>
    <dgm:pt modelId="{70AC2DC3-8A42-44EC-A9EB-B7EFA4E7AE2E}" type="sibTrans" cxnId="{08C4B96B-8D4F-43B5-870E-D2DE191FBB74}">
      <dgm:prSet/>
      <dgm:spPr/>
      <dgm:t>
        <a:bodyPr/>
        <a:lstStyle/>
        <a:p>
          <a:endParaRPr lang="en-US"/>
        </a:p>
      </dgm:t>
    </dgm:pt>
    <dgm:pt modelId="{1CC12D4B-1B86-4D35-B945-18EDEF7F9D7B}">
      <dgm:prSet phldrT="[Text]"/>
      <dgm:spPr>
        <a:solidFill>
          <a:schemeClr val="bg1">
            <a:lumMod val="75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 To enhance corporate image</a:t>
          </a:r>
        </a:p>
      </dgm:t>
    </dgm:pt>
    <dgm:pt modelId="{9D01F7B2-5E33-40D8-8031-D69C229CD0CE}" type="parTrans" cxnId="{A0D7D789-75FD-4379-AAFF-8B09A977AB85}">
      <dgm:prSet/>
      <dgm:spPr/>
      <dgm:t>
        <a:bodyPr/>
        <a:lstStyle/>
        <a:p>
          <a:endParaRPr lang="en-US"/>
        </a:p>
      </dgm:t>
    </dgm:pt>
    <dgm:pt modelId="{8272CE2E-A1BF-4DA2-A7BA-8D9F687BA847}" type="sibTrans" cxnId="{A0D7D789-75FD-4379-AAFF-8B09A977AB85}">
      <dgm:prSet/>
      <dgm:spPr/>
      <dgm:t>
        <a:bodyPr/>
        <a:lstStyle/>
        <a:p>
          <a:endParaRPr lang="en-US"/>
        </a:p>
      </dgm:t>
    </dgm:pt>
    <dgm:pt modelId="{1265C309-2C84-47BF-97B7-2399D3ED74AD}">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Increase standard of living</a:t>
          </a:r>
        </a:p>
      </dgm:t>
    </dgm:pt>
    <dgm:pt modelId="{184394D7-8331-40A7-81D4-F48499C2A0B0}" type="parTrans" cxnId="{C463E5F8-C524-4E5A-A1DB-91B69B35FEFC}">
      <dgm:prSet/>
      <dgm:spPr/>
      <dgm:t>
        <a:bodyPr/>
        <a:lstStyle/>
        <a:p>
          <a:endParaRPr lang="en-US"/>
        </a:p>
      </dgm:t>
    </dgm:pt>
    <dgm:pt modelId="{3F9FE5E5-F6EA-47FF-BD2A-F226E957DCA9}" type="sibTrans" cxnId="{C463E5F8-C524-4E5A-A1DB-91B69B35FEFC}">
      <dgm:prSet/>
      <dgm:spPr/>
      <dgm:t>
        <a:bodyPr/>
        <a:lstStyle/>
        <a:p>
          <a:endParaRPr lang="en-US"/>
        </a:p>
      </dgm:t>
    </dgm:pt>
    <dgm:pt modelId="{00AD94A6-965A-4DA0-86B6-E78D07B03246}">
      <dgm:prSet phldrT="[Text]"/>
      <dgm:spPr>
        <a:solidFill>
          <a:schemeClr val="bg1"/>
        </a:solidFill>
        <a:ln>
          <a:solidFill>
            <a:schemeClr val="bg1"/>
          </a:solidFill>
        </a:ln>
      </dgm:spPr>
      <dgm:t>
        <a:bodyPr/>
        <a:lstStyle/>
        <a:p>
          <a:endParaRPr lang="en-US" dirty="0">
            <a:latin typeface="Segoe UI Semilight" panose="020B0402040204020203" pitchFamily="34" charset="0"/>
            <a:cs typeface="Segoe UI Semilight" panose="020B0402040204020203" pitchFamily="34" charset="0"/>
          </a:endParaRPr>
        </a:p>
      </dgm:t>
    </dgm:pt>
    <dgm:pt modelId="{18A47BA9-7546-43BD-8DBA-F5BBB6B89EB5}" type="parTrans" cxnId="{10021DD2-03CC-4170-B219-273E9CC66639}">
      <dgm:prSet/>
      <dgm:spPr/>
      <dgm:t>
        <a:bodyPr/>
        <a:lstStyle/>
        <a:p>
          <a:endParaRPr lang="en-US"/>
        </a:p>
      </dgm:t>
    </dgm:pt>
    <dgm:pt modelId="{69A6DCD8-66A6-4678-A74A-2E9CEA605E95}" type="sibTrans" cxnId="{10021DD2-03CC-4170-B219-273E9CC66639}">
      <dgm:prSet/>
      <dgm:spPr/>
      <dgm:t>
        <a:bodyPr/>
        <a:lstStyle/>
        <a:p>
          <a:endParaRPr lang="en-US"/>
        </a:p>
      </dgm:t>
    </dgm:pt>
    <dgm:pt modelId="{A12F0420-2CAF-40F5-8863-65540656AF8A}" type="pres">
      <dgm:prSet presAssocID="{E0617FE8-CC65-4B0B-AC15-184D1EB600A3}" presName="vert0" presStyleCnt="0">
        <dgm:presLayoutVars>
          <dgm:dir/>
          <dgm:animOne val="branch"/>
          <dgm:animLvl val="lvl"/>
        </dgm:presLayoutVars>
      </dgm:prSet>
      <dgm:spPr/>
      <dgm:t>
        <a:bodyPr/>
        <a:lstStyle/>
        <a:p>
          <a:endParaRPr lang="en-US"/>
        </a:p>
      </dgm:t>
    </dgm:pt>
    <dgm:pt modelId="{73AE8A6D-9ADC-4FA1-936E-02FA89D90C4F}" type="pres">
      <dgm:prSet presAssocID="{96336205-DF2E-4362-9151-EFEF2377DAEF}" presName="thickLine" presStyleLbl="alignNode1" presStyleIdx="0" presStyleCnt="1"/>
      <dgm:spPr>
        <a:solidFill>
          <a:srgbClr val="FF6699"/>
        </a:solidFill>
        <a:ln>
          <a:solidFill>
            <a:schemeClr val="bg1"/>
          </a:solidFill>
        </a:ln>
      </dgm:spPr>
    </dgm:pt>
    <dgm:pt modelId="{568C227D-22F8-4279-ADC9-E75D172B7E52}" type="pres">
      <dgm:prSet presAssocID="{96336205-DF2E-4362-9151-EFEF2377DAEF}" presName="horz1" presStyleCnt="0"/>
      <dgm:spPr/>
    </dgm:pt>
    <dgm:pt modelId="{6E7B2DD2-919F-43AF-A1BA-A740A70FF3D8}" type="pres">
      <dgm:prSet presAssocID="{96336205-DF2E-4362-9151-EFEF2377DAEF}" presName="tx1" presStyleLbl="revTx" presStyleIdx="0" presStyleCnt="7" custScaleX="151626" custLinFactNeighborX="-11865" custLinFactNeighborY="-30355"/>
      <dgm:spPr/>
      <dgm:t>
        <a:bodyPr/>
        <a:lstStyle/>
        <a:p>
          <a:endParaRPr lang="en-US"/>
        </a:p>
      </dgm:t>
    </dgm:pt>
    <dgm:pt modelId="{7914A3CB-11D5-4155-B09B-38DF6154D6B3}" type="pres">
      <dgm:prSet presAssocID="{96336205-DF2E-4362-9151-EFEF2377DAEF}" presName="vert1" presStyleCnt="0"/>
      <dgm:spPr/>
    </dgm:pt>
    <dgm:pt modelId="{8074C236-F37F-4CA8-BA5C-F2EEA2B3C39B}" type="pres">
      <dgm:prSet presAssocID="{DAA02D4E-D99A-46D6-8921-521C8A5B67B9}" presName="vertSpace2a" presStyleCnt="0"/>
      <dgm:spPr/>
    </dgm:pt>
    <dgm:pt modelId="{D7466862-3BDC-4822-896F-5EFDA84FD96B}" type="pres">
      <dgm:prSet presAssocID="{DAA02D4E-D99A-46D6-8921-521C8A5B67B9}" presName="horz2" presStyleCnt="0"/>
      <dgm:spPr/>
    </dgm:pt>
    <dgm:pt modelId="{ADCCAE42-215B-4525-9DBB-937B8ABA2DF0}" type="pres">
      <dgm:prSet presAssocID="{DAA02D4E-D99A-46D6-8921-521C8A5B67B9}" presName="horzSpace2" presStyleCnt="0"/>
      <dgm:spPr/>
    </dgm:pt>
    <dgm:pt modelId="{485A1D79-743F-4D9C-B214-4D0081F9BFF8}" type="pres">
      <dgm:prSet presAssocID="{DAA02D4E-D99A-46D6-8921-521C8A5B67B9}" presName="tx2" presStyleLbl="revTx" presStyleIdx="1" presStyleCnt="7"/>
      <dgm:spPr/>
      <dgm:t>
        <a:bodyPr/>
        <a:lstStyle/>
        <a:p>
          <a:endParaRPr lang="en-US"/>
        </a:p>
      </dgm:t>
    </dgm:pt>
    <dgm:pt modelId="{68160C92-6591-42E0-B59D-C11520742A54}" type="pres">
      <dgm:prSet presAssocID="{DAA02D4E-D99A-46D6-8921-521C8A5B67B9}" presName="vert2" presStyleCnt="0"/>
      <dgm:spPr/>
    </dgm:pt>
    <dgm:pt modelId="{A729ACF6-DE0E-4093-B555-658268F34F37}" type="pres">
      <dgm:prSet presAssocID="{DAA02D4E-D99A-46D6-8921-521C8A5B67B9}" presName="thinLine2b" presStyleLbl="callout" presStyleIdx="0" presStyleCnt="6"/>
      <dgm:spPr>
        <a:solidFill>
          <a:srgbClr val="FF6699"/>
        </a:solidFill>
        <a:ln>
          <a:solidFill>
            <a:schemeClr val="bg1"/>
          </a:solidFill>
        </a:ln>
      </dgm:spPr>
    </dgm:pt>
    <dgm:pt modelId="{A8B104A3-3B18-4C43-8EAD-0412ACB69DA3}" type="pres">
      <dgm:prSet presAssocID="{DAA02D4E-D99A-46D6-8921-521C8A5B67B9}" presName="vertSpace2b" presStyleCnt="0"/>
      <dgm:spPr/>
    </dgm:pt>
    <dgm:pt modelId="{C95B93A8-5518-43BA-876B-F5944D3E5586}" type="pres">
      <dgm:prSet presAssocID="{8D87E87D-88DB-4FDA-BFE3-108D1CCAC78D}" presName="horz2" presStyleCnt="0"/>
      <dgm:spPr/>
    </dgm:pt>
    <dgm:pt modelId="{D79D91D2-4C17-44C4-8E38-7D59CC023CD0}" type="pres">
      <dgm:prSet presAssocID="{8D87E87D-88DB-4FDA-BFE3-108D1CCAC78D}" presName="horzSpace2" presStyleCnt="0"/>
      <dgm:spPr/>
    </dgm:pt>
    <dgm:pt modelId="{9284B05E-3666-4ADA-8327-094C0DB946FB}" type="pres">
      <dgm:prSet presAssocID="{8D87E87D-88DB-4FDA-BFE3-108D1CCAC78D}" presName="tx2" presStyleLbl="revTx" presStyleIdx="2" presStyleCnt="7"/>
      <dgm:spPr/>
      <dgm:t>
        <a:bodyPr/>
        <a:lstStyle/>
        <a:p>
          <a:endParaRPr lang="en-US"/>
        </a:p>
      </dgm:t>
    </dgm:pt>
    <dgm:pt modelId="{56D9E16F-FB09-4A63-990F-A90BDFE60907}" type="pres">
      <dgm:prSet presAssocID="{8D87E87D-88DB-4FDA-BFE3-108D1CCAC78D}" presName="vert2" presStyleCnt="0"/>
      <dgm:spPr/>
    </dgm:pt>
    <dgm:pt modelId="{0BFACF09-5A17-43CA-9611-A07014339D0B}" type="pres">
      <dgm:prSet presAssocID="{8D87E87D-88DB-4FDA-BFE3-108D1CCAC78D}" presName="thinLine2b" presStyleLbl="callout" presStyleIdx="1" presStyleCnt="6"/>
      <dgm:spPr>
        <a:solidFill>
          <a:srgbClr val="FF6699"/>
        </a:solidFill>
        <a:ln>
          <a:solidFill>
            <a:schemeClr val="bg1"/>
          </a:solidFill>
        </a:ln>
      </dgm:spPr>
    </dgm:pt>
    <dgm:pt modelId="{C44E64FA-CFDF-418F-9356-109B41E593E3}" type="pres">
      <dgm:prSet presAssocID="{8D87E87D-88DB-4FDA-BFE3-108D1CCAC78D}" presName="vertSpace2b" presStyleCnt="0"/>
      <dgm:spPr/>
    </dgm:pt>
    <dgm:pt modelId="{BEE2B35E-3709-42F2-8FF8-FD54BF20D691}" type="pres">
      <dgm:prSet presAssocID="{1CC12D4B-1B86-4D35-B945-18EDEF7F9D7B}" presName="horz2" presStyleCnt="0"/>
      <dgm:spPr/>
    </dgm:pt>
    <dgm:pt modelId="{7A56FC36-4EA6-4165-B080-5EA6BC9874AA}" type="pres">
      <dgm:prSet presAssocID="{1CC12D4B-1B86-4D35-B945-18EDEF7F9D7B}" presName="horzSpace2" presStyleCnt="0"/>
      <dgm:spPr/>
    </dgm:pt>
    <dgm:pt modelId="{10752EF5-3402-44B1-919F-4FEFBB4FC717}" type="pres">
      <dgm:prSet presAssocID="{1CC12D4B-1B86-4D35-B945-18EDEF7F9D7B}" presName="tx2" presStyleLbl="revTx" presStyleIdx="3" presStyleCnt="7"/>
      <dgm:spPr/>
      <dgm:t>
        <a:bodyPr/>
        <a:lstStyle/>
        <a:p>
          <a:endParaRPr lang="en-US"/>
        </a:p>
      </dgm:t>
    </dgm:pt>
    <dgm:pt modelId="{DC6D49C0-5743-4D20-B295-3FA8FAD22D7E}" type="pres">
      <dgm:prSet presAssocID="{1CC12D4B-1B86-4D35-B945-18EDEF7F9D7B}" presName="vert2" presStyleCnt="0"/>
      <dgm:spPr/>
    </dgm:pt>
    <dgm:pt modelId="{75FFBBF7-6DAC-4FC5-B4F3-E9AF0D6D0B5C}" type="pres">
      <dgm:prSet presAssocID="{1CC12D4B-1B86-4D35-B945-18EDEF7F9D7B}" presName="thinLine2b" presStyleLbl="callout" presStyleIdx="2" presStyleCnt="6"/>
      <dgm:spPr>
        <a:solidFill>
          <a:srgbClr val="FF6699"/>
        </a:solidFill>
        <a:ln>
          <a:solidFill>
            <a:schemeClr val="bg1"/>
          </a:solidFill>
        </a:ln>
      </dgm:spPr>
    </dgm:pt>
    <dgm:pt modelId="{6D824965-3E1E-45B4-91B3-DAE86C7463C9}" type="pres">
      <dgm:prSet presAssocID="{1CC12D4B-1B86-4D35-B945-18EDEF7F9D7B}" presName="vertSpace2b" presStyleCnt="0"/>
      <dgm:spPr/>
    </dgm:pt>
    <dgm:pt modelId="{C2D4E8FB-2426-4E03-87D1-6F0967869D20}" type="pres">
      <dgm:prSet presAssocID="{B37D0113-0CEC-43F4-8F77-05FAF49106F5}" presName="horz2" presStyleCnt="0"/>
      <dgm:spPr/>
    </dgm:pt>
    <dgm:pt modelId="{4CAB9E22-68EA-419F-BDDC-5EDB37176486}" type="pres">
      <dgm:prSet presAssocID="{B37D0113-0CEC-43F4-8F77-05FAF49106F5}" presName="horzSpace2" presStyleCnt="0"/>
      <dgm:spPr/>
    </dgm:pt>
    <dgm:pt modelId="{99A2C318-9C94-4991-B4E1-D51921A0F430}" type="pres">
      <dgm:prSet presAssocID="{B37D0113-0CEC-43F4-8F77-05FAF49106F5}" presName="tx2" presStyleLbl="revTx" presStyleIdx="4" presStyleCnt="7"/>
      <dgm:spPr/>
      <dgm:t>
        <a:bodyPr/>
        <a:lstStyle/>
        <a:p>
          <a:endParaRPr lang="en-US"/>
        </a:p>
      </dgm:t>
    </dgm:pt>
    <dgm:pt modelId="{7CC17330-A78F-4964-B85A-02D2F85966AD}" type="pres">
      <dgm:prSet presAssocID="{B37D0113-0CEC-43F4-8F77-05FAF49106F5}" presName="vert2" presStyleCnt="0"/>
      <dgm:spPr/>
    </dgm:pt>
    <dgm:pt modelId="{7BC0E7DC-F237-45B5-B224-4F3A7A48AF6A}" type="pres">
      <dgm:prSet presAssocID="{B37D0113-0CEC-43F4-8F77-05FAF49106F5}" presName="thinLine2b" presStyleLbl="callout" presStyleIdx="3" presStyleCnt="6"/>
      <dgm:spPr>
        <a:solidFill>
          <a:srgbClr val="FF6699"/>
        </a:solidFill>
        <a:ln>
          <a:solidFill>
            <a:schemeClr val="bg1"/>
          </a:solidFill>
        </a:ln>
      </dgm:spPr>
    </dgm:pt>
    <dgm:pt modelId="{80D706B5-60BA-41AF-893A-F4BB81FB5093}" type="pres">
      <dgm:prSet presAssocID="{B37D0113-0CEC-43F4-8F77-05FAF49106F5}" presName="vertSpace2b" presStyleCnt="0"/>
      <dgm:spPr/>
    </dgm:pt>
    <dgm:pt modelId="{7729FDA7-9738-4C2B-928A-41822E061D5F}" type="pres">
      <dgm:prSet presAssocID="{1265C309-2C84-47BF-97B7-2399D3ED74AD}" presName="horz2" presStyleCnt="0"/>
      <dgm:spPr/>
    </dgm:pt>
    <dgm:pt modelId="{69B9A73D-3B81-4AA6-828E-A3EE676848EA}" type="pres">
      <dgm:prSet presAssocID="{1265C309-2C84-47BF-97B7-2399D3ED74AD}" presName="horzSpace2" presStyleCnt="0"/>
      <dgm:spPr/>
    </dgm:pt>
    <dgm:pt modelId="{856B302A-1ED8-410B-82D9-8CED9521F6F0}" type="pres">
      <dgm:prSet presAssocID="{1265C309-2C84-47BF-97B7-2399D3ED74AD}" presName="tx2" presStyleLbl="revTx" presStyleIdx="5" presStyleCnt="7" custLinFactNeighborY="-2398"/>
      <dgm:spPr/>
      <dgm:t>
        <a:bodyPr/>
        <a:lstStyle/>
        <a:p>
          <a:endParaRPr lang="en-US"/>
        </a:p>
      </dgm:t>
    </dgm:pt>
    <dgm:pt modelId="{8D81AD75-C636-4BE8-8180-9532AECFBB34}" type="pres">
      <dgm:prSet presAssocID="{1265C309-2C84-47BF-97B7-2399D3ED74AD}" presName="vert2" presStyleCnt="0"/>
      <dgm:spPr/>
    </dgm:pt>
    <dgm:pt modelId="{6A459C85-48CF-4B01-8C71-BB84169302FF}" type="pres">
      <dgm:prSet presAssocID="{1265C309-2C84-47BF-97B7-2399D3ED74AD}" presName="thinLine2b" presStyleLbl="callout" presStyleIdx="4" presStyleCnt="6"/>
      <dgm:spPr>
        <a:solidFill>
          <a:srgbClr val="FF6699"/>
        </a:solidFill>
        <a:ln>
          <a:solidFill>
            <a:schemeClr val="bg1"/>
          </a:solidFill>
        </a:ln>
      </dgm:spPr>
    </dgm:pt>
    <dgm:pt modelId="{B31E1284-5CC8-466D-BA03-F3AB7C827E86}" type="pres">
      <dgm:prSet presAssocID="{1265C309-2C84-47BF-97B7-2399D3ED74AD}" presName="vertSpace2b" presStyleCnt="0"/>
      <dgm:spPr/>
    </dgm:pt>
    <dgm:pt modelId="{1837F537-F97E-41AC-9E8C-1381933B42D8}" type="pres">
      <dgm:prSet presAssocID="{00AD94A6-965A-4DA0-86B6-E78D07B03246}" presName="horz2" presStyleCnt="0"/>
      <dgm:spPr/>
    </dgm:pt>
    <dgm:pt modelId="{94730CF2-2D54-41A4-9C29-026D6D9A897B}" type="pres">
      <dgm:prSet presAssocID="{00AD94A6-965A-4DA0-86B6-E78D07B03246}" presName="horzSpace2" presStyleCnt="0"/>
      <dgm:spPr/>
    </dgm:pt>
    <dgm:pt modelId="{E37BE66A-7124-487A-973C-66E1603DF831}" type="pres">
      <dgm:prSet presAssocID="{00AD94A6-965A-4DA0-86B6-E78D07B03246}" presName="tx2" presStyleLbl="revTx" presStyleIdx="6" presStyleCnt="7"/>
      <dgm:spPr/>
      <dgm:t>
        <a:bodyPr/>
        <a:lstStyle/>
        <a:p>
          <a:endParaRPr lang="en-US"/>
        </a:p>
      </dgm:t>
    </dgm:pt>
    <dgm:pt modelId="{197CA7F4-42B2-475B-9E84-CB02DECCB284}" type="pres">
      <dgm:prSet presAssocID="{00AD94A6-965A-4DA0-86B6-E78D07B03246}" presName="vert2" presStyleCnt="0"/>
      <dgm:spPr/>
    </dgm:pt>
    <dgm:pt modelId="{705D89D7-E9AB-4147-BA3B-F1F86D967C69}" type="pres">
      <dgm:prSet presAssocID="{00AD94A6-965A-4DA0-86B6-E78D07B03246}" presName="thinLine2b" presStyleLbl="callout" presStyleIdx="5" presStyleCnt="6"/>
      <dgm:spPr>
        <a:solidFill>
          <a:srgbClr val="FF6699"/>
        </a:solidFill>
        <a:ln>
          <a:solidFill>
            <a:schemeClr val="bg1"/>
          </a:solidFill>
        </a:ln>
      </dgm:spPr>
    </dgm:pt>
    <dgm:pt modelId="{B9EB5D9E-0729-46FD-8128-D081F9C82023}" type="pres">
      <dgm:prSet presAssocID="{00AD94A6-965A-4DA0-86B6-E78D07B03246}" presName="vertSpace2b" presStyleCnt="0"/>
      <dgm:spPr/>
    </dgm:pt>
  </dgm:ptLst>
  <dgm:cxnLst>
    <dgm:cxn modelId="{08C4B96B-8D4F-43B5-870E-D2DE191FBB74}" srcId="{96336205-DF2E-4362-9151-EFEF2377DAEF}" destId="{8D87E87D-88DB-4FDA-BFE3-108D1CCAC78D}" srcOrd="1" destOrd="0" parTransId="{95ED579F-6DE4-42A3-9C8F-0220BB99F36C}" sibTransId="{70AC2DC3-8A42-44EC-A9EB-B7EFA4E7AE2E}"/>
    <dgm:cxn modelId="{FE41702E-DBFE-4E5E-B643-A9DA17EB248D}" type="presOf" srcId="{96336205-DF2E-4362-9151-EFEF2377DAEF}" destId="{6E7B2DD2-919F-43AF-A1BA-A740A70FF3D8}" srcOrd="0" destOrd="0" presId="urn:microsoft.com/office/officeart/2008/layout/LinedList"/>
    <dgm:cxn modelId="{38C9AD20-41A6-4065-925B-72E9012E33C9}" srcId="{96336205-DF2E-4362-9151-EFEF2377DAEF}" destId="{B37D0113-0CEC-43F4-8F77-05FAF49106F5}" srcOrd="3" destOrd="0" parTransId="{53AA75F8-F9DA-4A8C-9F53-CE7C20C97A1F}" sibTransId="{24242EA9-F1E4-4F09-829A-ABCFCBBFE560}"/>
    <dgm:cxn modelId="{2C75A1C0-E3E5-4C16-B953-A29D7C27882E}" type="presOf" srcId="{B37D0113-0CEC-43F4-8F77-05FAF49106F5}" destId="{99A2C318-9C94-4991-B4E1-D51921A0F430}" srcOrd="0" destOrd="0" presId="urn:microsoft.com/office/officeart/2008/layout/LinedList"/>
    <dgm:cxn modelId="{C463E5F8-C524-4E5A-A1DB-91B69B35FEFC}" srcId="{96336205-DF2E-4362-9151-EFEF2377DAEF}" destId="{1265C309-2C84-47BF-97B7-2399D3ED74AD}" srcOrd="4" destOrd="0" parTransId="{184394D7-8331-40A7-81D4-F48499C2A0B0}" sibTransId="{3F9FE5E5-F6EA-47FF-BD2A-F226E957DCA9}"/>
    <dgm:cxn modelId="{0B3DDACA-F90E-4D34-87AC-469DC6795590}" type="presOf" srcId="{1265C309-2C84-47BF-97B7-2399D3ED74AD}" destId="{856B302A-1ED8-410B-82D9-8CED9521F6F0}" srcOrd="0" destOrd="0" presId="urn:microsoft.com/office/officeart/2008/layout/LinedList"/>
    <dgm:cxn modelId="{10021DD2-03CC-4170-B219-273E9CC66639}" srcId="{96336205-DF2E-4362-9151-EFEF2377DAEF}" destId="{00AD94A6-965A-4DA0-86B6-E78D07B03246}" srcOrd="5" destOrd="0" parTransId="{18A47BA9-7546-43BD-8DBA-F5BBB6B89EB5}" sibTransId="{69A6DCD8-66A6-4678-A74A-2E9CEA605E95}"/>
    <dgm:cxn modelId="{EA09CBA6-FD32-463C-808D-BFE4B5336737}" type="presOf" srcId="{00AD94A6-965A-4DA0-86B6-E78D07B03246}" destId="{E37BE66A-7124-487A-973C-66E1603DF831}" srcOrd="0" destOrd="0" presId="urn:microsoft.com/office/officeart/2008/layout/LinedList"/>
    <dgm:cxn modelId="{DC0C0750-9659-40EA-B56D-05F3E14162EF}" type="presOf" srcId="{E0617FE8-CC65-4B0B-AC15-184D1EB600A3}" destId="{A12F0420-2CAF-40F5-8863-65540656AF8A}" srcOrd="0" destOrd="0" presId="urn:microsoft.com/office/officeart/2008/layout/LinedList"/>
    <dgm:cxn modelId="{5C8C9AE0-1148-478B-A732-66FAF8AA8144}" srcId="{96336205-DF2E-4362-9151-EFEF2377DAEF}" destId="{DAA02D4E-D99A-46D6-8921-521C8A5B67B9}" srcOrd="0" destOrd="0" parTransId="{73DCE096-6EF5-44A2-BD77-699CC0FA4975}" sibTransId="{954A23D1-BA45-4A61-B32D-CA6F6974D908}"/>
    <dgm:cxn modelId="{A0D7D789-75FD-4379-AAFF-8B09A977AB85}" srcId="{96336205-DF2E-4362-9151-EFEF2377DAEF}" destId="{1CC12D4B-1B86-4D35-B945-18EDEF7F9D7B}" srcOrd="2" destOrd="0" parTransId="{9D01F7B2-5E33-40D8-8031-D69C229CD0CE}" sibTransId="{8272CE2E-A1BF-4DA2-A7BA-8D9F687BA847}"/>
    <dgm:cxn modelId="{36C71B1D-CEFC-42B1-8104-4B459AC8550C}" type="presOf" srcId="{DAA02D4E-D99A-46D6-8921-521C8A5B67B9}" destId="{485A1D79-743F-4D9C-B214-4D0081F9BFF8}" srcOrd="0" destOrd="0" presId="urn:microsoft.com/office/officeart/2008/layout/LinedList"/>
    <dgm:cxn modelId="{F1E8A3E0-C48D-4A09-8CA7-FB9386B32615}" type="presOf" srcId="{8D87E87D-88DB-4FDA-BFE3-108D1CCAC78D}" destId="{9284B05E-3666-4ADA-8327-094C0DB946FB}" srcOrd="0" destOrd="0" presId="urn:microsoft.com/office/officeart/2008/layout/LinedList"/>
    <dgm:cxn modelId="{047820F5-2044-469A-8D48-14FF4F485083}" srcId="{E0617FE8-CC65-4B0B-AC15-184D1EB600A3}" destId="{96336205-DF2E-4362-9151-EFEF2377DAEF}" srcOrd="0" destOrd="0" parTransId="{0B559AE2-4C49-481E-97E2-DFBF2778880A}" sibTransId="{693105D9-150B-4ADD-8D97-07E2A1A85A2C}"/>
    <dgm:cxn modelId="{78C118F4-6D67-41A2-B9BE-165187D40865}" type="presOf" srcId="{1CC12D4B-1B86-4D35-B945-18EDEF7F9D7B}" destId="{10752EF5-3402-44B1-919F-4FEFBB4FC717}" srcOrd="0" destOrd="0" presId="urn:microsoft.com/office/officeart/2008/layout/LinedList"/>
    <dgm:cxn modelId="{9D3C306D-CFF3-4D02-AA32-8C16331204BE}" type="presParOf" srcId="{A12F0420-2CAF-40F5-8863-65540656AF8A}" destId="{73AE8A6D-9ADC-4FA1-936E-02FA89D90C4F}" srcOrd="0" destOrd="0" presId="urn:microsoft.com/office/officeart/2008/layout/LinedList"/>
    <dgm:cxn modelId="{806F7A23-D5BC-4DBD-9121-609FC32C7C4B}" type="presParOf" srcId="{A12F0420-2CAF-40F5-8863-65540656AF8A}" destId="{568C227D-22F8-4279-ADC9-E75D172B7E52}" srcOrd="1" destOrd="0" presId="urn:microsoft.com/office/officeart/2008/layout/LinedList"/>
    <dgm:cxn modelId="{7BB51373-521C-426A-B9F0-8D8AC101E0BA}" type="presParOf" srcId="{568C227D-22F8-4279-ADC9-E75D172B7E52}" destId="{6E7B2DD2-919F-43AF-A1BA-A740A70FF3D8}" srcOrd="0" destOrd="0" presId="urn:microsoft.com/office/officeart/2008/layout/LinedList"/>
    <dgm:cxn modelId="{E81E01A9-B741-4DF1-BC49-CC5BC52FBD84}" type="presParOf" srcId="{568C227D-22F8-4279-ADC9-E75D172B7E52}" destId="{7914A3CB-11D5-4155-B09B-38DF6154D6B3}" srcOrd="1" destOrd="0" presId="urn:microsoft.com/office/officeart/2008/layout/LinedList"/>
    <dgm:cxn modelId="{EE3D7F11-22A4-4BC6-96CE-6FEACA220039}" type="presParOf" srcId="{7914A3CB-11D5-4155-B09B-38DF6154D6B3}" destId="{8074C236-F37F-4CA8-BA5C-F2EEA2B3C39B}" srcOrd="0" destOrd="0" presId="urn:microsoft.com/office/officeart/2008/layout/LinedList"/>
    <dgm:cxn modelId="{4AEC6F40-0A7A-4E71-9F3E-8DB649B4F6A4}" type="presParOf" srcId="{7914A3CB-11D5-4155-B09B-38DF6154D6B3}" destId="{D7466862-3BDC-4822-896F-5EFDA84FD96B}" srcOrd="1" destOrd="0" presId="urn:microsoft.com/office/officeart/2008/layout/LinedList"/>
    <dgm:cxn modelId="{7C4212D8-C23F-4794-9934-4AF01917ED6B}" type="presParOf" srcId="{D7466862-3BDC-4822-896F-5EFDA84FD96B}" destId="{ADCCAE42-215B-4525-9DBB-937B8ABA2DF0}" srcOrd="0" destOrd="0" presId="urn:microsoft.com/office/officeart/2008/layout/LinedList"/>
    <dgm:cxn modelId="{25B4C51A-8EBE-4C89-9E3D-B6C425D356BB}" type="presParOf" srcId="{D7466862-3BDC-4822-896F-5EFDA84FD96B}" destId="{485A1D79-743F-4D9C-B214-4D0081F9BFF8}" srcOrd="1" destOrd="0" presId="urn:microsoft.com/office/officeart/2008/layout/LinedList"/>
    <dgm:cxn modelId="{515C6C7B-FC53-4F87-99AE-D72158018C29}" type="presParOf" srcId="{D7466862-3BDC-4822-896F-5EFDA84FD96B}" destId="{68160C92-6591-42E0-B59D-C11520742A54}" srcOrd="2" destOrd="0" presId="urn:microsoft.com/office/officeart/2008/layout/LinedList"/>
    <dgm:cxn modelId="{7DA52909-7F00-4CB4-9AA5-57DCC758628A}" type="presParOf" srcId="{7914A3CB-11D5-4155-B09B-38DF6154D6B3}" destId="{A729ACF6-DE0E-4093-B555-658268F34F37}" srcOrd="2" destOrd="0" presId="urn:microsoft.com/office/officeart/2008/layout/LinedList"/>
    <dgm:cxn modelId="{1D0422EC-82DC-4F2D-8AF6-68508F78A375}" type="presParOf" srcId="{7914A3CB-11D5-4155-B09B-38DF6154D6B3}" destId="{A8B104A3-3B18-4C43-8EAD-0412ACB69DA3}" srcOrd="3" destOrd="0" presId="urn:microsoft.com/office/officeart/2008/layout/LinedList"/>
    <dgm:cxn modelId="{F1BF3A3F-06BA-4978-8477-0E340046D689}" type="presParOf" srcId="{7914A3CB-11D5-4155-B09B-38DF6154D6B3}" destId="{C95B93A8-5518-43BA-876B-F5944D3E5586}" srcOrd="4" destOrd="0" presId="urn:microsoft.com/office/officeart/2008/layout/LinedList"/>
    <dgm:cxn modelId="{55D2D0C4-04B8-4B28-91A4-9E799E3F5DCF}" type="presParOf" srcId="{C95B93A8-5518-43BA-876B-F5944D3E5586}" destId="{D79D91D2-4C17-44C4-8E38-7D59CC023CD0}" srcOrd="0" destOrd="0" presId="urn:microsoft.com/office/officeart/2008/layout/LinedList"/>
    <dgm:cxn modelId="{D78FE184-77CB-49DC-BD5A-F38189F8E5FF}" type="presParOf" srcId="{C95B93A8-5518-43BA-876B-F5944D3E5586}" destId="{9284B05E-3666-4ADA-8327-094C0DB946FB}" srcOrd="1" destOrd="0" presId="urn:microsoft.com/office/officeart/2008/layout/LinedList"/>
    <dgm:cxn modelId="{412D2F76-36C6-4D4D-88F2-D4B90E7CC22D}" type="presParOf" srcId="{C95B93A8-5518-43BA-876B-F5944D3E5586}" destId="{56D9E16F-FB09-4A63-990F-A90BDFE60907}" srcOrd="2" destOrd="0" presId="urn:microsoft.com/office/officeart/2008/layout/LinedList"/>
    <dgm:cxn modelId="{46F26B0B-5AE6-490B-958C-540BA83414A0}" type="presParOf" srcId="{7914A3CB-11D5-4155-B09B-38DF6154D6B3}" destId="{0BFACF09-5A17-43CA-9611-A07014339D0B}" srcOrd="5" destOrd="0" presId="urn:microsoft.com/office/officeart/2008/layout/LinedList"/>
    <dgm:cxn modelId="{908BF817-E0CB-4842-A41E-C930BB7EA23D}" type="presParOf" srcId="{7914A3CB-11D5-4155-B09B-38DF6154D6B3}" destId="{C44E64FA-CFDF-418F-9356-109B41E593E3}" srcOrd="6" destOrd="0" presId="urn:microsoft.com/office/officeart/2008/layout/LinedList"/>
    <dgm:cxn modelId="{6C3E6C1A-6E2E-4EDB-8A13-C128F25A4EB3}" type="presParOf" srcId="{7914A3CB-11D5-4155-B09B-38DF6154D6B3}" destId="{BEE2B35E-3709-42F2-8FF8-FD54BF20D691}" srcOrd="7" destOrd="0" presId="urn:microsoft.com/office/officeart/2008/layout/LinedList"/>
    <dgm:cxn modelId="{CF6E1AAB-6254-4650-BF17-295DB4E7DF0D}" type="presParOf" srcId="{BEE2B35E-3709-42F2-8FF8-FD54BF20D691}" destId="{7A56FC36-4EA6-4165-B080-5EA6BC9874AA}" srcOrd="0" destOrd="0" presId="urn:microsoft.com/office/officeart/2008/layout/LinedList"/>
    <dgm:cxn modelId="{4E56EF4A-A0D2-4B4D-B975-95739E3C0A60}" type="presParOf" srcId="{BEE2B35E-3709-42F2-8FF8-FD54BF20D691}" destId="{10752EF5-3402-44B1-919F-4FEFBB4FC717}" srcOrd="1" destOrd="0" presId="urn:microsoft.com/office/officeart/2008/layout/LinedList"/>
    <dgm:cxn modelId="{CF44156B-29DD-4EAB-B286-D79CC86225F7}" type="presParOf" srcId="{BEE2B35E-3709-42F2-8FF8-FD54BF20D691}" destId="{DC6D49C0-5743-4D20-B295-3FA8FAD22D7E}" srcOrd="2" destOrd="0" presId="urn:microsoft.com/office/officeart/2008/layout/LinedList"/>
    <dgm:cxn modelId="{26C236CD-DD40-4537-87B7-9E5AE889C074}" type="presParOf" srcId="{7914A3CB-11D5-4155-B09B-38DF6154D6B3}" destId="{75FFBBF7-6DAC-4FC5-B4F3-E9AF0D6D0B5C}" srcOrd="8" destOrd="0" presId="urn:microsoft.com/office/officeart/2008/layout/LinedList"/>
    <dgm:cxn modelId="{D06C7D4D-A02F-4628-AF39-125063011A59}" type="presParOf" srcId="{7914A3CB-11D5-4155-B09B-38DF6154D6B3}" destId="{6D824965-3E1E-45B4-91B3-DAE86C7463C9}" srcOrd="9" destOrd="0" presId="urn:microsoft.com/office/officeart/2008/layout/LinedList"/>
    <dgm:cxn modelId="{E2BBE3A2-6176-442A-B9F2-F1E97541D953}" type="presParOf" srcId="{7914A3CB-11D5-4155-B09B-38DF6154D6B3}" destId="{C2D4E8FB-2426-4E03-87D1-6F0967869D20}" srcOrd="10" destOrd="0" presId="urn:microsoft.com/office/officeart/2008/layout/LinedList"/>
    <dgm:cxn modelId="{B1F828B3-A4E9-41F8-BF72-041E65222440}" type="presParOf" srcId="{C2D4E8FB-2426-4E03-87D1-6F0967869D20}" destId="{4CAB9E22-68EA-419F-BDDC-5EDB37176486}" srcOrd="0" destOrd="0" presId="urn:microsoft.com/office/officeart/2008/layout/LinedList"/>
    <dgm:cxn modelId="{D2A8A180-C056-4D2E-9A50-7427D59E53AB}" type="presParOf" srcId="{C2D4E8FB-2426-4E03-87D1-6F0967869D20}" destId="{99A2C318-9C94-4991-B4E1-D51921A0F430}" srcOrd="1" destOrd="0" presId="urn:microsoft.com/office/officeart/2008/layout/LinedList"/>
    <dgm:cxn modelId="{2F6CBF20-F058-4063-8BFC-4FC23F83B966}" type="presParOf" srcId="{C2D4E8FB-2426-4E03-87D1-6F0967869D20}" destId="{7CC17330-A78F-4964-B85A-02D2F85966AD}" srcOrd="2" destOrd="0" presId="urn:microsoft.com/office/officeart/2008/layout/LinedList"/>
    <dgm:cxn modelId="{DEB13777-A2EF-45A1-91C5-6894C5BDAF0A}" type="presParOf" srcId="{7914A3CB-11D5-4155-B09B-38DF6154D6B3}" destId="{7BC0E7DC-F237-45B5-B224-4F3A7A48AF6A}" srcOrd="11" destOrd="0" presId="urn:microsoft.com/office/officeart/2008/layout/LinedList"/>
    <dgm:cxn modelId="{0DCFE88F-CAB1-45A6-9CB6-83E607522CD6}" type="presParOf" srcId="{7914A3CB-11D5-4155-B09B-38DF6154D6B3}" destId="{80D706B5-60BA-41AF-893A-F4BB81FB5093}" srcOrd="12" destOrd="0" presId="urn:microsoft.com/office/officeart/2008/layout/LinedList"/>
    <dgm:cxn modelId="{68D67010-A1D1-4A57-8C7B-5E2BC0DB5160}" type="presParOf" srcId="{7914A3CB-11D5-4155-B09B-38DF6154D6B3}" destId="{7729FDA7-9738-4C2B-928A-41822E061D5F}" srcOrd="13" destOrd="0" presId="urn:microsoft.com/office/officeart/2008/layout/LinedList"/>
    <dgm:cxn modelId="{5C2FE2A6-18E0-4C28-8596-F83F3C8988C0}" type="presParOf" srcId="{7729FDA7-9738-4C2B-928A-41822E061D5F}" destId="{69B9A73D-3B81-4AA6-828E-A3EE676848EA}" srcOrd="0" destOrd="0" presId="urn:microsoft.com/office/officeart/2008/layout/LinedList"/>
    <dgm:cxn modelId="{37201DEC-3A6C-4E9F-A004-11BA7936FAC1}" type="presParOf" srcId="{7729FDA7-9738-4C2B-928A-41822E061D5F}" destId="{856B302A-1ED8-410B-82D9-8CED9521F6F0}" srcOrd="1" destOrd="0" presId="urn:microsoft.com/office/officeart/2008/layout/LinedList"/>
    <dgm:cxn modelId="{7EB196A8-EA22-49B9-B972-0F8B45A05682}" type="presParOf" srcId="{7729FDA7-9738-4C2B-928A-41822E061D5F}" destId="{8D81AD75-C636-4BE8-8180-9532AECFBB34}" srcOrd="2" destOrd="0" presId="urn:microsoft.com/office/officeart/2008/layout/LinedList"/>
    <dgm:cxn modelId="{4DACF4E1-EEDC-446A-A58D-A2EB1315CA55}" type="presParOf" srcId="{7914A3CB-11D5-4155-B09B-38DF6154D6B3}" destId="{6A459C85-48CF-4B01-8C71-BB84169302FF}" srcOrd="14" destOrd="0" presId="urn:microsoft.com/office/officeart/2008/layout/LinedList"/>
    <dgm:cxn modelId="{97E4130D-5116-40E9-A224-6D54CCF11E09}" type="presParOf" srcId="{7914A3CB-11D5-4155-B09B-38DF6154D6B3}" destId="{B31E1284-5CC8-466D-BA03-F3AB7C827E86}" srcOrd="15" destOrd="0" presId="urn:microsoft.com/office/officeart/2008/layout/LinedList"/>
    <dgm:cxn modelId="{8B3257C2-8280-4FA2-8926-5CA7027755E0}" type="presParOf" srcId="{7914A3CB-11D5-4155-B09B-38DF6154D6B3}" destId="{1837F537-F97E-41AC-9E8C-1381933B42D8}" srcOrd="16" destOrd="0" presId="urn:microsoft.com/office/officeart/2008/layout/LinedList"/>
    <dgm:cxn modelId="{DD623E22-9BE4-4C0D-962E-906641F1482F}" type="presParOf" srcId="{1837F537-F97E-41AC-9E8C-1381933B42D8}" destId="{94730CF2-2D54-41A4-9C29-026D6D9A897B}" srcOrd="0" destOrd="0" presId="urn:microsoft.com/office/officeart/2008/layout/LinedList"/>
    <dgm:cxn modelId="{85049C21-D766-4D9C-885B-14BE9B883500}" type="presParOf" srcId="{1837F537-F97E-41AC-9E8C-1381933B42D8}" destId="{E37BE66A-7124-487A-973C-66E1603DF831}" srcOrd="1" destOrd="0" presId="urn:microsoft.com/office/officeart/2008/layout/LinedList"/>
    <dgm:cxn modelId="{4B764045-5CBA-4FFA-A904-951158659D1F}" type="presParOf" srcId="{1837F537-F97E-41AC-9E8C-1381933B42D8}" destId="{197CA7F4-42B2-475B-9E84-CB02DECCB284}" srcOrd="2" destOrd="0" presId="urn:microsoft.com/office/officeart/2008/layout/LinedList"/>
    <dgm:cxn modelId="{A5520FC9-D608-41F8-AB94-D34BDB5FF7E9}" type="presParOf" srcId="{7914A3CB-11D5-4155-B09B-38DF6154D6B3}" destId="{705D89D7-E9AB-4147-BA3B-F1F86D967C69}" srcOrd="17" destOrd="0" presId="urn:microsoft.com/office/officeart/2008/layout/LinedList"/>
    <dgm:cxn modelId="{8580F9BD-0379-4C26-92FA-129106FD2D17}" type="presParOf" srcId="{7914A3CB-11D5-4155-B09B-38DF6154D6B3}" destId="{B9EB5D9E-0729-46FD-8128-D081F9C82023}" srcOrd="18" destOrd="0" presId="urn:microsoft.com/office/officeart/2008/layout/LinedList"/>
  </dgm:cxnLst>
  <dgm:bg>
    <a:solidFill>
      <a:schemeClr val="bg2"/>
    </a:solidFill>
  </dgm:bg>
  <dgm:whole/>
</dgm:dataModel>
</file>

<file path=ppt/diagrams/data4.xml><?xml version="1.0" encoding="utf-8"?>
<dgm:dataModel xmlns:a="http://schemas.openxmlformats.org/drawingml/2006/main" xmlns:dgm="http://schemas.openxmlformats.org/drawingml/2006/diagram" xmlns:s="http://schemas.openxmlformats.org/officeDocument/2006/sharedTypes" xmlns:r="http://schemas.openxmlformats.org/officeDocument/2006/relationships">
  <dgm:ptLst>
    <dgm:pt modelId="{E0617FE8-CC65-4B0B-AC15-184D1EB600A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6336205-DF2E-4362-9151-EFEF2377DAEF}">
      <dgm:prSet phldrT="[Text]"/>
      <dgm:spPr>
        <a:solidFill>
          <a:srgbClr val="FF6699"/>
        </a:solidFill>
        <a:ln>
          <a:solidFill>
            <a:schemeClr val="bg1"/>
          </a:solidFill>
        </a:ln>
      </dgm:spPr>
      <dgm:t>
        <a:bodyPr/>
        <a:lstStyle/>
        <a:p>
          <a:r>
            <a:rPr lang="en-US" b="1" i="1" dirty="0">
              <a:latin typeface="+mj-lt"/>
              <a:cs typeface="Segoe UI Semilight" panose="020B0402040204020203" pitchFamily="34" charset="0"/>
            </a:rPr>
            <a:t>OBJECTIVES  OF ADVERTISING</a:t>
          </a:r>
        </a:p>
      </dgm:t>
    </dgm:pt>
    <dgm:pt modelId="{0B559AE2-4C49-481E-97E2-DFBF2778880A}" type="parTrans" cxnId="{047820F5-2044-469A-8D48-14FF4F485083}">
      <dgm:prSet/>
      <dgm:spPr/>
      <dgm:t>
        <a:bodyPr/>
        <a:lstStyle/>
        <a:p>
          <a:endParaRPr lang="en-US"/>
        </a:p>
      </dgm:t>
    </dgm:pt>
    <dgm:pt modelId="{693105D9-150B-4ADD-8D97-07E2A1A85A2C}" type="sibTrans" cxnId="{047820F5-2044-469A-8D48-14FF4F485083}">
      <dgm:prSet/>
      <dgm:spPr/>
      <dgm:t>
        <a:bodyPr/>
        <a:lstStyle/>
        <a:p>
          <a:endParaRPr lang="en-US"/>
        </a:p>
      </dgm:t>
    </dgm:pt>
    <dgm:pt modelId="{DAA02D4E-D99A-46D6-8921-521C8A5B67B9}">
      <dgm:prSet phldrT="[Text]"/>
      <dgm:spPr>
        <a:solidFill>
          <a:schemeClr val="bg2">
            <a:lumMod val="75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create awareness</a:t>
          </a:r>
        </a:p>
      </dgm:t>
    </dgm:pt>
    <dgm:pt modelId="{73DCE096-6EF5-44A2-BD77-699CC0FA4975}" type="parTrans" cxnId="{5C8C9AE0-1148-478B-A732-66FAF8AA8144}">
      <dgm:prSet/>
      <dgm:spPr/>
      <dgm:t>
        <a:bodyPr/>
        <a:lstStyle/>
        <a:p>
          <a:endParaRPr lang="en-US"/>
        </a:p>
      </dgm:t>
    </dgm:pt>
    <dgm:pt modelId="{954A23D1-BA45-4A61-B32D-CA6F6974D908}" type="sibTrans" cxnId="{5C8C9AE0-1148-478B-A732-66FAF8AA8144}">
      <dgm:prSet/>
      <dgm:spPr/>
      <dgm:t>
        <a:bodyPr/>
        <a:lstStyle/>
        <a:p>
          <a:endParaRPr lang="en-US"/>
        </a:p>
      </dgm:t>
    </dgm:pt>
    <dgm:pt modelId="{B37D0113-0CEC-43F4-8F77-05FAF49106F5}">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differentiate the product</a:t>
          </a:r>
        </a:p>
      </dgm:t>
    </dgm:pt>
    <dgm:pt modelId="{53AA75F8-F9DA-4A8C-9F53-CE7C20C97A1F}" type="parTrans" cxnId="{38C9AD20-41A6-4065-925B-72E9012E33C9}">
      <dgm:prSet/>
      <dgm:spPr/>
      <dgm:t>
        <a:bodyPr/>
        <a:lstStyle/>
        <a:p>
          <a:endParaRPr lang="en-US"/>
        </a:p>
      </dgm:t>
    </dgm:pt>
    <dgm:pt modelId="{24242EA9-F1E4-4F09-829A-ABCFCBBFE560}" type="sibTrans" cxnId="{38C9AD20-41A6-4065-925B-72E9012E33C9}">
      <dgm:prSet/>
      <dgm:spPr/>
      <dgm:t>
        <a:bodyPr/>
        <a:lstStyle/>
        <a:p>
          <a:endParaRPr lang="en-US"/>
        </a:p>
      </dgm:t>
    </dgm:pt>
    <dgm:pt modelId="{8D87E87D-88DB-4FDA-BFE3-108D1CCAC78D}">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develop and reinforce attitude </a:t>
          </a:r>
        </a:p>
      </dgm:t>
    </dgm:pt>
    <dgm:pt modelId="{95ED579F-6DE4-42A3-9C8F-0220BB99F36C}" type="parTrans" cxnId="{08C4B96B-8D4F-43B5-870E-D2DE191FBB74}">
      <dgm:prSet/>
      <dgm:spPr/>
      <dgm:t>
        <a:bodyPr/>
        <a:lstStyle/>
        <a:p>
          <a:endParaRPr lang="en-US"/>
        </a:p>
      </dgm:t>
    </dgm:pt>
    <dgm:pt modelId="{70AC2DC3-8A42-44EC-A9EB-B7EFA4E7AE2E}" type="sibTrans" cxnId="{08C4B96B-8D4F-43B5-870E-D2DE191FBB74}">
      <dgm:prSet/>
      <dgm:spPr/>
      <dgm:t>
        <a:bodyPr/>
        <a:lstStyle/>
        <a:p>
          <a:endParaRPr lang="en-US"/>
        </a:p>
      </dgm:t>
    </dgm:pt>
    <dgm:pt modelId="{1CC12D4B-1B86-4D35-B945-18EDEF7F9D7B}">
      <dgm:prSet phldrT="[Text]"/>
      <dgm:spPr>
        <a:solidFill>
          <a:schemeClr val="bg1">
            <a:lumMod val="75000"/>
          </a:schemeClr>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 To develop brand image</a:t>
          </a:r>
        </a:p>
      </dgm:t>
    </dgm:pt>
    <dgm:pt modelId="{9D01F7B2-5E33-40D8-8031-D69C229CD0CE}" type="parTrans" cxnId="{A0D7D789-75FD-4379-AAFF-8B09A977AB85}">
      <dgm:prSet/>
      <dgm:spPr/>
      <dgm:t>
        <a:bodyPr/>
        <a:lstStyle/>
        <a:p>
          <a:endParaRPr lang="en-US"/>
        </a:p>
      </dgm:t>
    </dgm:pt>
    <dgm:pt modelId="{8272CE2E-A1BF-4DA2-A7BA-8D9F687BA847}" type="sibTrans" cxnId="{A0D7D789-75FD-4379-AAFF-8B09A977AB85}">
      <dgm:prSet/>
      <dgm:spPr/>
      <dgm:t>
        <a:bodyPr/>
        <a:lstStyle/>
        <a:p>
          <a:endParaRPr lang="en-US"/>
        </a:p>
      </dgm:t>
    </dgm:pt>
    <dgm:pt modelId="{1265C309-2C84-47BF-97B7-2399D3ED74AD}">
      <dgm:prSet phldrT="[Text]"/>
      <dgm:spPr>
        <a:solidFill>
          <a:schemeClr val="bg1"/>
        </a:solidFill>
        <a:ln>
          <a:solidFill>
            <a:schemeClr val="bg1"/>
          </a:solidFill>
        </a:ln>
      </dgm:spPr>
      <dgm:t>
        <a:bodyPr/>
        <a:lstStyle/>
        <a:p>
          <a:r>
            <a:rPr lang="en-US" dirty="0">
              <a:latin typeface="Segoe UI Semilight" panose="020B0402040204020203" pitchFamily="34" charset="0"/>
              <a:cs typeface="Segoe UI Semilight" panose="020B0402040204020203" pitchFamily="34" charset="0"/>
            </a:rPr>
            <a:t>To persuade  customers</a:t>
          </a:r>
        </a:p>
      </dgm:t>
    </dgm:pt>
    <dgm:pt modelId="{184394D7-8331-40A7-81D4-F48499C2A0B0}" type="parTrans" cxnId="{C463E5F8-C524-4E5A-A1DB-91B69B35FEFC}">
      <dgm:prSet/>
      <dgm:spPr/>
      <dgm:t>
        <a:bodyPr/>
        <a:lstStyle/>
        <a:p>
          <a:endParaRPr lang="en-US"/>
        </a:p>
      </dgm:t>
    </dgm:pt>
    <dgm:pt modelId="{3F9FE5E5-F6EA-47FF-BD2A-F226E957DCA9}" type="sibTrans" cxnId="{C463E5F8-C524-4E5A-A1DB-91B69B35FEFC}">
      <dgm:prSet/>
      <dgm:spPr/>
      <dgm:t>
        <a:bodyPr/>
        <a:lstStyle/>
        <a:p>
          <a:endParaRPr lang="en-US"/>
        </a:p>
      </dgm:t>
    </dgm:pt>
    <dgm:pt modelId="{00AD94A6-965A-4DA0-86B6-E78D07B03246}">
      <dgm:prSet phldrT="[Text]"/>
      <dgm:spPr>
        <a:solidFill>
          <a:schemeClr val="bg1"/>
        </a:solidFill>
        <a:ln>
          <a:solidFill>
            <a:schemeClr val="bg1"/>
          </a:solidFill>
        </a:ln>
      </dgm:spPr>
      <dgm:t>
        <a:bodyPr/>
        <a:lstStyle/>
        <a:p>
          <a:endParaRPr lang="en-US" dirty="0">
            <a:latin typeface="Segoe UI Semilight" panose="020B0402040204020203" pitchFamily="34" charset="0"/>
            <a:cs typeface="Segoe UI Semilight" panose="020B0402040204020203" pitchFamily="34" charset="0"/>
          </a:endParaRPr>
        </a:p>
      </dgm:t>
    </dgm:pt>
    <dgm:pt modelId="{18A47BA9-7546-43BD-8DBA-F5BBB6B89EB5}" type="parTrans" cxnId="{10021DD2-03CC-4170-B219-273E9CC66639}">
      <dgm:prSet/>
      <dgm:spPr/>
      <dgm:t>
        <a:bodyPr/>
        <a:lstStyle/>
        <a:p>
          <a:endParaRPr lang="en-US"/>
        </a:p>
      </dgm:t>
    </dgm:pt>
    <dgm:pt modelId="{69A6DCD8-66A6-4678-A74A-2E9CEA605E95}" type="sibTrans" cxnId="{10021DD2-03CC-4170-B219-273E9CC66639}">
      <dgm:prSet/>
      <dgm:spPr/>
      <dgm:t>
        <a:bodyPr/>
        <a:lstStyle/>
        <a:p>
          <a:endParaRPr lang="en-US"/>
        </a:p>
      </dgm:t>
    </dgm:pt>
    <dgm:pt modelId="{A12F0420-2CAF-40F5-8863-65540656AF8A}" type="pres">
      <dgm:prSet presAssocID="{E0617FE8-CC65-4B0B-AC15-184D1EB600A3}" presName="vert0" presStyleCnt="0">
        <dgm:presLayoutVars>
          <dgm:dir/>
          <dgm:animOne val="branch"/>
          <dgm:animLvl val="lvl"/>
        </dgm:presLayoutVars>
      </dgm:prSet>
      <dgm:spPr/>
      <dgm:t>
        <a:bodyPr/>
        <a:lstStyle/>
        <a:p>
          <a:endParaRPr lang="en-US"/>
        </a:p>
      </dgm:t>
    </dgm:pt>
    <dgm:pt modelId="{73AE8A6D-9ADC-4FA1-936E-02FA89D90C4F}" type="pres">
      <dgm:prSet presAssocID="{96336205-DF2E-4362-9151-EFEF2377DAEF}" presName="thickLine" presStyleLbl="alignNode1" presStyleIdx="0" presStyleCnt="1"/>
      <dgm:spPr>
        <a:solidFill>
          <a:srgbClr val="FF6699"/>
        </a:solidFill>
        <a:ln>
          <a:solidFill>
            <a:schemeClr val="bg1"/>
          </a:solidFill>
        </a:ln>
      </dgm:spPr>
    </dgm:pt>
    <dgm:pt modelId="{568C227D-22F8-4279-ADC9-E75D172B7E52}" type="pres">
      <dgm:prSet presAssocID="{96336205-DF2E-4362-9151-EFEF2377DAEF}" presName="horz1" presStyleCnt="0"/>
      <dgm:spPr/>
    </dgm:pt>
    <dgm:pt modelId="{6E7B2DD2-919F-43AF-A1BA-A740A70FF3D8}" type="pres">
      <dgm:prSet presAssocID="{96336205-DF2E-4362-9151-EFEF2377DAEF}" presName="tx1" presStyleLbl="revTx" presStyleIdx="0" presStyleCnt="7" custScaleX="151626" custLinFactNeighborX="-11865" custLinFactNeighborY="-30355"/>
      <dgm:spPr/>
      <dgm:t>
        <a:bodyPr/>
        <a:lstStyle/>
        <a:p>
          <a:endParaRPr lang="en-US"/>
        </a:p>
      </dgm:t>
    </dgm:pt>
    <dgm:pt modelId="{7914A3CB-11D5-4155-B09B-38DF6154D6B3}" type="pres">
      <dgm:prSet presAssocID="{96336205-DF2E-4362-9151-EFEF2377DAEF}" presName="vert1" presStyleCnt="0"/>
      <dgm:spPr/>
    </dgm:pt>
    <dgm:pt modelId="{8074C236-F37F-4CA8-BA5C-F2EEA2B3C39B}" type="pres">
      <dgm:prSet presAssocID="{DAA02D4E-D99A-46D6-8921-521C8A5B67B9}" presName="vertSpace2a" presStyleCnt="0"/>
      <dgm:spPr/>
    </dgm:pt>
    <dgm:pt modelId="{D7466862-3BDC-4822-896F-5EFDA84FD96B}" type="pres">
      <dgm:prSet presAssocID="{DAA02D4E-D99A-46D6-8921-521C8A5B67B9}" presName="horz2" presStyleCnt="0"/>
      <dgm:spPr/>
    </dgm:pt>
    <dgm:pt modelId="{ADCCAE42-215B-4525-9DBB-937B8ABA2DF0}" type="pres">
      <dgm:prSet presAssocID="{DAA02D4E-D99A-46D6-8921-521C8A5B67B9}" presName="horzSpace2" presStyleCnt="0"/>
      <dgm:spPr/>
    </dgm:pt>
    <dgm:pt modelId="{485A1D79-743F-4D9C-B214-4D0081F9BFF8}" type="pres">
      <dgm:prSet presAssocID="{DAA02D4E-D99A-46D6-8921-521C8A5B67B9}" presName="tx2" presStyleLbl="revTx" presStyleIdx="1" presStyleCnt="7"/>
      <dgm:spPr/>
      <dgm:t>
        <a:bodyPr/>
        <a:lstStyle/>
        <a:p>
          <a:endParaRPr lang="en-US"/>
        </a:p>
      </dgm:t>
    </dgm:pt>
    <dgm:pt modelId="{68160C92-6591-42E0-B59D-C11520742A54}" type="pres">
      <dgm:prSet presAssocID="{DAA02D4E-D99A-46D6-8921-521C8A5B67B9}" presName="vert2" presStyleCnt="0"/>
      <dgm:spPr/>
    </dgm:pt>
    <dgm:pt modelId="{A729ACF6-DE0E-4093-B555-658268F34F37}" type="pres">
      <dgm:prSet presAssocID="{DAA02D4E-D99A-46D6-8921-521C8A5B67B9}" presName="thinLine2b" presStyleLbl="callout" presStyleIdx="0" presStyleCnt="6"/>
      <dgm:spPr>
        <a:solidFill>
          <a:srgbClr val="FF6699"/>
        </a:solidFill>
        <a:ln>
          <a:solidFill>
            <a:schemeClr val="bg1"/>
          </a:solidFill>
        </a:ln>
      </dgm:spPr>
    </dgm:pt>
    <dgm:pt modelId="{A8B104A3-3B18-4C43-8EAD-0412ACB69DA3}" type="pres">
      <dgm:prSet presAssocID="{DAA02D4E-D99A-46D6-8921-521C8A5B67B9}" presName="vertSpace2b" presStyleCnt="0"/>
      <dgm:spPr/>
    </dgm:pt>
    <dgm:pt modelId="{C95B93A8-5518-43BA-876B-F5944D3E5586}" type="pres">
      <dgm:prSet presAssocID="{8D87E87D-88DB-4FDA-BFE3-108D1CCAC78D}" presName="horz2" presStyleCnt="0"/>
      <dgm:spPr/>
    </dgm:pt>
    <dgm:pt modelId="{D79D91D2-4C17-44C4-8E38-7D59CC023CD0}" type="pres">
      <dgm:prSet presAssocID="{8D87E87D-88DB-4FDA-BFE3-108D1CCAC78D}" presName="horzSpace2" presStyleCnt="0"/>
      <dgm:spPr/>
    </dgm:pt>
    <dgm:pt modelId="{9284B05E-3666-4ADA-8327-094C0DB946FB}" type="pres">
      <dgm:prSet presAssocID="{8D87E87D-88DB-4FDA-BFE3-108D1CCAC78D}" presName="tx2" presStyleLbl="revTx" presStyleIdx="2" presStyleCnt="7"/>
      <dgm:spPr/>
      <dgm:t>
        <a:bodyPr/>
        <a:lstStyle/>
        <a:p>
          <a:endParaRPr lang="en-US"/>
        </a:p>
      </dgm:t>
    </dgm:pt>
    <dgm:pt modelId="{56D9E16F-FB09-4A63-990F-A90BDFE60907}" type="pres">
      <dgm:prSet presAssocID="{8D87E87D-88DB-4FDA-BFE3-108D1CCAC78D}" presName="vert2" presStyleCnt="0"/>
      <dgm:spPr/>
    </dgm:pt>
    <dgm:pt modelId="{0BFACF09-5A17-43CA-9611-A07014339D0B}" type="pres">
      <dgm:prSet presAssocID="{8D87E87D-88DB-4FDA-BFE3-108D1CCAC78D}" presName="thinLine2b" presStyleLbl="callout" presStyleIdx="1" presStyleCnt="6"/>
      <dgm:spPr>
        <a:solidFill>
          <a:srgbClr val="FF6699"/>
        </a:solidFill>
        <a:ln>
          <a:solidFill>
            <a:schemeClr val="bg1"/>
          </a:solidFill>
        </a:ln>
      </dgm:spPr>
    </dgm:pt>
    <dgm:pt modelId="{C44E64FA-CFDF-418F-9356-109B41E593E3}" type="pres">
      <dgm:prSet presAssocID="{8D87E87D-88DB-4FDA-BFE3-108D1CCAC78D}" presName="vertSpace2b" presStyleCnt="0"/>
      <dgm:spPr/>
    </dgm:pt>
    <dgm:pt modelId="{BEE2B35E-3709-42F2-8FF8-FD54BF20D691}" type="pres">
      <dgm:prSet presAssocID="{1CC12D4B-1B86-4D35-B945-18EDEF7F9D7B}" presName="horz2" presStyleCnt="0"/>
      <dgm:spPr/>
    </dgm:pt>
    <dgm:pt modelId="{7A56FC36-4EA6-4165-B080-5EA6BC9874AA}" type="pres">
      <dgm:prSet presAssocID="{1CC12D4B-1B86-4D35-B945-18EDEF7F9D7B}" presName="horzSpace2" presStyleCnt="0"/>
      <dgm:spPr/>
    </dgm:pt>
    <dgm:pt modelId="{10752EF5-3402-44B1-919F-4FEFBB4FC717}" type="pres">
      <dgm:prSet presAssocID="{1CC12D4B-1B86-4D35-B945-18EDEF7F9D7B}" presName="tx2" presStyleLbl="revTx" presStyleIdx="3" presStyleCnt="7"/>
      <dgm:spPr/>
      <dgm:t>
        <a:bodyPr/>
        <a:lstStyle/>
        <a:p>
          <a:endParaRPr lang="en-US"/>
        </a:p>
      </dgm:t>
    </dgm:pt>
    <dgm:pt modelId="{DC6D49C0-5743-4D20-B295-3FA8FAD22D7E}" type="pres">
      <dgm:prSet presAssocID="{1CC12D4B-1B86-4D35-B945-18EDEF7F9D7B}" presName="vert2" presStyleCnt="0"/>
      <dgm:spPr/>
    </dgm:pt>
    <dgm:pt modelId="{75FFBBF7-6DAC-4FC5-B4F3-E9AF0D6D0B5C}" type="pres">
      <dgm:prSet presAssocID="{1CC12D4B-1B86-4D35-B945-18EDEF7F9D7B}" presName="thinLine2b" presStyleLbl="callout" presStyleIdx="2" presStyleCnt="6"/>
      <dgm:spPr>
        <a:solidFill>
          <a:srgbClr val="FF6699"/>
        </a:solidFill>
        <a:ln>
          <a:solidFill>
            <a:schemeClr val="bg1"/>
          </a:solidFill>
        </a:ln>
      </dgm:spPr>
    </dgm:pt>
    <dgm:pt modelId="{6D824965-3E1E-45B4-91B3-DAE86C7463C9}" type="pres">
      <dgm:prSet presAssocID="{1CC12D4B-1B86-4D35-B945-18EDEF7F9D7B}" presName="vertSpace2b" presStyleCnt="0"/>
      <dgm:spPr/>
    </dgm:pt>
    <dgm:pt modelId="{C2D4E8FB-2426-4E03-87D1-6F0967869D20}" type="pres">
      <dgm:prSet presAssocID="{B37D0113-0CEC-43F4-8F77-05FAF49106F5}" presName="horz2" presStyleCnt="0"/>
      <dgm:spPr/>
    </dgm:pt>
    <dgm:pt modelId="{4CAB9E22-68EA-419F-BDDC-5EDB37176486}" type="pres">
      <dgm:prSet presAssocID="{B37D0113-0CEC-43F4-8F77-05FAF49106F5}" presName="horzSpace2" presStyleCnt="0"/>
      <dgm:spPr/>
    </dgm:pt>
    <dgm:pt modelId="{99A2C318-9C94-4991-B4E1-D51921A0F430}" type="pres">
      <dgm:prSet presAssocID="{B37D0113-0CEC-43F4-8F77-05FAF49106F5}" presName="tx2" presStyleLbl="revTx" presStyleIdx="4" presStyleCnt="7"/>
      <dgm:spPr/>
      <dgm:t>
        <a:bodyPr/>
        <a:lstStyle/>
        <a:p>
          <a:endParaRPr lang="en-US"/>
        </a:p>
      </dgm:t>
    </dgm:pt>
    <dgm:pt modelId="{7CC17330-A78F-4964-B85A-02D2F85966AD}" type="pres">
      <dgm:prSet presAssocID="{B37D0113-0CEC-43F4-8F77-05FAF49106F5}" presName="vert2" presStyleCnt="0"/>
      <dgm:spPr/>
    </dgm:pt>
    <dgm:pt modelId="{7BC0E7DC-F237-45B5-B224-4F3A7A48AF6A}" type="pres">
      <dgm:prSet presAssocID="{B37D0113-0CEC-43F4-8F77-05FAF49106F5}" presName="thinLine2b" presStyleLbl="callout" presStyleIdx="3" presStyleCnt="6"/>
      <dgm:spPr>
        <a:solidFill>
          <a:srgbClr val="FF6699"/>
        </a:solidFill>
        <a:ln>
          <a:solidFill>
            <a:schemeClr val="bg1"/>
          </a:solidFill>
        </a:ln>
      </dgm:spPr>
    </dgm:pt>
    <dgm:pt modelId="{80D706B5-60BA-41AF-893A-F4BB81FB5093}" type="pres">
      <dgm:prSet presAssocID="{B37D0113-0CEC-43F4-8F77-05FAF49106F5}" presName="vertSpace2b" presStyleCnt="0"/>
      <dgm:spPr/>
    </dgm:pt>
    <dgm:pt modelId="{7729FDA7-9738-4C2B-928A-41822E061D5F}" type="pres">
      <dgm:prSet presAssocID="{1265C309-2C84-47BF-97B7-2399D3ED74AD}" presName="horz2" presStyleCnt="0"/>
      <dgm:spPr/>
    </dgm:pt>
    <dgm:pt modelId="{69B9A73D-3B81-4AA6-828E-A3EE676848EA}" type="pres">
      <dgm:prSet presAssocID="{1265C309-2C84-47BF-97B7-2399D3ED74AD}" presName="horzSpace2" presStyleCnt="0"/>
      <dgm:spPr/>
    </dgm:pt>
    <dgm:pt modelId="{856B302A-1ED8-410B-82D9-8CED9521F6F0}" type="pres">
      <dgm:prSet presAssocID="{1265C309-2C84-47BF-97B7-2399D3ED74AD}" presName="tx2" presStyleLbl="revTx" presStyleIdx="5" presStyleCnt="7" custLinFactNeighborY="-2398"/>
      <dgm:spPr/>
      <dgm:t>
        <a:bodyPr/>
        <a:lstStyle/>
        <a:p>
          <a:endParaRPr lang="en-US"/>
        </a:p>
      </dgm:t>
    </dgm:pt>
    <dgm:pt modelId="{8D81AD75-C636-4BE8-8180-9532AECFBB34}" type="pres">
      <dgm:prSet presAssocID="{1265C309-2C84-47BF-97B7-2399D3ED74AD}" presName="vert2" presStyleCnt="0"/>
      <dgm:spPr/>
    </dgm:pt>
    <dgm:pt modelId="{6A459C85-48CF-4B01-8C71-BB84169302FF}" type="pres">
      <dgm:prSet presAssocID="{1265C309-2C84-47BF-97B7-2399D3ED74AD}" presName="thinLine2b" presStyleLbl="callout" presStyleIdx="4" presStyleCnt="6"/>
      <dgm:spPr>
        <a:solidFill>
          <a:srgbClr val="FF6699"/>
        </a:solidFill>
        <a:ln>
          <a:solidFill>
            <a:schemeClr val="bg1"/>
          </a:solidFill>
        </a:ln>
      </dgm:spPr>
    </dgm:pt>
    <dgm:pt modelId="{B31E1284-5CC8-466D-BA03-F3AB7C827E86}" type="pres">
      <dgm:prSet presAssocID="{1265C309-2C84-47BF-97B7-2399D3ED74AD}" presName="vertSpace2b" presStyleCnt="0"/>
      <dgm:spPr/>
    </dgm:pt>
    <dgm:pt modelId="{1837F537-F97E-41AC-9E8C-1381933B42D8}" type="pres">
      <dgm:prSet presAssocID="{00AD94A6-965A-4DA0-86B6-E78D07B03246}" presName="horz2" presStyleCnt="0"/>
      <dgm:spPr/>
    </dgm:pt>
    <dgm:pt modelId="{94730CF2-2D54-41A4-9C29-026D6D9A897B}" type="pres">
      <dgm:prSet presAssocID="{00AD94A6-965A-4DA0-86B6-E78D07B03246}" presName="horzSpace2" presStyleCnt="0"/>
      <dgm:spPr/>
    </dgm:pt>
    <dgm:pt modelId="{E37BE66A-7124-487A-973C-66E1603DF831}" type="pres">
      <dgm:prSet presAssocID="{00AD94A6-965A-4DA0-86B6-E78D07B03246}" presName="tx2" presStyleLbl="revTx" presStyleIdx="6" presStyleCnt="7"/>
      <dgm:spPr/>
      <dgm:t>
        <a:bodyPr/>
        <a:lstStyle/>
        <a:p>
          <a:endParaRPr lang="en-US"/>
        </a:p>
      </dgm:t>
    </dgm:pt>
    <dgm:pt modelId="{197CA7F4-42B2-475B-9E84-CB02DECCB284}" type="pres">
      <dgm:prSet presAssocID="{00AD94A6-965A-4DA0-86B6-E78D07B03246}" presName="vert2" presStyleCnt="0"/>
      <dgm:spPr/>
    </dgm:pt>
    <dgm:pt modelId="{705D89D7-E9AB-4147-BA3B-F1F86D967C69}" type="pres">
      <dgm:prSet presAssocID="{00AD94A6-965A-4DA0-86B6-E78D07B03246}" presName="thinLine2b" presStyleLbl="callout" presStyleIdx="5" presStyleCnt="6"/>
      <dgm:spPr>
        <a:solidFill>
          <a:srgbClr val="FF6699"/>
        </a:solidFill>
        <a:ln>
          <a:solidFill>
            <a:schemeClr val="bg1"/>
          </a:solidFill>
        </a:ln>
      </dgm:spPr>
    </dgm:pt>
    <dgm:pt modelId="{B9EB5D9E-0729-46FD-8128-D081F9C82023}" type="pres">
      <dgm:prSet presAssocID="{00AD94A6-965A-4DA0-86B6-E78D07B03246}" presName="vertSpace2b" presStyleCnt="0"/>
      <dgm:spPr/>
    </dgm:pt>
  </dgm:ptLst>
  <dgm:cxnLst>
    <dgm:cxn modelId="{08C4B96B-8D4F-43B5-870E-D2DE191FBB74}" srcId="{96336205-DF2E-4362-9151-EFEF2377DAEF}" destId="{8D87E87D-88DB-4FDA-BFE3-108D1CCAC78D}" srcOrd="1" destOrd="0" parTransId="{95ED579F-6DE4-42A3-9C8F-0220BB99F36C}" sibTransId="{70AC2DC3-8A42-44EC-A9EB-B7EFA4E7AE2E}"/>
    <dgm:cxn modelId="{38C9AD20-41A6-4065-925B-72E9012E33C9}" srcId="{96336205-DF2E-4362-9151-EFEF2377DAEF}" destId="{B37D0113-0CEC-43F4-8F77-05FAF49106F5}" srcOrd="3" destOrd="0" parTransId="{53AA75F8-F9DA-4A8C-9F53-CE7C20C97A1F}" sibTransId="{24242EA9-F1E4-4F09-829A-ABCFCBBFE560}"/>
    <dgm:cxn modelId="{C463E5F8-C524-4E5A-A1DB-91B69B35FEFC}" srcId="{96336205-DF2E-4362-9151-EFEF2377DAEF}" destId="{1265C309-2C84-47BF-97B7-2399D3ED74AD}" srcOrd="4" destOrd="0" parTransId="{184394D7-8331-40A7-81D4-F48499C2A0B0}" sibTransId="{3F9FE5E5-F6EA-47FF-BD2A-F226E957DCA9}"/>
    <dgm:cxn modelId="{27445851-B1EC-4668-A291-DC0FB980126D}" type="presOf" srcId="{8D87E87D-88DB-4FDA-BFE3-108D1CCAC78D}" destId="{9284B05E-3666-4ADA-8327-094C0DB946FB}" srcOrd="0" destOrd="0" presId="urn:microsoft.com/office/officeart/2008/layout/LinedList"/>
    <dgm:cxn modelId="{7A228979-1AB7-415B-A502-257C773C67F3}" type="presOf" srcId="{00AD94A6-965A-4DA0-86B6-E78D07B03246}" destId="{E37BE66A-7124-487A-973C-66E1603DF831}" srcOrd="0" destOrd="0" presId="urn:microsoft.com/office/officeart/2008/layout/LinedList"/>
    <dgm:cxn modelId="{10021DD2-03CC-4170-B219-273E9CC66639}" srcId="{96336205-DF2E-4362-9151-EFEF2377DAEF}" destId="{00AD94A6-965A-4DA0-86B6-E78D07B03246}" srcOrd="5" destOrd="0" parTransId="{18A47BA9-7546-43BD-8DBA-F5BBB6B89EB5}" sibTransId="{69A6DCD8-66A6-4678-A74A-2E9CEA605E95}"/>
    <dgm:cxn modelId="{2BB92795-8D7A-430F-849D-FEA850468A69}" type="presOf" srcId="{96336205-DF2E-4362-9151-EFEF2377DAEF}" destId="{6E7B2DD2-919F-43AF-A1BA-A740A70FF3D8}" srcOrd="0" destOrd="0" presId="urn:microsoft.com/office/officeart/2008/layout/LinedList"/>
    <dgm:cxn modelId="{0619B7CC-F674-44D8-86CC-DCB86D561744}" type="presOf" srcId="{1265C309-2C84-47BF-97B7-2399D3ED74AD}" destId="{856B302A-1ED8-410B-82D9-8CED9521F6F0}" srcOrd="0" destOrd="0" presId="urn:microsoft.com/office/officeart/2008/layout/LinedList"/>
    <dgm:cxn modelId="{CA7071B7-7055-4632-96F8-538EC9D2ABC7}" type="presOf" srcId="{1CC12D4B-1B86-4D35-B945-18EDEF7F9D7B}" destId="{10752EF5-3402-44B1-919F-4FEFBB4FC717}" srcOrd="0" destOrd="0" presId="urn:microsoft.com/office/officeart/2008/layout/LinedList"/>
    <dgm:cxn modelId="{5C8C9AE0-1148-478B-A732-66FAF8AA8144}" srcId="{96336205-DF2E-4362-9151-EFEF2377DAEF}" destId="{DAA02D4E-D99A-46D6-8921-521C8A5B67B9}" srcOrd="0" destOrd="0" parTransId="{73DCE096-6EF5-44A2-BD77-699CC0FA4975}" sibTransId="{954A23D1-BA45-4A61-B32D-CA6F6974D908}"/>
    <dgm:cxn modelId="{A0D7D789-75FD-4379-AAFF-8B09A977AB85}" srcId="{96336205-DF2E-4362-9151-EFEF2377DAEF}" destId="{1CC12D4B-1B86-4D35-B945-18EDEF7F9D7B}" srcOrd="2" destOrd="0" parTransId="{9D01F7B2-5E33-40D8-8031-D69C229CD0CE}" sibTransId="{8272CE2E-A1BF-4DA2-A7BA-8D9F687BA847}"/>
    <dgm:cxn modelId="{3110A9EC-69BB-4979-8B77-0C6CE00D3552}" type="presOf" srcId="{E0617FE8-CC65-4B0B-AC15-184D1EB600A3}" destId="{A12F0420-2CAF-40F5-8863-65540656AF8A}" srcOrd="0" destOrd="0" presId="urn:microsoft.com/office/officeart/2008/layout/LinedList"/>
    <dgm:cxn modelId="{F4343B9A-978F-41FF-A33B-CAE06A7F6948}" type="presOf" srcId="{B37D0113-0CEC-43F4-8F77-05FAF49106F5}" destId="{99A2C318-9C94-4991-B4E1-D51921A0F430}" srcOrd="0" destOrd="0" presId="urn:microsoft.com/office/officeart/2008/layout/LinedList"/>
    <dgm:cxn modelId="{047820F5-2044-469A-8D48-14FF4F485083}" srcId="{E0617FE8-CC65-4B0B-AC15-184D1EB600A3}" destId="{96336205-DF2E-4362-9151-EFEF2377DAEF}" srcOrd="0" destOrd="0" parTransId="{0B559AE2-4C49-481E-97E2-DFBF2778880A}" sibTransId="{693105D9-150B-4ADD-8D97-07E2A1A85A2C}"/>
    <dgm:cxn modelId="{7E8CE12D-2126-44DB-839F-ACC5636ABF65}" type="presOf" srcId="{DAA02D4E-D99A-46D6-8921-521C8A5B67B9}" destId="{485A1D79-743F-4D9C-B214-4D0081F9BFF8}" srcOrd="0" destOrd="0" presId="urn:microsoft.com/office/officeart/2008/layout/LinedList"/>
    <dgm:cxn modelId="{E3C13A11-7F35-4338-878F-41184804F07A}" type="presParOf" srcId="{A12F0420-2CAF-40F5-8863-65540656AF8A}" destId="{73AE8A6D-9ADC-4FA1-936E-02FA89D90C4F}" srcOrd="0" destOrd="0" presId="urn:microsoft.com/office/officeart/2008/layout/LinedList"/>
    <dgm:cxn modelId="{E0C854CD-C872-44AE-BC73-053279DB4E85}" type="presParOf" srcId="{A12F0420-2CAF-40F5-8863-65540656AF8A}" destId="{568C227D-22F8-4279-ADC9-E75D172B7E52}" srcOrd="1" destOrd="0" presId="urn:microsoft.com/office/officeart/2008/layout/LinedList"/>
    <dgm:cxn modelId="{58453FCC-2934-44EF-BE92-3037D2AFA2B4}" type="presParOf" srcId="{568C227D-22F8-4279-ADC9-E75D172B7E52}" destId="{6E7B2DD2-919F-43AF-A1BA-A740A70FF3D8}" srcOrd="0" destOrd="0" presId="urn:microsoft.com/office/officeart/2008/layout/LinedList"/>
    <dgm:cxn modelId="{540194FC-7DFC-418C-B9D7-83D7ADF8F0D9}" type="presParOf" srcId="{568C227D-22F8-4279-ADC9-E75D172B7E52}" destId="{7914A3CB-11D5-4155-B09B-38DF6154D6B3}" srcOrd="1" destOrd="0" presId="urn:microsoft.com/office/officeart/2008/layout/LinedList"/>
    <dgm:cxn modelId="{503AEEB5-474E-4230-88BA-3F000C539641}" type="presParOf" srcId="{7914A3CB-11D5-4155-B09B-38DF6154D6B3}" destId="{8074C236-F37F-4CA8-BA5C-F2EEA2B3C39B}" srcOrd="0" destOrd="0" presId="urn:microsoft.com/office/officeart/2008/layout/LinedList"/>
    <dgm:cxn modelId="{DCE691AC-0526-42C6-83FA-F0EAAFDE16BB}" type="presParOf" srcId="{7914A3CB-11D5-4155-B09B-38DF6154D6B3}" destId="{D7466862-3BDC-4822-896F-5EFDA84FD96B}" srcOrd="1" destOrd="0" presId="urn:microsoft.com/office/officeart/2008/layout/LinedList"/>
    <dgm:cxn modelId="{D3F929BF-0344-4D96-AD08-DD785668F168}" type="presParOf" srcId="{D7466862-3BDC-4822-896F-5EFDA84FD96B}" destId="{ADCCAE42-215B-4525-9DBB-937B8ABA2DF0}" srcOrd="0" destOrd="0" presId="urn:microsoft.com/office/officeart/2008/layout/LinedList"/>
    <dgm:cxn modelId="{6A949C04-A772-44C5-A569-EBCA7E30722D}" type="presParOf" srcId="{D7466862-3BDC-4822-896F-5EFDA84FD96B}" destId="{485A1D79-743F-4D9C-B214-4D0081F9BFF8}" srcOrd="1" destOrd="0" presId="urn:microsoft.com/office/officeart/2008/layout/LinedList"/>
    <dgm:cxn modelId="{861E1BAB-2BA6-4B65-9159-F9069B8430EE}" type="presParOf" srcId="{D7466862-3BDC-4822-896F-5EFDA84FD96B}" destId="{68160C92-6591-42E0-B59D-C11520742A54}" srcOrd="2" destOrd="0" presId="urn:microsoft.com/office/officeart/2008/layout/LinedList"/>
    <dgm:cxn modelId="{C753724C-77A4-40D4-BE67-80DF8BD2040A}" type="presParOf" srcId="{7914A3CB-11D5-4155-B09B-38DF6154D6B3}" destId="{A729ACF6-DE0E-4093-B555-658268F34F37}" srcOrd="2" destOrd="0" presId="urn:microsoft.com/office/officeart/2008/layout/LinedList"/>
    <dgm:cxn modelId="{85EBF45A-EEC2-4736-BCBB-4ABAC78C1A92}" type="presParOf" srcId="{7914A3CB-11D5-4155-B09B-38DF6154D6B3}" destId="{A8B104A3-3B18-4C43-8EAD-0412ACB69DA3}" srcOrd="3" destOrd="0" presId="urn:microsoft.com/office/officeart/2008/layout/LinedList"/>
    <dgm:cxn modelId="{3CF24ADA-878C-45C7-8C29-86C1AEB0928B}" type="presParOf" srcId="{7914A3CB-11D5-4155-B09B-38DF6154D6B3}" destId="{C95B93A8-5518-43BA-876B-F5944D3E5586}" srcOrd="4" destOrd="0" presId="urn:microsoft.com/office/officeart/2008/layout/LinedList"/>
    <dgm:cxn modelId="{6A80AF96-76E8-4F26-B9B6-F78316A1CB8E}" type="presParOf" srcId="{C95B93A8-5518-43BA-876B-F5944D3E5586}" destId="{D79D91D2-4C17-44C4-8E38-7D59CC023CD0}" srcOrd="0" destOrd="0" presId="urn:microsoft.com/office/officeart/2008/layout/LinedList"/>
    <dgm:cxn modelId="{F9B5ABE2-9BD8-4D84-B359-EA587F5BCA2F}" type="presParOf" srcId="{C95B93A8-5518-43BA-876B-F5944D3E5586}" destId="{9284B05E-3666-4ADA-8327-094C0DB946FB}" srcOrd="1" destOrd="0" presId="urn:microsoft.com/office/officeart/2008/layout/LinedList"/>
    <dgm:cxn modelId="{D3B7531B-424C-4959-9F06-DF8AF6E4FD03}" type="presParOf" srcId="{C95B93A8-5518-43BA-876B-F5944D3E5586}" destId="{56D9E16F-FB09-4A63-990F-A90BDFE60907}" srcOrd="2" destOrd="0" presId="urn:microsoft.com/office/officeart/2008/layout/LinedList"/>
    <dgm:cxn modelId="{5E42DCD9-5AE8-4C93-89FB-7BCD61FAB22C}" type="presParOf" srcId="{7914A3CB-11D5-4155-B09B-38DF6154D6B3}" destId="{0BFACF09-5A17-43CA-9611-A07014339D0B}" srcOrd="5" destOrd="0" presId="urn:microsoft.com/office/officeart/2008/layout/LinedList"/>
    <dgm:cxn modelId="{890CC49B-7F2E-4E56-89A7-4BE85A1C8BBE}" type="presParOf" srcId="{7914A3CB-11D5-4155-B09B-38DF6154D6B3}" destId="{C44E64FA-CFDF-418F-9356-109B41E593E3}" srcOrd="6" destOrd="0" presId="urn:microsoft.com/office/officeart/2008/layout/LinedList"/>
    <dgm:cxn modelId="{5DA4B7D5-EF25-4612-83DC-17D0DA9B5F1C}" type="presParOf" srcId="{7914A3CB-11D5-4155-B09B-38DF6154D6B3}" destId="{BEE2B35E-3709-42F2-8FF8-FD54BF20D691}" srcOrd="7" destOrd="0" presId="urn:microsoft.com/office/officeart/2008/layout/LinedList"/>
    <dgm:cxn modelId="{BACAB746-977D-4018-91D0-40F7544834ED}" type="presParOf" srcId="{BEE2B35E-3709-42F2-8FF8-FD54BF20D691}" destId="{7A56FC36-4EA6-4165-B080-5EA6BC9874AA}" srcOrd="0" destOrd="0" presId="urn:microsoft.com/office/officeart/2008/layout/LinedList"/>
    <dgm:cxn modelId="{FE0F2DCA-A000-4A44-AAC5-5DA97CDB00A6}" type="presParOf" srcId="{BEE2B35E-3709-42F2-8FF8-FD54BF20D691}" destId="{10752EF5-3402-44B1-919F-4FEFBB4FC717}" srcOrd="1" destOrd="0" presId="urn:microsoft.com/office/officeart/2008/layout/LinedList"/>
    <dgm:cxn modelId="{869FDA15-0D88-4775-99A8-4F242C065987}" type="presParOf" srcId="{BEE2B35E-3709-42F2-8FF8-FD54BF20D691}" destId="{DC6D49C0-5743-4D20-B295-3FA8FAD22D7E}" srcOrd="2" destOrd="0" presId="urn:microsoft.com/office/officeart/2008/layout/LinedList"/>
    <dgm:cxn modelId="{D4063688-4F42-4CC3-989E-6ABB4AC2B33A}" type="presParOf" srcId="{7914A3CB-11D5-4155-B09B-38DF6154D6B3}" destId="{75FFBBF7-6DAC-4FC5-B4F3-E9AF0D6D0B5C}" srcOrd="8" destOrd="0" presId="urn:microsoft.com/office/officeart/2008/layout/LinedList"/>
    <dgm:cxn modelId="{6F406681-AEB2-40B2-805B-DB895613858B}" type="presParOf" srcId="{7914A3CB-11D5-4155-B09B-38DF6154D6B3}" destId="{6D824965-3E1E-45B4-91B3-DAE86C7463C9}" srcOrd="9" destOrd="0" presId="urn:microsoft.com/office/officeart/2008/layout/LinedList"/>
    <dgm:cxn modelId="{FDB7F88A-7FD9-45C7-A38A-C0F33BE5035E}" type="presParOf" srcId="{7914A3CB-11D5-4155-B09B-38DF6154D6B3}" destId="{C2D4E8FB-2426-4E03-87D1-6F0967869D20}" srcOrd="10" destOrd="0" presId="urn:microsoft.com/office/officeart/2008/layout/LinedList"/>
    <dgm:cxn modelId="{75F1A137-2FD4-4E11-980F-BF8AAC0B9F68}" type="presParOf" srcId="{C2D4E8FB-2426-4E03-87D1-6F0967869D20}" destId="{4CAB9E22-68EA-419F-BDDC-5EDB37176486}" srcOrd="0" destOrd="0" presId="urn:microsoft.com/office/officeart/2008/layout/LinedList"/>
    <dgm:cxn modelId="{4A4CEA97-1B8A-4AF9-87CD-AE57623DD0A7}" type="presParOf" srcId="{C2D4E8FB-2426-4E03-87D1-6F0967869D20}" destId="{99A2C318-9C94-4991-B4E1-D51921A0F430}" srcOrd="1" destOrd="0" presId="urn:microsoft.com/office/officeart/2008/layout/LinedList"/>
    <dgm:cxn modelId="{E97EA252-D699-4CBC-BDE5-77E1977A1180}" type="presParOf" srcId="{C2D4E8FB-2426-4E03-87D1-6F0967869D20}" destId="{7CC17330-A78F-4964-B85A-02D2F85966AD}" srcOrd="2" destOrd="0" presId="urn:microsoft.com/office/officeart/2008/layout/LinedList"/>
    <dgm:cxn modelId="{1929991D-EED3-42FB-8DA8-5E27C7F513C2}" type="presParOf" srcId="{7914A3CB-11D5-4155-B09B-38DF6154D6B3}" destId="{7BC0E7DC-F237-45B5-B224-4F3A7A48AF6A}" srcOrd="11" destOrd="0" presId="urn:microsoft.com/office/officeart/2008/layout/LinedList"/>
    <dgm:cxn modelId="{1CEA132F-BAA1-4867-A7F6-107944808B92}" type="presParOf" srcId="{7914A3CB-11D5-4155-B09B-38DF6154D6B3}" destId="{80D706B5-60BA-41AF-893A-F4BB81FB5093}" srcOrd="12" destOrd="0" presId="urn:microsoft.com/office/officeart/2008/layout/LinedList"/>
    <dgm:cxn modelId="{A3984DD0-506B-4C2B-8105-45F3AE8112EA}" type="presParOf" srcId="{7914A3CB-11D5-4155-B09B-38DF6154D6B3}" destId="{7729FDA7-9738-4C2B-928A-41822E061D5F}" srcOrd="13" destOrd="0" presId="urn:microsoft.com/office/officeart/2008/layout/LinedList"/>
    <dgm:cxn modelId="{FF65A735-75E5-4FFE-B05D-A0F89B659E0C}" type="presParOf" srcId="{7729FDA7-9738-4C2B-928A-41822E061D5F}" destId="{69B9A73D-3B81-4AA6-828E-A3EE676848EA}" srcOrd="0" destOrd="0" presId="urn:microsoft.com/office/officeart/2008/layout/LinedList"/>
    <dgm:cxn modelId="{74DB7A93-19B6-4789-8ADD-2237B3EB2B46}" type="presParOf" srcId="{7729FDA7-9738-4C2B-928A-41822E061D5F}" destId="{856B302A-1ED8-410B-82D9-8CED9521F6F0}" srcOrd="1" destOrd="0" presId="urn:microsoft.com/office/officeart/2008/layout/LinedList"/>
    <dgm:cxn modelId="{D6D731BD-AE7B-4B1A-BC4B-C75B75F276C5}" type="presParOf" srcId="{7729FDA7-9738-4C2B-928A-41822E061D5F}" destId="{8D81AD75-C636-4BE8-8180-9532AECFBB34}" srcOrd="2" destOrd="0" presId="urn:microsoft.com/office/officeart/2008/layout/LinedList"/>
    <dgm:cxn modelId="{C6B6224C-1B42-413F-94AE-DD661361CFD0}" type="presParOf" srcId="{7914A3CB-11D5-4155-B09B-38DF6154D6B3}" destId="{6A459C85-48CF-4B01-8C71-BB84169302FF}" srcOrd="14" destOrd="0" presId="urn:microsoft.com/office/officeart/2008/layout/LinedList"/>
    <dgm:cxn modelId="{D71940CB-62CC-4BFB-8228-E0A987CD548A}" type="presParOf" srcId="{7914A3CB-11D5-4155-B09B-38DF6154D6B3}" destId="{B31E1284-5CC8-466D-BA03-F3AB7C827E86}" srcOrd="15" destOrd="0" presId="urn:microsoft.com/office/officeart/2008/layout/LinedList"/>
    <dgm:cxn modelId="{E90430A5-6C18-4C29-BD03-86B3794B3C58}" type="presParOf" srcId="{7914A3CB-11D5-4155-B09B-38DF6154D6B3}" destId="{1837F537-F97E-41AC-9E8C-1381933B42D8}" srcOrd="16" destOrd="0" presId="urn:microsoft.com/office/officeart/2008/layout/LinedList"/>
    <dgm:cxn modelId="{617ACBE9-22E4-4D56-BF3F-F788F59C24F0}" type="presParOf" srcId="{1837F537-F97E-41AC-9E8C-1381933B42D8}" destId="{94730CF2-2D54-41A4-9C29-026D6D9A897B}" srcOrd="0" destOrd="0" presId="urn:microsoft.com/office/officeart/2008/layout/LinedList"/>
    <dgm:cxn modelId="{A56F2AFF-75BB-4FDB-953F-7D184A6CA214}" type="presParOf" srcId="{1837F537-F97E-41AC-9E8C-1381933B42D8}" destId="{E37BE66A-7124-487A-973C-66E1603DF831}" srcOrd="1" destOrd="0" presId="urn:microsoft.com/office/officeart/2008/layout/LinedList"/>
    <dgm:cxn modelId="{7265D98C-03E2-4B48-9BE4-6929DFB46F98}" type="presParOf" srcId="{1837F537-F97E-41AC-9E8C-1381933B42D8}" destId="{197CA7F4-42B2-475B-9E84-CB02DECCB284}" srcOrd="2" destOrd="0" presId="urn:microsoft.com/office/officeart/2008/layout/LinedList"/>
    <dgm:cxn modelId="{70E16F21-FD0C-4B74-8431-86E878C27B4A}" type="presParOf" srcId="{7914A3CB-11D5-4155-B09B-38DF6154D6B3}" destId="{705D89D7-E9AB-4147-BA3B-F1F86D967C69}" srcOrd="17" destOrd="0" presId="urn:microsoft.com/office/officeart/2008/layout/LinedList"/>
    <dgm:cxn modelId="{218EC66C-04AF-4999-8DE8-DFB1BA656DE9}" type="presParOf" srcId="{7914A3CB-11D5-4155-B09B-38DF6154D6B3}" destId="{B9EB5D9E-0729-46FD-8128-D081F9C82023}" srcOrd="18" destOrd="0" presId="urn:microsoft.com/office/officeart/2008/layout/LinedList"/>
  </dgm:cxnLst>
  <dgm:bg>
    <a:solidFill>
      <a:schemeClr val="bg2"/>
    </a:solidFill>
  </dgm:bg>
  <dgm:whole/>
</dgm:dataModel>
</file>

<file path=ppt/diagrams/data5.xml><?xml version="1.0" encoding="utf-8"?>
<dgm:dataModel xmlns:a="http://schemas.openxmlformats.org/drawingml/2006/main" xmlns:dgm="http://schemas.openxmlformats.org/drawingml/2006/diagram" xmlns:s="http://schemas.openxmlformats.org/officeDocument/2006/sharedTypes" xmlns:r="http://schemas.openxmlformats.org/officeDocument/2006/relationships">
  <dgm:ptLst>
    <dgm:pt modelId="{4B9ABFD0-E86F-46C4-9F8E-9C6024E65914}" type="doc">
      <dgm:prSet loTypeId="urn:microsoft.com/office/officeart/2005/8/layout/default#1" loCatId="list" qsTypeId="urn:microsoft.com/office/officeart/2005/8/quickstyle/3d1" qsCatId="3D" csTypeId="urn:microsoft.com/office/officeart/2005/8/colors/accent1_2" csCatId="accent1" phldr="1"/>
      <dgm:spPr/>
      <dgm:t>
        <a:bodyPr/>
        <a:lstStyle/>
        <a:p>
          <a:endParaRPr lang="en-IN"/>
        </a:p>
      </dgm:t>
    </dgm:pt>
    <dgm:pt modelId="{741166A1-A062-4443-9094-46D47321C97B}">
      <dgm:prSet custT="1"/>
      <dgm:spPr>
        <a:solidFill>
          <a:schemeClr val="accent2">
            <a:lumMod val="40000"/>
            <a:lumOff val="60000"/>
          </a:schemeClr>
        </a:solidFill>
      </dgm:spPr>
      <dgm:t>
        <a:bodyPr/>
        <a:lstStyle/>
        <a:p>
          <a:pPr rtl="0"/>
          <a:r>
            <a:rPr lang="en-IN" sz="2800" baseline="0" dirty="0">
              <a:solidFill>
                <a:schemeClr val="tx1"/>
              </a:solidFill>
              <a:latin typeface="+mj-lt"/>
            </a:rPr>
            <a:t>Early of Advertising</a:t>
          </a:r>
          <a:endParaRPr lang="en-IN" sz="2800" dirty="0">
            <a:solidFill>
              <a:schemeClr val="tx1"/>
            </a:solidFill>
            <a:latin typeface="+mj-lt"/>
          </a:endParaRPr>
        </a:p>
      </dgm:t>
    </dgm:pt>
    <dgm:pt modelId="{A8BB97B4-ABCB-4560-A2CB-4F2024E9F32C}" type="parTrans" cxnId="{1095BBE7-FC0E-41AD-B34A-909E0BB09561}">
      <dgm:prSet/>
      <dgm:spPr/>
      <dgm:t>
        <a:bodyPr/>
        <a:lstStyle/>
        <a:p>
          <a:endParaRPr lang="en-IN"/>
        </a:p>
      </dgm:t>
    </dgm:pt>
    <dgm:pt modelId="{16076482-0D72-41D2-AA05-BBF6884894C1}" type="sibTrans" cxnId="{1095BBE7-FC0E-41AD-B34A-909E0BB09561}">
      <dgm:prSet/>
      <dgm:spPr/>
      <dgm:t>
        <a:bodyPr/>
        <a:lstStyle/>
        <a:p>
          <a:endParaRPr lang="en-IN"/>
        </a:p>
      </dgm:t>
    </dgm:pt>
    <dgm:pt modelId="{682BCB7A-2944-4627-BD52-7EB858D965F8}">
      <dgm:prSet custT="1"/>
      <dgm:spPr>
        <a:solidFill>
          <a:schemeClr val="accent2">
            <a:lumMod val="40000"/>
            <a:lumOff val="60000"/>
          </a:schemeClr>
        </a:solidFill>
      </dgm:spPr>
      <dgm:t>
        <a:bodyPr/>
        <a:lstStyle/>
        <a:p>
          <a:pPr rtl="0"/>
          <a:r>
            <a:rPr lang="en-IN" sz="2400" baseline="0" dirty="0">
              <a:solidFill>
                <a:schemeClr val="tx1"/>
              </a:solidFill>
              <a:latin typeface="+mj-lt"/>
            </a:rPr>
            <a:t>Trade</a:t>
          </a:r>
          <a:r>
            <a:rPr lang="en-IN" sz="2800" baseline="0" dirty="0">
              <a:solidFill>
                <a:schemeClr val="tx1"/>
              </a:solidFill>
              <a:latin typeface="+mj-lt"/>
            </a:rPr>
            <a:t> </a:t>
          </a:r>
          <a:r>
            <a:rPr lang="en-IN" sz="2400" baseline="0" dirty="0">
              <a:solidFill>
                <a:schemeClr val="tx1"/>
              </a:solidFill>
              <a:latin typeface="+mj-lt"/>
            </a:rPr>
            <a:t>Marks</a:t>
          </a:r>
          <a:endParaRPr lang="en-IN" sz="2400" dirty="0">
            <a:solidFill>
              <a:schemeClr val="tx1"/>
            </a:solidFill>
            <a:latin typeface="+mj-lt"/>
          </a:endParaRPr>
        </a:p>
      </dgm:t>
    </dgm:pt>
    <dgm:pt modelId="{487F1895-A380-44C1-8A42-F2D14B808E18}" type="parTrans" cxnId="{80CD4056-358C-4AA0-BDA6-F77A33330A10}">
      <dgm:prSet/>
      <dgm:spPr/>
      <dgm:t>
        <a:bodyPr/>
        <a:lstStyle/>
        <a:p>
          <a:endParaRPr lang="en-IN"/>
        </a:p>
      </dgm:t>
    </dgm:pt>
    <dgm:pt modelId="{CC5536AF-3880-4C37-A96D-D649EEB455F9}" type="sibTrans" cxnId="{80CD4056-358C-4AA0-BDA6-F77A33330A10}">
      <dgm:prSet/>
      <dgm:spPr/>
      <dgm:t>
        <a:bodyPr/>
        <a:lstStyle/>
        <a:p>
          <a:endParaRPr lang="en-IN"/>
        </a:p>
      </dgm:t>
    </dgm:pt>
    <dgm:pt modelId="{A88765EA-5110-4DD8-9D1C-87AEBBCE9560}">
      <dgm:prSet custT="1"/>
      <dgm:spPr>
        <a:solidFill>
          <a:schemeClr val="accent2">
            <a:lumMod val="40000"/>
            <a:lumOff val="60000"/>
          </a:schemeClr>
        </a:solidFill>
      </dgm:spPr>
      <dgm:t>
        <a:bodyPr/>
        <a:lstStyle/>
        <a:p>
          <a:pPr rtl="0"/>
          <a:r>
            <a:rPr lang="en-IN" sz="2400" baseline="0" dirty="0">
              <a:solidFill>
                <a:schemeClr val="tx1"/>
              </a:solidFill>
              <a:latin typeface="+mj-lt"/>
            </a:rPr>
            <a:t>Town Criers</a:t>
          </a:r>
          <a:endParaRPr lang="en-IN" sz="2400" dirty="0">
            <a:solidFill>
              <a:schemeClr val="tx1"/>
            </a:solidFill>
            <a:latin typeface="+mj-lt"/>
          </a:endParaRPr>
        </a:p>
      </dgm:t>
    </dgm:pt>
    <dgm:pt modelId="{9448A6BF-D082-4541-98F8-120DBEC3ABD6}" type="parTrans" cxnId="{7AF1C8C4-B3F0-422A-90B2-0EC77FAEF01C}">
      <dgm:prSet/>
      <dgm:spPr/>
      <dgm:t>
        <a:bodyPr/>
        <a:lstStyle/>
        <a:p>
          <a:endParaRPr lang="en-IN"/>
        </a:p>
      </dgm:t>
    </dgm:pt>
    <dgm:pt modelId="{AE0ACB02-8B97-4587-9738-29FCB6689034}" type="sibTrans" cxnId="{7AF1C8C4-B3F0-422A-90B2-0EC77FAEF01C}">
      <dgm:prSet/>
      <dgm:spPr/>
      <dgm:t>
        <a:bodyPr/>
        <a:lstStyle/>
        <a:p>
          <a:endParaRPr lang="en-IN"/>
        </a:p>
      </dgm:t>
    </dgm:pt>
    <dgm:pt modelId="{FDA9A49F-6F54-41DC-92C3-18F5E2CE953F}">
      <dgm:prSet custT="1"/>
      <dgm:spPr>
        <a:solidFill>
          <a:schemeClr val="accent2">
            <a:lumMod val="40000"/>
            <a:lumOff val="60000"/>
          </a:schemeClr>
        </a:solidFill>
      </dgm:spPr>
      <dgm:t>
        <a:bodyPr/>
        <a:lstStyle/>
        <a:p>
          <a:pPr rtl="0"/>
          <a:r>
            <a:rPr lang="en-IN" sz="2400" baseline="0" dirty="0">
              <a:solidFill>
                <a:schemeClr val="tx1"/>
              </a:solidFill>
              <a:latin typeface="+mj-lt"/>
            </a:rPr>
            <a:t>Sign Boards</a:t>
          </a:r>
          <a:endParaRPr lang="en-IN" sz="2400" dirty="0">
            <a:solidFill>
              <a:schemeClr val="tx1"/>
            </a:solidFill>
            <a:latin typeface="+mj-lt"/>
          </a:endParaRPr>
        </a:p>
      </dgm:t>
    </dgm:pt>
    <dgm:pt modelId="{4AB54239-6580-4EBC-B80E-B2D9920EBADD}" type="parTrans" cxnId="{D6F08E3F-55B5-4F39-A15B-668165C5044E}">
      <dgm:prSet/>
      <dgm:spPr/>
      <dgm:t>
        <a:bodyPr/>
        <a:lstStyle/>
        <a:p>
          <a:endParaRPr lang="en-IN"/>
        </a:p>
      </dgm:t>
    </dgm:pt>
    <dgm:pt modelId="{8B1670F8-2905-49AD-AB24-96DF73E7DA6A}" type="sibTrans" cxnId="{D6F08E3F-55B5-4F39-A15B-668165C5044E}">
      <dgm:prSet/>
      <dgm:spPr/>
      <dgm:t>
        <a:bodyPr/>
        <a:lstStyle/>
        <a:p>
          <a:endParaRPr lang="en-IN"/>
        </a:p>
      </dgm:t>
    </dgm:pt>
    <dgm:pt modelId="{657948FD-AF8A-4AF3-9E13-2A8CB6AA2DAE}">
      <dgm:prSet custT="1"/>
      <dgm:spPr>
        <a:solidFill>
          <a:schemeClr val="accent2">
            <a:lumMod val="40000"/>
            <a:lumOff val="60000"/>
          </a:schemeClr>
        </a:solidFill>
      </dgm:spPr>
      <dgm:t>
        <a:bodyPr/>
        <a:lstStyle/>
        <a:p>
          <a:pPr rtl="0"/>
          <a:r>
            <a:rPr lang="en-IN" sz="3200" baseline="0" dirty="0">
              <a:solidFill>
                <a:schemeClr val="tx1"/>
              </a:solidFill>
              <a:latin typeface="+mj-lt"/>
            </a:rPr>
            <a:t>Birth of Printing Press</a:t>
          </a:r>
          <a:endParaRPr lang="en-IN" sz="3200" dirty="0">
            <a:solidFill>
              <a:schemeClr val="tx1"/>
            </a:solidFill>
            <a:latin typeface="+mj-lt"/>
          </a:endParaRPr>
        </a:p>
      </dgm:t>
    </dgm:pt>
    <dgm:pt modelId="{13845687-DD72-408E-B83B-3A6D3C857BCF}" type="parTrans" cxnId="{4F9C3BCB-3FE7-4AE7-A826-4E84F1AD6475}">
      <dgm:prSet/>
      <dgm:spPr/>
      <dgm:t>
        <a:bodyPr/>
        <a:lstStyle/>
        <a:p>
          <a:endParaRPr lang="en-IN"/>
        </a:p>
      </dgm:t>
    </dgm:pt>
    <dgm:pt modelId="{986A946F-BB35-453C-A1AD-A270CDEE65DF}" type="sibTrans" cxnId="{4F9C3BCB-3FE7-4AE7-A826-4E84F1AD6475}">
      <dgm:prSet/>
      <dgm:spPr/>
      <dgm:t>
        <a:bodyPr/>
        <a:lstStyle/>
        <a:p>
          <a:endParaRPr lang="en-IN"/>
        </a:p>
      </dgm:t>
    </dgm:pt>
    <dgm:pt modelId="{E9698EE5-6043-42AD-B95F-C8254852B456}">
      <dgm:prSet custT="1"/>
      <dgm:spPr>
        <a:solidFill>
          <a:schemeClr val="accent2">
            <a:lumMod val="40000"/>
            <a:lumOff val="60000"/>
          </a:schemeClr>
        </a:solidFill>
      </dgm:spPr>
      <dgm:t>
        <a:bodyPr/>
        <a:lstStyle/>
        <a:p>
          <a:pPr rtl="0"/>
          <a:r>
            <a:rPr lang="en-IN" sz="2400" baseline="0" dirty="0">
              <a:solidFill>
                <a:schemeClr val="tx1"/>
              </a:solidFill>
              <a:latin typeface="+mj-lt"/>
            </a:rPr>
            <a:t>Handbills</a:t>
          </a:r>
          <a:endParaRPr lang="en-IN" sz="2400" dirty="0">
            <a:solidFill>
              <a:schemeClr val="tx1"/>
            </a:solidFill>
            <a:latin typeface="+mj-lt"/>
          </a:endParaRPr>
        </a:p>
      </dgm:t>
    </dgm:pt>
    <dgm:pt modelId="{9DDAF1B0-71C1-48BE-8661-6BD8B5AFC61F}" type="parTrans" cxnId="{C3FB64B3-6275-4FAA-8D9D-7B2274AC2F52}">
      <dgm:prSet/>
      <dgm:spPr/>
      <dgm:t>
        <a:bodyPr/>
        <a:lstStyle/>
        <a:p>
          <a:endParaRPr lang="en-IN"/>
        </a:p>
      </dgm:t>
    </dgm:pt>
    <dgm:pt modelId="{3551C3DE-598B-4023-A6C4-F5A689748BDF}" type="sibTrans" cxnId="{C3FB64B3-6275-4FAA-8D9D-7B2274AC2F52}">
      <dgm:prSet/>
      <dgm:spPr/>
      <dgm:t>
        <a:bodyPr/>
        <a:lstStyle/>
        <a:p>
          <a:endParaRPr lang="en-IN"/>
        </a:p>
      </dgm:t>
    </dgm:pt>
    <dgm:pt modelId="{A18CBF61-B23B-4F3D-8F51-B70446E83C55}">
      <dgm:prSet custT="1"/>
      <dgm:spPr>
        <a:solidFill>
          <a:schemeClr val="accent2">
            <a:lumMod val="40000"/>
            <a:lumOff val="60000"/>
          </a:schemeClr>
        </a:solidFill>
      </dgm:spPr>
      <dgm:t>
        <a:bodyPr/>
        <a:lstStyle/>
        <a:p>
          <a:pPr rtl="0"/>
          <a:r>
            <a:rPr lang="en-IN" sz="2400" baseline="0" dirty="0">
              <a:solidFill>
                <a:schemeClr val="tx1"/>
              </a:solidFill>
              <a:latin typeface="+mj-lt"/>
            </a:rPr>
            <a:t>Newspaper Advertising</a:t>
          </a:r>
          <a:endParaRPr lang="en-IN" sz="2400" dirty="0">
            <a:solidFill>
              <a:schemeClr val="tx1"/>
            </a:solidFill>
            <a:latin typeface="+mj-lt"/>
          </a:endParaRPr>
        </a:p>
      </dgm:t>
    </dgm:pt>
    <dgm:pt modelId="{2C9DB170-911E-45AE-B55E-E1C8387AA325}" type="parTrans" cxnId="{55363AC9-DC3D-49CC-932C-2648CD9A7A07}">
      <dgm:prSet/>
      <dgm:spPr/>
      <dgm:t>
        <a:bodyPr/>
        <a:lstStyle/>
        <a:p>
          <a:endParaRPr lang="en-IN"/>
        </a:p>
      </dgm:t>
    </dgm:pt>
    <dgm:pt modelId="{82C5E841-7CF0-4EB5-9BFF-6F263AA82D1F}" type="sibTrans" cxnId="{55363AC9-DC3D-49CC-932C-2648CD9A7A07}">
      <dgm:prSet/>
      <dgm:spPr/>
      <dgm:t>
        <a:bodyPr/>
        <a:lstStyle/>
        <a:p>
          <a:endParaRPr lang="en-IN"/>
        </a:p>
      </dgm:t>
    </dgm:pt>
    <dgm:pt modelId="{B0005988-1B7F-4BB9-A0DB-EA8B4D5BB8B0}">
      <dgm:prSet custT="1"/>
      <dgm:spPr>
        <a:solidFill>
          <a:schemeClr val="accent2">
            <a:lumMod val="40000"/>
            <a:lumOff val="60000"/>
          </a:schemeClr>
        </a:solidFill>
      </dgm:spPr>
      <dgm:t>
        <a:bodyPr/>
        <a:lstStyle/>
        <a:p>
          <a:pPr rtl="0"/>
          <a:r>
            <a:rPr lang="en-IN" sz="2400" baseline="0" dirty="0">
              <a:solidFill>
                <a:schemeClr val="tx1"/>
              </a:solidFill>
              <a:latin typeface="+mj-lt"/>
            </a:rPr>
            <a:t>Magazine Advertising</a:t>
          </a:r>
          <a:endParaRPr lang="en-IN" sz="2400" dirty="0">
            <a:solidFill>
              <a:schemeClr val="tx1"/>
            </a:solidFill>
            <a:latin typeface="+mj-lt"/>
          </a:endParaRPr>
        </a:p>
      </dgm:t>
    </dgm:pt>
    <dgm:pt modelId="{5B11E63E-78D1-4944-BDD2-E767349B3065}" type="parTrans" cxnId="{957EE34A-4477-4635-9D99-767EC480F85A}">
      <dgm:prSet/>
      <dgm:spPr/>
      <dgm:t>
        <a:bodyPr/>
        <a:lstStyle/>
        <a:p>
          <a:endParaRPr lang="en-IN"/>
        </a:p>
      </dgm:t>
    </dgm:pt>
    <dgm:pt modelId="{1B476F55-9567-4D9C-9A03-D2362AFF9DD5}" type="sibTrans" cxnId="{957EE34A-4477-4635-9D99-767EC480F85A}">
      <dgm:prSet/>
      <dgm:spPr/>
      <dgm:t>
        <a:bodyPr/>
        <a:lstStyle/>
        <a:p>
          <a:endParaRPr lang="en-IN"/>
        </a:p>
      </dgm:t>
    </dgm:pt>
    <dgm:pt modelId="{9B8509B2-0C0F-4521-B18B-C3D7C88EF931}">
      <dgm:prSet custT="1"/>
      <dgm:spPr>
        <a:solidFill>
          <a:schemeClr val="accent2">
            <a:lumMod val="40000"/>
            <a:lumOff val="60000"/>
          </a:schemeClr>
        </a:solidFill>
      </dgm:spPr>
      <dgm:t>
        <a:bodyPr/>
        <a:lstStyle/>
        <a:p>
          <a:pPr rtl="0"/>
          <a:r>
            <a:rPr lang="en-IN" sz="2800" baseline="0" dirty="0">
              <a:solidFill>
                <a:schemeClr val="tx1"/>
              </a:solidFill>
              <a:latin typeface="+mj-lt"/>
            </a:rPr>
            <a:t>Birth of Advertising Agency</a:t>
          </a:r>
          <a:endParaRPr lang="en-IN" sz="2800" dirty="0">
            <a:solidFill>
              <a:schemeClr val="tx1"/>
            </a:solidFill>
            <a:latin typeface="+mj-lt"/>
          </a:endParaRPr>
        </a:p>
      </dgm:t>
    </dgm:pt>
    <dgm:pt modelId="{C248E664-F777-4918-A26C-204DB2AB34FF}" type="parTrans" cxnId="{EBCF7985-F7BE-4FF3-B974-7B503499CB76}">
      <dgm:prSet/>
      <dgm:spPr/>
      <dgm:t>
        <a:bodyPr/>
        <a:lstStyle/>
        <a:p>
          <a:endParaRPr lang="en-IN"/>
        </a:p>
      </dgm:t>
    </dgm:pt>
    <dgm:pt modelId="{53FC9D25-6400-48D9-AF08-4DEEF9D1E52F}" type="sibTrans" cxnId="{EBCF7985-F7BE-4FF3-B974-7B503499CB76}">
      <dgm:prSet/>
      <dgm:spPr/>
      <dgm:t>
        <a:bodyPr/>
        <a:lstStyle/>
        <a:p>
          <a:endParaRPr lang="en-IN"/>
        </a:p>
      </dgm:t>
    </dgm:pt>
    <dgm:pt modelId="{0639E494-1066-493F-8FF9-7C5DBE3A93DB}">
      <dgm:prSet custT="1"/>
      <dgm:spPr>
        <a:solidFill>
          <a:schemeClr val="accent2">
            <a:lumMod val="40000"/>
            <a:lumOff val="60000"/>
          </a:schemeClr>
        </a:solidFill>
      </dgm:spPr>
      <dgm:t>
        <a:bodyPr/>
        <a:lstStyle/>
        <a:p>
          <a:pPr rtl="0"/>
          <a:r>
            <a:rPr lang="en-IN" sz="2800" baseline="0" dirty="0">
              <a:solidFill>
                <a:schemeClr val="tx1"/>
              </a:solidFill>
              <a:latin typeface="+mj-lt"/>
            </a:rPr>
            <a:t>Radio Advertising</a:t>
          </a:r>
          <a:endParaRPr lang="en-IN" sz="2800" dirty="0">
            <a:solidFill>
              <a:schemeClr val="tx1"/>
            </a:solidFill>
            <a:latin typeface="+mj-lt"/>
          </a:endParaRPr>
        </a:p>
      </dgm:t>
    </dgm:pt>
    <dgm:pt modelId="{CFEB11F6-3BCA-40EC-A018-D8B08E3ABD16}" type="parTrans" cxnId="{88AB98A9-6138-4EDA-9731-1536560111D8}">
      <dgm:prSet/>
      <dgm:spPr/>
      <dgm:t>
        <a:bodyPr/>
        <a:lstStyle/>
        <a:p>
          <a:endParaRPr lang="en-IN"/>
        </a:p>
      </dgm:t>
    </dgm:pt>
    <dgm:pt modelId="{9A86337F-6AB1-426D-AC56-BA450F6145A1}" type="sibTrans" cxnId="{88AB98A9-6138-4EDA-9731-1536560111D8}">
      <dgm:prSet/>
      <dgm:spPr/>
      <dgm:t>
        <a:bodyPr/>
        <a:lstStyle/>
        <a:p>
          <a:endParaRPr lang="en-IN"/>
        </a:p>
      </dgm:t>
    </dgm:pt>
    <dgm:pt modelId="{9DD02E95-5424-4EC7-A8F4-F4647DDC4156}">
      <dgm:prSet custT="1"/>
      <dgm:spPr>
        <a:solidFill>
          <a:schemeClr val="accent2">
            <a:lumMod val="40000"/>
            <a:lumOff val="60000"/>
          </a:schemeClr>
        </a:solidFill>
      </dgm:spPr>
      <dgm:t>
        <a:bodyPr/>
        <a:lstStyle/>
        <a:p>
          <a:pPr rtl="0"/>
          <a:r>
            <a:rPr lang="en-IN" sz="2800" baseline="0" dirty="0">
              <a:solidFill>
                <a:schemeClr val="tx1"/>
              </a:solidFill>
              <a:latin typeface="+mj-lt"/>
            </a:rPr>
            <a:t>Television Advertising</a:t>
          </a:r>
          <a:endParaRPr lang="en-IN" sz="2800" dirty="0">
            <a:solidFill>
              <a:schemeClr val="tx1"/>
            </a:solidFill>
            <a:latin typeface="+mj-lt"/>
          </a:endParaRPr>
        </a:p>
      </dgm:t>
    </dgm:pt>
    <dgm:pt modelId="{959A34F6-C053-4889-BA5F-BCEEAD4508AB}" type="parTrans" cxnId="{62E3385B-6368-46CC-83BD-4AD6666E703A}">
      <dgm:prSet/>
      <dgm:spPr/>
      <dgm:t>
        <a:bodyPr/>
        <a:lstStyle/>
        <a:p>
          <a:endParaRPr lang="en-IN"/>
        </a:p>
      </dgm:t>
    </dgm:pt>
    <dgm:pt modelId="{EF44619D-907A-4AB4-8A55-5FFF86D1C1C5}" type="sibTrans" cxnId="{62E3385B-6368-46CC-83BD-4AD6666E703A}">
      <dgm:prSet/>
      <dgm:spPr/>
      <dgm:t>
        <a:bodyPr/>
        <a:lstStyle/>
        <a:p>
          <a:endParaRPr lang="en-IN"/>
        </a:p>
      </dgm:t>
    </dgm:pt>
    <dgm:pt modelId="{41D7EF2B-8834-4151-BDAE-11820D1EB20F}">
      <dgm:prSet custT="1"/>
      <dgm:spPr>
        <a:solidFill>
          <a:schemeClr val="accent2">
            <a:lumMod val="40000"/>
            <a:lumOff val="60000"/>
          </a:schemeClr>
        </a:solidFill>
      </dgm:spPr>
      <dgm:t>
        <a:bodyPr/>
        <a:lstStyle/>
        <a:p>
          <a:pPr rtl="0"/>
          <a:r>
            <a:rPr lang="en-IN" sz="2800" baseline="0" dirty="0">
              <a:solidFill>
                <a:schemeClr val="tx1"/>
              </a:solidFill>
              <a:latin typeface="+mj-lt"/>
            </a:rPr>
            <a:t>Other Forms</a:t>
          </a:r>
          <a:endParaRPr lang="en-IN" sz="2800" dirty="0">
            <a:solidFill>
              <a:schemeClr val="tx1"/>
            </a:solidFill>
            <a:latin typeface="+mj-lt"/>
          </a:endParaRPr>
        </a:p>
      </dgm:t>
    </dgm:pt>
    <dgm:pt modelId="{8B75B259-4D30-494F-9698-16E09113B551}" type="parTrans" cxnId="{98F17CAE-C14A-4978-BF57-C072E7526E62}">
      <dgm:prSet/>
      <dgm:spPr/>
      <dgm:t>
        <a:bodyPr/>
        <a:lstStyle/>
        <a:p>
          <a:endParaRPr lang="en-IN"/>
        </a:p>
      </dgm:t>
    </dgm:pt>
    <dgm:pt modelId="{0E6E7421-0116-4594-9E80-84F894200732}" type="sibTrans" cxnId="{98F17CAE-C14A-4978-BF57-C072E7526E62}">
      <dgm:prSet/>
      <dgm:spPr/>
      <dgm:t>
        <a:bodyPr/>
        <a:lstStyle/>
        <a:p>
          <a:endParaRPr lang="en-IN"/>
        </a:p>
      </dgm:t>
    </dgm:pt>
    <dgm:pt modelId="{0261AAE0-DFC4-4BF6-BA7C-2E581B319FF6}">
      <dgm:prSet custT="1"/>
      <dgm:spPr>
        <a:solidFill>
          <a:schemeClr val="accent2">
            <a:lumMod val="40000"/>
            <a:lumOff val="60000"/>
          </a:schemeClr>
        </a:solidFill>
      </dgm:spPr>
      <dgm:t>
        <a:bodyPr/>
        <a:lstStyle/>
        <a:p>
          <a:pPr rtl="0"/>
          <a:r>
            <a:rPr lang="en-IN" sz="2800" baseline="0" dirty="0">
              <a:solidFill>
                <a:schemeClr val="tx1"/>
              </a:solidFill>
              <a:latin typeface="+mj-lt"/>
            </a:rPr>
            <a:t>Growth of Advertising Organisations</a:t>
          </a:r>
          <a:endParaRPr lang="en-IN" sz="2800" dirty="0">
            <a:solidFill>
              <a:schemeClr val="tx1"/>
            </a:solidFill>
            <a:latin typeface="+mj-lt"/>
          </a:endParaRPr>
        </a:p>
      </dgm:t>
    </dgm:pt>
    <dgm:pt modelId="{58409A5A-A111-46FA-BDC5-F95C0C6DD01C}" type="parTrans" cxnId="{31F0ECAD-DF8E-4E07-B117-FC2DEE5CC946}">
      <dgm:prSet/>
      <dgm:spPr/>
      <dgm:t>
        <a:bodyPr/>
        <a:lstStyle/>
        <a:p>
          <a:endParaRPr lang="en-IN"/>
        </a:p>
      </dgm:t>
    </dgm:pt>
    <dgm:pt modelId="{46974139-7254-48B1-883C-28A0D49B593A}" type="sibTrans" cxnId="{31F0ECAD-DF8E-4E07-B117-FC2DEE5CC946}">
      <dgm:prSet/>
      <dgm:spPr/>
      <dgm:t>
        <a:bodyPr/>
        <a:lstStyle/>
        <a:p>
          <a:endParaRPr lang="en-IN"/>
        </a:p>
      </dgm:t>
    </dgm:pt>
    <dgm:pt modelId="{30401D9E-2574-455A-9539-65F606E618AA}">
      <dgm:prSet custT="1"/>
      <dgm:spPr>
        <a:solidFill>
          <a:schemeClr val="accent2">
            <a:lumMod val="40000"/>
            <a:lumOff val="60000"/>
          </a:schemeClr>
        </a:solidFill>
      </dgm:spPr>
      <dgm:t>
        <a:bodyPr/>
        <a:lstStyle/>
        <a:p>
          <a:pPr rtl="0"/>
          <a:r>
            <a:rPr lang="en-IN" sz="2800" baseline="0" dirty="0">
              <a:solidFill>
                <a:schemeClr val="tx1"/>
              </a:solidFill>
              <a:latin typeface="+mj-lt"/>
            </a:rPr>
            <a:t>Internet</a:t>
          </a:r>
          <a:endParaRPr lang="en-IN" sz="2800" dirty="0">
            <a:solidFill>
              <a:schemeClr val="tx1"/>
            </a:solidFill>
            <a:latin typeface="+mj-lt"/>
          </a:endParaRPr>
        </a:p>
      </dgm:t>
    </dgm:pt>
    <dgm:pt modelId="{C097CE0C-60F2-4634-8379-1C38076F3209}" type="parTrans" cxnId="{E3BA4467-DBB8-4903-9BE4-359290E8F640}">
      <dgm:prSet/>
      <dgm:spPr/>
      <dgm:t>
        <a:bodyPr/>
        <a:lstStyle/>
        <a:p>
          <a:endParaRPr lang="en-IN"/>
        </a:p>
      </dgm:t>
    </dgm:pt>
    <dgm:pt modelId="{C2038DF5-8AB3-4BF2-ABDF-12BD4E89EA47}" type="sibTrans" cxnId="{E3BA4467-DBB8-4903-9BE4-359290E8F640}">
      <dgm:prSet/>
      <dgm:spPr/>
      <dgm:t>
        <a:bodyPr/>
        <a:lstStyle/>
        <a:p>
          <a:endParaRPr lang="en-IN"/>
        </a:p>
      </dgm:t>
    </dgm:pt>
    <dgm:pt modelId="{4C23DE08-3E18-43F4-9FAF-11716D35163F}" type="pres">
      <dgm:prSet presAssocID="{4B9ABFD0-E86F-46C4-9F8E-9C6024E65914}" presName="diagram" presStyleCnt="0">
        <dgm:presLayoutVars>
          <dgm:dir/>
          <dgm:resizeHandles val="exact"/>
        </dgm:presLayoutVars>
      </dgm:prSet>
      <dgm:spPr/>
      <dgm:t>
        <a:bodyPr/>
        <a:lstStyle/>
        <a:p>
          <a:endParaRPr lang="en-US"/>
        </a:p>
      </dgm:t>
    </dgm:pt>
    <dgm:pt modelId="{B53678C2-339E-4D28-8E06-9DA4DDDC9B87}" type="pres">
      <dgm:prSet presAssocID="{741166A1-A062-4443-9094-46D47321C97B}" presName="node" presStyleLbl="node1" presStyleIdx="0" presStyleCnt="8" custScaleX="137533" custScaleY="109877" custLinFactNeighborX="-2427" custLinFactNeighborY="-912">
        <dgm:presLayoutVars>
          <dgm:bulletEnabled val="1"/>
        </dgm:presLayoutVars>
      </dgm:prSet>
      <dgm:spPr/>
      <dgm:t>
        <a:bodyPr/>
        <a:lstStyle/>
        <a:p>
          <a:endParaRPr lang="en-US"/>
        </a:p>
      </dgm:t>
    </dgm:pt>
    <dgm:pt modelId="{ABCD2C9B-0278-406A-9C30-FFEC7231ABAF}" type="pres">
      <dgm:prSet presAssocID="{16076482-0D72-41D2-AA05-BBF6884894C1}" presName="sibTrans" presStyleCnt="0"/>
      <dgm:spPr/>
    </dgm:pt>
    <dgm:pt modelId="{097EE048-30CA-4EB4-B485-6B9374980877}" type="pres">
      <dgm:prSet presAssocID="{657948FD-AF8A-4AF3-9E13-2A8CB6AA2DAE}" presName="node" presStyleLbl="node1" presStyleIdx="1" presStyleCnt="8" custScaleX="160452" custScaleY="119978">
        <dgm:presLayoutVars>
          <dgm:bulletEnabled val="1"/>
        </dgm:presLayoutVars>
      </dgm:prSet>
      <dgm:spPr/>
      <dgm:t>
        <a:bodyPr/>
        <a:lstStyle/>
        <a:p>
          <a:endParaRPr lang="en-US"/>
        </a:p>
      </dgm:t>
    </dgm:pt>
    <dgm:pt modelId="{36EBE503-8F0D-4017-A364-5D518EF88548}" type="pres">
      <dgm:prSet presAssocID="{986A946F-BB35-453C-A1AD-A270CDEE65DF}" presName="sibTrans" presStyleCnt="0"/>
      <dgm:spPr/>
    </dgm:pt>
    <dgm:pt modelId="{8840A56E-5749-4F6C-A143-0C0803D1CECD}" type="pres">
      <dgm:prSet presAssocID="{9B8509B2-0C0F-4521-B18B-C3D7C88EF931}" presName="node" presStyleLbl="node1" presStyleIdx="2" presStyleCnt="8" custLinFactNeighborX="4089" custLinFactNeighborY="-961">
        <dgm:presLayoutVars>
          <dgm:bulletEnabled val="1"/>
        </dgm:presLayoutVars>
      </dgm:prSet>
      <dgm:spPr/>
      <dgm:t>
        <a:bodyPr/>
        <a:lstStyle/>
        <a:p>
          <a:endParaRPr lang="en-US"/>
        </a:p>
      </dgm:t>
    </dgm:pt>
    <dgm:pt modelId="{36A13A17-037A-4569-8A8D-8B97271ACC3D}" type="pres">
      <dgm:prSet presAssocID="{53FC9D25-6400-48D9-AF08-4DEEF9D1E52F}" presName="sibTrans" presStyleCnt="0"/>
      <dgm:spPr/>
    </dgm:pt>
    <dgm:pt modelId="{92727453-429C-463C-9107-DCB80546FB68}" type="pres">
      <dgm:prSet presAssocID="{0639E494-1066-493F-8FF9-7C5DBE3A93DB}" presName="node" presStyleLbl="node1" presStyleIdx="3" presStyleCnt="8">
        <dgm:presLayoutVars>
          <dgm:bulletEnabled val="1"/>
        </dgm:presLayoutVars>
      </dgm:prSet>
      <dgm:spPr/>
      <dgm:t>
        <a:bodyPr/>
        <a:lstStyle/>
        <a:p>
          <a:endParaRPr lang="en-US"/>
        </a:p>
      </dgm:t>
    </dgm:pt>
    <dgm:pt modelId="{76EE79C0-8F5A-4BAF-A528-298B245CB79A}" type="pres">
      <dgm:prSet presAssocID="{9A86337F-6AB1-426D-AC56-BA450F6145A1}" presName="sibTrans" presStyleCnt="0"/>
      <dgm:spPr/>
    </dgm:pt>
    <dgm:pt modelId="{3D6B35BD-51E4-4FF4-9DEA-A2A1F689499D}" type="pres">
      <dgm:prSet presAssocID="{9DD02E95-5424-4EC7-A8F4-F4647DDC4156}" presName="node" presStyleLbl="node1" presStyleIdx="4" presStyleCnt="8">
        <dgm:presLayoutVars>
          <dgm:bulletEnabled val="1"/>
        </dgm:presLayoutVars>
      </dgm:prSet>
      <dgm:spPr/>
      <dgm:t>
        <a:bodyPr/>
        <a:lstStyle/>
        <a:p>
          <a:endParaRPr lang="en-US"/>
        </a:p>
      </dgm:t>
    </dgm:pt>
    <dgm:pt modelId="{1934FF16-7334-49A2-93CE-AE78F8688A47}" type="pres">
      <dgm:prSet presAssocID="{EF44619D-907A-4AB4-8A55-5FFF86D1C1C5}" presName="sibTrans" presStyleCnt="0"/>
      <dgm:spPr/>
    </dgm:pt>
    <dgm:pt modelId="{A5024042-393E-47CA-9A26-AF300E93F6A5}" type="pres">
      <dgm:prSet presAssocID="{41D7EF2B-8834-4151-BDAE-11820D1EB20F}" presName="node" presStyleLbl="node1" presStyleIdx="5" presStyleCnt="8">
        <dgm:presLayoutVars>
          <dgm:bulletEnabled val="1"/>
        </dgm:presLayoutVars>
      </dgm:prSet>
      <dgm:spPr/>
      <dgm:t>
        <a:bodyPr/>
        <a:lstStyle/>
        <a:p>
          <a:endParaRPr lang="en-US"/>
        </a:p>
      </dgm:t>
    </dgm:pt>
    <dgm:pt modelId="{4B07ECD5-EBB6-4821-9D89-00AD14B99891}" type="pres">
      <dgm:prSet presAssocID="{0E6E7421-0116-4594-9E80-84F894200732}" presName="sibTrans" presStyleCnt="0"/>
      <dgm:spPr/>
    </dgm:pt>
    <dgm:pt modelId="{910B984B-EAE2-4C16-98AB-BB1912523B31}" type="pres">
      <dgm:prSet presAssocID="{0261AAE0-DFC4-4BF6-BA7C-2E581B319FF6}" presName="node" presStyleLbl="node1" presStyleIdx="6" presStyleCnt="8">
        <dgm:presLayoutVars>
          <dgm:bulletEnabled val="1"/>
        </dgm:presLayoutVars>
      </dgm:prSet>
      <dgm:spPr/>
      <dgm:t>
        <a:bodyPr/>
        <a:lstStyle/>
        <a:p>
          <a:endParaRPr lang="en-US"/>
        </a:p>
      </dgm:t>
    </dgm:pt>
    <dgm:pt modelId="{C734B877-6B6A-42D2-833B-16517D61DE84}" type="pres">
      <dgm:prSet presAssocID="{46974139-7254-48B1-883C-28A0D49B593A}" presName="sibTrans" presStyleCnt="0"/>
      <dgm:spPr/>
    </dgm:pt>
    <dgm:pt modelId="{C2D31EA8-ABF3-44C4-A979-B590448A14A8}" type="pres">
      <dgm:prSet presAssocID="{30401D9E-2574-455A-9539-65F606E618AA}" presName="node" presStyleLbl="node1" presStyleIdx="7" presStyleCnt="8">
        <dgm:presLayoutVars>
          <dgm:bulletEnabled val="1"/>
        </dgm:presLayoutVars>
      </dgm:prSet>
      <dgm:spPr/>
      <dgm:t>
        <a:bodyPr/>
        <a:lstStyle/>
        <a:p>
          <a:endParaRPr lang="en-US"/>
        </a:p>
      </dgm:t>
    </dgm:pt>
  </dgm:ptLst>
  <dgm:cxnLst>
    <dgm:cxn modelId="{D6F08E3F-55B5-4F39-A15B-668165C5044E}" srcId="{741166A1-A062-4443-9094-46D47321C97B}" destId="{FDA9A49F-6F54-41DC-92C3-18F5E2CE953F}" srcOrd="2" destOrd="0" parTransId="{4AB54239-6580-4EBC-B80E-B2D9920EBADD}" sibTransId="{8B1670F8-2905-49AD-AB24-96DF73E7DA6A}"/>
    <dgm:cxn modelId="{C3FB64B3-6275-4FAA-8D9D-7B2274AC2F52}" srcId="{657948FD-AF8A-4AF3-9E13-2A8CB6AA2DAE}" destId="{E9698EE5-6043-42AD-B95F-C8254852B456}" srcOrd="0" destOrd="0" parTransId="{9DDAF1B0-71C1-48BE-8661-6BD8B5AFC61F}" sibTransId="{3551C3DE-598B-4023-A6C4-F5A689748BDF}"/>
    <dgm:cxn modelId="{72813EC6-6C84-4A98-A1B6-42E6B5F8FAF2}" type="presOf" srcId="{657948FD-AF8A-4AF3-9E13-2A8CB6AA2DAE}" destId="{097EE048-30CA-4EB4-B485-6B9374980877}" srcOrd="0" destOrd="0" presId="urn:microsoft.com/office/officeart/2005/8/layout/default#1"/>
    <dgm:cxn modelId="{053AF21F-6A45-463D-AC6B-81DA0B3D13B4}" type="presOf" srcId="{741166A1-A062-4443-9094-46D47321C97B}" destId="{B53678C2-339E-4D28-8E06-9DA4DDDC9B87}" srcOrd="0" destOrd="0" presId="urn:microsoft.com/office/officeart/2005/8/layout/default#1"/>
    <dgm:cxn modelId="{2F1F61E6-9BD8-42F3-B72C-71294665F297}" type="presOf" srcId="{FDA9A49F-6F54-41DC-92C3-18F5E2CE953F}" destId="{B53678C2-339E-4D28-8E06-9DA4DDDC9B87}" srcOrd="0" destOrd="3" presId="urn:microsoft.com/office/officeart/2005/8/layout/default#1"/>
    <dgm:cxn modelId="{31F0ECAD-DF8E-4E07-B117-FC2DEE5CC946}" srcId="{4B9ABFD0-E86F-46C4-9F8E-9C6024E65914}" destId="{0261AAE0-DFC4-4BF6-BA7C-2E581B319FF6}" srcOrd="6" destOrd="0" parTransId="{58409A5A-A111-46FA-BDC5-F95C0C6DD01C}" sibTransId="{46974139-7254-48B1-883C-28A0D49B593A}"/>
    <dgm:cxn modelId="{8A26500A-06A6-4795-9123-39F1BDE539F7}" type="presOf" srcId="{30401D9E-2574-455A-9539-65F606E618AA}" destId="{C2D31EA8-ABF3-44C4-A979-B590448A14A8}" srcOrd="0" destOrd="0" presId="urn:microsoft.com/office/officeart/2005/8/layout/default#1"/>
    <dgm:cxn modelId="{278EBA8B-850D-4D90-AE30-90430380E0EC}" type="presOf" srcId="{4B9ABFD0-E86F-46C4-9F8E-9C6024E65914}" destId="{4C23DE08-3E18-43F4-9FAF-11716D35163F}" srcOrd="0" destOrd="0" presId="urn:microsoft.com/office/officeart/2005/8/layout/default#1"/>
    <dgm:cxn modelId="{51BF9567-79C4-44A0-A34C-103C8010D899}" type="presOf" srcId="{B0005988-1B7F-4BB9-A0DB-EA8B4D5BB8B0}" destId="{097EE048-30CA-4EB4-B485-6B9374980877}" srcOrd="0" destOrd="3" presId="urn:microsoft.com/office/officeart/2005/8/layout/default#1"/>
    <dgm:cxn modelId="{EBCF7985-F7BE-4FF3-B974-7B503499CB76}" srcId="{4B9ABFD0-E86F-46C4-9F8E-9C6024E65914}" destId="{9B8509B2-0C0F-4521-B18B-C3D7C88EF931}" srcOrd="2" destOrd="0" parTransId="{C248E664-F777-4918-A26C-204DB2AB34FF}" sibTransId="{53FC9D25-6400-48D9-AF08-4DEEF9D1E52F}"/>
    <dgm:cxn modelId="{88AB98A9-6138-4EDA-9731-1536560111D8}" srcId="{4B9ABFD0-E86F-46C4-9F8E-9C6024E65914}" destId="{0639E494-1066-493F-8FF9-7C5DBE3A93DB}" srcOrd="3" destOrd="0" parTransId="{CFEB11F6-3BCA-40EC-A018-D8B08E3ABD16}" sibTransId="{9A86337F-6AB1-426D-AC56-BA450F6145A1}"/>
    <dgm:cxn modelId="{E3BA4467-DBB8-4903-9BE4-359290E8F640}" srcId="{4B9ABFD0-E86F-46C4-9F8E-9C6024E65914}" destId="{30401D9E-2574-455A-9539-65F606E618AA}" srcOrd="7" destOrd="0" parTransId="{C097CE0C-60F2-4634-8379-1C38076F3209}" sibTransId="{C2038DF5-8AB3-4BF2-ABDF-12BD4E89EA47}"/>
    <dgm:cxn modelId="{199F713B-60D1-4EAC-BFCC-2AEB5F796BB8}" type="presOf" srcId="{A18CBF61-B23B-4F3D-8F51-B70446E83C55}" destId="{097EE048-30CA-4EB4-B485-6B9374980877}" srcOrd="0" destOrd="2" presId="urn:microsoft.com/office/officeart/2005/8/layout/default#1"/>
    <dgm:cxn modelId="{28243347-CCFE-4D27-BF36-0865C2A88D58}" type="presOf" srcId="{9DD02E95-5424-4EC7-A8F4-F4647DDC4156}" destId="{3D6B35BD-51E4-4FF4-9DEA-A2A1F689499D}" srcOrd="0" destOrd="0" presId="urn:microsoft.com/office/officeart/2005/8/layout/default#1"/>
    <dgm:cxn modelId="{98F17CAE-C14A-4978-BF57-C072E7526E62}" srcId="{4B9ABFD0-E86F-46C4-9F8E-9C6024E65914}" destId="{41D7EF2B-8834-4151-BDAE-11820D1EB20F}" srcOrd="5" destOrd="0" parTransId="{8B75B259-4D30-494F-9698-16E09113B551}" sibTransId="{0E6E7421-0116-4594-9E80-84F894200732}"/>
    <dgm:cxn modelId="{957EE34A-4477-4635-9D99-767EC480F85A}" srcId="{657948FD-AF8A-4AF3-9E13-2A8CB6AA2DAE}" destId="{B0005988-1B7F-4BB9-A0DB-EA8B4D5BB8B0}" srcOrd="2" destOrd="0" parTransId="{5B11E63E-78D1-4944-BDD2-E767349B3065}" sibTransId="{1B476F55-9567-4D9C-9A03-D2362AFF9DD5}"/>
    <dgm:cxn modelId="{4F9C3BCB-3FE7-4AE7-A826-4E84F1AD6475}" srcId="{4B9ABFD0-E86F-46C4-9F8E-9C6024E65914}" destId="{657948FD-AF8A-4AF3-9E13-2A8CB6AA2DAE}" srcOrd="1" destOrd="0" parTransId="{13845687-DD72-408E-B83B-3A6D3C857BCF}" sibTransId="{986A946F-BB35-453C-A1AD-A270CDEE65DF}"/>
    <dgm:cxn modelId="{BD563532-A4B6-4D33-8D4A-10FB835374A5}" type="presOf" srcId="{A88765EA-5110-4DD8-9D1C-87AEBBCE9560}" destId="{B53678C2-339E-4D28-8E06-9DA4DDDC9B87}" srcOrd="0" destOrd="2" presId="urn:microsoft.com/office/officeart/2005/8/layout/default#1"/>
    <dgm:cxn modelId="{80CD4056-358C-4AA0-BDA6-F77A33330A10}" srcId="{741166A1-A062-4443-9094-46D47321C97B}" destId="{682BCB7A-2944-4627-BD52-7EB858D965F8}" srcOrd="0" destOrd="0" parTransId="{487F1895-A380-44C1-8A42-F2D14B808E18}" sibTransId="{CC5536AF-3880-4C37-A96D-D649EEB455F9}"/>
    <dgm:cxn modelId="{017E300B-DB7C-47FD-8435-03C3B379B7C6}" type="presOf" srcId="{41D7EF2B-8834-4151-BDAE-11820D1EB20F}" destId="{A5024042-393E-47CA-9A26-AF300E93F6A5}" srcOrd="0" destOrd="0" presId="urn:microsoft.com/office/officeart/2005/8/layout/default#1"/>
    <dgm:cxn modelId="{4016AE19-271A-4D4B-9284-64E361D27416}" type="presOf" srcId="{E9698EE5-6043-42AD-B95F-C8254852B456}" destId="{097EE048-30CA-4EB4-B485-6B9374980877}" srcOrd="0" destOrd="1" presId="urn:microsoft.com/office/officeart/2005/8/layout/default#1"/>
    <dgm:cxn modelId="{058B3CD1-D474-447F-83B1-B8A9233079E6}" type="presOf" srcId="{0261AAE0-DFC4-4BF6-BA7C-2E581B319FF6}" destId="{910B984B-EAE2-4C16-98AB-BB1912523B31}" srcOrd="0" destOrd="0" presId="urn:microsoft.com/office/officeart/2005/8/layout/default#1"/>
    <dgm:cxn modelId="{1BF551F1-EE09-449E-AC9B-F68EDD17C5C3}" type="presOf" srcId="{9B8509B2-0C0F-4521-B18B-C3D7C88EF931}" destId="{8840A56E-5749-4F6C-A143-0C0803D1CECD}" srcOrd="0" destOrd="0" presId="urn:microsoft.com/office/officeart/2005/8/layout/default#1"/>
    <dgm:cxn modelId="{62E3385B-6368-46CC-83BD-4AD6666E703A}" srcId="{4B9ABFD0-E86F-46C4-9F8E-9C6024E65914}" destId="{9DD02E95-5424-4EC7-A8F4-F4647DDC4156}" srcOrd="4" destOrd="0" parTransId="{959A34F6-C053-4889-BA5F-BCEEAD4508AB}" sibTransId="{EF44619D-907A-4AB4-8A55-5FFF86D1C1C5}"/>
    <dgm:cxn modelId="{A853B382-0DA2-42CB-A172-1AD7049CA7A0}" type="presOf" srcId="{682BCB7A-2944-4627-BD52-7EB858D965F8}" destId="{B53678C2-339E-4D28-8E06-9DA4DDDC9B87}" srcOrd="0" destOrd="1" presId="urn:microsoft.com/office/officeart/2005/8/layout/default#1"/>
    <dgm:cxn modelId="{1095BBE7-FC0E-41AD-B34A-909E0BB09561}" srcId="{4B9ABFD0-E86F-46C4-9F8E-9C6024E65914}" destId="{741166A1-A062-4443-9094-46D47321C97B}" srcOrd="0" destOrd="0" parTransId="{A8BB97B4-ABCB-4560-A2CB-4F2024E9F32C}" sibTransId="{16076482-0D72-41D2-AA05-BBF6884894C1}"/>
    <dgm:cxn modelId="{55363AC9-DC3D-49CC-932C-2648CD9A7A07}" srcId="{657948FD-AF8A-4AF3-9E13-2A8CB6AA2DAE}" destId="{A18CBF61-B23B-4F3D-8F51-B70446E83C55}" srcOrd="1" destOrd="0" parTransId="{2C9DB170-911E-45AE-B55E-E1C8387AA325}" sibTransId="{82C5E841-7CF0-4EB5-9BFF-6F263AA82D1F}"/>
    <dgm:cxn modelId="{96B9061E-0CDE-4BA2-BF4D-FEEA91E835C7}" type="presOf" srcId="{0639E494-1066-493F-8FF9-7C5DBE3A93DB}" destId="{92727453-429C-463C-9107-DCB80546FB68}" srcOrd="0" destOrd="0" presId="urn:microsoft.com/office/officeart/2005/8/layout/default#1"/>
    <dgm:cxn modelId="{7AF1C8C4-B3F0-422A-90B2-0EC77FAEF01C}" srcId="{741166A1-A062-4443-9094-46D47321C97B}" destId="{A88765EA-5110-4DD8-9D1C-87AEBBCE9560}" srcOrd="1" destOrd="0" parTransId="{9448A6BF-D082-4541-98F8-120DBEC3ABD6}" sibTransId="{AE0ACB02-8B97-4587-9738-29FCB6689034}"/>
    <dgm:cxn modelId="{E6B5B7E6-A0BF-48AF-8515-D95420C8369C}" type="presParOf" srcId="{4C23DE08-3E18-43F4-9FAF-11716D35163F}" destId="{B53678C2-339E-4D28-8E06-9DA4DDDC9B87}" srcOrd="0" destOrd="0" presId="urn:microsoft.com/office/officeart/2005/8/layout/default#1"/>
    <dgm:cxn modelId="{4D1EA9F3-ABF0-422B-B7A0-D3D83CF568DE}" type="presParOf" srcId="{4C23DE08-3E18-43F4-9FAF-11716D35163F}" destId="{ABCD2C9B-0278-406A-9C30-FFEC7231ABAF}" srcOrd="1" destOrd="0" presId="urn:microsoft.com/office/officeart/2005/8/layout/default#1"/>
    <dgm:cxn modelId="{FC3F9D9E-C79B-4484-87DA-F5442194CDBD}" type="presParOf" srcId="{4C23DE08-3E18-43F4-9FAF-11716D35163F}" destId="{097EE048-30CA-4EB4-B485-6B9374980877}" srcOrd="2" destOrd="0" presId="urn:microsoft.com/office/officeart/2005/8/layout/default#1"/>
    <dgm:cxn modelId="{DD837F8C-3471-41F6-8D31-30D6E7A41C4E}" type="presParOf" srcId="{4C23DE08-3E18-43F4-9FAF-11716D35163F}" destId="{36EBE503-8F0D-4017-A364-5D518EF88548}" srcOrd="3" destOrd="0" presId="urn:microsoft.com/office/officeart/2005/8/layout/default#1"/>
    <dgm:cxn modelId="{B6017497-48DC-4268-9188-387B5DCA5D21}" type="presParOf" srcId="{4C23DE08-3E18-43F4-9FAF-11716D35163F}" destId="{8840A56E-5749-4F6C-A143-0C0803D1CECD}" srcOrd="4" destOrd="0" presId="urn:microsoft.com/office/officeart/2005/8/layout/default#1"/>
    <dgm:cxn modelId="{3D0B9702-D574-4B1E-9745-1B95D21EE45E}" type="presParOf" srcId="{4C23DE08-3E18-43F4-9FAF-11716D35163F}" destId="{36A13A17-037A-4569-8A8D-8B97271ACC3D}" srcOrd="5" destOrd="0" presId="urn:microsoft.com/office/officeart/2005/8/layout/default#1"/>
    <dgm:cxn modelId="{D07145EE-0E4F-4DEC-BF99-66D1A8D3ED94}" type="presParOf" srcId="{4C23DE08-3E18-43F4-9FAF-11716D35163F}" destId="{92727453-429C-463C-9107-DCB80546FB68}" srcOrd="6" destOrd="0" presId="urn:microsoft.com/office/officeart/2005/8/layout/default#1"/>
    <dgm:cxn modelId="{F7A848E1-D417-4139-96E7-BD3766AF4F91}" type="presParOf" srcId="{4C23DE08-3E18-43F4-9FAF-11716D35163F}" destId="{76EE79C0-8F5A-4BAF-A528-298B245CB79A}" srcOrd="7" destOrd="0" presId="urn:microsoft.com/office/officeart/2005/8/layout/default#1"/>
    <dgm:cxn modelId="{556D7B8C-0625-406C-B216-8FB3CE9E1F76}" type="presParOf" srcId="{4C23DE08-3E18-43F4-9FAF-11716D35163F}" destId="{3D6B35BD-51E4-4FF4-9DEA-A2A1F689499D}" srcOrd="8" destOrd="0" presId="urn:microsoft.com/office/officeart/2005/8/layout/default#1"/>
    <dgm:cxn modelId="{12B9F3F5-3414-4315-8FB6-DC441A288EBF}" type="presParOf" srcId="{4C23DE08-3E18-43F4-9FAF-11716D35163F}" destId="{1934FF16-7334-49A2-93CE-AE78F8688A47}" srcOrd="9" destOrd="0" presId="urn:microsoft.com/office/officeart/2005/8/layout/default#1"/>
    <dgm:cxn modelId="{52214E04-C088-459F-8A14-923820834D16}" type="presParOf" srcId="{4C23DE08-3E18-43F4-9FAF-11716D35163F}" destId="{A5024042-393E-47CA-9A26-AF300E93F6A5}" srcOrd="10" destOrd="0" presId="urn:microsoft.com/office/officeart/2005/8/layout/default#1"/>
    <dgm:cxn modelId="{25C1A6BD-B6B0-49E3-B967-885C47464D83}" type="presParOf" srcId="{4C23DE08-3E18-43F4-9FAF-11716D35163F}" destId="{4B07ECD5-EBB6-4821-9D89-00AD14B99891}" srcOrd="11" destOrd="0" presId="urn:microsoft.com/office/officeart/2005/8/layout/default#1"/>
    <dgm:cxn modelId="{25480D87-2E32-4742-A200-D1317E719868}" type="presParOf" srcId="{4C23DE08-3E18-43F4-9FAF-11716D35163F}" destId="{910B984B-EAE2-4C16-98AB-BB1912523B31}" srcOrd="12" destOrd="0" presId="urn:microsoft.com/office/officeart/2005/8/layout/default#1"/>
    <dgm:cxn modelId="{889C1D53-F316-4DCE-8E27-AC8FE1F55679}" type="presParOf" srcId="{4C23DE08-3E18-43F4-9FAF-11716D35163F}" destId="{C734B877-6B6A-42D2-833B-16517D61DE84}" srcOrd="13" destOrd="0" presId="urn:microsoft.com/office/officeart/2005/8/layout/default#1"/>
    <dgm:cxn modelId="{4B66C48F-FDB7-48C5-BAF2-D7663782122C}" type="presParOf" srcId="{4C23DE08-3E18-43F4-9FAF-11716D35163F}" destId="{C2D31EA8-ABF3-44C4-A979-B590448A14A8}" srcOrd="14" destOrd="0" presId="urn:microsoft.com/office/officeart/2005/8/layout/default#1"/>
  </dgm:cxnLst>
  <dgm:bg/>
  <dgm:whole/>
</dgm:dataModel>
</file>

<file path=ppt/diagrams/data6.xml><?xml version="1.0" encoding="utf-8"?>
<dgm:dataModel xmlns:a="http://schemas.openxmlformats.org/drawingml/2006/main" xmlns:dgm="http://schemas.openxmlformats.org/drawingml/2006/diagram" xmlns:s="http://schemas.openxmlformats.org/officeDocument/2006/sharedTypes" xmlns:r="http://schemas.openxmlformats.org/officeDocument/2006/relationships">
  <dgm:ptLst>
    <dgm:pt modelId="{6DB3248E-D107-4502-B32B-1639900494E4}"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IN"/>
        </a:p>
      </dgm:t>
    </dgm:pt>
    <dgm:pt modelId="{9D9593BA-B927-49C4-9BDA-EE45A61F1160}">
      <dgm:prSet/>
      <dgm:spPr/>
      <dgm:t>
        <a:bodyPr/>
        <a:lstStyle/>
        <a:p>
          <a:pPr rtl="0"/>
          <a:r>
            <a:rPr lang="en-IN" baseline="0" dirty="0"/>
            <a:t>Advertisers</a:t>
          </a:r>
          <a:endParaRPr lang="en-IN" dirty="0"/>
        </a:p>
      </dgm:t>
    </dgm:pt>
    <dgm:pt modelId="{C45EDE11-B7A2-405D-82BD-8511C9BC3B83}" type="parTrans" cxnId="{5CF488C3-FA26-4B21-99C6-CF59AFF69B45}">
      <dgm:prSet/>
      <dgm:spPr/>
      <dgm:t>
        <a:bodyPr/>
        <a:lstStyle/>
        <a:p>
          <a:endParaRPr lang="en-IN"/>
        </a:p>
      </dgm:t>
    </dgm:pt>
    <dgm:pt modelId="{948C4F1A-A3BD-4C52-B21F-F48BDB8E8DB5}" type="sibTrans" cxnId="{5CF488C3-FA26-4B21-99C6-CF59AFF69B45}">
      <dgm:prSet/>
      <dgm:spPr/>
      <dgm:t>
        <a:bodyPr/>
        <a:lstStyle/>
        <a:p>
          <a:endParaRPr lang="en-IN"/>
        </a:p>
      </dgm:t>
    </dgm:pt>
    <dgm:pt modelId="{74B2A188-19C2-4A49-B5B6-745CE83FB733}">
      <dgm:prSet/>
      <dgm:spPr/>
      <dgm:t>
        <a:bodyPr/>
        <a:lstStyle/>
        <a:p>
          <a:pPr rtl="0"/>
          <a:r>
            <a:rPr lang="en-IN" baseline="0" dirty="0"/>
            <a:t>Advertising Agency</a:t>
          </a:r>
          <a:endParaRPr lang="en-IN" dirty="0"/>
        </a:p>
      </dgm:t>
    </dgm:pt>
    <dgm:pt modelId="{D55E15C4-43DD-4A27-B6B6-3BD9913A03D6}" type="parTrans" cxnId="{ACDA1EF5-5010-467F-872A-04CC7FFE6412}">
      <dgm:prSet/>
      <dgm:spPr/>
      <dgm:t>
        <a:bodyPr/>
        <a:lstStyle/>
        <a:p>
          <a:endParaRPr lang="en-IN"/>
        </a:p>
      </dgm:t>
    </dgm:pt>
    <dgm:pt modelId="{B4B45F17-2CCA-4AAD-9821-2E7591E680E4}" type="sibTrans" cxnId="{ACDA1EF5-5010-467F-872A-04CC7FFE6412}">
      <dgm:prSet/>
      <dgm:spPr/>
      <dgm:t>
        <a:bodyPr/>
        <a:lstStyle/>
        <a:p>
          <a:endParaRPr lang="en-IN"/>
        </a:p>
      </dgm:t>
    </dgm:pt>
    <dgm:pt modelId="{C60A2838-8138-491D-A3A4-DDCE702DBA02}">
      <dgm:prSet/>
      <dgm:spPr/>
      <dgm:t>
        <a:bodyPr/>
        <a:lstStyle/>
        <a:p>
          <a:pPr rtl="0"/>
          <a:r>
            <a:rPr lang="en-IN" baseline="0" dirty="0"/>
            <a:t>Audience</a:t>
          </a:r>
          <a:endParaRPr lang="en-IN" dirty="0"/>
        </a:p>
      </dgm:t>
    </dgm:pt>
    <dgm:pt modelId="{5CD4FC36-0D12-4682-AE20-8B4DD65A294E}" type="parTrans" cxnId="{1847A631-4C5E-46D6-AEE9-C0AC8182D6F3}">
      <dgm:prSet/>
      <dgm:spPr/>
      <dgm:t>
        <a:bodyPr/>
        <a:lstStyle/>
        <a:p>
          <a:endParaRPr lang="en-IN"/>
        </a:p>
      </dgm:t>
    </dgm:pt>
    <dgm:pt modelId="{E021C160-B9C5-45A7-9335-F87736F41F71}" type="sibTrans" cxnId="{1847A631-4C5E-46D6-AEE9-C0AC8182D6F3}">
      <dgm:prSet/>
      <dgm:spPr/>
      <dgm:t>
        <a:bodyPr/>
        <a:lstStyle/>
        <a:p>
          <a:endParaRPr lang="en-IN"/>
        </a:p>
      </dgm:t>
    </dgm:pt>
    <dgm:pt modelId="{CCBB6DCE-F8FE-4CAD-B056-BB3F074AEF70}">
      <dgm:prSet/>
      <dgm:spPr/>
      <dgm:t>
        <a:bodyPr/>
        <a:lstStyle/>
        <a:p>
          <a:pPr rtl="0"/>
          <a:r>
            <a:rPr lang="en-IN" baseline="0" dirty="0"/>
            <a:t>Advertising Media</a:t>
          </a:r>
          <a:endParaRPr lang="en-IN" dirty="0"/>
        </a:p>
      </dgm:t>
    </dgm:pt>
    <dgm:pt modelId="{25C47F7D-2145-4E14-A386-D1868E97EA06}" type="parTrans" cxnId="{EFE72B7C-ADA7-4941-8427-640E4DA1816D}">
      <dgm:prSet/>
      <dgm:spPr/>
      <dgm:t>
        <a:bodyPr/>
        <a:lstStyle/>
        <a:p>
          <a:endParaRPr lang="en-IN"/>
        </a:p>
      </dgm:t>
    </dgm:pt>
    <dgm:pt modelId="{C9E87034-D721-428B-BC52-0396DE6521B0}" type="sibTrans" cxnId="{EFE72B7C-ADA7-4941-8427-640E4DA1816D}">
      <dgm:prSet/>
      <dgm:spPr/>
      <dgm:t>
        <a:bodyPr/>
        <a:lstStyle/>
        <a:p>
          <a:endParaRPr lang="en-IN"/>
        </a:p>
      </dgm:t>
    </dgm:pt>
    <dgm:pt modelId="{A1996F30-0326-45E0-8C8E-6502D4C2591C}">
      <dgm:prSet/>
      <dgm:spPr/>
      <dgm:t>
        <a:bodyPr/>
        <a:lstStyle/>
        <a:p>
          <a:pPr rtl="0"/>
          <a:r>
            <a:rPr lang="en-IN" baseline="0" dirty="0"/>
            <a:t>Advertising Production Firms</a:t>
          </a:r>
          <a:endParaRPr lang="en-IN" dirty="0"/>
        </a:p>
      </dgm:t>
    </dgm:pt>
    <dgm:pt modelId="{A11787A5-2377-44FB-8F43-135BB88F8C32}" type="parTrans" cxnId="{39270ED3-E26B-4063-AB36-6B7323C49F1F}">
      <dgm:prSet/>
      <dgm:spPr/>
      <dgm:t>
        <a:bodyPr/>
        <a:lstStyle/>
        <a:p>
          <a:endParaRPr lang="en-IN"/>
        </a:p>
      </dgm:t>
    </dgm:pt>
    <dgm:pt modelId="{97BE3BC4-1230-4E2C-A6DC-E4EC827FEC21}" type="sibTrans" cxnId="{39270ED3-E26B-4063-AB36-6B7323C49F1F}">
      <dgm:prSet/>
      <dgm:spPr/>
      <dgm:t>
        <a:bodyPr/>
        <a:lstStyle/>
        <a:p>
          <a:endParaRPr lang="en-IN"/>
        </a:p>
      </dgm:t>
    </dgm:pt>
    <dgm:pt modelId="{36AC7300-5E29-4A2A-84FB-C6602C537046}">
      <dgm:prSet/>
      <dgm:spPr/>
      <dgm:t>
        <a:bodyPr/>
        <a:lstStyle/>
        <a:p>
          <a:pPr rtl="0"/>
          <a:r>
            <a:rPr lang="en-IN" baseline="0" dirty="0"/>
            <a:t>Government Authorities</a:t>
          </a:r>
          <a:endParaRPr lang="en-IN" dirty="0"/>
        </a:p>
      </dgm:t>
    </dgm:pt>
    <dgm:pt modelId="{8F24C252-91B8-4042-B5B5-0073C834C99A}" type="parTrans" cxnId="{4522AF81-21C4-454D-AE39-5695CCCC72D0}">
      <dgm:prSet/>
      <dgm:spPr/>
      <dgm:t>
        <a:bodyPr/>
        <a:lstStyle/>
        <a:p>
          <a:endParaRPr lang="en-IN"/>
        </a:p>
      </dgm:t>
    </dgm:pt>
    <dgm:pt modelId="{BF2A97F5-B8C7-4D0E-B9AC-295349FB41A4}" type="sibTrans" cxnId="{4522AF81-21C4-454D-AE39-5695CCCC72D0}">
      <dgm:prSet/>
      <dgm:spPr/>
      <dgm:t>
        <a:bodyPr/>
        <a:lstStyle/>
        <a:p>
          <a:endParaRPr lang="en-IN"/>
        </a:p>
      </dgm:t>
    </dgm:pt>
    <dgm:pt modelId="{E09D9ACB-7264-4369-B094-BCA08281D3D7}">
      <dgm:prSet/>
      <dgm:spPr/>
      <dgm:t>
        <a:bodyPr/>
        <a:lstStyle/>
        <a:p>
          <a:pPr rtl="0"/>
          <a:r>
            <a:rPr lang="en-IN" baseline="0" dirty="0"/>
            <a:t>Research Firms</a:t>
          </a:r>
          <a:endParaRPr lang="en-IN" dirty="0"/>
        </a:p>
      </dgm:t>
    </dgm:pt>
    <dgm:pt modelId="{9694C71B-95D0-494F-BF30-1DE2C11D36D1}" type="parTrans" cxnId="{C79AA7BC-D2AE-471B-B366-3036D8155FEB}">
      <dgm:prSet/>
      <dgm:spPr/>
      <dgm:t>
        <a:bodyPr/>
        <a:lstStyle/>
        <a:p>
          <a:endParaRPr lang="en-IN"/>
        </a:p>
      </dgm:t>
    </dgm:pt>
    <dgm:pt modelId="{2B5E2C91-28B5-4135-B906-606D90985796}" type="sibTrans" cxnId="{C79AA7BC-D2AE-471B-B366-3036D8155FEB}">
      <dgm:prSet/>
      <dgm:spPr/>
      <dgm:t>
        <a:bodyPr/>
        <a:lstStyle/>
        <a:p>
          <a:endParaRPr lang="en-IN"/>
        </a:p>
      </dgm:t>
    </dgm:pt>
    <dgm:pt modelId="{D517EC99-9338-4318-8700-00DC87D24316}">
      <dgm:prSet/>
      <dgm:spPr/>
      <dgm:t>
        <a:bodyPr/>
        <a:lstStyle/>
        <a:p>
          <a:pPr rtl="0"/>
          <a:r>
            <a:rPr lang="en-IN" baseline="0" dirty="0"/>
            <a:t>Self – Regulatory Bodies</a:t>
          </a:r>
          <a:endParaRPr lang="en-IN" dirty="0"/>
        </a:p>
      </dgm:t>
    </dgm:pt>
    <dgm:pt modelId="{6D5C401C-CA8D-4EA9-BBA2-D4716BE6B6D7}" type="parTrans" cxnId="{B56DB929-D9A9-4800-A5E8-A40EDBD6B9FD}">
      <dgm:prSet/>
      <dgm:spPr/>
      <dgm:t>
        <a:bodyPr/>
        <a:lstStyle/>
        <a:p>
          <a:endParaRPr lang="en-IN"/>
        </a:p>
      </dgm:t>
    </dgm:pt>
    <dgm:pt modelId="{99196472-188C-41D9-AB10-DE036CDD564E}" type="sibTrans" cxnId="{B56DB929-D9A9-4800-A5E8-A40EDBD6B9FD}">
      <dgm:prSet/>
      <dgm:spPr/>
      <dgm:t>
        <a:bodyPr/>
        <a:lstStyle/>
        <a:p>
          <a:endParaRPr lang="en-IN"/>
        </a:p>
      </dgm:t>
    </dgm:pt>
    <dgm:pt modelId="{9C3AF8F1-42B1-4331-A3AD-A92D885E5957}" type="pres">
      <dgm:prSet presAssocID="{6DB3248E-D107-4502-B32B-1639900494E4}" presName="vert0" presStyleCnt="0">
        <dgm:presLayoutVars>
          <dgm:dir/>
          <dgm:animOne val="branch"/>
          <dgm:animLvl val="lvl"/>
        </dgm:presLayoutVars>
      </dgm:prSet>
      <dgm:spPr/>
      <dgm:t>
        <a:bodyPr/>
        <a:lstStyle/>
        <a:p>
          <a:endParaRPr lang="en-US"/>
        </a:p>
      </dgm:t>
    </dgm:pt>
    <dgm:pt modelId="{5C515661-5538-4169-ACAA-D854E7A5B77F}" type="pres">
      <dgm:prSet presAssocID="{9D9593BA-B927-49C4-9BDA-EE45A61F1160}" presName="thickLine" presStyleLbl="alignNode1" presStyleIdx="0" presStyleCnt="8"/>
      <dgm:spPr/>
    </dgm:pt>
    <dgm:pt modelId="{2AB5CA2D-4F25-4E81-886A-943289F7ADD0}" type="pres">
      <dgm:prSet presAssocID="{9D9593BA-B927-49C4-9BDA-EE45A61F1160}" presName="horz1" presStyleCnt="0"/>
      <dgm:spPr/>
    </dgm:pt>
    <dgm:pt modelId="{3509F8C8-365A-4055-A2E7-FDD37A235D34}" type="pres">
      <dgm:prSet presAssocID="{9D9593BA-B927-49C4-9BDA-EE45A61F1160}" presName="tx1" presStyleLbl="revTx" presStyleIdx="0" presStyleCnt="8"/>
      <dgm:spPr/>
      <dgm:t>
        <a:bodyPr/>
        <a:lstStyle/>
        <a:p>
          <a:endParaRPr lang="en-US"/>
        </a:p>
      </dgm:t>
    </dgm:pt>
    <dgm:pt modelId="{EC972D84-49B6-4552-A784-CECD81BCC024}" type="pres">
      <dgm:prSet presAssocID="{9D9593BA-B927-49C4-9BDA-EE45A61F1160}" presName="vert1" presStyleCnt="0"/>
      <dgm:spPr/>
    </dgm:pt>
    <dgm:pt modelId="{89F6A515-56D8-4C35-8B9C-2920CF62D7F8}" type="pres">
      <dgm:prSet presAssocID="{74B2A188-19C2-4A49-B5B6-745CE83FB733}" presName="thickLine" presStyleLbl="alignNode1" presStyleIdx="1" presStyleCnt="8"/>
      <dgm:spPr/>
    </dgm:pt>
    <dgm:pt modelId="{C61E446E-86E2-4D6D-86E1-E10C8E290FA1}" type="pres">
      <dgm:prSet presAssocID="{74B2A188-19C2-4A49-B5B6-745CE83FB733}" presName="horz1" presStyleCnt="0"/>
      <dgm:spPr/>
    </dgm:pt>
    <dgm:pt modelId="{D3DD358C-F75D-460A-8BCC-061C237A18F7}" type="pres">
      <dgm:prSet presAssocID="{74B2A188-19C2-4A49-B5B6-745CE83FB733}" presName="tx1" presStyleLbl="revTx" presStyleIdx="1" presStyleCnt="8"/>
      <dgm:spPr/>
      <dgm:t>
        <a:bodyPr/>
        <a:lstStyle/>
        <a:p>
          <a:endParaRPr lang="en-US"/>
        </a:p>
      </dgm:t>
    </dgm:pt>
    <dgm:pt modelId="{325CCD18-988C-477A-B555-D3BE1AE33329}" type="pres">
      <dgm:prSet presAssocID="{74B2A188-19C2-4A49-B5B6-745CE83FB733}" presName="vert1" presStyleCnt="0"/>
      <dgm:spPr/>
    </dgm:pt>
    <dgm:pt modelId="{8627C1FF-AA44-4D0F-B086-3C3A1D5B0939}" type="pres">
      <dgm:prSet presAssocID="{C60A2838-8138-491D-A3A4-DDCE702DBA02}" presName="thickLine" presStyleLbl="alignNode1" presStyleIdx="2" presStyleCnt="8"/>
      <dgm:spPr/>
    </dgm:pt>
    <dgm:pt modelId="{59221C5C-72CA-4B1D-8A51-C8EA6CE759EB}" type="pres">
      <dgm:prSet presAssocID="{C60A2838-8138-491D-A3A4-DDCE702DBA02}" presName="horz1" presStyleCnt="0"/>
      <dgm:spPr/>
    </dgm:pt>
    <dgm:pt modelId="{D7120840-812E-45C9-8072-626B15DE6BA1}" type="pres">
      <dgm:prSet presAssocID="{C60A2838-8138-491D-A3A4-DDCE702DBA02}" presName="tx1" presStyleLbl="revTx" presStyleIdx="2" presStyleCnt="8"/>
      <dgm:spPr/>
      <dgm:t>
        <a:bodyPr/>
        <a:lstStyle/>
        <a:p>
          <a:endParaRPr lang="en-US"/>
        </a:p>
      </dgm:t>
    </dgm:pt>
    <dgm:pt modelId="{904A0793-457F-429F-9BC0-A6B082A08E99}" type="pres">
      <dgm:prSet presAssocID="{C60A2838-8138-491D-A3A4-DDCE702DBA02}" presName="vert1" presStyleCnt="0"/>
      <dgm:spPr/>
    </dgm:pt>
    <dgm:pt modelId="{3AAAC9FE-6212-4E1F-9F12-F1E98F06BA08}" type="pres">
      <dgm:prSet presAssocID="{CCBB6DCE-F8FE-4CAD-B056-BB3F074AEF70}" presName="thickLine" presStyleLbl="alignNode1" presStyleIdx="3" presStyleCnt="8"/>
      <dgm:spPr/>
    </dgm:pt>
    <dgm:pt modelId="{16A5C5E5-FC69-4637-A404-D9E9EF394C3C}" type="pres">
      <dgm:prSet presAssocID="{CCBB6DCE-F8FE-4CAD-B056-BB3F074AEF70}" presName="horz1" presStyleCnt="0"/>
      <dgm:spPr/>
    </dgm:pt>
    <dgm:pt modelId="{39679AB6-DA27-477F-9A94-9A51BBD568F8}" type="pres">
      <dgm:prSet presAssocID="{CCBB6DCE-F8FE-4CAD-B056-BB3F074AEF70}" presName="tx1" presStyleLbl="revTx" presStyleIdx="3" presStyleCnt="8"/>
      <dgm:spPr/>
      <dgm:t>
        <a:bodyPr/>
        <a:lstStyle/>
        <a:p>
          <a:endParaRPr lang="en-US"/>
        </a:p>
      </dgm:t>
    </dgm:pt>
    <dgm:pt modelId="{5085C6E3-C81D-4FCA-BF20-32E2C92D87C7}" type="pres">
      <dgm:prSet presAssocID="{CCBB6DCE-F8FE-4CAD-B056-BB3F074AEF70}" presName="vert1" presStyleCnt="0"/>
      <dgm:spPr/>
    </dgm:pt>
    <dgm:pt modelId="{7AFB8B19-8AEA-45D4-9BA9-7A6B5BC6C749}" type="pres">
      <dgm:prSet presAssocID="{A1996F30-0326-45E0-8C8E-6502D4C2591C}" presName="thickLine" presStyleLbl="alignNode1" presStyleIdx="4" presStyleCnt="8"/>
      <dgm:spPr/>
    </dgm:pt>
    <dgm:pt modelId="{3A977808-0768-44C3-9B82-28E3CBFAE660}" type="pres">
      <dgm:prSet presAssocID="{A1996F30-0326-45E0-8C8E-6502D4C2591C}" presName="horz1" presStyleCnt="0"/>
      <dgm:spPr/>
    </dgm:pt>
    <dgm:pt modelId="{F5C6AF8D-668C-4E08-A803-7C3F9001FB29}" type="pres">
      <dgm:prSet presAssocID="{A1996F30-0326-45E0-8C8E-6502D4C2591C}" presName="tx1" presStyleLbl="revTx" presStyleIdx="4" presStyleCnt="8"/>
      <dgm:spPr/>
      <dgm:t>
        <a:bodyPr/>
        <a:lstStyle/>
        <a:p>
          <a:endParaRPr lang="en-US"/>
        </a:p>
      </dgm:t>
    </dgm:pt>
    <dgm:pt modelId="{7C17583A-98CC-408C-89AA-8E45411B006C}" type="pres">
      <dgm:prSet presAssocID="{A1996F30-0326-45E0-8C8E-6502D4C2591C}" presName="vert1" presStyleCnt="0"/>
      <dgm:spPr/>
    </dgm:pt>
    <dgm:pt modelId="{24160A68-4BDD-457E-817D-143C2E96155A}" type="pres">
      <dgm:prSet presAssocID="{36AC7300-5E29-4A2A-84FB-C6602C537046}" presName="thickLine" presStyleLbl="alignNode1" presStyleIdx="5" presStyleCnt="8"/>
      <dgm:spPr/>
    </dgm:pt>
    <dgm:pt modelId="{688086C6-4356-4A2C-82A2-3A7B32A205F1}" type="pres">
      <dgm:prSet presAssocID="{36AC7300-5E29-4A2A-84FB-C6602C537046}" presName="horz1" presStyleCnt="0"/>
      <dgm:spPr/>
    </dgm:pt>
    <dgm:pt modelId="{F292100B-ABC6-4F33-B0E9-7F13B34D8183}" type="pres">
      <dgm:prSet presAssocID="{36AC7300-5E29-4A2A-84FB-C6602C537046}" presName="tx1" presStyleLbl="revTx" presStyleIdx="5" presStyleCnt="8"/>
      <dgm:spPr/>
      <dgm:t>
        <a:bodyPr/>
        <a:lstStyle/>
        <a:p>
          <a:endParaRPr lang="en-US"/>
        </a:p>
      </dgm:t>
    </dgm:pt>
    <dgm:pt modelId="{FD68268F-53FA-40C3-BB04-39111F70E607}" type="pres">
      <dgm:prSet presAssocID="{36AC7300-5E29-4A2A-84FB-C6602C537046}" presName="vert1" presStyleCnt="0"/>
      <dgm:spPr/>
    </dgm:pt>
    <dgm:pt modelId="{E5C19F12-E37B-4602-824E-16A3AF4C2221}" type="pres">
      <dgm:prSet presAssocID="{E09D9ACB-7264-4369-B094-BCA08281D3D7}" presName="thickLine" presStyleLbl="alignNode1" presStyleIdx="6" presStyleCnt="8"/>
      <dgm:spPr/>
    </dgm:pt>
    <dgm:pt modelId="{DD3A47C5-1329-46D7-9228-E96547701CDD}" type="pres">
      <dgm:prSet presAssocID="{E09D9ACB-7264-4369-B094-BCA08281D3D7}" presName="horz1" presStyleCnt="0"/>
      <dgm:spPr/>
    </dgm:pt>
    <dgm:pt modelId="{845E8092-6B1D-40FB-A6A8-9152FB95D69C}" type="pres">
      <dgm:prSet presAssocID="{E09D9ACB-7264-4369-B094-BCA08281D3D7}" presName="tx1" presStyleLbl="revTx" presStyleIdx="6" presStyleCnt="8"/>
      <dgm:spPr/>
      <dgm:t>
        <a:bodyPr/>
        <a:lstStyle/>
        <a:p>
          <a:endParaRPr lang="en-US"/>
        </a:p>
      </dgm:t>
    </dgm:pt>
    <dgm:pt modelId="{16091F6B-18A4-4724-BAA7-CEB020134310}" type="pres">
      <dgm:prSet presAssocID="{E09D9ACB-7264-4369-B094-BCA08281D3D7}" presName="vert1" presStyleCnt="0"/>
      <dgm:spPr/>
    </dgm:pt>
    <dgm:pt modelId="{08C7CCDA-EF91-4E5D-A200-7ACA01B93814}" type="pres">
      <dgm:prSet presAssocID="{D517EC99-9338-4318-8700-00DC87D24316}" presName="thickLine" presStyleLbl="alignNode1" presStyleIdx="7" presStyleCnt="8"/>
      <dgm:spPr/>
    </dgm:pt>
    <dgm:pt modelId="{E7CD5E51-B788-4E1D-97B0-4C59B5F36D08}" type="pres">
      <dgm:prSet presAssocID="{D517EC99-9338-4318-8700-00DC87D24316}" presName="horz1" presStyleCnt="0"/>
      <dgm:spPr/>
    </dgm:pt>
    <dgm:pt modelId="{6E9BE6EA-99C0-47A1-91DB-85C571C309C7}" type="pres">
      <dgm:prSet presAssocID="{D517EC99-9338-4318-8700-00DC87D24316}" presName="tx1" presStyleLbl="revTx" presStyleIdx="7" presStyleCnt="8"/>
      <dgm:spPr/>
      <dgm:t>
        <a:bodyPr/>
        <a:lstStyle/>
        <a:p>
          <a:endParaRPr lang="en-US"/>
        </a:p>
      </dgm:t>
    </dgm:pt>
    <dgm:pt modelId="{C68D8EF9-936F-4772-8957-C9C43488BCD7}" type="pres">
      <dgm:prSet presAssocID="{D517EC99-9338-4318-8700-00DC87D24316}" presName="vert1" presStyleCnt="0"/>
      <dgm:spPr/>
    </dgm:pt>
  </dgm:ptLst>
  <dgm:cxnLst>
    <dgm:cxn modelId="{0290C0AC-4F1F-470A-9F37-507008AECBA8}" type="presOf" srcId="{9D9593BA-B927-49C4-9BDA-EE45A61F1160}" destId="{3509F8C8-365A-4055-A2E7-FDD37A235D34}" srcOrd="0" destOrd="0" presId="urn:microsoft.com/office/officeart/2008/layout/LinedList"/>
    <dgm:cxn modelId="{1C38F002-0122-4F20-B4C6-098FA8E491F2}" type="presOf" srcId="{D517EC99-9338-4318-8700-00DC87D24316}" destId="{6E9BE6EA-99C0-47A1-91DB-85C571C309C7}" srcOrd="0" destOrd="0" presId="urn:microsoft.com/office/officeart/2008/layout/LinedList"/>
    <dgm:cxn modelId="{82B5221A-21A9-4240-B33C-D9F490661853}" type="presOf" srcId="{A1996F30-0326-45E0-8C8E-6502D4C2591C}" destId="{F5C6AF8D-668C-4E08-A803-7C3F9001FB29}" srcOrd="0" destOrd="0" presId="urn:microsoft.com/office/officeart/2008/layout/LinedList"/>
    <dgm:cxn modelId="{ACDA1EF5-5010-467F-872A-04CC7FFE6412}" srcId="{6DB3248E-D107-4502-B32B-1639900494E4}" destId="{74B2A188-19C2-4A49-B5B6-745CE83FB733}" srcOrd="1" destOrd="0" parTransId="{D55E15C4-43DD-4A27-B6B6-3BD9913A03D6}" sibTransId="{B4B45F17-2CCA-4AAD-9821-2E7591E680E4}"/>
    <dgm:cxn modelId="{EFE72B7C-ADA7-4941-8427-640E4DA1816D}" srcId="{6DB3248E-D107-4502-B32B-1639900494E4}" destId="{CCBB6DCE-F8FE-4CAD-B056-BB3F074AEF70}" srcOrd="3" destOrd="0" parTransId="{25C47F7D-2145-4E14-A386-D1868E97EA06}" sibTransId="{C9E87034-D721-428B-BC52-0396DE6521B0}"/>
    <dgm:cxn modelId="{1847A631-4C5E-46D6-AEE9-C0AC8182D6F3}" srcId="{6DB3248E-D107-4502-B32B-1639900494E4}" destId="{C60A2838-8138-491D-A3A4-DDCE702DBA02}" srcOrd="2" destOrd="0" parTransId="{5CD4FC36-0D12-4682-AE20-8B4DD65A294E}" sibTransId="{E021C160-B9C5-45A7-9335-F87736F41F71}"/>
    <dgm:cxn modelId="{4DD6CF9C-76C6-451F-A920-BBCD5B34DC7E}" type="presOf" srcId="{C60A2838-8138-491D-A3A4-DDCE702DBA02}" destId="{D7120840-812E-45C9-8072-626B15DE6BA1}" srcOrd="0" destOrd="0" presId="urn:microsoft.com/office/officeart/2008/layout/LinedList"/>
    <dgm:cxn modelId="{A1F09D75-8D5D-4B3D-9D13-AB8DDEE2B564}" type="presOf" srcId="{74B2A188-19C2-4A49-B5B6-745CE83FB733}" destId="{D3DD358C-F75D-460A-8BCC-061C237A18F7}" srcOrd="0" destOrd="0" presId="urn:microsoft.com/office/officeart/2008/layout/LinedList"/>
    <dgm:cxn modelId="{AF5B9458-E710-453C-B10C-31946DA1C476}" type="presOf" srcId="{6DB3248E-D107-4502-B32B-1639900494E4}" destId="{9C3AF8F1-42B1-4331-A3AD-A92D885E5957}" srcOrd="0" destOrd="0" presId="urn:microsoft.com/office/officeart/2008/layout/LinedList"/>
    <dgm:cxn modelId="{C79AA7BC-D2AE-471B-B366-3036D8155FEB}" srcId="{6DB3248E-D107-4502-B32B-1639900494E4}" destId="{E09D9ACB-7264-4369-B094-BCA08281D3D7}" srcOrd="6" destOrd="0" parTransId="{9694C71B-95D0-494F-BF30-1DE2C11D36D1}" sibTransId="{2B5E2C91-28B5-4135-B906-606D90985796}"/>
    <dgm:cxn modelId="{B56DB929-D9A9-4800-A5E8-A40EDBD6B9FD}" srcId="{6DB3248E-D107-4502-B32B-1639900494E4}" destId="{D517EC99-9338-4318-8700-00DC87D24316}" srcOrd="7" destOrd="0" parTransId="{6D5C401C-CA8D-4EA9-BBA2-D4716BE6B6D7}" sibTransId="{99196472-188C-41D9-AB10-DE036CDD564E}"/>
    <dgm:cxn modelId="{BE36A49A-65CB-44B0-BD14-ADC80812F149}" type="presOf" srcId="{E09D9ACB-7264-4369-B094-BCA08281D3D7}" destId="{845E8092-6B1D-40FB-A6A8-9152FB95D69C}" srcOrd="0" destOrd="0" presId="urn:microsoft.com/office/officeart/2008/layout/LinedList"/>
    <dgm:cxn modelId="{B6EA8328-4ED9-42F4-85CC-0BD2491488C3}" type="presOf" srcId="{CCBB6DCE-F8FE-4CAD-B056-BB3F074AEF70}" destId="{39679AB6-DA27-477F-9A94-9A51BBD568F8}" srcOrd="0" destOrd="0" presId="urn:microsoft.com/office/officeart/2008/layout/LinedList"/>
    <dgm:cxn modelId="{4522AF81-21C4-454D-AE39-5695CCCC72D0}" srcId="{6DB3248E-D107-4502-B32B-1639900494E4}" destId="{36AC7300-5E29-4A2A-84FB-C6602C537046}" srcOrd="5" destOrd="0" parTransId="{8F24C252-91B8-4042-B5B5-0073C834C99A}" sibTransId="{BF2A97F5-B8C7-4D0E-B9AC-295349FB41A4}"/>
    <dgm:cxn modelId="{66354DC7-DA87-409C-92D5-A56E3222F5B3}" type="presOf" srcId="{36AC7300-5E29-4A2A-84FB-C6602C537046}" destId="{F292100B-ABC6-4F33-B0E9-7F13B34D8183}" srcOrd="0" destOrd="0" presId="urn:microsoft.com/office/officeart/2008/layout/LinedList"/>
    <dgm:cxn modelId="{39270ED3-E26B-4063-AB36-6B7323C49F1F}" srcId="{6DB3248E-D107-4502-B32B-1639900494E4}" destId="{A1996F30-0326-45E0-8C8E-6502D4C2591C}" srcOrd="4" destOrd="0" parTransId="{A11787A5-2377-44FB-8F43-135BB88F8C32}" sibTransId="{97BE3BC4-1230-4E2C-A6DC-E4EC827FEC21}"/>
    <dgm:cxn modelId="{5CF488C3-FA26-4B21-99C6-CF59AFF69B45}" srcId="{6DB3248E-D107-4502-B32B-1639900494E4}" destId="{9D9593BA-B927-49C4-9BDA-EE45A61F1160}" srcOrd="0" destOrd="0" parTransId="{C45EDE11-B7A2-405D-82BD-8511C9BC3B83}" sibTransId="{948C4F1A-A3BD-4C52-B21F-F48BDB8E8DB5}"/>
    <dgm:cxn modelId="{6ECDD371-9409-4D4E-8684-E5D53ABD3C4A}" type="presParOf" srcId="{9C3AF8F1-42B1-4331-A3AD-A92D885E5957}" destId="{5C515661-5538-4169-ACAA-D854E7A5B77F}" srcOrd="0" destOrd="0" presId="urn:microsoft.com/office/officeart/2008/layout/LinedList"/>
    <dgm:cxn modelId="{1D1AA164-86FC-463C-8C6C-A74313D28EB6}" type="presParOf" srcId="{9C3AF8F1-42B1-4331-A3AD-A92D885E5957}" destId="{2AB5CA2D-4F25-4E81-886A-943289F7ADD0}" srcOrd="1" destOrd="0" presId="urn:microsoft.com/office/officeart/2008/layout/LinedList"/>
    <dgm:cxn modelId="{130E87CE-4127-421C-A43D-594AD2999C20}" type="presParOf" srcId="{2AB5CA2D-4F25-4E81-886A-943289F7ADD0}" destId="{3509F8C8-365A-4055-A2E7-FDD37A235D34}" srcOrd="0" destOrd="0" presId="urn:microsoft.com/office/officeart/2008/layout/LinedList"/>
    <dgm:cxn modelId="{38B65A80-0ECC-404E-B57E-CA24BD0AE67F}" type="presParOf" srcId="{2AB5CA2D-4F25-4E81-886A-943289F7ADD0}" destId="{EC972D84-49B6-4552-A784-CECD81BCC024}" srcOrd="1" destOrd="0" presId="urn:microsoft.com/office/officeart/2008/layout/LinedList"/>
    <dgm:cxn modelId="{58E04FB6-C10F-44A8-9810-4C4746AC674B}" type="presParOf" srcId="{9C3AF8F1-42B1-4331-A3AD-A92D885E5957}" destId="{89F6A515-56D8-4C35-8B9C-2920CF62D7F8}" srcOrd="2" destOrd="0" presId="urn:microsoft.com/office/officeart/2008/layout/LinedList"/>
    <dgm:cxn modelId="{93EB8974-4A18-4D33-B77A-A57DCEC2847D}" type="presParOf" srcId="{9C3AF8F1-42B1-4331-A3AD-A92D885E5957}" destId="{C61E446E-86E2-4D6D-86E1-E10C8E290FA1}" srcOrd="3" destOrd="0" presId="urn:microsoft.com/office/officeart/2008/layout/LinedList"/>
    <dgm:cxn modelId="{63A9E74D-C4EC-4235-AC2D-27F0304EF57C}" type="presParOf" srcId="{C61E446E-86E2-4D6D-86E1-E10C8E290FA1}" destId="{D3DD358C-F75D-460A-8BCC-061C237A18F7}" srcOrd="0" destOrd="0" presId="urn:microsoft.com/office/officeart/2008/layout/LinedList"/>
    <dgm:cxn modelId="{DFB2F3FF-F16B-440B-AF7A-FAE04E53D4E4}" type="presParOf" srcId="{C61E446E-86E2-4D6D-86E1-E10C8E290FA1}" destId="{325CCD18-988C-477A-B555-D3BE1AE33329}" srcOrd="1" destOrd="0" presId="urn:microsoft.com/office/officeart/2008/layout/LinedList"/>
    <dgm:cxn modelId="{339AD739-3892-46F7-AE92-10DBB89CEF05}" type="presParOf" srcId="{9C3AF8F1-42B1-4331-A3AD-A92D885E5957}" destId="{8627C1FF-AA44-4D0F-B086-3C3A1D5B0939}" srcOrd="4" destOrd="0" presId="urn:microsoft.com/office/officeart/2008/layout/LinedList"/>
    <dgm:cxn modelId="{C644BFB8-2EE9-4DD9-962D-557D558AFCE2}" type="presParOf" srcId="{9C3AF8F1-42B1-4331-A3AD-A92D885E5957}" destId="{59221C5C-72CA-4B1D-8A51-C8EA6CE759EB}" srcOrd="5" destOrd="0" presId="urn:microsoft.com/office/officeart/2008/layout/LinedList"/>
    <dgm:cxn modelId="{B0436ED4-5BA3-4686-AC2C-1D5E88CD4BF8}" type="presParOf" srcId="{59221C5C-72CA-4B1D-8A51-C8EA6CE759EB}" destId="{D7120840-812E-45C9-8072-626B15DE6BA1}" srcOrd="0" destOrd="0" presId="urn:microsoft.com/office/officeart/2008/layout/LinedList"/>
    <dgm:cxn modelId="{906E6CC2-CCE8-4007-96BF-56AC47EA3CDB}" type="presParOf" srcId="{59221C5C-72CA-4B1D-8A51-C8EA6CE759EB}" destId="{904A0793-457F-429F-9BC0-A6B082A08E99}" srcOrd="1" destOrd="0" presId="urn:microsoft.com/office/officeart/2008/layout/LinedList"/>
    <dgm:cxn modelId="{3F0FF5EE-235F-4191-B452-97EE5A217B70}" type="presParOf" srcId="{9C3AF8F1-42B1-4331-A3AD-A92D885E5957}" destId="{3AAAC9FE-6212-4E1F-9F12-F1E98F06BA08}" srcOrd="6" destOrd="0" presId="urn:microsoft.com/office/officeart/2008/layout/LinedList"/>
    <dgm:cxn modelId="{7B4B8274-8A49-4A5C-A976-ABF6695BDEF2}" type="presParOf" srcId="{9C3AF8F1-42B1-4331-A3AD-A92D885E5957}" destId="{16A5C5E5-FC69-4637-A404-D9E9EF394C3C}" srcOrd="7" destOrd="0" presId="urn:microsoft.com/office/officeart/2008/layout/LinedList"/>
    <dgm:cxn modelId="{9D919A78-CA1E-4E28-95E2-132E987A422A}" type="presParOf" srcId="{16A5C5E5-FC69-4637-A404-D9E9EF394C3C}" destId="{39679AB6-DA27-477F-9A94-9A51BBD568F8}" srcOrd="0" destOrd="0" presId="urn:microsoft.com/office/officeart/2008/layout/LinedList"/>
    <dgm:cxn modelId="{2D45B10A-73C4-4732-88A4-5466F9226524}" type="presParOf" srcId="{16A5C5E5-FC69-4637-A404-D9E9EF394C3C}" destId="{5085C6E3-C81D-4FCA-BF20-32E2C92D87C7}" srcOrd="1" destOrd="0" presId="urn:microsoft.com/office/officeart/2008/layout/LinedList"/>
    <dgm:cxn modelId="{E22C79E4-85D1-4739-8280-79B3AF2BF148}" type="presParOf" srcId="{9C3AF8F1-42B1-4331-A3AD-A92D885E5957}" destId="{7AFB8B19-8AEA-45D4-9BA9-7A6B5BC6C749}" srcOrd="8" destOrd="0" presId="urn:microsoft.com/office/officeart/2008/layout/LinedList"/>
    <dgm:cxn modelId="{E843F323-508F-4491-B111-9322A33C198D}" type="presParOf" srcId="{9C3AF8F1-42B1-4331-A3AD-A92D885E5957}" destId="{3A977808-0768-44C3-9B82-28E3CBFAE660}" srcOrd="9" destOrd="0" presId="urn:microsoft.com/office/officeart/2008/layout/LinedList"/>
    <dgm:cxn modelId="{8E4716B3-FA5A-416E-B85E-E4A8F1EF4ECF}" type="presParOf" srcId="{3A977808-0768-44C3-9B82-28E3CBFAE660}" destId="{F5C6AF8D-668C-4E08-A803-7C3F9001FB29}" srcOrd="0" destOrd="0" presId="urn:microsoft.com/office/officeart/2008/layout/LinedList"/>
    <dgm:cxn modelId="{473214E8-B6E5-4240-9724-F66D1AC281E1}" type="presParOf" srcId="{3A977808-0768-44C3-9B82-28E3CBFAE660}" destId="{7C17583A-98CC-408C-89AA-8E45411B006C}" srcOrd="1" destOrd="0" presId="urn:microsoft.com/office/officeart/2008/layout/LinedList"/>
    <dgm:cxn modelId="{8CE49050-2057-4E5C-8B55-7BA9E8F8D2EC}" type="presParOf" srcId="{9C3AF8F1-42B1-4331-A3AD-A92D885E5957}" destId="{24160A68-4BDD-457E-817D-143C2E96155A}" srcOrd="10" destOrd="0" presId="urn:microsoft.com/office/officeart/2008/layout/LinedList"/>
    <dgm:cxn modelId="{88772EFF-196B-4584-9039-15499879E894}" type="presParOf" srcId="{9C3AF8F1-42B1-4331-A3AD-A92D885E5957}" destId="{688086C6-4356-4A2C-82A2-3A7B32A205F1}" srcOrd="11" destOrd="0" presId="urn:microsoft.com/office/officeart/2008/layout/LinedList"/>
    <dgm:cxn modelId="{03B9A6A1-459C-487D-B94F-770F3851A80B}" type="presParOf" srcId="{688086C6-4356-4A2C-82A2-3A7B32A205F1}" destId="{F292100B-ABC6-4F33-B0E9-7F13B34D8183}" srcOrd="0" destOrd="0" presId="urn:microsoft.com/office/officeart/2008/layout/LinedList"/>
    <dgm:cxn modelId="{62C9414C-552D-4B86-A755-43F6AA355216}" type="presParOf" srcId="{688086C6-4356-4A2C-82A2-3A7B32A205F1}" destId="{FD68268F-53FA-40C3-BB04-39111F70E607}" srcOrd="1" destOrd="0" presId="urn:microsoft.com/office/officeart/2008/layout/LinedList"/>
    <dgm:cxn modelId="{59019C84-40E0-417D-A56B-474F39C2C536}" type="presParOf" srcId="{9C3AF8F1-42B1-4331-A3AD-A92D885E5957}" destId="{E5C19F12-E37B-4602-824E-16A3AF4C2221}" srcOrd="12" destOrd="0" presId="urn:microsoft.com/office/officeart/2008/layout/LinedList"/>
    <dgm:cxn modelId="{1CAED50F-278E-4EE9-B176-29420CA837F1}" type="presParOf" srcId="{9C3AF8F1-42B1-4331-A3AD-A92D885E5957}" destId="{DD3A47C5-1329-46D7-9228-E96547701CDD}" srcOrd="13" destOrd="0" presId="urn:microsoft.com/office/officeart/2008/layout/LinedList"/>
    <dgm:cxn modelId="{3DD8D476-A0BA-4EB9-B01B-7C7B6AC3FD3F}" type="presParOf" srcId="{DD3A47C5-1329-46D7-9228-E96547701CDD}" destId="{845E8092-6B1D-40FB-A6A8-9152FB95D69C}" srcOrd="0" destOrd="0" presId="urn:microsoft.com/office/officeart/2008/layout/LinedList"/>
    <dgm:cxn modelId="{AF18845E-C97E-4113-94F6-CC8E3EF9370B}" type="presParOf" srcId="{DD3A47C5-1329-46D7-9228-E96547701CDD}" destId="{16091F6B-18A4-4724-BAA7-CEB020134310}" srcOrd="1" destOrd="0" presId="urn:microsoft.com/office/officeart/2008/layout/LinedList"/>
    <dgm:cxn modelId="{D753E275-F797-4AB3-AE6E-F4F45F96F437}" type="presParOf" srcId="{9C3AF8F1-42B1-4331-A3AD-A92D885E5957}" destId="{08C7CCDA-EF91-4E5D-A200-7ACA01B93814}" srcOrd="14" destOrd="0" presId="urn:microsoft.com/office/officeart/2008/layout/LinedList"/>
    <dgm:cxn modelId="{6BC1FA63-96BF-4079-A0AC-F210782F1983}" type="presParOf" srcId="{9C3AF8F1-42B1-4331-A3AD-A92D885E5957}" destId="{E7CD5E51-B788-4E1D-97B0-4C59B5F36D08}" srcOrd="15" destOrd="0" presId="urn:microsoft.com/office/officeart/2008/layout/LinedList"/>
    <dgm:cxn modelId="{AF28B53B-AF1D-409C-8170-D062A284D725}" type="presParOf" srcId="{E7CD5E51-B788-4E1D-97B0-4C59B5F36D08}" destId="{6E9BE6EA-99C0-47A1-91DB-85C571C309C7}" srcOrd="0" destOrd="0" presId="urn:microsoft.com/office/officeart/2008/layout/LinedList"/>
    <dgm:cxn modelId="{3F66160E-58A7-42D8-8F93-C16935409011}" type="presParOf" srcId="{E7CD5E51-B788-4E1D-97B0-4C59B5F36D08}" destId="{C68D8EF9-936F-4772-8957-C9C43488BCD7}" srcOrd="1" destOrd="0" presId="urn:microsoft.com/office/officeart/2008/layout/LinedList"/>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standalone="yes" ?><Relationships xmlns="http://schemas.openxmlformats.org/package/2006/relationships"><Relationship Id="rId1" Target="../theme/theme2.xml" Type="http://schemas.openxmlformats.org/officeDocument/2006/relationships/theme"></Relationship></Relationships>
</file>

<file path=ppt/notesMasters/notesMaster1.xml><?xml version="1.0" encoding="utf-8"?>
<p:notesMaster xmlns:a="http://schemas.openxmlformats.org/drawingml/2006/main" xmlns:p="http://schemas.openxmlformats.org/presentationml/2006/main" xmlns:s="http://schemas.openxmlformats.org/officeDocument/2006/sharedTypes" xmlns:r="http://schemas.openxmlformats.org/officeDocument/2006/relationships">
  <p:cSld>
    <p:bg>
      <p:bgRef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x="1001">
        <a:schemeClr val="bg1"/>
      </p:bgRef>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Header Placeholder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sz="quarter" type="hd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lvl1pPr algn="l">
              <a:defRPr sz="1200">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Date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84613" y="0"/>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lvl1pPr algn="r">
              <a:defRPr sz="1200">
                <a:uFillTx/>
              </a:defRPr>
            </a:lvl1pPr>
          </a:lstStyle>
          <a:p>
            <a:fld id="{AD03D88E-D7BE-4248-BEAC-A5279E0FC7AF}"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Slide Imag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idx="2"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000" y="685800"/>
            <a:ext cx="4572000" cy="3429000"/>
          </a:xfrm>
          <a:prstGeom prst="rect">
            <a:avLst/>
          </a:prstGeom>
          <a:noFill/>
          <a:ln w="12700">
            <a:solidFill>
              <a:srgbClr val="000000"/>
            </a:solidFill>
          </a:ln>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45720" lIns="91440" rIns="91440" rtlCol="0" tIns="45720" vert="horz"/>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Notes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4343400"/>
            <a:ext cx="5486400" cy="41148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oot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8685213"/>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bIns="45720" lIns="91440" rIns="91440" rtlCol="0" tIns="45720" vert="horz"/>
          <a:lstStyle>
            <a:lvl1pPr algn="l">
              <a:defRPr sz="1200">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Slide Number Placeholder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5"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84613" y="8685213"/>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bIns="45720" lIns="91440" rIns="91440" rtlCol="0" tIns="45720" vert="horz"/>
          <a:lstStyle>
            <a:lvl1pPr algn="r">
              <a:defRPr sz="1200">
                <a:uFillTx/>
              </a:defRPr>
            </a:lvl1pPr>
          </a:lstStyle>
          <a:p>
            <a:fld id="{1B1AC494-0D55-4EB1-9942-6809EEB0CA04}" type="slidenum">
              <a:rPr lang="en-US" smtClean="0">
                <a:uFillTx/>
              </a:rPr>
              <a:pPr/>
              <a:t>‹#›</a:t>
            </a:fld>
            <a:endParaRPr lang="en-US">
              <a:uFillTx/>
            </a:endParaRPr>
          </a:p>
        </p:txBody>
      </p: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notes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914400" eaLnBrk="1" hangingPunct="1" latinLnBrk="0" marL="0" rtl="0">
      <a:defRPr kern="1200" sz="1200">
        <a:solidFill>
          <a:schemeClr val="tx1"/>
        </a:solidFill>
        <a:uFillTx/>
        <a:latin typeface="+mn-lt"/>
        <a:ea typeface="+mn-ea"/>
        <a:cs typeface="+mn-cs"/>
      </a:defRPr>
    </a:lvl1pPr>
    <a:lvl2pPr algn="l" defTabSz="914400" eaLnBrk="1" hangingPunct="1" latinLnBrk="0" marL="457200" rtl="0">
      <a:defRPr kern="1200" sz="1200">
        <a:solidFill>
          <a:schemeClr val="tx1"/>
        </a:solidFill>
        <a:uFillTx/>
        <a:latin typeface="+mn-lt"/>
        <a:ea typeface="+mn-ea"/>
        <a:cs typeface="+mn-cs"/>
      </a:defRPr>
    </a:lvl2pPr>
    <a:lvl3pPr algn="l" defTabSz="914400" eaLnBrk="1" hangingPunct="1" latinLnBrk="0" marL="914400" rtl="0">
      <a:defRPr kern="1200" sz="1200">
        <a:solidFill>
          <a:schemeClr val="tx1"/>
        </a:solidFill>
        <a:uFillTx/>
        <a:latin typeface="+mn-lt"/>
        <a:ea typeface="+mn-ea"/>
        <a:cs typeface="+mn-cs"/>
      </a:defRPr>
    </a:lvl3pPr>
    <a:lvl4pPr algn="l" defTabSz="914400" eaLnBrk="1" hangingPunct="1" latinLnBrk="0" marL="1371600" rtl="0">
      <a:defRPr kern="1200" sz="1200">
        <a:solidFill>
          <a:schemeClr val="tx1"/>
        </a:solidFill>
        <a:uFillTx/>
        <a:latin typeface="+mn-lt"/>
        <a:ea typeface="+mn-ea"/>
        <a:cs typeface="+mn-cs"/>
      </a:defRPr>
    </a:lvl4pPr>
    <a:lvl5pPr algn="l" defTabSz="914400" eaLnBrk="1" hangingPunct="1" latinLnBrk="0" marL="1828800" rtl="0">
      <a:defRPr kern="1200" sz="1200">
        <a:solidFill>
          <a:schemeClr val="tx1"/>
        </a:solidFill>
        <a:uFillTx/>
        <a:latin typeface="+mn-lt"/>
        <a:ea typeface="+mn-ea"/>
        <a:cs typeface="+mn-cs"/>
      </a:defRPr>
    </a:lvl5pPr>
    <a:lvl6pPr algn="l" defTabSz="914400" eaLnBrk="1" hangingPunct="1" latinLnBrk="0" marL="2286000" rtl="0">
      <a:defRPr kern="1200" sz="1200">
        <a:solidFill>
          <a:schemeClr val="tx1"/>
        </a:solidFill>
        <a:uFillTx/>
        <a:latin typeface="+mn-lt"/>
        <a:ea typeface="+mn-ea"/>
        <a:cs typeface="+mn-cs"/>
      </a:defRPr>
    </a:lvl6pPr>
    <a:lvl7pPr algn="l" defTabSz="914400" eaLnBrk="1" hangingPunct="1" latinLnBrk="0" marL="2743200" rtl="0">
      <a:defRPr kern="1200" sz="1200">
        <a:solidFill>
          <a:schemeClr val="tx1"/>
        </a:solidFill>
        <a:uFillTx/>
        <a:latin typeface="+mn-lt"/>
        <a:ea typeface="+mn-ea"/>
        <a:cs typeface="+mn-cs"/>
      </a:defRPr>
    </a:lvl7pPr>
    <a:lvl8pPr algn="l" defTabSz="914400" eaLnBrk="1" hangingPunct="1" latinLnBrk="0" marL="3200400" rtl="0">
      <a:defRPr kern="1200" sz="1200">
        <a:solidFill>
          <a:schemeClr val="tx1"/>
        </a:solidFill>
        <a:uFillTx/>
        <a:latin typeface="+mn-lt"/>
        <a:ea typeface="+mn-ea"/>
        <a:cs typeface="+mn-cs"/>
      </a:defRPr>
    </a:lvl8pPr>
    <a:lvl9pPr algn="l" defTabSz="914400" eaLnBrk="1" hangingPunct="1" latinLnBrk="0" marL="3657600" rtl="0">
      <a:defRPr kern="1200" sz="1200">
        <a:solidFill>
          <a:schemeClr val="tx1"/>
        </a:solidFill>
        <a:uFillTx/>
        <a:latin typeface="+mn-lt"/>
        <a:ea typeface="+mn-ea"/>
        <a:cs typeface="+mn-cs"/>
      </a:defRPr>
    </a:lvl9pPr>
  </p:notesStyle>
</p:notesMaster>
</file>

<file path=ppt/notesSlides/_rels/notesSlide1.xml.rels><?xml version="1.0" standalone="yes" ?><Relationships xmlns="http://schemas.openxmlformats.org/package/2006/relationships"><Relationship Id="rId1" Target="../slides/slide14.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2.xml.rels><?xml version="1.0" standalone="yes" ?><Relationships xmlns="http://schemas.openxmlformats.org/package/2006/relationships"><Relationship Id="rId1" Target="../slides/slide18.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3.xml.rels><?xml version="1.0" standalone="yes" ?><Relationships xmlns="http://schemas.openxmlformats.org/package/2006/relationships"><Relationship Id="rId1" Target="../slides/slide19.xml" Type="http://schemas.openxmlformats.org/officeDocument/2006/relationships/slide"></Relationship><Relationship Id="rId2" Target="../notesMasters/notesMaster1.xml" Type="http://schemas.openxmlformats.org/officeDocument/2006/relationships/notesMaster"></Relationship></Relationships>
</file>

<file path=ppt/notesSlides/notesSlide1.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Slide Image Placeholder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Notes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Slide Number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5"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FDAC5B0-B952-43E1-AECC-8E7030BFDE07}" type="slidenum">
              <a:rPr lang="en-US" smtClean="0">
                <a:uFillTx/>
              </a:rPr>
              <a:pPr/>
              <a:t>14</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notesSlides/notesSlide2.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Slide Image Placeholder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Notes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Slide Number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5"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FDAC5B0-B952-43E1-AECC-8E7030BFDE07}" type="slidenum">
              <a:rPr lang="en-US" smtClean="0">
                <a:uFillTx/>
              </a:rPr>
              <a:pPr/>
              <a:t>18</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notesSlides/notesSlide3.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Slide Image Placeholder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Notes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Slide Number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5"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FDAC5B0-B952-43E1-AECC-8E7030BFDE07}" type="slidenum">
              <a:rPr lang="en-US" smtClean="0">
                <a:uFillTx/>
              </a:rPr>
              <a:pPr/>
              <a:t>19</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slideLayouts/_rels/slideLayout1.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0.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1.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2.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3.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4.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5.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6.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7.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8.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9.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slideLayout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title">
  <p:cSld name="Title Slid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ctr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2130425"/>
            <a:ext cx="7772400" cy="14700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Subtitle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sub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600" y="3886200"/>
            <a:ext cx="6400800" cy="17526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ctr" indent="0" marL="0">
              <a:buNone/>
              <a:defRPr>
                <a:solidFill>
                  <a:schemeClr val="tx1">
                    <a:tint val="75000"/>
                  </a:schemeClr>
                </a:solidFill>
                <a:uFillTx/>
              </a:defRPr>
            </a:lvl1pPr>
            <a:lvl2pPr algn="ctr" indent="0" marL="457200">
              <a:buNone/>
              <a:defRPr>
                <a:solidFill>
                  <a:schemeClr val="tx1">
                    <a:tint val="75000"/>
                  </a:schemeClr>
                </a:solidFill>
                <a:uFillTx/>
              </a:defRPr>
            </a:lvl2pPr>
            <a:lvl3pPr algn="ctr" indent="0" marL="914400">
              <a:buNone/>
              <a:defRPr>
                <a:solidFill>
                  <a:schemeClr val="tx1">
                    <a:tint val="75000"/>
                  </a:schemeClr>
                </a:solidFill>
                <a:uFillTx/>
              </a:defRPr>
            </a:lvl3pPr>
            <a:lvl4pPr algn="ctr" indent="0" marL="1371600">
              <a:buNone/>
              <a:defRPr>
                <a:solidFill>
                  <a:schemeClr val="tx1">
                    <a:tint val="75000"/>
                  </a:schemeClr>
                </a:solidFill>
                <a:uFillTx/>
              </a:defRPr>
            </a:lvl4pPr>
            <a:lvl5pPr algn="ctr" indent="0" marL="1828800">
              <a:buNone/>
              <a:defRPr>
                <a:solidFill>
                  <a:schemeClr val="tx1">
                    <a:tint val="75000"/>
                  </a:schemeClr>
                </a:solidFill>
                <a:uFillTx/>
              </a:defRPr>
            </a:lvl5pPr>
            <a:lvl6pPr algn="ctr" indent="0" marL="2286000">
              <a:buNone/>
              <a:defRPr>
                <a:solidFill>
                  <a:schemeClr val="tx1">
                    <a:tint val="75000"/>
                  </a:schemeClr>
                </a:solidFill>
                <a:uFillTx/>
              </a:defRPr>
            </a:lvl6pPr>
            <a:lvl7pPr algn="ctr" indent="0" marL="2743200">
              <a:buNone/>
              <a:defRPr>
                <a:solidFill>
                  <a:schemeClr val="tx1">
                    <a:tint val="75000"/>
                  </a:schemeClr>
                </a:solidFill>
                <a:uFillTx/>
              </a:defRPr>
            </a:lvl7pPr>
            <a:lvl8pPr algn="ctr" indent="0" marL="3200400">
              <a:buNone/>
              <a:defRPr>
                <a:solidFill>
                  <a:schemeClr val="tx1">
                    <a:tint val="75000"/>
                  </a:schemeClr>
                </a:solidFill>
                <a:uFillTx/>
              </a:defRPr>
            </a:lvl8pPr>
            <a:lvl9pPr algn="ctr" indent="0" marL="3657600">
              <a:buNone/>
              <a:defRPr>
                <a:solidFill>
                  <a:schemeClr val="tx1">
                    <a:tint val="75000"/>
                  </a:schemeClr>
                </a:solidFill>
                <a:uFillTx/>
              </a:defRPr>
            </a:lvl9pPr>
          </a:lstStyle>
          <a:p>
            <a:r>
              <a:rPr lang="en-US" smtClean="0">
                <a:uFillTx/>
              </a:rPr>
              <a:t>Click to edit Master subtitle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Dat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oot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Slide Numb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vertTx">
  <p:cSld name="Title and Vertical Tex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Vertical Tex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orient="vert"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vert="eaVert"/>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Dat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oot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Slide Numb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vertTitleAndTx">
  <p:cSld name="Vertical Title and Tex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Vertical 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orient="vert"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29400" y="274638"/>
            <a:ext cx="2057400" cy="58515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vert="eaVert"/>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Vertical Tex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orient="vert"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274638"/>
            <a:ext cx="6019800" cy="58515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vert="eaVert"/>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Dat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oot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Slide Numb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obj">
  <p:cSld name="Title and Conten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Conten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Dat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oot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Slide Numb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secHead">
  <p:cSld name="Section Header">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2313" y="4406900"/>
            <a:ext cx="7772400" cy="13620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lstStyle>
            <a:lvl1pPr algn="l">
              <a:defRPr b="1" cap="all" sz="4000">
                <a:uFillTx/>
              </a:defRPr>
            </a:lvl1p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2313" y="2906713"/>
            <a:ext cx="7772400" cy="150018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indent="0" marL="0">
              <a:buNone/>
              <a:defRPr sz="2000">
                <a:solidFill>
                  <a:schemeClr val="tx1">
                    <a:tint val="75000"/>
                  </a:schemeClr>
                </a:solidFill>
                <a:uFillTx/>
              </a:defRPr>
            </a:lvl1pPr>
            <a:lvl2pPr indent="0" marL="457200">
              <a:buNone/>
              <a:defRPr sz="1800">
                <a:solidFill>
                  <a:schemeClr val="tx1">
                    <a:tint val="75000"/>
                  </a:schemeClr>
                </a:solidFill>
                <a:uFillTx/>
              </a:defRPr>
            </a:lvl2pPr>
            <a:lvl3pPr indent="0" marL="914400">
              <a:buNone/>
              <a:defRPr sz="1600">
                <a:solidFill>
                  <a:schemeClr val="tx1">
                    <a:tint val="75000"/>
                  </a:schemeClr>
                </a:solidFill>
                <a:uFillTx/>
              </a:defRPr>
            </a:lvl3pPr>
            <a:lvl4pPr indent="0" marL="1371600">
              <a:buNone/>
              <a:defRPr sz="1400">
                <a:solidFill>
                  <a:schemeClr val="tx1">
                    <a:tint val="75000"/>
                  </a:schemeClr>
                </a:solidFill>
                <a:uFillTx/>
              </a:defRPr>
            </a:lvl4pPr>
            <a:lvl5pPr indent="0" marL="1828800">
              <a:buNone/>
              <a:defRPr sz="1400">
                <a:solidFill>
                  <a:schemeClr val="tx1">
                    <a:tint val="75000"/>
                  </a:schemeClr>
                </a:solidFill>
                <a:uFillTx/>
              </a:defRPr>
            </a:lvl5pPr>
            <a:lvl6pPr indent="0" marL="2286000">
              <a:buNone/>
              <a:defRPr sz="1400">
                <a:solidFill>
                  <a:schemeClr val="tx1">
                    <a:tint val="75000"/>
                  </a:schemeClr>
                </a:solidFill>
                <a:uFillTx/>
              </a:defRPr>
            </a:lvl6pPr>
            <a:lvl7pPr indent="0" marL="2743200">
              <a:buNone/>
              <a:defRPr sz="1400">
                <a:solidFill>
                  <a:schemeClr val="tx1">
                    <a:tint val="75000"/>
                  </a:schemeClr>
                </a:solidFill>
                <a:uFillTx/>
              </a:defRPr>
            </a:lvl7pPr>
            <a:lvl8pPr indent="0" marL="3200400">
              <a:buNone/>
              <a:defRPr sz="1400">
                <a:solidFill>
                  <a:schemeClr val="tx1">
                    <a:tint val="75000"/>
                  </a:schemeClr>
                </a:solidFill>
                <a:uFillTx/>
              </a:defRPr>
            </a:lvl8pPr>
            <a:lvl9pPr indent="0" marL="3657600">
              <a:buNone/>
              <a:defRPr sz="1400">
                <a:solidFill>
                  <a:schemeClr val="tx1">
                    <a:tint val="75000"/>
                  </a:schemeClr>
                </a:solidFill>
                <a:uFillTx/>
              </a:defRPr>
            </a:lvl9pPr>
          </a:lstStyle>
          <a:p>
            <a:pPr lvl="0"/>
            <a:r>
              <a:rPr lang="en-US" smtClean="0">
                <a:uFillTx/>
              </a:rPr>
              <a:t>Click to edit Master text styles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Dat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oot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Slide Numb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twoObj">
  <p:cSld name="Two Conten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Conten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sz="half"/>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1600200"/>
            <a:ext cx="4038600" cy="452596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2800">
                <a:uFillTx/>
              </a:defRPr>
            </a:lvl1pPr>
            <a:lvl2pPr>
              <a:defRPr sz="2400">
                <a:uFillTx/>
              </a:defRPr>
            </a:lvl2pPr>
            <a:lvl3pPr>
              <a:defRPr sz="2000">
                <a:uFillTx/>
              </a:defRPr>
            </a:lvl3pPr>
            <a:lvl4pPr>
              <a:defRPr sz="1800">
                <a:uFillTx/>
              </a:defRPr>
            </a:lvl4pPr>
            <a:lvl5pPr>
              <a:defRPr sz="1800">
                <a:uFillTx/>
              </a:defRPr>
            </a:lvl5pPr>
            <a:lvl6pPr>
              <a:defRPr sz="1800">
                <a:uFillTx/>
              </a:defRPr>
            </a:lvl6pPr>
            <a:lvl7pPr>
              <a:defRPr sz="1800">
                <a:uFillTx/>
              </a:defRPr>
            </a:lvl7pPr>
            <a:lvl8pPr>
              <a:defRPr sz="1800">
                <a:uFillTx/>
              </a:defRPr>
            </a:lvl8pPr>
            <a:lvl9pPr>
              <a:defRPr sz="1800">
                <a:uFillTx/>
              </a:defRPr>
            </a:lvl9p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 sz="half"/>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8200" y="1600200"/>
            <a:ext cx="4038600" cy="452596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2800">
                <a:uFillTx/>
              </a:defRPr>
            </a:lvl1pPr>
            <a:lvl2pPr>
              <a:defRPr sz="2400">
                <a:uFillTx/>
              </a:defRPr>
            </a:lvl2pPr>
            <a:lvl3pPr>
              <a:defRPr sz="2000">
                <a:uFillTx/>
              </a:defRPr>
            </a:lvl3pPr>
            <a:lvl4pPr>
              <a:defRPr sz="1800">
                <a:uFillTx/>
              </a:defRPr>
            </a:lvl4pPr>
            <a:lvl5pPr>
              <a:defRPr sz="1800">
                <a:uFillTx/>
              </a:defRPr>
            </a:lvl5pPr>
            <a:lvl6pPr>
              <a:defRPr sz="1800">
                <a:uFillTx/>
              </a:defRPr>
            </a:lvl6pPr>
            <a:lvl7pPr>
              <a:defRPr sz="1800">
                <a:uFillTx/>
              </a:defRPr>
            </a:lvl7pPr>
            <a:lvl8pPr>
              <a:defRPr sz="1800">
                <a:uFillTx/>
              </a:defRPr>
            </a:lvl8pPr>
            <a:lvl9pPr>
              <a:defRPr sz="1800">
                <a:uFillTx/>
              </a:defRPr>
            </a:lvl9p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Date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oot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Slide Number Placeholder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twoTxTwoObj">
  <p:cSld name="Compariso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1535113"/>
            <a:ext cx="4040188" cy="63976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indent="0" marL="0">
              <a:buNone/>
              <a:defRPr b="1" sz="2400">
                <a:uFillTx/>
              </a:defRPr>
            </a:lvl1pPr>
            <a:lvl2pPr indent="0" marL="457200">
              <a:buNone/>
              <a:defRPr b="1" sz="2000">
                <a:uFillTx/>
              </a:defRPr>
            </a:lvl2pPr>
            <a:lvl3pPr indent="0" marL="914400">
              <a:buNone/>
              <a:defRPr b="1" sz="1800">
                <a:uFillTx/>
              </a:defRPr>
            </a:lvl3pPr>
            <a:lvl4pPr indent="0" marL="1371600">
              <a:buNone/>
              <a:defRPr b="1" sz="1600">
                <a:uFillTx/>
              </a:defRPr>
            </a:lvl4pPr>
            <a:lvl5pPr indent="0" marL="1828800">
              <a:buNone/>
              <a:defRPr b="1" sz="1600">
                <a:uFillTx/>
              </a:defRPr>
            </a:lvl5pPr>
            <a:lvl6pPr indent="0" marL="2286000">
              <a:buNone/>
              <a:defRPr b="1" sz="1600">
                <a:uFillTx/>
              </a:defRPr>
            </a:lvl6pPr>
            <a:lvl7pPr indent="0" marL="2743200">
              <a:buNone/>
              <a:defRPr b="1" sz="1600">
                <a:uFillTx/>
              </a:defRPr>
            </a:lvl7pPr>
            <a:lvl8pPr indent="0" marL="3200400">
              <a:buNone/>
              <a:defRPr b="1" sz="1600">
                <a:uFillTx/>
              </a:defRPr>
            </a:lvl8pPr>
            <a:lvl9pPr indent="0" marL="3657600">
              <a:buNone/>
              <a:defRPr b="1" sz="1600">
                <a:uFillTx/>
              </a:defRPr>
            </a:lvl9pPr>
          </a:lstStyle>
          <a:p>
            <a:pPr lvl="0"/>
            <a:r>
              <a:rPr lang="en-US" smtClean="0">
                <a:uFillTx/>
              </a:rPr>
              <a:t>Click to edit Master text styles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 sz="half"/>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2174875"/>
            <a:ext cx="4040188" cy="39512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2400">
                <a:uFillTx/>
              </a:defRPr>
            </a:lvl1pPr>
            <a:lvl2pPr>
              <a:defRPr sz="2000">
                <a:uFillTx/>
              </a:defRPr>
            </a:lvl2pPr>
            <a:lvl3pPr>
              <a:defRPr sz="1800">
                <a:uFillTx/>
              </a:defRPr>
            </a:lvl3pPr>
            <a:lvl4pPr>
              <a:defRPr sz="1600">
                <a:uFillTx/>
              </a:defRPr>
            </a:lvl4pPr>
            <a:lvl5pPr>
              <a:defRPr sz="1600">
                <a:uFillTx/>
              </a:defRPr>
            </a:lvl5pPr>
            <a:lvl6pPr>
              <a:defRPr sz="1600">
                <a:uFillTx/>
              </a:defRPr>
            </a:lvl6pPr>
            <a:lvl7pPr>
              <a:defRPr sz="1600">
                <a:uFillTx/>
              </a:defRPr>
            </a:lvl7pPr>
            <a:lvl8pPr>
              <a:defRPr sz="1600">
                <a:uFillTx/>
              </a:defRPr>
            </a:lvl8pPr>
            <a:lvl9pPr>
              <a:defRPr sz="1600">
                <a:uFillTx/>
              </a:defRPr>
            </a:lvl9p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5025" y="1535113"/>
            <a:ext cx="4041775" cy="63976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indent="0" marL="0">
              <a:buNone/>
              <a:defRPr b="1" sz="2400">
                <a:uFillTx/>
              </a:defRPr>
            </a:lvl1pPr>
            <a:lvl2pPr indent="0" marL="457200">
              <a:buNone/>
              <a:defRPr b="1" sz="2000">
                <a:uFillTx/>
              </a:defRPr>
            </a:lvl2pPr>
            <a:lvl3pPr indent="0" marL="914400">
              <a:buNone/>
              <a:defRPr b="1" sz="1800">
                <a:uFillTx/>
              </a:defRPr>
            </a:lvl3pPr>
            <a:lvl4pPr indent="0" marL="1371600">
              <a:buNone/>
              <a:defRPr b="1" sz="1600">
                <a:uFillTx/>
              </a:defRPr>
            </a:lvl4pPr>
            <a:lvl5pPr indent="0" marL="1828800">
              <a:buNone/>
              <a:defRPr b="1" sz="1600">
                <a:uFillTx/>
              </a:defRPr>
            </a:lvl5pPr>
            <a:lvl6pPr indent="0" marL="2286000">
              <a:buNone/>
              <a:defRPr b="1" sz="1600">
                <a:uFillTx/>
              </a:defRPr>
            </a:lvl6pPr>
            <a:lvl7pPr indent="0" marL="2743200">
              <a:buNone/>
              <a:defRPr b="1" sz="1600">
                <a:uFillTx/>
              </a:defRPr>
            </a:lvl7pPr>
            <a:lvl8pPr indent="0" marL="3200400">
              <a:buNone/>
              <a:defRPr b="1" sz="1600">
                <a:uFillTx/>
              </a:defRPr>
            </a:lvl8pPr>
            <a:lvl9pPr indent="0" marL="3657600">
              <a:buNone/>
              <a:defRPr b="1" sz="1600">
                <a:uFillTx/>
              </a:defRPr>
            </a:lvl9pPr>
          </a:lstStyle>
          <a:p>
            <a:pPr lvl="0"/>
            <a:r>
              <a:rPr lang="en-US" smtClean="0">
                <a:uFillTx/>
              </a:rPr>
              <a:t>Click to edit Master text styles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Content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 sz="quarte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5025" y="2174875"/>
            <a:ext cx="4041775" cy="39512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2400">
                <a:uFillTx/>
              </a:defRPr>
            </a:lvl1pPr>
            <a:lvl2pPr>
              <a:defRPr sz="2000">
                <a:uFillTx/>
              </a:defRPr>
            </a:lvl2pPr>
            <a:lvl3pPr>
              <a:defRPr sz="1800">
                <a:uFillTx/>
              </a:defRPr>
            </a:lvl3pPr>
            <a:lvl4pPr>
              <a:defRPr sz="1600">
                <a:uFillTx/>
              </a:defRPr>
            </a:lvl4pPr>
            <a:lvl5pPr>
              <a:defRPr sz="1600">
                <a:uFillTx/>
              </a:defRPr>
            </a:lvl5pPr>
            <a:lvl6pPr>
              <a:defRPr sz="1600">
                <a:uFillTx/>
              </a:defRPr>
            </a:lvl6pPr>
            <a:lvl7pPr>
              <a:defRPr sz="1600">
                <a:uFillTx/>
              </a:defRPr>
            </a:lvl7pPr>
            <a:lvl8pPr>
              <a:defRPr sz="1600">
                <a:uFillTx/>
              </a:defRPr>
            </a:lvl8pPr>
            <a:lvl9pPr>
              <a:defRPr sz="1600">
                <a:uFillTx/>
              </a:defRPr>
            </a:lvl9p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Date Placeholder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Footer Placeholder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Slide Number Placeholder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titleOnly">
  <p:cSld name="Title Only">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Date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ooter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Slide Numb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blank">
  <p:cSld name="Blank">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Date Placeholder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Footer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Slide Number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objTx">
  <p:cSld name="Content with Captio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273050"/>
            <a:ext cx="3008313" cy="11620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l">
              <a:defRPr b="1" sz="2000">
                <a:uFillTx/>
              </a:defRPr>
            </a:lvl1p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Conten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75050" y="273050"/>
            <a:ext cx="5111750" cy="585311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 sz="half"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1435100"/>
            <a:ext cx="3008313" cy="469106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indent="0" marL="0">
              <a:buNone/>
              <a:defRPr sz="1400">
                <a:uFillTx/>
              </a:defRPr>
            </a:lvl1pPr>
            <a:lvl2pPr indent="0" marL="457200">
              <a:buNone/>
              <a:defRPr sz="1200">
                <a:uFillTx/>
              </a:defRPr>
            </a:lvl2pPr>
            <a:lvl3pPr indent="0" marL="914400">
              <a:buNone/>
              <a:defRPr sz="1000">
                <a:uFillTx/>
              </a:defRPr>
            </a:lvl3pPr>
            <a:lvl4pPr indent="0" marL="1371600">
              <a:buNone/>
              <a:defRPr sz="900">
                <a:uFillTx/>
              </a:defRPr>
            </a:lvl4pPr>
            <a:lvl5pPr indent="0" marL="1828800">
              <a:buNone/>
              <a:defRPr sz="900">
                <a:uFillTx/>
              </a:defRPr>
            </a:lvl5pPr>
            <a:lvl6pPr indent="0" marL="2286000">
              <a:buNone/>
              <a:defRPr sz="900">
                <a:uFillTx/>
              </a:defRPr>
            </a:lvl6pPr>
            <a:lvl7pPr indent="0" marL="2743200">
              <a:buNone/>
              <a:defRPr sz="900">
                <a:uFillTx/>
              </a:defRPr>
            </a:lvl7pPr>
            <a:lvl8pPr indent="0" marL="3200400">
              <a:buNone/>
              <a:defRPr sz="900">
                <a:uFillTx/>
              </a:defRPr>
            </a:lvl8pPr>
            <a:lvl9pPr indent="0" marL="3657600">
              <a:buNone/>
              <a:defRPr sz="900">
                <a:uFillTx/>
              </a:defRPr>
            </a:lvl9pPr>
          </a:lstStyle>
          <a:p>
            <a:pPr lvl="0"/>
            <a:r>
              <a:rPr lang="en-US" smtClean="0">
                <a:uFillTx/>
              </a:rPr>
              <a:t>Click to edit Master text styles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Date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oot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Slide Number Placeholder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type="picTx">
  <p:cSld name="Picture with Captio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92288" y="4800600"/>
            <a:ext cx="5486400" cy="5667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l">
              <a:defRPr b="1" sz="2000">
                <a:uFillTx/>
              </a:defRPr>
            </a:lvl1p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Picture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92288" y="612775"/>
            <a:ext cx="5486400" cy="41148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indent="0" marL="0">
              <a:buNone/>
              <a:defRPr sz="3200">
                <a:uFillTx/>
              </a:defRPr>
            </a:lvl1pPr>
            <a:lvl2pPr indent="0" marL="457200">
              <a:buNone/>
              <a:defRPr sz="2800">
                <a:uFillTx/>
              </a:defRPr>
            </a:lvl2pPr>
            <a:lvl3pPr indent="0" marL="914400">
              <a:buNone/>
              <a:defRPr sz="2400">
                <a:uFillTx/>
              </a:defRPr>
            </a:lvl3pPr>
            <a:lvl4pPr indent="0" marL="1371600">
              <a:buNone/>
              <a:defRPr sz="2000">
                <a:uFillTx/>
              </a:defRPr>
            </a:lvl4pPr>
            <a:lvl5pPr indent="0" marL="1828800">
              <a:buNone/>
              <a:defRPr sz="2000">
                <a:uFillTx/>
              </a:defRPr>
            </a:lvl5pPr>
            <a:lvl6pPr indent="0" marL="2286000">
              <a:buNone/>
              <a:defRPr sz="2000">
                <a:uFillTx/>
              </a:defRPr>
            </a:lvl6pPr>
            <a:lvl7pPr indent="0" marL="2743200">
              <a:buNone/>
              <a:defRPr sz="2000">
                <a:uFillTx/>
              </a:defRPr>
            </a:lvl7pPr>
            <a:lvl8pPr indent="0" marL="3200400">
              <a:buNone/>
              <a:defRPr sz="2000">
                <a:uFillTx/>
              </a:defRPr>
            </a:lvl8pPr>
            <a:lvl9pPr indent="0" marL="3657600">
              <a:buNone/>
              <a:defRPr sz="2000">
                <a:uFillTx/>
              </a:defRPr>
            </a:lvl9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 sz="half"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92288" y="5367338"/>
            <a:ext cx="5486400" cy="80486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indent="0" marL="0">
              <a:buNone/>
              <a:defRPr sz="1400">
                <a:uFillTx/>
              </a:defRPr>
            </a:lvl1pPr>
            <a:lvl2pPr indent="0" marL="457200">
              <a:buNone/>
              <a:defRPr sz="1200">
                <a:uFillTx/>
              </a:defRPr>
            </a:lvl2pPr>
            <a:lvl3pPr indent="0" marL="914400">
              <a:buNone/>
              <a:defRPr sz="1000">
                <a:uFillTx/>
              </a:defRPr>
            </a:lvl3pPr>
            <a:lvl4pPr indent="0" marL="1371600">
              <a:buNone/>
              <a:defRPr sz="900">
                <a:uFillTx/>
              </a:defRPr>
            </a:lvl4pPr>
            <a:lvl5pPr indent="0" marL="1828800">
              <a:buNone/>
              <a:defRPr sz="900">
                <a:uFillTx/>
              </a:defRPr>
            </a:lvl5pPr>
            <a:lvl6pPr indent="0" marL="2286000">
              <a:buNone/>
              <a:defRPr sz="900">
                <a:uFillTx/>
              </a:defRPr>
            </a:lvl6pPr>
            <a:lvl7pPr indent="0" marL="2743200">
              <a:buNone/>
              <a:defRPr sz="900">
                <a:uFillTx/>
              </a:defRPr>
            </a:lvl7pPr>
            <a:lvl8pPr indent="0" marL="3200400">
              <a:buNone/>
              <a:defRPr sz="900">
                <a:uFillTx/>
              </a:defRPr>
            </a:lvl8pPr>
            <a:lvl9pPr indent="0" marL="3657600">
              <a:buNone/>
              <a:defRPr sz="900">
                <a:uFillTx/>
              </a:defRPr>
            </a:lvl9pPr>
          </a:lstStyle>
          <a:p>
            <a:pPr lvl="0"/>
            <a:r>
              <a:rPr lang="en-US" smtClean="0">
                <a:uFillTx/>
              </a:rPr>
              <a:t>Click to edit Master text styles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Date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oot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Slide Number Placeholder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F5A3E5B9-E622-4394-8765-84D6FA1DD1A6}" type="slidenum">
              <a:rPr lang="en-US" smtClean="0">
                <a:uFillTx/>
              </a:rPr>
              <a:pPr/>
              <a:t>‹#›</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Masters/_rels/slideMaster1.xml.rels><?xml version="1.0" standalone="yes" ?><Relationships xmlns="http://schemas.openxmlformats.org/package/2006/relationships"><Relationship Id="rId1" Target="../slideLayouts/slideLayout1.xml" Type="http://schemas.openxmlformats.org/officeDocument/2006/relationships/slideLayout"></Relationship><Relationship Id="rId2" Target="../slideLayouts/slideLayout2.xml" Type="http://schemas.openxmlformats.org/officeDocument/2006/relationships/slideLayout"></Relationship><Relationship Id="rId3" Target="../slideLayouts/slideLayout3.xml" Type="http://schemas.openxmlformats.org/officeDocument/2006/relationships/slideLayout"></Relationship><Relationship Id="rId4" Target="../slideLayouts/slideLayout4.xml" Type="http://schemas.openxmlformats.org/officeDocument/2006/relationships/slideLayout"></Relationship><Relationship Id="rId5" Target="../slideLayouts/slideLayout5.xml" Type="http://schemas.openxmlformats.org/officeDocument/2006/relationships/slideLayout"></Relationship><Relationship Id="rId6" Target="../slideLayouts/slideLayout6.xml" Type="http://schemas.openxmlformats.org/officeDocument/2006/relationships/slideLayout"></Relationship><Relationship Id="rId7" Target="../slideLayouts/slideLayout7.xml" Type="http://schemas.openxmlformats.org/officeDocument/2006/relationships/slideLayout"></Relationship><Relationship Id="rId8" Target="../slideLayouts/slideLayout8.xml" Type="http://schemas.openxmlformats.org/officeDocument/2006/relationships/slideLayout"></Relationship><Relationship Id="rId9" Target="../slideLayouts/slideLayout9.xml" Type="http://schemas.openxmlformats.org/officeDocument/2006/relationships/slideLayout"></Relationship><Relationship Id="rId10" Target="../slideLayouts/slideLayout10.xml" Type="http://schemas.openxmlformats.org/officeDocument/2006/relationships/slideLayout"></Relationship><Relationship Id="rId11" Target="../slideLayouts/slideLayout11.xml" Type="http://schemas.openxmlformats.org/officeDocument/2006/relationships/slideLayout"></Relationship><Relationship Id="rId12" Target="../theme/theme1.xml" Type="http://schemas.openxmlformats.org/officeDocument/2006/relationships/theme"></Relationship></Relationships>
</file>

<file path=ppt/slideMasters/slideMaster1.xml><?xml version="1.0" encoding="utf-8"?>
<p:sldMaster xmlns:a="http://schemas.openxmlformats.org/drawingml/2006/main" xmlns:p="http://schemas.openxmlformats.org/presentationml/2006/main" xmlns:s="http://schemas.openxmlformats.org/officeDocument/2006/sharedTypes" xmlns:r="http://schemas.openxmlformats.org/officeDocument/2006/relationships">
  <p:cSld>
    <p:bg>
      <p:bgRef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x="1001">
        <a:schemeClr val="bg1"/>
      </p:bgRef>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Placeholder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274638"/>
            <a:ext cx="8229600" cy="11430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45720" lIns="91440" rIns="91440" rtlCol="0" tIns="45720" vert="horz">
            <a:normAutofit/>
          </a:bodyPr>
          <a:lstStyle/>
          <a:p>
            <a:r>
              <a:rPr lang="en-US" smtClean="0">
                <a:uFillTx/>
              </a:rPr>
              <a:t>Click to edit Master title style</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1600200"/>
            <a:ext cx="8229600" cy="4525963"/>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normAutofit/>
          </a:bodyPr>
          <a:lstStyle/>
          <a:p>
            <a:pPr lvl="0"/>
            <a:r>
              <a:rPr lang="en-US" smtClean="0">
                <a:uFillTx/>
              </a:rPr>
              <a:t>Click to edit Master text styles</a:t>
            </a:r>
          </a:p>
          <a:p>
            <a:pPr lvl="1"/>
            <a:r>
              <a:rPr lang="en-US" smtClean="0">
                <a:uFillTx/>
              </a:rPr>
              <a:t>Second level</a:t>
            </a:r>
          </a:p>
          <a:p>
            <a:pPr lvl="2"/>
            <a:r>
              <a:rPr lang="en-US" smtClean="0">
                <a:uFillTx/>
              </a:rPr>
              <a:t>Third level</a:t>
            </a:r>
          </a:p>
          <a:p>
            <a:pPr lvl="3"/>
            <a:r>
              <a:rPr lang="en-US" smtClean="0">
                <a:uFillTx/>
              </a:rPr>
              <a:t>Fourth level</a:t>
            </a:r>
          </a:p>
          <a:p>
            <a:pPr lvl="4"/>
            <a:r>
              <a:rPr lang="en-US" smtClean="0">
                <a:uFillTx/>
              </a:rPr>
              <a:t>Fifth level</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Date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 sz="half"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6356350"/>
            <a:ext cx="2133600" cy="36512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45720" lIns="91440" rIns="91440" rtlCol="0" tIns="45720" vert="horz"/>
          <a:lstStyle>
            <a:lvl1pPr algn="l">
              <a:defRPr sz="1200">
                <a:solidFill>
                  <a:schemeClr val="tx1">
                    <a:tint val="75000"/>
                  </a:schemeClr>
                </a:solidFill>
                <a:uFillTx/>
              </a:defRPr>
            </a:lvl1pPr>
          </a:lstStyle>
          <a:p>
            <a:fld id="{ED2AACB6-E3A7-47EA-9396-A8171A228AA2}" type="datetimeFigureOut">
              <a:rPr lang="en-US" smtClean="0">
                <a:uFillTx/>
              </a:rPr>
              <a:pPr/>
              <a:t>6/29/2020</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ooter Placeholder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124200" y="6356350"/>
            <a:ext cx="2895600" cy="36512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45720" lIns="91440" rIns="91440" rtlCol="0" tIns="45720" vert="horz"/>
          <a:lstStyle>
            <a:lvl1pPr algn="ctr">
              <a:defRPr sz="1200">
                <a:solidFill>
                  <a:schemeClr val="tx1">
                    <a:tint val="75000"/>
                  </a:schemeClr>
                </a:solidFill>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Slide Number Placeholder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53200" y="6356350"/>
            <a:ext cx="2133600" cy="36512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45720" lIns="91440" rIns="91440" rtlCol="0" tIns="45720" vert="horz"/>
          <a:lstStyle>
            <a:lvl1pPr algn="r">
              <a:defRPr sz="1200">
                <a:solidFill>
                  <a:schemeClr val="tx1">
                    <a:tint val="75000"/>
                  </a:schemeClr>
                </a:solidFill>
                <a:uFillTx/>
              </a:defRPr>
            </a:lvl1pPr>
          </a:lstStyle>
          <a:p>
            <a:fld id="{F5A3E5B9-E622-4394-8765-84D6FA1DD1A6}" type="slidenum">
              <a:rPr lang="en-US" smtClean="0">
                <a:uFillTx/>
              </a:rPr>
              <a:pPr/>
              <a:t>‹#›</a:t>
            </a:fld>
            <a:endParaRPr lang="en-US">
              <a:uFillTx/>
            </a:endParaRPr>
          </a:p>
        </p:txBody>
      </p: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sldLayoutIdLst>
    <p:sldLayoutId r:id="rId1" id="2147483661"/>
    <p:sldLayoutId r:id="rId2" id="2147483662"/>
    <p:sldLayoutId r:id="rId3" id="2147483663"/>
    <p:sldLayoutId r:id="rId4" id="2147483664"/>
    <p:sldLayoutId r:id="rId5" id="2147483665"/>
    <p:sldLayoutId r:id="rId6" id="2147483666"/>
    <p:sldLayoutId r:id="rId7" id="2147483667"/>
    <p:sldLayoutId r:id="rId8" id="2147483668"/>
    <p:sldLayoutId r:id="rId9" id="2147483669"/>
    <p:sldLayoutId r:id="rId10" id="2147483670"/>
    <p:sldLayoutId r:id="rId11" id="2147483671"/>
  </p:sldLayoutIdLst>
  <p:txStyles>
    <p:title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ctr" defTabSz="914400" eaLnBrk="1" hangingPunct="1" latinLnBrk="0" rtl="0">
        <a:spcBef>
          <a:spcPct val="0"/>
        </a:spcBef>
        <a:buNone/>
        <a:defRPr kern="1200" sz="4400">
          <a:solidFill>
            <a:schemeClr val="tx1"/>
          </a:solidFill>
          <a:uFillTx/>
          <a:latin typeface="+mj-lt"/>
          <a:ea typeface="+mj-ea"/>
          <a:cs typeface="+mj-cs"/>
        </a:defRPr>
      </a:lvl1pPr>
    </p:titleStyle>
    <p:body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914400" eaLnBrk="1" hangingPunct="1" indent="-342900" latinLnBrk="0" marL="342900" rtl="0">
        <a:spcBef>
          <a:spcPct val="20000"/>
        </a:spcBef>
        <a:buFont charset="0" pitchFamily="34" typeface="Arial"/>
        <a:buChar char="•"/>
        <a:defRPr kern="1200" sz="3200">
          <a:solidFill>
            <a:schemeClr val="tx1"/>
          </a:solidFill>
          <a:uFillTx/>
          <a:latin typeface="+mn-lt"/>
          <a:ea typeface="+mn-ea"/>
          <a:cs typeface="+mn-cs"/>
        </a:defRPr>
      </a:lvl1pPr>
      <a:lvl2pPr algn="l" defTabSz="914400" eaLnBrk="1" hangingPunct="1" indent="-285750" latinLnBrk="0" marL="742950" rtl="0">
        <a:spcBef>
          <a:spcPct val="20000"/>
        </a:spcBef>
        <a:buFont charset="0" pitchFamily="34" typeface="Arial"/>
        <a:buChar char="–"/>
        <a:defRPr kern="1200" sz="2800">
          <a:solidFill>
            <a:schemeClr val="tx1"/>
          </a:solidFill>
          <a:uFillTx/>
          <a:latin typeface="+mn-lt"/>
          <a:ea typeface="+mn-ea"/>
          <a:cs typeface="+mn-cs"/>
        </a:defRPr>
      </a:lvl2pPr>
      <a:lvl3pPr algn="l" defTabSz="914400" eaLnBrk="1" hangingPunct="1" indent="-228600" latinLnBrk="0" marL="1143000" rtl="0">
        <a:spcBef>
          <a:spcPct val="20000"/>
        </a:spcBef>
        <a:buFont charset="0" pitchFamily="34" typeface="Arial"/>
        <a:buChar char="•"/>
        <a:defRPr kern="1200" sz="2400">
          <a:solidFill>
            <a:schemeClr val="tx1"/>
          </a:solidFill>
          <a:uFillTx/>
          <a:latin typeface="+mn-lt"/>
          <a:ea typeface="+mn-ea"/>
          <a:cs typeface="+mn-cs"/>
        </a:defRPr>
      </a:lvl3pPr>
      <a:lvl4pPr algn="l" defTabSz="914400" eaLnBrk="1" hangingPunct="1" indent="-228600" latinLnBrk="0" marL="1600200" rtl="0">
        <a:spcBef>
          <a:spcPct val="20000"/>
        </a:spcBef>
        <a:buFont charset="0" pitchFamily="34" typeface="Arial"/>
        <a:buChar char="–"/>
        <a:defRPr kern="1200" sz="2000">
          <a:solidFill>
            <a:schemeClr val="tx1"/>
          </a:solidFill>
          <a:uFillTx/>
          <a:latin typeface="+mn-lt"/>
          <a:ea typeface="+mn-ea"/>
          <a:cs typeface="+mn-cs"/>
        </a:defRPr>
      </a:lvl4pPr>
      <a:lvl5pPr algn="l" defTabSz="914400" eaLnBrk="1" hangingPunct="1" indent="-228600" latinLnBrk="0" marL="2057400" rtl="0">
        <a:spcBef>
          <a:spcPct val="20000"/>
        </a:spcBef>
        <a:buFont charset="0" pitchFamily="34" typeface="Arial"/>
        <a:buChar char="»"/>
        <a:defRPr kern="1200" sz="2000">
          <a:solidFill>
            <a:schemeClr val="tx1"/>
          </a:solidFill>
          <a:uFillTx/>
          <a:latin typeface="+mn-lt"/>
          <a:ea typeface="+mn-ea"/>
          <a:cs typeface="+mn-cs"/>
        </a:defRPr>
      </a:lvl5pPr>
      <a:lvl6pPr algn="l" defTabSz="914400" eaLnBrk="1" hangingPunct="1" indent="-228600" latinLnBrk="0" marL="2514600" rtl="0">
        <a:spcBef>
          <a:spcPct val="20000"/>
        </a:spcBef>
        <a:buFont charset="0" pitchFamily="34" typeface="Arial"/>
        <a:buChar char="•"/>
        <a:defRPr kern="1200" sz="2000">
          <a:solidFill>
            <a:schemeClr val="tx1"/>
          </a:solidFill>
          <a:uFillTx/>
          <a:latin typeface="+mn-lt"/>
          <a:ea typeface="+mn-ea"/>
          <a:cs typeface="+mn-cs"/>
        </a:defRPr>
      </a:lvl6pPr>
      <a:lvl7pPr algn="l" defTabSz="914400" eaLnBrk="1" hangingPunct="1" indent="-228600" latinLnBrk="0" marL="2971800" rtl="0">
        <a:spcBef>
          <a:spcPct val="20000"/>
        </a:spcBef>
        <a:buFont charset="0" pitchFamily="34" typeface="Arial"/>
        <a:buChar char="•"/>
        <a:defRPr kern="1200" sz="2000">
          <a:solidFill>
            <a:schemeClr val="tx1"/>
          </a:solidFill>
          <a:uFillTx/>
          <a:latin typeface="+mn-lt"/>
          <a:ea typeface="+mn-ea"/>
          <a:cs typeface="+mn-cs"/>
        </a:defRPr>
      </a:lvl7pPr>
      <a:lvl8pPr algn="l" defTabSz="914400" eaLnBrk="1" hangingPunct="1" indent="-228600" latinLnBrk="0" marL="3429000" rtl="0">
        <a:spcBef>
          <a:spcPct val="20000"/>
        </a:spcBef>
        <a:buFont charset="0" pitchFamily="34" typeface="Arial"/>
        <a:buChar char="•"/>
        <a:defRPr kern="1200" sz="2000">
          <a:solidFill>
            <a:schemeClr val="tx1"/>
          </a:solidFill>
          <a:uFillTx/>
          <a:latin typeface="+mn-lt"/>
          <a:ea typeface="+mn-ea"/>
          <a:cs typeface="+mn-cs"/>
        </a:defRPr>
      </a:lvl8pPr>
      <a:lvl9pPr algn="l" defTabSz="914400" eaLnBrk="1" hangingPunct="1" indent="-228600" latinLnBrk="0" marL="3886200" rtl="0">
        <a:spcBef>
          <a:spcPct val="20000"/>
        </a:spcBef>
        <a:buFont charset="0" pitchFamily="34" typeface="Arial"/>
        <a:buChar char="•"/>
        <a:defRPr kern="1200" sz="2000">
          <a:solidFill>
            <a:schemeClr val="tx1"/>
          </a:solidFill>
          <a:uFillTx/>
          <a:latin typeface="+mn-lt"/>
          <a:ea typeface="+mn-ea"/>
          <a:cs typeface="+mn-cs"/>
        </a:defRPr>
      </a:lvl9pPr>
    </p:bodyStyle>
    <p:other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defPPr>
        <a:defRPr lang="en-US">
          <a:uFillTx/>
        </a:defRPr>
      </a:defPPr>
      <a:lvl1pPr algn="l" defTabSz="914400" eaLnBrk="1" hangingPunct="1" latinLnBrk="0" marL="0" rtl="0">
        <a:defRPr kern="1200" sz="1800">
          <a:solidFill>
            <a:schemeClr val="tx1"/>
          </a:solidFill>
          <a:uFillTx/>
          <a:latin typeface="+mn-lt"/>
          <a:ea typeface="+mn-ea"/>
          <a:cs typeface="+mn-cs"/>
        </a:defRPr>
      </a:lvl1pPr>
      <a:lvl2pPr algn="l" defTabSz="914400" eaLnBrk="1" hangingPunct="1" latinLnBrk="0" marL="457200" rtl="0">
        <a:defRPr kern="1200" sz="1800">
          <a:solidFill>
            <a:schemeClr val="tx1"/>
          </a:solidFill>
          <a:uFillTx/>
          <a:latin typeface="+mn-lt"/>
          <a:ea typeface="+mn-ea"/>
          <a:cs typeface="+mn-cs"/>
        </a:defRPr>
      </a:lvl2pPr>
      <a:lvl3pPr algn="l" defTabSz="914400" eaLnBrk="1" hangingPunct="1" latinLnBrk="0" marL="914400" rtl="0">
        <a:defRPr kern="1200" sz="1800">
          <a:solidFill>
            <a:schemeClr val="tx1"/>
          </a:solidFill>
          <a:uFillTx/>
          <a:latin typeface="+mn-lt"/>
          <a:ea typeface="+mn-ea"/>
          <a:cs typeface="+mn-cs"/>
        </a:defRPr>
      </a:lvl3pPr>
      <a:lvl4pPr algn="l" defTabSz="914400" eaLnBrk="1" hangingPunct="1" latinLnBrk="0" marL="1371600" rtl="0">
        <a:defRPr kern="1200" sz="1800">
          <a:solidFill>
            <a:schemeClr val="tx1"/>
          </a:solidFill>
          <a:uFillTx/>
          <a:latin typeface="+mn-lt"/>
          <a:ea typeface="+mn-ea"/>
          <a:cs typeface="+mn-cs"/>
        </a:defRPr>
      </a:lvl4pPr>
      <a:lvl5pPr algn="l" defTabSz="914400" eaLnBrk="1" hangingPunct="1" latinLnBrk="0" marL="1828800" rtl="0">
        <a:defRPr kern="1200" sz="1800">
          <a:solidFill>
            <a:schemeClr val="tx1"/>
          </a:solidFill>
          <a:uFillTx/>
          <a:latin typeface="+mn-lt"/>
          <a:ea typeface="+mn-ea"/>
          <a:cs typeface="+mn-cs"/>
        </a:defRPr>
      </a:lvl5pPr>
      <a:lvl6pPr algn="l" defTabSz="914400" eaLnBrk="1" hangingPunct="1" latinLnBrk="0" marL="2286000" rtl="0">
        <a:defRPr kern="1200" sz="1800">
          <a:solidFill>
            <a:schemeClr val="tx1"/>
          </a:solidFill>
          <a:uFillTx/>
          <a:latin typeface="+mn-lt"/>
          <a:ea typeface="+mn-ea"/>
          <a:cs typeface="+mn-cs"/>
        </a:defRPr>
      </a:lvl6pPr>
      <a:lvl7pPr algn="l" defTabSz="914400" eaLnBrk="1" hangingPunct="1" latinLnBrk="0" marL="2743200" rtl="0">
        <a:defRPr kern="1200" sz="1800">
          <a:solidFill>
            <a:schemeClr val="tx1"/>
          </a:solidFill>
          <a:uFillTx/>
          <a:latin typeface="+mn-lt"/>
          <a:ea typeface="+mn-ea"/>
          <a:cs typeface="+mn-cs"/>
        </a:defRPr>
      </a:lvl7pPr>
      <a:lvl8pPr algn="l" defTabSz="914400" eaLnBrk="1" hangingPunct="1" latinLnBrk="0" marL="3200400" rtl="0">
        <a:defRPr kern="1200" sz="1800">
          <a:solidFill>
            <a:schemeClr val="tx1"/>
          </a:solidFill>
          <a:uFillTx/>
          <a:latin typeface="+mn-lt"/>
          <a:ea typeface="+mn-ea"/>
          <a:cs typeface="+mn-cs"/>
        </a:defRPr>
      </a:lvl8pPr>
      <a:lvl9pPr algn="l" defTabSz="914400" eaLnBrk="1" hangingPunct="1" latinLnBrk="0" marL="3657600" rtl="0">
        <a:defRPr kern="1200" sz="1800">
          <a:solidFill>
            <a:schemeClr val="tx1"/>
          </a:solidFill>
          <a:uFillTx/>
          <a:latin typeface="+mn-lt"/>
          <a:ea typeface="+mn-ea"/>
          <a:cs typeface="+mn-cs"/>
        </a:defRPr>
      </a:lvl9pPr>
    </p:otherStyle>
  </p:txStyles>
</p:sldMaster>
</file>

<file path=ppt/slides/_rels/slide1.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1.png" Type="http://schemas.openxmlformats.org/officeDocument/2006/relationships/image"></Relationship></Relationships>
</file>

<file path=ppt/slides/_rels/slide10.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13.png" Type="http://schemas.openxmlformats.org/officeDocument/2006/relationships/image"></Relationship></Relationships>
</file>

<file path=ppt/slides/_rels/slide11.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14.jpeg" Type="http://schemas.openxmlformats.org/officeDocument/2006/relationships/image"></Relationship></Relationships>
</file>

<file path=ppt/slides/_rels/slide12.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15.jpeg" Type="http://schemas.openxmlformats.org/officeDocument/2006/relationships/image"></Relationship></Relationships>
</file>

<file path=ppt/slides/_rels/slide13.xml.rels><?xml version="1.0" standalone="yes" ?><Relationships xmlns="http://schemas.openxmlformats.org/package/2006/relationships"><Relationship Id="rId1" Target="../slideLayouts/slideLayout7.xml" Type="http://schemas.openxmlformats.org/officeDocument/2006/relationships/slideLayout"></Relationship><Relationship Id="rId2" Target="https://www.youtube.com/embed/m5ioO9Jwkz8" TargetMode="External" Type="http://schemas.openxmlformats.org/officeDocument/2006/relationships/video"></Relationship><Relationship Id="rId3" Target="../media/image16.jpeg" Type="http://schemas.openxmlformats.org/officeDocument/2006/relationships/image"></Relationship></Relationships>
</file>

<file path=ppt/slides/_rels/slide14.xml.rels><?xml version="1.0" standalone="yes" ?><Relationships xmlns="http://schemas.openxmlformats.org/package/2006/relationships"><Relationship Id="rId1" Target="../slideLayouts/slideLayout2.xml" Type="http://schemas.openxmlformats.org/officeDocument/2006/relationships/slideLayout"></Relationship><Relationship Id="rId2" Target="../notesSlides/notesSlide1.xml" Type="http://schemas.openxmlformats.org/officeDocument/2006/relationships/notesSlide"></Relationship><Relationship Id="rId3" Target="../diagrams/data2.xml" Type="http://schemas.openxmlformats.org/officeDocument/2006/relationships/diagramData"></Relationship><Relationship Id="rId4" Target="../diagrams/layout2.xml" Type="http://schemas.openxmlformats.org/officeDocument/2006/relationships/diagramLayout"></Relationship><Relationship Id="rId5" Target="../diagrams/quickStyle2.xml" Type="http://schemas.openxmlformats.org/officeDocument/2006/relationships/diagramQuickStyle"></Relationship><Relationship Id="rId6" Target="../diagrams/colors2.xml" Type="http://schemas.openxmlformats.org/officeDocument/2006/relationships/diagramColors"></Relationship></Relationships>
</file>

<file path=ppt/slides/_rels/slide15.xml.rels><?xml version="1.0" standalone="yes" ?><Relationships xmlns="http://schemas.openxmlformats.org/package/2006/relationships"><Relationship Id="rId1" Target="../slideLayouts/slideLayout2.xml" Type="http://schemas.openxmlformats.org/officeDocument/2006/relationships/slideLayout"></Relationship><Relationship Id="rId2" Target="https://www.paperflite.com/blogs/integrated-marketing-communication-case-studies" TargetMode="External" Type="http://schemas.openxmlformats.org/officeDocument/2006/relationships/hyperlink"></Relationship></Relationships>
</file>

<file path=ppt/slides/_rels/slide16.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17.gif" Type="http://schemas.openxmlformats.org/officeDocument/2006/relationships/image"></Relationship></Relationships>
</file>

<file path=ppt/slides/_rels/slide17.xml.rels><?xml version="1.0" standalone="yes" ?><Relationships xmlns="http://schemas.openxmlformats.org/package/2006/relationships"><Relationship Id="rId1" Target="../slideLayouts/slideLayout1.xml" Type="http://schemas.openxmlformats.org/officeDocument/2006/relationships/slideLayout"></Relationship><Relationship Id="rId2" Target="../media/image18.jpeg" Type="http://schemas.openxmlformats.org/officeDocument/2006/relationships/image"></Relationship></Relationships>
</file>

<file path=ppt/slides/_rels/slide18.xml.rels><?xml version="1.0" standalone="yes" ?><Relationships xmlns="http://schemas.openxmlformats.org/package/2006/relationships"><Relationship Id="rId1" Target="../slideLayouts/slideLayout2.xml" Type="http://schemas.openxmlformats.org/officeDocument/2006/relationships/slideLayout"></Relationship><Relationship Id="rId2" Target="../notesSlides/notesSlide2.xml" Type="http://schemas.openxmlformats.org/officeDocument/2006/relationships/notesSlide"></Relationship><Relationship Id="rId3" Target="../diagrams/data3.xml" Type="http://schemas.openxmlformats.org/officeDocument/2006/relationships/diagramData"></Relationship><Relationship Id="rId4" Target="../diagrams/layout3.xml" Type="http://schemas.openxmlformats.org/officeDocument/2006/relationships/diagramLayout"></Relationship><Relationship Id="rId5" Target="../diagrams/quickStyle3.xml" Type="http://schemas.openxmlformats.org/officeDocument/2006/relationships/diagramQuickStyle"></Relationship><Relationship Id="rId6" Target="../diagrams/colors3.xml" Type="http://schemas.openxmlformats.org/officeDocument/2006/relationships/diagramColors"></Relationship></Relationships>
</file>

<file path=ppt/slides/_rels/slide19.xml.rels><?xml version="1.0" standalone="yes" ?><Relationships xmlns="http://schemas.openxmlformats.org/package/2006/relationships"><Relationship Id="rId1" Target="../slideLayouts/slideLayout2.xml" Type="http://schemas.openxmlformats.org/officeDocument/2006/relationships/slideLayout"></Relationship><Relationship Id="rId2" Target="../notesSlides/notesSlide3.xml" Type="http://schemas.openxmlformats.org/officeDocument/2006/relationships/notesSlide"></Relationship><Relationship Id="rId3" Target="../diagrams/data4.xml" Type="http://schemas.openxmlformats.org/officeDocument/2006/relationships/diagramData"></Relationship><Relationship Id="rId4" Target="../diagrams/layout4.xml" Type="http://schemas.openxmlformats.org/officeDocument/2006/relationships/diagramLayout"></Relationship><Relationship Id="rId5" Target="../diagrams/quickStyle4.xml" Type="http://schemas.openxmlformats.org/officeDocument/2006/relationships/diagramQuickStyle"></Relationship><Relationship Id="rId6" Target="../diagrams/colors4.xml" Type="http://schemas.openxmlformats.org/officeDocument/2006/relationships/diagramColors"></Relationship></Relationships>
</file>

<file path=ppt/slides/_rels/slide2.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2.jpeg" Type="http://schemas.openxmlformats.org/officeDocument/2006/relationships/image"></Relationship><Relationship Id="rId3" Target="../media/image3.jpeg" Type="http://schemas.openxmlformats.org/officeDocument/2006/relationships/image"></Relationship></Relationships>
</file>

<file path=ppt/slides/_rels/slide20.xml.rels><?xml version="1.0" standalone="yes" ?><Relationships xmlns="http://schemas.openxmlformats.org/package/2006/relationships"><Relationship Id="rId1" Target="../slideLayouts/slideLayout2.xml" Type="http://schemas.openxmlformats.org/officeDocument/2006/relationships/slideLayout"></Relationship><Relationship Id="rId2" Target="../diagrams/data5.xml" Type="http://schemas.openxmlformats.org/officeDocument/2006/relationships/diagramData"></Relationship><Relationship Id="rId3" Target="../diagrams/layout5.xml" Type="http://schemas.openxmlformats.org/officeDocument/2006/relationships/diagramLayout"></Relationship><Relationship Id="rId4" Target="../diagrams/quickStyle5.xml" Type="http://schemas.openxmlformats.org/officeDocument/2006/relationships/diagramQuickStyle"></Relationship><Relationship Id="rId5" Target="../diagrams/colors5.xml" Type="http://schemas.openxmlformats.org/officeDocument/2006/relationships/diagramColors"></Relationship></Relationships>
</file>

<file path=ppt/slides/_rels/slide21.xml.rels><?xml version="1.0" standalone="yes" ?><Relationships xmlns="http://schemas.openxmlformats.org/package/2006/relationships"><Relationship Id="rId1" Target="../slideLayouts/slideLayout8.xml" Type="http://schemas.openxmlformats.org/officeDocument/2006/relationships/slideLayout"></Relationship><Relationship Id="rId2" Target="../media/image19.png" Type="http://schemas.openxmlformats.org/officeDocument/2006/relationships/image"></Relationship></Relationships>
</file>

<file path=ppt/slides/_rels/slide22.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20.png" Type="http://schemas.openxmlformats.org/officeDocument/2006/relationships/image"></Relationship></Relationships>
</file>

<file path=ppt/slides/_rels/slide23.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21.jpeg" Type="http://schemas.openxmlformats.org/officeDocument/2006/relationships/image"></Relationship><Relationship Id="rId3" Target="../media/image22.jpeg" Type="http://schemas.openxmlformats.org/officeDocument/2006/relationships/image"></Relationship></Relationships>
</file>

<file path=ppt/slides/_rels/slide24.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23.jpeg" Type="http://schemas.openxmlformats.org/officeDocument/2006/relationships/image"></Relationship><Relationship Id="rId3" Target="../media/image24.jpeg" Type="http://schemas.openxmlformats.org/officeDocument/2006/relationships/image"></Relationship></Relationships>
</file>

<file path=ppt/slides/_rels/slide25.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25.png" Type="http://schemas.openxmlformats.org/officeDocument/2006/relationships/image"></Relationship></Relationships>
</file>

<file path=ppt/slides/_rels/slide26.xml.rels><?xml version="1.0" standalone="yes" ?><Relationships xmlns="http://schemas.openxmlformats.org/package/2006/relationships"><Relationship Id="rId1" Target="../slideLayouts/slideLayout2.xml" Type="http://schemas.openxmlformats.org/officeDocument/2006/relationships/slideLayout"></Relationship><Relationship Id="rId2" Target="https://www.youtube.com/embed/k9IfL8EEBRo" TargetMode="External" Type="http://schemas.openxmlformats.org/officeDocument/2006/relationships/video"></Relationship><Relationship Id="rId3" Target="../media/image26.jpeg" Type="http://schemas.openxmlformats.org/officeDocument/2006/relationships/image"></Relationship></Relationships>
</file>

<file path=ppt/slides/_rels/slide27.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27.jpeg" Type="http://schemas.openxmlformats.org/officeDocument/2006/relationships/image"></Relationship><Relationship Id="rId3" Target="../media/image28.jpeg" Type="http://schemas.openxmlformats.org/officeDocument/2006/relationships/image"></Relationship></Relationships>
</file>

<file path=ppt/slides/_rels/slide28.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29.jpeg" Type="http://schemas.openxmlformats.org/officeDocument/2006/relationships/image"></Relationship><Relationship Id="rId3" Target="../media/image30.jpeg" Type="http://schemas.openxmlformats.org/officeDocument/2006/relationships/image"></Relationship></Relationships>
</file>

<file path=ppt/slides/_rels/slide29.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1.jpeg" Type="http://schemas.openxmlformats.org/officeDocument/2006/relationships/image"></Relationship></Relationships>
</file>

<file path=ppt/slides/_rels/slide3.xml.rels><?xml version="1.0" standalone="yes" ?><Relationships xmlns="http://schemas.openxmlformats.org/package/2006/relationships"><Relationship Id="rId1" Target="../slideLayouts/slideLayout2.xml" Type="http://schemas.openxmlformats.org/officeDocument/2006/relationships/slideLayout"></Relationship><Relationship Id="rId2" Target="../diagrams/data1.xml" Type="http://schemas.openxmlformats.org/officeDocument/2006/relationships/diagramData"></Relationship><Relationship Id="rId3" Target="../diagrams/layout1.xml" Type="http://schemas.openxmlformats.org/officeDocument/2006/relationships/diagramLayout"></Relationship><Relationship Id="rId4" Target="../diagrams/quickStyle1.xml" Type="http://schemas.openxmlformats.org/officeDocument/2006/relationships/diagramQuickStyle"></Relationship><Relationship Id="rId5" Target="../diagrams/colors1.xml" Type="http://schemas.openxmlformats.org/officeDocument/2006/relationships/diagramColors"></Relationship></Relationships>
</file>

<file path=ppt/slides/_rels/slide30.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2.jpeg" Type="http://schemas.openxmlformats.org/officeDocument/2006/relationships/image"></Relationship><Relationship Id="rId3" Target="../media/image33.jpeg" Type="http://schemas.openxmlformats.org/officeDocument/2006/relationships/image"></Relationship></Relationships>
</file>

<file path=ppt/slides/_rels/slide31.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4.jpeg" Type="http://schemas.openxmlformats.org/officeDocument/2006/relationships/image"></Relationship><Relationship Id="rId3" Target="../media/image35.jpeg" Type="http://schemas.openxmlformats.org/officeDocument/2006/relationships/image"></Relationship><Relationship Id="rId4" Target="../media/image36.jpeg" Type="http://schemas.openxmlformats.org/officeDocument/2006/relationships/image"></Relationship><Relationship Id="rId5" Target="../media/image37.jpeg" Type="http://schemas.openxmlformats.org/officeDocument/2006/relationships/image"></Relationship></Relationships>
</file>

<file path=ppt/slides/_rels/slide32.xml.rels><?xml version="1.0" standalone="yes" ?><Relationships xmlns="http://schemas.openxmlformats.org/package/2006/relationships"><Relationship Id="rId1" Target="../slideLayouts/slideLayout2.xml" Type="http://schemas.openxmlformats.org/officeDocument/2006/relationships/slideLayout"></Relationship><Relationship Id="rId2" Target="../diagrams/data6.xml" Type="http://schemas.openxmlformats.org/officeDocument/2006/relationships/diagramData"></Relationship><Relationship Id="rId3" Target="../diagrams/layout6.xml" Type="http://schemas.openxmlformats.org/officeDocument/2006/relationships/diagramLayout"></Relationship><Relationship Id="rId4" Target="../diagrams/quickStyle6.xml" Type="http://schemas.openxmlformats.org/officeDocument/2006/relationships/diagramQuickStyle"></Relationship><Relationship Id="rId5" Target="../diagrams/colors6.xml" Type="http://schemas.openxmlformats.org/officeDocument/2006/relationships/diagramColors"></Relationship></Relationships>
</file>

<file path=ppt/slides/_rels/slide33.xml.rels><?xml version="1.0" standalone="yes" ?><Relationships xmlns="http://schemas.openxmlformats.org/package/2006/relationships"><Relationship Id="rId1" Target="../slideLayouts/slideLayout7.xml" Type="http://schemas.openxmlformats.org/officeDocument/2006/relationships/slideLayout"></Relationship></Relationships>
</file>

<file path=ppt/slides/_rels/slide34.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39.png" Type="http://schemas.openxmlformats.org/officeDocument/2006/relationships/image"></Relationship><Relationship Id="rId4" Target="../media/image40.png" Type="http://schemas.openxmlformats.org/officeDocument/2006/relationships/image"></Relationship><Relationship Id="rId5" Target="../media/image41.png" Type="http://schemas.openxmlformats.org/officeDocument/2006/relationships/image"></Relationship><Relationship Id="rId6" Target="../media/image42.png" Type="http://schemas.openxmlformats.org/officeDocument/2006/relationships/image"></Relationship></Relationships>
</file>

<file path=ppt/slides/_rels/slide35.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43.png" Type="http://schemas.openxmlformats.org/officeDocument/2006/relationships/image"></Relationship><Relationship Id="rId4" Target="../media/image44.jpeg" Type="http://schemas.openxmlformats.org/officeDocument/2006/relationships/image"></Relationship></Relationships>
</file>

<file path=ppt/slides/_rels/slide36.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45.jpeg" Type="http://schemas.openxmlformats.org/officeDocument/2006/relationships/image"></Relationship><Relationship Id="rId4" Target="../media/image46.jpeg" Type="http://schemas.openxmlformats.org/officeDocument/2006/relationships/image"></Relationship><Relationship Id="rId5" Target="../media/image47.jpeg" Type="http://schemas.openxmlformats.org/officeDocument/2006/relationships/image"></Relationship></Relationships>
</file>

<file path=ppt/slides/_rels/slide37.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48.jpeg" Type="http://schemas.openxmlformats.org/officeDocument/2006/relationships/image"></Relationship><Relationship Id="rId4" Target="../media/image49.png" Type="http://schemas.openxmlformats.org/officeDocument/2006/relationships/image"></Relationship><Relationship Id="rId5" Target="../media/image50.jpeg" Type="http://schemas.openxmlformats.org/officeDocument/2006/relationships/image"></Relationship><Relationship Id="rId6" Target="../media/image51.jpeg" Type="http://schemas.openxmlformats.org/officeDocument/2006/relationships/image"></Relationship><Relationship Id="rId7" Target="../media/image52.png" Type="http://schemas.openxmlformats.org/officeDocument/2006/relationships/image"></Relationship></Relationships>
</file>

<file path=ppt/slides/_rels/slide38.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https://en.wikipedia.org/wiki/International_advertising" TargetMode="External" Type="http://schemas.openxmlformats.org/officeDocument/2006/relationships/hyperlink"></Relationship><Relationship Id="rId4" Target="../media/image53.png" Type="http://schemas.openxmlformats.org/officeDocument/2006/relationships/image"></Relationship><Relationship Id="rId5" Target="../media/image54.png" Type="http://schemas.openxmlformats.org/officeDocument/2006/relationships/image"></Relationship><Relationship Id="rId6" Target="../media/image55.png" Type="http://schemas.openxmlformats.org/officeDocument/2006/relationships/image"></Relationship></Relationships>
</file>

<file path=ppt/slides/_rels/slide39.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56.png" Type="http://schemas.openxmlformats.org/officeDocument/2006/relationships/image"></Relationship><Relationship Id="rId4" Target="../media/image57.png" Type="http://schemas.openxmlformats.org/officeDocument/2006/relationships/image"></Relationship></Relationships>
</file>

<file path=ppt/slides/_rels/slide4.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4.png" Type="http://schemas.openxmlformats.org/officeDocument/2006/relationships/image"></Relationship></Relationships>
</file>

<file path=ppt/slides/_rels/slide40.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58.png" Type="http://schemas.openxmlformats.org/officeDocument/2006/relationships/image"></Relationship><Relationship Id="rId4" Target="../media/image59.png" Type="http://schemas.openxmlformats.org/officeDocument/2006/relationships/image"></Relationship></Relationships>
</file>

<file path=ppt/slides/_rels/slide41.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60.jpeg" Type="http://schemas.openxmlformats.org/officeDocument/2006/relationships/image"></Relationship><Relationship Id="rId4" Target="../media/image61.jpeg" Type="http://schemas.openxmlformats.org/officeDocument/2006/relationships/image"></Relationship><Relationship Id="rId5" Target="../media/image62.png" Type="http://schemas.openxmlformats.org/officeDocument/2006/relationships/image"></Relationship><Relationship Id="rId6" Target="../media/image63.jpeg" Type="http://schemas.openxmlformats.org/officeDocument/2006/relationships/image"></Relationship><Relationship Id="rId7" Target="../media/image64.png" Type="http://schemas.openxmlformats.org/officeDocument/2006/relationships/image"></Relationship></Relationships>
</file>

<file path=ppt/slides/_rels/slide42.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65.png" Type="http://schemas.openxmlformats.org/officeDocument/2006/relationships/image"></Relationship></Relationships>
</file>

<file path=ppt/slides/_rels/slide43.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https://www.thebalance.com/personal-consumption-expenditures-3306107" TargetMode="External" Type="http://schemas.openxmlformats.org/officeDocument/2006/relationships/hyperlink"></Relationship><Relationship Id="rId4" Target="../media/image66.jpeg" Type="http://schemas.openxmlformats.org/officeDocument/2006/relationships/image"></Relationship><Relationship Id="rId5" Target="../media/image67.jpeg" Type="http://schemas.openxmlformats.org/officeDocument/2006/relationships/image"></Relationship><Relationship Id="rId6" Target="../media/image68.jpeg" Type="http://schemas.openxmlformats.org/officeDocument/2006/relationships/image"></Relationship><Relationship Id="rId7" Target="../media/image69.jpeg" Type="http://schemas.openxmlformats.org/officeDocument/2006/relationships/image"></Relationship></Relationships>
</file>

<file path=ppt/slides/_rels/slide44.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http://www.businessdictionary.com/definition/operating-supplies.html" TargetMode="External" Type="http://schemas.openxmlformats.org/officeDocument/2006/relationships/hyperlink"></Relationship><Relationship Id="rId4" Target="../media/image70.jpeg" Type="http://schemas.openxmlformats.org/officeDocument/2006/relationships/image"></Relationship></Relationships>
</file>

<file path=ppt/slides/_rels/slide45.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71.png" Type="http://schemas.openxmlformats.org/officeDocument/2006/relationships/image"></Relationship><Relationship Id="rId4" Target="../media/image72.png" Type="http://schemas.openxmlformats.org/officeDocument/2006/relationships/image"></Relationship><Relationship Id="rId5" Target="../media/image73.png" Type="http://schemas.openxmlformats.org/officeDocument/2006/relationships/image"></Relationship><Relationship Id="rId6" Target="../media/image74.png" Type="http://schemas.openxmlformats.org/officeDocument/2006/relationships/image"></Relationship><Relationship Id="rId7" Target="../media/image75.png" Type="http://schemas.openxmlformats.org/officeDocument/2006/relationships/image"></Relationship><Relationship Id="rId8" Target="../media/image76.png" Type="http://schemas.openxmlformats.org/officeDocument/2006/relationships/image"></Relationship></Relationships>
</file>

<file path=ppt/slides/_rels/slide46.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77.png" Type="http://schemas.openxmlformats.org/officeDocument/2006/relationships/image"></Relationship><Relationship Id="rId4" Target="../media/image78.png" Type="http://schemas.openxmlformats.org/officeDocument/2006/relationships/image"></Relationship><Relationship Id="rId5" Target="../media/image79.png" Type="http://schemas.openxmlformats.org/officeDocument/2006/relationships/image"></Relationship><Relationship Id="rId6" Target="../media/image80.png" Type="http://schemas.openxmlformats.org/officeDocument/2006/relationships/image"></Relationship><Relationship Id="rId7" Target="../media/image81.png" Type="http://schemas.openxmlformats.org/officeDocument/2006/relationships/image"></Relationship><Relationship Id="rId8" Target="../media/image82.png" Type="http://schemas.openxmlformats.org/officeDocument/2006/relationships/image"></Relationship></Relationships>
</file>

<file path=ppt/slides/_rels/slide47.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8.jpeg" Type="http://schemas.openxmlformats.org/officeDocument/2006/relationships/image"></Relationship><Relationship Id="rId4" Target="../media/image6.jpeg" Type="http://schemas.openxmlformats.org/officeDocument/2006/relationships/image"></Relationship><Relationship Id="rId5" Target="../media/image83.jpeg" Type="http://schemas.openxmlformats.org/officeDocument/2006/relationships/image"></Relationship><Relationship Id="rId6" Target="../media/image84.jpeg" Type="http://schemas.openxmlformats.org/officeDocument/2006/relationships/image"></Relationship></Relationships>
</file>

<file path=ppt/slides/_rels/slide48.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85.png" Type="http://schemas.openxmlformats.org/officeDocument/2006/relationships/image"></Relationship><Relationship Id="rId4" Target="../media/image86.jpeg" Type="http://schemas.openxmlformats.org/officeDocument/2006/relationships/image"></Relationship></Relationships>
</file>

<file path=ppt/slides/_rels/slide49.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 Id="rId3" Target="../media/image87.jpeg" Type="http://schemas.openxmlformats.org/officeDocument/2006/relationships/image"></Relationship><Relationship Id="rId4" Target="../media/image88.png" Type="http://schemas.openxmlformats.org/officeDocument/2006/relationships/image"></Relationship></Relationships>
</file>

<file path=ppt/slides/_rels/slide5.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5.png" Type="http://schemas.openxmlformats.org/officeDocument/2006/relationships/image"></Relationship></Relationships>
</file>

<file path=ppt/slides/_rels/slide50.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38.jpeg" Type="http://schemas.openxmlformats.org/officeDocument/2006/relationships/image"></Relationship></Relationships>
</file>

<file path=ppt/slides/_rels/slide6.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6.jpeg" Type="http://schemas.openxmlformats.org/officeDocument/2006/relationships/image"></Relationship><Relationship Id="rId3" Target="../media/image7.png" Type="http://schemas.openxmlformats.org/officeDocument/2006/relationships/image"></Relationship><Relationship Id="rId4" Target="../media/image8.jpeg" Type="http://schemas.openxmlformats.org/officeDocument/2006/relationships/image"></Relationship></Relationships>
</file>

<file path=ppt/slides/_rels/slide7.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9.jpeg" Type="http://schemas.openxmlformats.org/officeDocument/2006/relationships/image"></Relationship><Relationship Id="rId3" Target="../media/image10.png" Type="http://schemas.openxmlformats.org/officeDocument/2006/relationships/image"></Relationship></Relationships>
</file>

<file path=ppt/slides/_rels/slide8.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11.png" Type="http://schemas.openxmlformats.org/officeDocument/2006/relationships/image"></Relationship></Relationships>
</file>

<file path=ppt/slides/_rels/slide9.xml.rels><?xml version="1.0" standalone="yes" ?><Relationships xmlns="http://schemas.openxmlformats.org/package/2006/relationships"><Relationship Id="rId1" Target="../slideLayouts/slideLayout7.xml" Type="http://schemas.openxmlformats.org/officeDocument/2006/relationships/slideLayout"></Relationship><Relationship Id="rId2" Target="../media/image12.jpeg" Type="http://schemas.openxmlformats.org/officeDocument/2006/relationships/image"></Relationship></Relationships>
</file>

<file path=ppt/slides/slide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Marketing clipart television advertising, Marketing television ..." id="9218"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0" y="2590800"/>
            <a:ext cx="8915400" cy="41148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2000" y="304800"/>
            <a:ext cx="8153400" cy="46166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i="0" lang="en-US" smtClean="0" sz="2400" u="sng">
                <a:uFillTx/>
                <a:latin charset="0" pitchFamily="18" typeface="Times New Roman"/>
                <a:cs charset="0" pitchFamily="18" typeface="Times New Roman"/>
              </a:rPr>
              <a:t>THAKUR COLLEGE OF SCIENCE &amp; COMMERCE</a:t>
            </a:r>
            <a:endParaRPr dirty="0" lang="en-US" sz="2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9200" y="914400"/>
            <a:ext cx="6248400" cy="40011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000" u="sng">
                <a:uFillTx/>
                <a:latin charset="0" pitchFamily="18" typeface="Times New Roman"/>
                <a:cs charset="0" pitchFamily="18" typeface="Times New Roman"/>
              </a:rPr>
              <a:t>DEPARTMENT OF COMMERCE </a:t>
            </a:r>
            <a:endParaRPr b="1" dirty="0" lang="en-US" sz="2000" u="sng">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000" y="1371600"/>
            <a:ext cx="7010400" cy="150810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u="sng">
                <a:uFillTx/>
                <a:latin charset="0" pitchFamily="18" typeface="Times New Roman"/>
                <a:cs charset="0" pitchFamily="18" typeface="Times New Roman"/>
              </a:rPr>
              <a:t>SUBJECT : ADVERTISING I</a:t>
            </a:r>
          </a:p>
          <a:p>
            <a:pPr algn="ctr"/>
            <a:endParaRPr b="1" dirty="0" lang="en-US" smtClean="0" u="sng">
              <a:uFillTx/>
              <a:latin charset="0" pitchFamily="18" typeface="Times New Roman"/>
              <a:cs charset="0" pitchFamily="18" typeface="Times New Roman"/>
            </a:endParaRPr>
          </a:p>
          <a:p>
            <a:pPr algn="ctr"/>
            <a:r>
              <a:rPr b="1" dirty="0" lang="en-US" smtClean="0" sz="2800" u="sng">
                <a:solidFill>
                  <a:srgbClr val="FF0000"/>
                </a:solidFill>
                <a:uFillTx/>
                <a:latin charset="0" pitchFamily="18" typeface="Times New Roman"/>
                <a:cs charset="0" pitchFamily="18" typeface="Times New Roman"/>
              </a:rPr>
              <a:t>MODULE I</a:t>
            </a:r>
          </a:p>
          <a:p>
            <a:pPr algn="ctr"/>
            <a:r>
              <a:rPr b="1" dirty="0" lang="en-US" smtClean="0" sz="2800" u="sng">
                <a:solidFill>
                  <a:srgbClr val="FF0000"/>
                </a:solidFill>
                <a:uFillTx/>
                <a:latin charset="0" pitchFamily="18" typeface="Times New Roman"/>
                <a:cs charset="0" pitchFamily="18" typeface="Times New Roman"/>
              </a:rPr>
              <a:t> ( INTRODUCTION TO ADVERTISING )</a:t>
            </a:r>
            <a:endParaRPr b="1" dirty="0" lang="en-US" sz="2800" u="sng">
              <a:solidFill>
                <a:srgbClr val="FF0000"/>
              </a:solidFill>
              <a:uFillTx/>
              <a:latin charset="0" pitchFamily="18" typeface="Times New Roman"/>
              <a:cs charset="0" pitchFamily="18" typeface="Times New Roman"/>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381000"/>
            <a:ext cx="8382000"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SOCIAL MEDIA   MARKETING </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1295400"/>
            <a:ext cx="8915400" cy="132343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z="2000">
                <a:uFillTx/>
                <a:latin charset="0" pitchFamily="18" typeface="Times New Roman"/>
                <a:cs charset="0" pitchFamily="18" typeface="Times New Roman"/>
              </a:rPr>
              <a:t>Social media marketing is the use of social media platforms to connect with your audience to build your brand, increase sales, and drive website traffic. This involves publishing great content on your social media profiles, listening to and engaging your followers, analyzing your results, and running social media advertisements.</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taco bell hoempage photos tab.png" id="26625" name="Picture 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 y="2667000"/>
            <a:ext cx="8610600" cy="3962400"/>
          </a:xfrm>
          <a:prstGeom prst="rect">
            <a:avLst/>
          </a:prstGeom>
          <a:noFill/>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66800" y="228600"/>
            <a:ext cx="7315200"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PUBLIC RELATIONS</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1066800"/>
            <a:ext cx="8610600" cy="132343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000">
                <a:uFillTx/>
                <a:latin charset="0" pitchFamily="18" typeface="Times New Roman"/>
                <a:cs charset="0" pitchFamily="18" typeface="Times New Roman"/>
              </a:rPr>
              <a:t>Professional firms are concerned about the effects of their actions on the public. A firm should understand concerns of the public &amp; communicate to them its goals &amp; interests. Otherwise , the public may misinterpret, distort, or be openly hostile to the firm’s actions </a:t>
            </a:r>
            <a:endParaRPr dirty="0" lang="en-US" sz="20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Public Relations, Publicity and Corporate Advertising explained throu…" id="25602"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2400" y="2362200"/>
            <a:ext cx="8839200" cy="4495800"/>
          </a:xfrm>
          <a:prstGeom prst="rect">
            <a:avLst/>
          </a:prstGeom>
          <a:noFill/>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66800" y="228600"/>
            <a:ext cx="7315200"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SPONSORSHIP</a:t>
            </a:r>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2438400"/>
            <a:ext cx="8686800" cy="4152900"/>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1143000"/>
            <a:ext cx="8610600" cy="120032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z="2400">
                <a:uFillTx/>
                <a:latin charset="0" pitchFamily="18" typeface="Times New Roman"/>
                <a:cs charset="0" pitchFamily="18" typeface="Times New Roman"/>
              </a:rPr>
              <a:t>Advertising that seeks to establish a deeper association and integration between an advertiser and a publisher, often involving coordinated beyond-the-banner placements</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3400" y="228600"/>
            <a:ext cx="8001000" cy="707886"/>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000">
                <a:ln cmpd="sng" w="10541">
                  <a:solidFill>
                    <a:srgbClr val="FF0000"/>
                  </a:solidFill>
                  <a:prstDash val="solid"/>
                </a:ln>
                <a:solidFill>
                  <a:srgbClr val="FF0000"/>
                </a:solidFill>
                <a:uFillTx/>
                <a:latin charset="0" pitchFamily="18" typeface="Times New Roman"/>
                <a:cs charset="0" pitchFamily="18" typeface="Times New Roman"/>
              </a:rPr>
              <a:t>TRADE FAIRS &amp; EXHIBITIONS</a:t>
            </a:r>
            <a:endParaRPr dirty="0" lang="en-US" sz="1600">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Online Media 3">
            <a:hlinkClick action="ppaction://media"/>
          </p:cNvPr>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Rot="1"/>
          </p:cNvPicPr>
          <p:nvPr>
            <a:videoFi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link="rId2"/>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0600" y="2667000"/>
            <a:ext cx="7340182" cy="3962400"/>
          </a:xfrm>
          <a:prstGeom prst="rect">
            <a:avLst/>
          </a:prstGeom>
          <a:ln>
            <a:noFill/>
          </a:ln>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600" y="2743200"/>
            <a:ext cx="6781800" cy="954107"/>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err="1" lang="en-US" smtClean="0" sz="2000">
                <a:solidFill>
                  <a:schemeClr val="bg1"/>
                </a:solidFill>
                <a:uFillTx/>
                <a:latin charset="0" pitchFamily="18" typeface="Times New Roman"/>
                <a:cs charset="0" pitchFamily="18" typeface="Times New Roman"/>
              </a:rPr>
              <a:t>Maruti</a:t>
            </a:r>
            <a:r>
              <a:rPr b="1" dirty="0" lang="en-US" smtClean="0" sz="2000">
                <a:solidFill>
                  <a:schemeClr val="bg1"/>
                </a:solidFill>
                <a:uFillTx/>
                <a:latin charset="0" pitchFamily="18" typeface="Times New Roman"/>
                <a:cs charset="0" pitchFamily="18" typeface="Times New Roman"/>
              </a:rPr>
              <a:t> JIMMY new launch in India during Auto Expo 2020</a:t>
            </a:r>
          </a:p>
          <a:p>
            <a:pPr algn="ctr"/>
            <a:endParaRPr dirty="0" lang="en-US" smtClean="0">
              <a:solidFill>
                <a:schemeClr val="bg1"/>
              </a:solidFill>
              <a:uFillTx/>
              <a:latin charset="0" pitchFamily="18" typeface="Times New Roman"/>
              <a:cs charset="0" pitchFamily="18" typeface="Times New Roman"/>
            </a:endParaRPr>
          </a:p>
          <a:p>
            <a:endParaRPr dirty="0" lang="en-US">
              <a:solidFill>
                <a:schemeClr val="bg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1066800"/>
            <a:ext cx="8763000" cy="132343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z="2000">
                <a:uFillTx/>
                <a:latin charset="0" pitchFamily="18" typeface="Times New Roman"/>
                <a:cs charset="0" pitchFamily="18" typeface="Times New Roman"/>
              </a:rPr>
              <a:t>A trade fair is the chance for a company to become instantly visible in that particular market place.</a:t>
            </a:r>
            <a:r>
              <a:rPr dirty="0" lang="en-US" smtClean="0" sz="2000">
                <a:uFillTx/>
                <a:latin charset="0" pitchFamily="18" typeface="Times New Roman"/>
                <a:cs charset="0" pitchFamily="18" typeface="Times New Roman"/>
              </a:rPr>
              <a:t/>
            </a:r>
            <a:br>
              <a:rPr dirty="0" lang="en-US" smtClean="0" sz="2000">
                <a:uFillTx/>
                <a:latin charset="0" pitchFamily="18" typeface="Times New Roman"/>
                <a:cs charset="0" pitchFamily="18" typeface="Times New Roman"/>
              </a:rPr>
            </a:br>
            <a:r>
              <a:rPr dirty="0" lang="en-US" sz="2000">
                <a:uFillTx/>
                <a:latin charset="0" pitchFamily="18" typeface="Times New Roman"/>
                <a:cs charset="0" pitchFamily="18" typeface="Times New Roman"/>
              </a:rPr>
              <a:t>To take part in an exhibition, is to create the opportunity of coming into human, physical, contact with clients, suppliers and partners.</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ph idx="1"/>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0" y="0"/>
          <a:ext cx="8820443" cy="6858000"/>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diagram">
            <dgm:relIds r:dm="rId3" r:lo="rId4" r:qs="rId5" r:cs="rId6"/>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1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algn="l"/>
            <a:r>
              <a:rPr dirty="0" lang="en-US">
                <a:solidFill>
                  <a:schemeClr val="tx1"/>
                </a:solidFill>
                <a:uFillTx/>
                <a:latin charset="0" panose="020B0502040204020203" pitchFamily="34" typeface="Segoe UI Light"/>
              </a:rPr>
              <a:t>Case study on IMC</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Conten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lnSpcReduction="10000"/>
          </a:bodyPr>
          <a:lstStyle/>
          <a:p>
            <a:r>
              <a:rPr b="1" dirty="0" lang="en-US" sz="4000">
                <a:uFillTx/>
                <a:latin typeface="+mj-lt"/>
              </a:rPr>
              <a:t>#1 - Microsoft</a:t>
            </a:r>
            <a:endParaRPr dirty="0" lang="en-US" sz="4000">
              <a:uFillTx/>
              <a:latin typeface="+mj-lt"/>
            </a:endParaRPr>
          </a:p>
          <a:p>
            <a:r>
              <a:rPr b="1" dirty="0" lang="en-US" sz="4000">
                <a:uFillTx/>
                <a:latin typeface="+mj-lt"/>
              </a:rPr>
              <a:t>#2 - Emirates</a:t>
            </a:r>
            <a:endParaRPr dirty="0" lang="en-US" sz="4000">
              <a:uFillTx/>
              <a:latin typeface="+mj-lt"/>
            </a:endParaRPr>
          </a:p>
          <a:p>
            <a:r>
              <a:rPr b="1" dirty="0" lang="en-US" sz="4000">
                <a:uFillTx/>
                <a:latin typeface="+mj-lt"/>
              </a:rPr>
              <a:t>#3 - Wells Fargo</a:t>
            </a:r>
            <a:endParaRPr dirty="0" lang="en-US" sz="4000">
              <a:uFillTx/>
              <a:latin typeface="+mj-lt"/>
            </a:endParaRPr>
          </a:p>
          <a:p>
            <a:r>
              <a:rPr b="1" dirty="0" lang="en-US" sz="4000">
                <a:uFillTx/>
                <a:latin typeface="+mj-lt"/>
              </a:rPr>
              <a:t>#4 - Taco Bell</a:t>
            </a:r>
            <a:endParaRPr dirty="0" lang="en-US" sz="4000">
              <a:uFillTx/>
              <a:latin typeface="+mj-lt"/>
            </a:endParaRPr>
          </a:p>
          <a:p>
            <a:pPr indent="0" marL="0">
              <a:buNone/>
            </a:pPr>
            <a:r>
              <a:rPr dirty="0" lang="en-US" sz="4000">
                <a:uFillTx/>
                <a:latin typeface="+mj-lt"/>
                <a:hlinkClick r:id="rId2"/>
              </a:rPr>
              <a:t>https://www.paperflite.com/blogs/integrated-marketing-communication-case-studies</a:t>
            </a:r>
            <a:endParaRPr dirty="0" lang="en-US" sz="4000">
              <a:uFillTx/>
              <a:latin typeface="+mj-lt"/>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1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38400" y="0"/>
            <a:ext cx="8229600" cy="11430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p>
            <a:r>
              <a:rPr b="1" dirty="0" lang="en-US" sz="3200" u="sng">
                <a:uFillTx/>
                <a:latin charset="0" pitchFamily="18" typeface="Times New Roman"/>
                <a:cs charset="0" pitchFamily="18" typeface="Times New Roman"/>
              </a:rPr>
              <a:t>PHILIP </a:t>
            </a:r>
            <a:r>
              <a:rPr b="1" dirty="0" lang="en-US" smtClean="0" sz="3200" u="sng">
                <a:uFillTx/>
                <a:latin charset="0" pitchFamily="18" typeface="Times New Roman"/>
                <a:cs charset="0" pitchFamily="18" typeface="Times New Roman"/>
              </a:rPr>
              <a:t>KOTLER</a:t>
            </a:r>
            <a:endParaRPr b="1" dirty="0" lang="en-US" sz="3200" u="sng">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Content Placeholder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990600"/>
            <a:ext cx="3505200" cy="452596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Autofit/>
          </a:bodyPr>
          <a:lstStyle/>
          <a:p>
            <a:pPr algn="ctr" indent="0" marL="0">
              <a:buNone/>
            </a:pPr>
            <a:r>
              <a:rPr dirty="0" lang="en-US" sz="3600">
                <a:uFillTx/>
                <a:latin charset="0" pitchFamily="18" typeface="Times New Roman"/>
                <a:cs charset="0" pitchFamily="18" typeface="Times New Roman"/>
              </a:rPr>
              <a:t>“Advertising is any paid form of non-personal presentation and promotion of ideas, goods, or services by an identified </a:t>
            </a:r>
            <a:r>
              <a:rPr dirty="0" lang="en-US" smtClean="0" sz="3600">
                <a:uFillTx/>
                <a:latin charset="0" pitchFamily="18" typeface="Times New Roman"/>
                <a:cs charset="0" pitchFamily="18" typeface="Times New Roman"/>
              </a:rPr>
              <a:t>sponsor</a:t>
            </a:r>
            <a:r>
              <a:rPr dirty="0" lang="en-US" sz="3600">
                <a:uFillTx/>
                <a:latin charset="0" pitchFamily="18" typeface="Times New Roman"/>
                <a:cs charset="0" pitchFamily="18" typeface="Times New Roman"/>
              </a:rPr>
              <a:t>”</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590800" y="3410902"/>
            <a:ext cx="6858000" cy="3447098"/>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000" u="sng">
                <a:uFillTx/>
                <a:latin charset="0" pitchFamily="18" typeface="Times New Roman"/>
                <a:cs charset="0" pitchFamily="18" typeface="Times New Roman"/>
              </a:rPr>
              <a:t>DERIVED FROM</a:t>
            </a:r>
          </a:p>
          <a:p>
            <a:pPr algn="ctr"/>
            <a:endParaRPr b="1" dirty="0" lang="en-US" smtClean="0" sz="4000" u="sng">
              <a:uFillTx/>
              <a:latin charset="0" pitchFamily="18" typeface="Times New Roman"/>
              <a:cs charset="0" pitchFamily="18" typeface="Times New Roman"/>
            </a:endParaRPr>
          </a:p>
          <a:p>
            <a:pPr algn="ctr"/>
            <a:r>
              <a:rPr dirty="0" lang="en-US" smtClean="0" sz="4000">
                <a:uFillTx/>
                <a:latin charset="0" pitchFamily="18" typeface="Times New Roman"/>
                <a:cs charset="0" pitchFamily="18" typeface="Times New Roman"/>
              </a:rPr>
              <a:t>        LATIN WORD </a:t>
            </a:r>
            <a:r>
              <a:rPr b="1" dirty="0" lang="en-US" smtClean="0" sz="4000">
                <a:uFillTx/>
                <a:latin charset="0" pitchFamily="18" typeface="Times New Roman"/>
                <a:cs charset="0" pitchFamily="18" typeface="Times New Roman"/>
              </a:rPr>
              <a:t>ADVERTERE</a:t>
            </a:r>
            <a:r>
              <a:rPr dirty="0" lang="en-US" smtClean="0" sz="4000">
                <a:uFillTx/>
                <a:latin charset="0" pitchFamily="18" typeface="Times New Roman"/>
                <a:cs charset="0" pitchFamily="18" typeface="Times New Roman"/>
              </a:rPr>
              <a:t> – “TO TURN THE MIND TOWARD”</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advertising-clipart-1.gif" id="5"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276600" y="228600"/>
            <a:ext cx="5867400" cy="3241557"/>
          </a:xfrm>
          <a:prstGeom prst="rect">
            <a:avLst/>
          </a:prstGeom>
          <a:noFill/>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1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ctr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6685" y="1143294"/>
            <a:ext cx="6429935" cy="42689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algn="ctr"/>
            <a:r>
              <a:rPr dirty="0" lang="en-US">
                <a:solidFill>
                  <a:schemeClr val="bg1"/>
                </a:solidFill>
                <a:uFillTx/>
              </a:rPr>
              <a:t>INTRODUCTION TO ADVERTISING</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illustration-vector-business-concept_71983-52.jpg" id="3"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0" y="838200"/>
            <a:ext cx="4267200" cy="60198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67200" y="304800"/>
            <a:ext cx="4724400" cy="929485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indent="-457200" lvl="0" marL="457200">
              <a:buFont typeface="+mj-lt"/>
              <a:buAutoNum type="arabicParenR"/>
            </a:pPr>
            <a:r>
              <a:rPr dirty="0" lang="en-US" smtClean="0" sz="2800">
                <a:uFillTx/>
                <a:latin charset="0" pitchFamily="18" typeface="Times New Roman"/>
                <a:cs charset="0" pitchFamily="18" typeface="Times New Roman"/>
              </a:rPr>
              <a:t>Process</a:t>
            </a:r>
          </a:p>
          <a:p>
            <a:pPr indent="-457200" marL="457200">
              <a:buFont typeface="+mj-lt"/>
              <a:buAutoNum type="arabicParenR"/>
            </a:pPr>
            <a:r>
              <a:rPr dirty="0" lang="en-US" smtClean="0" sz="2800">
                <a:uFillTx/>
                <a:latin charset="0" pitchFamily="18" typeface="Times New Roman"/>
                <a:cs charset="0" pitchFamily="18" typeface="Times New Roman"/>
              </a:rPr>
              <a:t>Paid/controlled form</a:t>
            </a:r>
          </a:p>
          <a:p>
            <a:pPr indent="-457200" lvl="0" marL="457200">
              <a:buFont typeface="+mj-lt"/>
              <a:buAutoNum type="arabicParenR"/>
            </a:pPr>
            <a:r>
              <a:rPr dirty="0" lang="en-US" smtClean="0" sz="2800">
                <a:uFillTx/>
                <a:latin charset="0" pitchFamily="18" typeface="Times New Roman"/>
                <a:cs charset="0" pitchFamily="18" typeface="Times New Roman"/>
              </a:rPr>
              <a:t>Non-personal presentation</a:t>
            </a:r>
          </a:p>
          <a:p>
            <a:pPr indent="-457200" marL="457200">
              <a:buFont typeface="+mj-lt"/>
              <a:buAutoNum type="arabicParenR"/>
            </a:pPr>
            <a:r>
              <a:rPr dirty="0" lang="en-US" smtClean="0" sz="2800">
                <a:uFillTx/>
                <a:latin charset="0" pitchFamily="18" typeface="Times New Roman"/>
                <a:cs charset="0" pitchFamily="18" typeface="Times New Roman"/>
              </a:rPr>
              <a:t>Ideas, goods and services</a:t>
            </a:r>
          </a:p>
          <a:p>
            <a:pPr indent="-457200" lvl="0" marL="457200">
              <a:buFont typeface="+mj-lt"/>
              <a:buAutoNum type="arabicParenR"/>
            </a:pPr>
            <a:r>
              <a:rPr dirty="0" lang="en-US" smtClean="0" sz="2800">
                <a:uFillTx/>
                <a:latin charset="0" pitchFamily="18" typeface="Times New Roman"/>
                <a:cs charset="0" pitchFamily="18" typeface="Times New Roman"/>
              </a:rPr>
              <a:t>Identified sponsors</a:t>
            </a:r>
          </a:p>
          <a:p>
            <a:pPr indent="-457200" marL="457200">
              <a:buFont typeface="+mj-lt"/>
              <a:buAutoNum type="arabicParenR"/>
            </a:pPr>
            <a:r>
              <a:rPr dirty="0" lang="en-US" smtClean="0" sz="2800">
                <a:uFillTx/>
                <a:latin charset="0" pitchFamily="18" typeface="Times New Roman"/>
                <a:cs charset="0" pitchFamily="18" typeface="Times New Roman"/>
              </a:rPr>
              <a:t>Arts, science and profession</a:t>
            </a:r>
          </a:p>
          <a:p>
            <a:pPr indent="-457200" lvl="0" marL="457200">
              <a:buFont typeface="+mj-lt"/>
              <a:buAutoNum type="arabicParenR"/>
            </a:pPr>
            <a:r>
              <a:rPr dirty="0" lang="en-US" smtClean="0" sz="2800">
                <a:uFillTx/>
                <a:latin charset="0" pitchFamily="18" typeface="Times New Roman"/>
                <a:cs charset="0" pitchFamily="18" typeface="Times New Roman"/>
              </a:rPr>
              <a:t>Elements of promotion mix</a:t>
            </a:r>
          </a:p>
          <a:p>
            <a:pPr indent="-457200" marL="457200">
              <a:buFont typeface="+mj-lt"/>
              <a:buAutoNum type="arabicParenR"/>
            </a:pPr>
            <a:r>
              <a:rPr dirty="0" lang="en-US" smtClean="0" sz="2800">
                <a:uFillTx/>
                <a:latin charset="0" pitchFamily="18" typeface="Times New Roman"/>
                <a:cs charset="0" pitchFamily="18" typeface="Times New Roman"/>
              </a:rPr>
              <a:t>Universal choice</a:t>
            </a:r>
          </a:p>
          <a:p>
            <a:pPr indent="-457200" lvl="0" marL="457200">
              <a:buFont typeface="+mj-lt"/>
              <a:buAutoNum type="arabicParenR"/>
            </a:pPr>
            <a:r>
              <a:rPr dirty="0" lang="en-US" smtClean="0" sz="2800">
                <a:uFillTx/>
                <a:latin charset="0" pitchFamily="18" typeface="Times New Roman"/>
                <a:cs charset="0" pitchFamily="18" typeface="Times New Roman"/>
              </a:rPr>
              <a:t>Objectives of advertising</a:t>
            </a:r>
          </a:p>
          <a:p>
            <a:pPr indent="-457200" marL="457200">
              <a:buFont typeface="+mj-lt"/>
              <a:buAutoNum type="arabicParenR"/>
            </a:pPr>
            <a:r>
              <a:rPr dirty="0" lang="en-US" smtClean="0" sz="2800">
                <a:uFillTx/>
                <a:latin charset="0" pitchFamily="18" typeface="Times New Roman"/>
                <a:cs charset="0" pitchFamily="18" typeface="Times New Roman"/>
              </a:rPr>
              <a:t>Consumer choice</a:t>
            </a:r>
          </a:p>
          <a:p>
            <a:pPr indent="-457200" lvl="0" marL="457200">
              <a:buFont typeface="+mj-lt"/>
              <a:buAutoNum type="arabicParenR"/>
            </a:pPr>
            <a:r>
              <a:rPr dirty="0" lang="en-US" smtClean="0" sz="2800">
                <a:uFillTx/>
                <a:latin charset="0" pitchFamily="18" typeface="Times New Roman"/>
                <a:cs charset="0" pitchFamily="18" typeface="Times New Roman"/>
              </a:rPr>
              <a:t>Target audience</a:t>
            </a:r>
          </a:p>
          <a:p>
            <a:pPr indent="-457200" marL="457200">
              <a:buFont typeface="+mj-lt"/>
              <a:buAutoNum type="arabicParenR"/>
            </a:pPr>
            <a:r>
              <a:rPr dirty="0" lang="en-US" smtClean="0" sz="2800">
                <a:uFillTx/>
                <a:latin charset="0" pitchFamily="18" typeface="Times New Roman"/>
                <a:cs charset="0" pitchFamily="18" typeface="Times New Roman"/>
              </a:rPr>
              <a:t>Creativity</a:t>
            </a:r>
          </a:p>
          <a:p>
            <a:pPr indent="-457200" lvl="0" marL="457200">
              <a:buFont typeface="+mj-lt"/>
              <a:buAutoNum type="arabicParenR"/>
            </a:pPr>
            <a:r>
              <a:rPr dirty="0" lang="en-US" smtClean="0" sz="2800">
                <a:uFillTx/>
                <a:latin charset="0" pitchFamily="18" typeface="Times New Roman"/>
                <a:cs charset="0" pitchFamily="18" typeface="Times New Roman"/>
              </a:rPr>
              <a:t>Influences diverse group</a:t>
            </a:r>
          </a:p>
          <a:p>
            <a:endParaRPr dirty="0" lang="en-US" smtClean="0">
              <a:uFillTx/>
              <a:latin charset="0" panose="020B0502040204020203" pitchFamily="34" typeface="Segoe UI Light"/>
              <a:cs charset="0" panose="020B0402040204020203" pitchFamily="34" typeface="Segoe UI Semilight"/>
            </a:endParaRPr>
          </a:p>
          <a:p>
            <a:pPr lvl="0"/>
            <a:endParaRPr dirty="0" lang="en-US" smtClean="0">
              <a:uFillTx/>
              <a:latin charset="0" panose="020B0502040204020203" pitchFamily="34" typeface="Segoe UI Light"/>
              <a:cs charset="0" panose="020B0402040204020203" pitchFamily="34" typeface="Segoe UI Semilight"/>
            </a:endParaRPr>
          </a:p>
          <a:p>
            <a:endParaRPr dirty="0" lang="en-US" smtClean="0">
              <a:uFillTx/>
              <a:latin charset="0" panose="020B0502040204020203" pitchFamily="34" typeface="Segoe UI Light"/>
              <a:cs charset="0" panose="020B0402040204020203" pitchFamily="34" typeface="Segoe UI Semilight"/>
            </a:endParaRPr>
          </a:p>
          <a:p>
            <a:pPr lvl="0"/>
            <a:endParaRPr dirty="0" lang="en-US" smtClean="0">
              <a:uFillTx/>
              <a:latin charset="0" panose="020B0502040204020203" pitchFamily="34" typeface="Segoe UI Light"/>
              <a:cs charset="0" panose="020B0402040204020203" pitchFamily="34" typeface="Segoe UI Semilight"/>
            </a:endParaRPr>
          </a:p>
          <a:p>
            <a:endParaRPr dirty="0" lang="en-US" smtClean="0">
              <a:uFillTx/>
              <a:latin charset="0" panose="020B0502040204020203" pitchFamily="34" typeface="Segoe UI Light"/>
              <a:cs charset="0" panose="020B0402040204020203" pitchFamily="34" typeface="Segoe UI Semilight"/>
            </a:endParaRPr>
          </a:p>
          <a:p>
            <a:pPr lvl="0"/>
            <a:endParaRPr dirty="0" lang="en-US" smtClean="0">
              <a:uFillTx/>
              <a:latin charset="0" panose="020B0402040204020203" pitchFamily="34" typeface="Segoe UI Semilight"/>
              <a:cs charset="0" panose="020B0402040204020203" pitchFamily="34" typeface="Segoe UI Semilight"/>
            </a:endParaRPr>
          </a:p>
          <a:p>
            <a:pPr lvl="0"/>
            <a:endParaRPr dirty="0" lang="en-US" smtClean="0">
              <a:uFillTx/>
              <a:latin charset="0" panose="020B0402040204020203" pitchFamily="34" typeface="Segoe UI Semilight"/>
              <a:cs charset="0" panose="020B0402040204020203" pitchFamily="34" typeface="Segoe UI Semilight"/>
            </a:endParaRPr>
          </a:p>
          <a:p>
            <a:pPr lvl="0"/>
            <a:endParaRPr dirty="0" lang="en-US" smtClean="0">
              <a:uFillTx/>
              <a:latin charset="0" panose="020B0402040204020203" pitchFamily="34" typeface="Segoe UI Semilight"/>
              <a:cs charset="0" panose="020B0402040204020203" pitchFamily="34" typeface="Segoe UI Semilight"/>
            </a:endParaRPr>
          </a:p>
          <a:p>
            <a:endParaRPr dirty="0" lang="en-US" smtClean="0">
              <a:uFillTx/>
              <a:latin charset="0" panose="020B0402040204020203" pitchFamily="34" typeface="Segoe UI Semilight"/>
              <a:cs charset="0" panose="020B0402040204020203" pitchFamily="34" typeface="Segoe UI Semilight"/>
            </a:endParaRPr>
          </a:p>
          <a:p>
            <a:pPr lvl="0"/>
            <a:endParaRPr dirty="0" lang="en-US" smtClean="0">
              <a:uFillTx/>
              <a:latin charset="0" panose="020B0402040204020203" pitchFamily="34" typeface="Segoe UI Semilight"/>
              <a:cs charset="0" panose="020B0402040204020203" pitchFamily="34" typeface="Segoe UI Semilight"/>
            </a:endParaRPr>
          </a:p>
          <a:p>
            <a:endParaRPr dirty="0" lang="en-US" smtClean="0">
              <a:uFillTx/>
              <a:latin charset="0" panose="020B0402040204020203" pitchFamily="34" typeface="Segoe UI Semilight"/>
              <a:cs charset="0" panose="020B0402040204020203" pitchFamily="34" typeface="Segoe UI Semilight"/>
            </a:endParaRPr>
          </a:p>
          <a:p>
            <a:pPr lvl="0"/>
            <a:endParaRPr dirty="0" lang="en-US" smtClean="0">
              <a:uFillTx/>
              <a:latin charset="0" panose="020B0402040204020203" pitchFamily="34" typeface="Segoe UI Semilight"/>
              <a:cs charset="0" panose="020B0402040204020203" pitchFamily="34" typeface="Segoe UI Semilight"/>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04800"/>
            <a:ext cx="3276600" cy="1107996"/>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r>
              <a:rPr b="1" dirty="0" lang="en-US" smtClean="0" sz="2400" u="sng">
                <a:uFillTx/>
                <a:latin charset="0" pitchFamily="18" typeface="Times New Roman"/>
                <a:cs charset="0" pitchFamily="18" typeface="Times New Roman"/>
              </a:rPr>
              <a:t>FEATURES OF ADVERTISING</a:t>
            </a:r>
          </a:p>
          <a:p>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1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ph idx="1"/>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0" y="0"/>
          <a:ext cx="8820443" cy="6858000"/>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diagram">
            <dgm:relIds r:dm="rId3" r:lo="rId4" r:qs="rId5" r:cs="rId6"/>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1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ph idx="1"/>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0" y="0"/>
          <a:ext cx="8820443" cy="6858000"/>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diagram">
            <dgm:relIds r:dm="rId3" r:lo="rId4" r:qs="rId5" r:cs="rId6"/>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19600" y="1752600"/>
            <a:ext cx="4724400" cy="1600438"/>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000">
                <a:uFillTx/>
                <a:latin charset="0" pitchFamily="18" typeface="Times New Roman"/>
                <a:cs charset="0" pitchFamily="18" typeface="Times New Roman"/>
              </a:rPr>
              <a:t>Defined IMC “as the element in an organization’s marketing mix that is used to inform , persuade and remind the market regarding the organization and its products”.</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0" y="3048000"/>
            <a:ext cx="4267200" cy="3581400"/>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1" y="1447800"/>
            <a:ext cx="3962400" cy="5181600"/>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05400" y="1371600"/>
            <a:ext cx="3429000" cy="40011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000" u="sng">
                <a:uFillTx/>
                <a:latin charset="0" pitchFamily="18" typeface="Times New Roman"/>
                <a:cs charset="0" pitchFamily="18" typeface="Times New Roman"/>
              </a:rPr>
              <a:t>WILLAIM STANTON</a:t>
            </a:r>
            <a:endParaRPr dirty="0" lang="en-US" sz="2000" u="sng">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TextBox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228600"/>
            <a:ext cx="8458200" cy="1077218"/>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3200" u="sng">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uFillTx/>
                <a:latin charset="0" pitchFamily="18" typeface="Times New Roman"/>
                <a:cs charset="0" pitchFamily="18" typeface="Times New Roman"/>
              </a:rPr>
              <a:t>INTEGRATED MARKETING COMMUNICATION </a:t>
            </a:r>
            <a:endParaRPr b="1" dirty="0" lang="en-US" sz="3200" u="sng">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uFillTx/>
              <a:latin charset="0" pitchFamily="18" typeface="Times New Roman"/>
              <a:cs charset="0" pitchFamily="18" typeface="Times New Roman"/>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155644"/>
            <a:ext cx="8857034" cy="8949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fontScale="90000"/>
          </a:bodyPr>
          <a:lstStyle/>
          <a:p>
            <a:r>
              <a:rPr dirty="0" lang="en-IN">
                <a:uFillTx/>
              </a:rPr>
              <a:t>EVOLUTION OF ADVERTISING</a:t>
            </a:r>
            <a:br>
              <a:rPr dirty="0" lang="en-IN">
                <a:uFillTx/>
              </a:rPr>
            </a:br>
            <a:endParaRPr dirty="0" lang="en-IN">
              <a:uFillTx/>
            </a:endParaRP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Content Placeholder 5"/>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ph idx="1"/>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0" y="817124"/>
          <a:ext cx="9144000" cy="5807410"/>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diagram">
            <dgm:relIds r:dm="rId2" r:lo="rId3" r:qs="rId4" r:cs="rId5"/>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Content Placeholder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1049214"/>
            <a:ext cx="8458200" cy="5591907"/>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2000" y="381000"/>
            <a:ext cx="7670409" cy="942535"/>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6"/>
          </a:lnRef>
          <a:fillRef idx="1">
            <a:schemeClr val="lt1"/>
          </a:fillRef>
          <a:effectRef idx="0">
            <a:schemeClr val="accent6"/>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r>
              <a:rPr dirty="0" lang="en-US" sz="4400">
                <a:uFillTx/>
              </a:rPr>
              <a:t>EARLY FORMS OF ADVERTISING</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17337"/>
            <a:ext cx="8229600" cy="6540663"/>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Frame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Content Placeholder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327574" y="522427"/>
            <a:ext cx="4510454" cy="5656263"/>
          </a:xfr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5973" y="540189"/>
            <a:ext cx="3798277" cy="5632784"/>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ram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71500" y="1345830"/>
            <a:ext cx="2875430" cy="41663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Content Placeholder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60056" y="1345830"/>
            <a:ext cx="4686300" cy="4952492"/>
          </a:xfr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71500" y="1345830"/>
            <a:ext cx="2875430" cy="4800346"/>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Rectangle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000" y="457200"/>
            <a:ext cx="7174523" cy="745587"/>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6"/>
          </a:lnRef>
          <a:fillRef idx="1">
            <a:schemeClr val="lt1"/>
          </a:fillRef>
          <a:effectRef idx="0">
            <a:schemeClr val="accent6"/>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r>
              <a:rPr dirty="0" lang="en-US" sz="4000">
                <a:uFillTx/>
              </a:rPr>
              <a:t>TOWN CRIERS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ram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9657" y="441618"/>
            <a:ext cx="6826348" cy="7908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p>
            <a:r>
              <a:rPr dirty="0" lang="en-US" sz="3600" u="sng">
                <a:uFillTx/>
              </a:rPr>
              <a:t>1704 - FIRST NEWSPAPER</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Content Placeholder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000" y="1524000"/>
            <a:ext cx="6673416" cy="4529797"/>
          </a:xfr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 y="304800"/>
            <a:ext cx="7130561" cy="13641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fontScale="90000"/>
          </a:bodyPr>
          <a:lstStyle/>
          <a:p>
            <a:r>
              <a:rPr dirty="0" lang="en-US" u="sng">
                <a:uFillTx/>
              </a:rPr>
              <a:t>FIRST ADVERTISEMENT ON TELEVISION-BULOVA WATCHES</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Online Media 9">
            <a:hlinkClick action="ppaction://media"/>
          </p:cNvPr>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noRot="1"/>
          </p:cNvPicPr>
          <p:nvPr>
            <p:ph idx="1"/>
            <a:videoFi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link="rId2"/>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 y="1676400"/>
            <a:ext cx="7279151" cy="4586068"/>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Content Placeholder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328613"/>
            <a:ext cx="4381500" cy="6200774"/>
          </a:xfr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86300" y="328614"/>
            <a:ext cx="4325471" cy="6200775"/>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75083" y="57150"/>
            <a:ext cx="4440317" cy="6743701"/>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57151"/>
            <a:ext cx="4246482" cy="6743700"/>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2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1"/>
            <a:ext cx="9144000" cy="6858000"/>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457200"/>
            <a:ext cx="4686299" cy="495249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p>
            <a:r>
              <a:rPr b="1" dirty="0" lang="en-IN" sz="3200" u="sng">
                <a:uFillTx/>
                <a:latin charset="0" pitchFamily="18" typeface="Times New Roman"/>
                <a:cs charset="0" pitchFamily="18" typeface="Times New Roman"/>
              </a:rPr>
              <a:t>FEATURES</a:t>
            </a:r>
            <a:br>
              <a:rPr b="1" dirty="0" lang="en-IN" sz="3200" u="sng">
                <a:uFillTx/>
                <a:latin charset="0" pitchFamily="18" typeface="Times New Roman"/>
                <a:cs charset="0" pitchFamily="18" typeface="Times New Roman"/>
              </a:rPr>
            </a:br>
            <a:r>
              <a:rPr b="1" dirty="0" lang="en-IN" sz="3200" u="sng">
                <a:uFillTx/>
                <a:latin charset="0" pitchFamily="18" typeface="Times New Roman"/>
                <a:cs charset="0" pitchFamily="18" typeface="Times New Roman"/>
              </a:rPr>
              <a:t>OF IMC </a:t>
            </a:r>
            <a:r>
              <a:rPr b="1" dirty="0" lang="en-IN" smtClean="0" sz="3200" u="sng">
                <a:uFillTx/>
                <a:latin charset="0" pitchFamily="18" typeface="Times New Roman"/>
                <a:cs charset="0" pitchFamily="18" typeface="Times New Roman"/>
              </a:rPr>
              <a:t/>
            </a:r>
            <a:br>
              <a:rPr b="1" dirty="0" lang="en-IN" smtClean="0" sz="3200" u="sng">
                <a:uFillTx/>
                <a:latin charset="0" pitchFamily="18" typeface="Times New Roman"/>
                <a:cs charset="0" pitchFamily="18" typeface="Times New Roman"/>
              </a:rPr>
            </a:br>
            <a:r>
              <a:rPr b="1" dirty="0" lang="en-IN" smtClean="0" sz="3200" u="sng">
                <a:uFillTx/>
                <a:latin charset="0" pitchFamily="18" typeface="Times New Roman"/>
                <a:cs charset="0" pitchFamily="18" typeface="Times New Roman"/>
              </a:rPr>
              <a:t>(</a:t>
            </a:r>
            <a:r>
              <a:rPr b="1" dirty="0" lang="en-IN" sz="3200" u="sng">
                <a:uFillTx/>
                <a:latin charset="0" pitchFamily="18" typeface="Times New Roman"/>
                <a:cs charset="0" pitchFamily="18" typeface="Times New Roman"/>
              </a:rPr>
              <a:t>INTEGRATED MARKETING COMMUNICATION</a:t>
            </a:r>
            <a:r>
              <a:rPr b="1" dirty="0" lang="en-IN" sz="4400" u="sng">
                <a:uFillTx/>
              </a:rPr>
              <a:t>)</a:t>
            </a: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ph idx="1"/>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4197448" y="559678"/>
          <a:ext cx="4686299" cy="5655156"/>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diagram">
            <dgm:relIds r:dm="rId2" r:lo="rId3" r:qs="rId4" r:cs="rId5"/>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3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95799" y="0"/>
            <a:ext cx="4648201" cy="6858000"/>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400" y="0"/>
            <a:ext cx="4514850" cy="6858000"/>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Fram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2859"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Rectangle: Rounded Corners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469" y="1"/>
            <a:ext cx="4482532" cy="2969103"/>
          </a:xfrm>
          <a:prstGeom prst="roundRect">
            <a:avLst/>
          </a:prstGeom>
          <a:blipFill>
            <a:blip r:embed="rId2"/>
            <a:srcRect/>
            <a:stretch>
              <a:fillRect l="-4000" r="-4000"/>
            </a:stretch>
          </a:blip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lt1">
              <a:hueOff val="0"/>
              <a:satOff val="0"/>
              <a:lumOff val="0"/>
              <a:alphaOff val="0"/>
            </a:schemeClr>
          </a:lnRef>
          <a:fillRef idx="1">
            <a:srgbClr val="000000"/>
          </a:fillRef>
          <a:effectRef idx="0">
            <a:schemeClr val="accent1">
              <a:hueOff val="0"/>
              <a:satOff val="0"/>
              <a:lumOff val="0"/>
              <a:alphaOff val="0"/>
            </a:schemeClr>
          </a:effectRef>
          <a:fontRef idx="minor">
            <a:schemeClr val="lt1"/>
          </a:fontRef>
        </p:style>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Rectangle: Rounded Corners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0" y="-19455"/>
            <a:ext cx="4572000" cy="2969103"/>
          </a:xfrm>
          <a:prstGeom prst="roundRect">
            <a:avLst/>
          </a:prstGeom>
          <a:blipFill>
            <a:blip r:embed="rId3"/>
            <a:srcRect/>
            <a:stretch>
              <a:fillRect l="-4000" r="-4000"/>
            </a:stretch>
          </a:blip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lt1">
              <a:hueOff val="0"/>
              <a:satOff val="0"/>
              <a:lumOff val="0"/>
              <a:alphaOff val="0"/>
            </a:schemeClr>
          </a:lnRef>
          <a:fillRef idx="1">
            <a:srgbClr val="000000"/>
          </a:fillRef>
          <a:effectRef idx="0">
            <a:schemeClr val="accent1">
              <a:hueOff val="0"/>
              <a:satOff val="0"/>
              <a:lumOff val="0"/>
              <a:alphaOff val="0"/>
            </a:schemeClr>
          </a:effectRef>
          <a:fontRef idx="minor">
            <a:schemeClr val="lt1"/>
          </a:fontRef>
        </p:style>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Rectangle: Rounded Corners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468" y="3006379"/>
            <a:ext cx="4482532" cy="3851621"/>
          </a:xfrm>
          <a:prstGeom prst="roundRect">
            <a:avLst/>
          </a:prstGeom>
          <a:blipFill>
            <a:blip r:embed="rId4"/>
            <a:srcRect/>
            <a:stretch>
              <a:fillRect l="-4000" r="-4000"/>
            </a:stretch>
          </a:blip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lt1">
              <a:hueOff val="0"/>
              <a:satOff val="0"/>
              <a:lumOff val="0"/>
              <a:alphaOff val="0"/>
            </a:schemeClr>
          </a:lnRef>
          <a:fillRef idx="1">
            <a:srgbClr val="000000"/>
          </a:fillRef>
          <a:effectRef idx="0">
            <a:schemeClr val="accent1">
              <a:hueOff val="0"/>
              <a:satOff val="0"/>
              <a:lumOff val="0"/>
              <a:alphaOff val="0"/>
            </a:schemeClr>
          </a:effectRef>
          <a:fontRef idx="minor">
            <a:schemeClr val="lt1"/>
          </a:fontRef>
        </p:style>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Rectangle: Rounded Corners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1999" y="3006378"/>
            <a:ext cx="4572001" cy="3851622"/>
          </a:xfrm>
          <a:prstGeom prst="roundRect">
            <a:avLst/>
          </a:prstGeom>
          <a:blipFill>
            <a:blip r:embed="rId5"/>
            <a:srcRect/>
            <a:stretch>
              <a:fillRect l="-4000" r="-4000"/>
            </a:stretch>
          </a:blip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lt1">
              <a:hueOff val="0"/>
              <a:satOff val="0"/>
              <a:lumOff val="0"/>
              <a:alphaOff val="0"/>
            </a:schemeClr>
          </a:lnRef>
          <a:fillRef idx="1">
            <a:srgbClr val="000000"/>
          </a:fillRef>
          <a:effectRef idx="0">
            <a:schemeClr val="accent1">
              <a:hueOff val="0"/>
              <a:satOff val="0"/>
              <a:lumOff val="0"/>
              <a:alphaOff val="0"/>
            </a:schemeClr>
          </a:effectRef>
          <a:fontRef idx="minor">
            <a:schemeClr val="lt1"/>
          </a:fontRef>
        </p:style>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Fram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821"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533400"/>
            <a:ext cx="3934326" cy="495249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p>
            <a:r>
              <a:rPr b="1" dirty="0" lang="en-IN" sz="3600" u="sng">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uFillTx/>
                <a:latin charset="0" pitchFamily="18" typeface="Times New Roman"/>
                <a:cs charset="0" pitchFamily="18" typeface="Times New Roman"/>
              </a:rPr>
              <a:t>ACTIVE PARTICIPANTS</a:t>
            </a: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Content Placeholder 3"/>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ph idx="1"/>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4033587" y="569066"/>
          <a:ext cx="4538912" cy="5591102"/>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diagram">
            <dgm:relIds r:dm="rId2" r:lo="rId3" r:qs="rId4" r:cs="rId5"/>
          </a:graphicData>
        </a:graphic>
      </p:graphicFrame>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Fram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4295"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Group 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6800" y="1447800"/>
            <a:ext cx="3990884" cy="1216224"/>
            <a:chOff x="4475614" y="39991"/>
            <a:chExt cx="2508127" cy="1216224"/>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9245" y="267103"/>
              <a:ext cx="2202892" cy="838201"/>
            </a:xfrm>
            <a:prstGeom prst="roundRect">
              <a:avLst>
                <a:gd fmla="val 10000" name="adj"/>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ounded Rectangl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75614" y="39991"/>
              <a:ext cx="2508127" cy="1216224"/>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0">
              <a:srgbClr val="000000"/>
            </a:lnRef>
            <a:fillRef idx="0">
              <a:srgbClr val="000000"/>
            </a:fillRef>
            <a:effectRef idx="0">
              <a:srgbClr val="000000"/>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4450" lIns="66675" numCol="1" rIns="66675" spcFirstLastPara="0" tIns="44450" vert="horz" wrap="square">
              <a:noAutofit/>
            </a:bodyPr>
            <a:lstStyle/>
            <a:p>
              <a:pPr algn="ctr" defTabSz="1555750" lvl="0">
                <a:lnSpc>
                  <a:spcPct val="90000"/>
                </a:lnSpc>
                <a:spcBef>
                  <a:spcPct val="0"/>
                </a:spcBef>
                <a:spcAft>
                  <a:spcPct val="35000"/>
                </a:spcAft>
              </a:pPr>
              <a:r>
                <a:rPr dirty="0" kern="1200" lang="en-IN" sz="3500">
                  <a:uFillTx/>
                </a:rPr>
                <a:t>TO CONSUMERS</a:t>
              </a: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itle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66800" y="762000"/>
            <a:ext cx="7543800" cy="1143001"/>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fontScale="90000"/>
          </a:bodyPr>
          <a:lstStyle/>
          <a:p>
            <a:pPr algn="l" defTabSz="914400" eaLnBrk="1" fontAlgn="auto" hangingPunct="1" indent="0" latinLnBrk="0" lvl="0" marL="0" marR="0" rtl="0">
              <a:lnSpc>
                <a:spcPct val="100000"/>
              </a:lnSpc>
              <a:spcBef>
                <a:spcPct val="0"/>
              </a:spcBef>
              <a:spcAft>
                <a:spcPts val="0"/>
              </a:spcAft>
              <a:buFontTx/>
              <a:buNone/>
              <a:defRPr>
                <a:uFillTx/>
              </a:defRPr>
            </a:pPr>
            <a:r>
              <a:rPr b="1" baseline="0" cap="none" i="0" kern="1200" kumimoji="0" lang="en-IN" noProof="0" normalizeH="0" smtClean="0" spc="0" strike="noStrike" sz="4400" u="sng">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FillTx/>
                <a:latin charset="0" pitchFamily="18" typeface="Times New Roman"/>
                <a:ea typeface="+mj-ea"/>
                <a:cs charset="0" pitchFamily="18" typeface="Times New Roman"/>
              </a:rPr>
              <a:t>BENEFITS OF ADVERTISING</a:t>
            </a:r>
            <a:endParaRPr b="1" baseline="0" cap="none" dirty="0" i="0" kern="1200" kumimoji="0" lang="en-IN" noProof="0" normalizeH="0" spc="0" strike="noStrike" sz="4400" u="sng">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FillTx/>
              <a:latin charset="0" pitchFamily="18" typeface="Times New Roman"/>
              <a:ea typeface="+mj-ea"/>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34000" y="3200400"/>
            <a:ext cx="3505200" cy="3724096"/>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0"/>
            <a:r>
              <a:rPr dirty="0" lang="en-IN" smtClean="0">
                <a:uFillTx/>
                <a:latin charset="0" pitchFamily="18" typeface="Times New Roman"/>
                <a:cs charset="0" pitchFamily="18" typeface="Times New Roman"/>
              </a:rPr>
              <a:t>- </a:t>
            </a:r>
            <a:r>
              <a:rPr dirty="0" lang="en-IN" smtClean="0" sz="2000">
                <a:uFillTx/>
                <a:latin charset="0" pitchFamily="18" typeface="Times New Roman"/>
                <a:cs charset="0" pitchFamily="18" typeface="Times New Roman"/>
              </a:rPr>
              <a:t>Information</a:t>
            </a:r>
          </a:p>
          <a:p>
            <a:pPr lvl="0"/>
            <a:r>
              <a:rPr dirty="0" lang="en-IN" smtClean="0" sz="2000">
                <a:uFillTx/>
                <a:latin charset="0" pitchFamily="18" typeface="Times New Roman"/>
                <a:cs charset="0" pitchFamily="18" typeface="Times New Roman"/>
              </a:rPr>
              <a:t>- Act as Reminder</a:t>
            </a:r>
          </a:p>
          <a:p>
            <a:pPr lvl="0"/>
            <a:r>
              <a:rPr dirty="0" lang="en-IN" smtClean="0" sz="2000">
                <a:uFillTx/>
                <a:latin charset="0" pitchFamily="18" typeface="Times New Roman"/>
                <a:cs charset="0" pitchFamily="18" typeface="Times New Roman"/>
              </a:rPr>
              <a:t>- Lowers Product Prices</a:t>
            </a:r>
          </a:p>
          <a:p>
            <a:pPr lvl="0"/>
            <a:r>
              <a:rPr dirty="0" lang="en-IN" smtClean="0" sz="2000">
                <a:uFillTx/>
                <a:latin charset="0" pitchFamily="18" typeface="Times New Roman"/>
                <a:cs charset="0" pitchFamily="18" typeface="Times New Roman"/>
              </a:rPr>
              <a:t>- Better Quality Products</a:t>
            </a:r>
          </a:p>
          <a:p>
            <a:pPr lvl="0">
              <a:buFontTx/>
              <a:buChar char="-"/>
            </a:pPr>
            <a:r>
              <a:rPr dirty="0" lang="en-IN" smtClean="0" sz="2000">
                <a:uFillTx/>
                <a:latin charset="0" pitchFamily="18" typeface="Times New Roman"/>
                <a:cs charset="0" pitchFamily="18" typeface="Times New Roman"/>
              </a:rPr>
              <a:t>Higher standard of living</a:t>
            </a:r>
          </a:p>
          <a:p>
            <a:pPr lvl="0"/>
            <a:r>
              <a:rPr dirty="0" lang="en-IN" smtClean="0" sz="2000">
                <a:uFillTx/>
                <a:latin charset="0" pitchFamily="18" typeface="Times New Roman"/>
                <a:cs charset="0" pitchFamily="18" typeface="Times New Roman"/>
              </a:rPr>
              <a:t>- Guards Against Substitute</a:t>
            </a:r>
          </a:p>
          <a:p>
            <a:pPr lvl="0"/>
            <a:r>
              <a:rPr dirty="0" lang="en-IN" smtClean="0" sz="2000">
                <a:uFillTx/>
                <a:latin charset="0" pitchFamily="18" typeface="Times New Roman"/>
                <a:cs charset="0" pitchFamily="18" typeface="Times New Roman"/>
              </a:rPr>
              <a:t>- Education to Customers</a:t>
            </a:r>
          </a:p>
          <a:p>
            <a:pPr lvl="0"/>
            <a:r>
              <a:rPr dirty="0" lang="en-IN" smtClean="0" sz="2000">
                <a:uFillTx/>
                <a:latin charset="0" pitchFamily="18" typeface="Times New Roman"/>
                <a:cs charset="0" pitchFamily="18" typeface="Times New Roman"/>
              </a:rPr>
              <a:t>- Modifying Attitudes</a:t>
            </a:r>
          </a:p>
          <a:p>
            <a:pPr lvl="0"/>
            <a:r>
              <a:rPr dirty="0" lang="en-IN" smtClean="0" sz="2000">
                <a:uFillTx/>
                <a:latin charset="0" pitchFamily="18" typeface="Times New Roman"/>
                <a:cs charset="0" pitchFamily="18" typeface="Times New Roman"/>
              </a:rPr>
              <a:t>- Consumer Satisfaction</a:t>
            </a:r>
          </a:p>
          <a:p>
            <a:pPr lvl="0"/>
            <a:r>
              <a:rPr dirty="0" lang="en-IN" smtClean="0" sz="2000">
                <a:uFillTx/>
                <a:latin charset="0" pitchFamily="18" typeface="Times New Roman"/>
                <a:cs charset="0" pitchFamily="18" typeface="Times New Roman"/>
              </a:rPr>
              <a:t>- Saves Time in Shopping</a:t>
            </a:r>
          </a:p>
          <a:p>
            <a:pPr lvl="0">
              <a:buFontTx/>
              <a:buChar char="-"/>
            </a:pPr>
            <a:endParaRPr dirty="0" lang="en-IN" smtClean="0">
              <a:uFillTx/>
              <a:latin charset="0" pitchFamily="18" typeface="Times New Roman"/>
              <a:cs charset="0" pitchFamily="18" typeface="Times New Roman"/>
            </a:endParaRPr>
          </a:p>
          <a:p>
            <a:endParaRPr dirty="0" lang="en-US">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Frame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4295" name="adj1"/>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Group 1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 y="1447800"/>
            <a:ext cx="4343400" cy="5410200"/>
            <a:chOff x="914400" y="1447800"/>
            <a:chExt cx="4343400" cy="541020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Group 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 y="1447800"/>
              <a:ext cx="3676316" cy="1129216"/>
              <a:chOff x="1710578" y="36871"/>
              <a:chExt cx="2104351" cy="1129216"/>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Rounded Rectangle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21291" y="230339"/>
                <a:ext cx="2093638" cy="838200"/>
              </a:xfrm>
              <a:prstGeom prst="roundRect">
                <a:avLst>
                  <a:gd fmla="val 10000" name="adj"/>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Rounded Rectangl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10578" y="36871"/>
                <a:ext cx="2069219" cy="1129216"/>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0">
                <a:srgbClr val="000000"/>
              </a:lnRef>
              <a:fillRef idx="0">
                <a:srgbClr val="000000"/>
              </a:fillRef>
              <a:effectRef idx="0">
                <a:srgbClr val="000000"/>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0640" lIns="60960" numCol="1" rIns="60960" spcFirstLastPara="0" tIns="40640" vert="horz" wrap="square">
                <a:noAutofit/>
              </a:bodyPr>
              <a:lstStyle/>
              <a:p>
                <a:pPr algn="ctr" defTabSz="1422400" lvl="0">
                  <a:lnSpc>
                    <a:spcPct val="90000"/>
                  </a:lnSpc>
                  <a:spcBef>
                    <a:spcPct val="0"/>
                  </a:spcBef>
                  <a:spcAft>
                    <a:spcPct val="35000"/>
                  </a:spcAft>
                </a:pPr>
                <a:r>
                  <a:rPr dirty="0" kern="1200" lang="en-IN" sz="3200">
                    <a:uFillTx/>
                  </a:rPr>
                  <a:t>TO BUSINESS FIRMS</a:t>
                </a: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TextBox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0600" y="2718405"/>
              <a:ext cx="4267200" cy="413959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0"/>
              <a:endParaRPr dirty="0" lang="en-IN" smtClean="0" sz="1100">
                <a:uFillTx/>
                <a:latin charset="0" pitchFamily="18" typeface="Times New Roman"/>
                <a:cs charset="0" pitchFamily="18" typeface="Times New Roman"/>
              </a:endParaRPr>
            </a:p>
            <a:p>
              <a:pPr lvl="0"/>
              <a:endParaRPr dirty="0" lang="en-IN" smtClean="0" sz="1600">
                <a:uFillTx/>
                <a:latin charset="0" pitchFamily="18" typeface="Times New Roman"/>
                <a:cs charset="0" pitchFamily="18" typeface="Times New Roman"/>
              </a:endParaRPr>
            </a:p>
            <a:p>
              <a:pPr lvl="0"/>
              <a:r>
                <a:rPr dirty="0" lang="en-IN" smtClean="0">
                  <a:uFillTx/>
                  <a:latin charset="0" pitchFamily="18" typeface="Times New Roman"/>
                  <a:cs charset="0" pitchFamily="18" typeface="Times New Roman"/>
                </a:rPr>
                <a:t>- </a:t>
              </a:r>
              <a:r>
                <a:rPr dirty="0" lang="en-IN" smtClean="0" sz="2000">
                  <a:uFillTx/>
                  <a:latin charset="0" pitchFamily="18" typeface="Times New Roman"/>
                  <a:cs charset="0" pitchFamily="18" typeface="Times New Roman"/>
                </a:rPr>
                <a:t>Introduction of product</a:t>
              </a:r>
            </a:p>
            <a:p>
              <a:pPr lvl="0"/>
              <a:r>
                <a:rPr dirty="0" lang="en-IN" smtClean="0" sz="2000">
                  <a:uFillTx/>
                  <a:latin charset="0" pitchFamily="18" typeface="Times New Roman"/>
                  <a:cs charset="0" pitchFamily="18" typeface="Times New Roman"/>
                </a:rPr>
                <a:t>- Modifies Attitude</a:t>
              </a:r>
            </a:p>
            <a:p>
              <a:pPr lvl="0"/>
              <a:r>
                <a:rPr dirty="0" lang="en-IN" smtClean="0" sz="2000">
                  <a:uFillTx/>
                  <a:latin charset="0" pitchFamily="18" typeface="Times New Roman"/>
                  <a:cs charset="0" pitchFamily="18" typeface="Times New Roman"/>
                </a:rPr>
                <a:t>- Builds Image</a:t>
              </a:r>
            </a:p>
            <a:p>
              <a:pPr lvl="0"/>
              <a:r>
                <a:rPr dirty="0" lang="en-IN" smtClean="0" sz="2000">
                  <a:uFillTx/>
                  <a:latin charset="0" pitchFamily="18" typeface="Times New Roman"/>
                  <a:cs charset="0" pitchFamily="18" typeface="Times New Roman"/>
                </a:rPr>
                <a:t>- Builds Loyalty</a:t>
              </a:r>
            </a:p>
            <a:p>
              <a:pPr lvl="0"/>
              <a:r>
                <a:rPr dirty="0" lang="en-IN" smtClean="0" sz="2000">
                  <a:uFillTx/>
                  <a:latin charset="0" pitchFamily="18" typeface="Times New Roman"/>
                  <a:cs charset="0" pitchFamily="18" typeface="Times New Roman"/>
                </a:rPr>
                <a:t>- Market Expansion</a:t>
              </a:r>
            </a:p>
            <a:p>
              <a:pPr lvl="0"/>
              <a:r>
                <a:rPr dirty="0" lang="en-IN" smtClean="0" sz="2000">
                  <a:uFillTx/>
                  <a:latin charset="0" pitchFamily="18" typeface="Times New Roman"/>
                  <a:cs charset="0" pitchFamily="18" typeface="Times New Roman"/>
                </a:rPr>
                <a:t>- Corporate Image</a:t>
              </a:r>
            </a:p>
            <a:p>
              <a:pPr lvl="0"/>
              <a:r>
                <a:rPr dirty="0" lang="en-IN" smtClean="0" sz="2000">
                  <a:uFillTx/>
                  <a:latin charset="0" pitchFamily="18" typeface="Times New Roman"/>
                  <a:cs charset="0" pitchFamily="18" typeface="Times New Roman"/>
                </a:rPr>
                <a:t>- Economies of Scale</a:t>
              </a:r>
            </a:p>
            <a:p>
              <a:pPr lvl="0"/>
              <a:r>
                <a:rPr dirty="0" lang="en-IN" smtClean="0" sz="2000">
                  <a:uFillTx/>
                  <a:latin charset="0" pitchFamily="18" typeface="Times New Roman"/>
                  <a:cs charset="0" pitchFamily="18" typeface="Times New Roman"/>
                </a:rPr>
                <a:t>- Improvement in Quality</a:t>
              </a:r>
            </a:p>
            <a:p>
              <a:pPr lvl="0"/>
              <a:r>
                <a:rPr dirty="0" lang="en-IN" smtClean="0" sz="2000">
                  <a:uFillTx/>
                  <a:latin charset="0" pitchFamily="18" typeface="Times New Roman"/>
                  <a:cs charset="0" pitchFamily="18" typeface="Times New Roman"/>
                </a:rPr>
                <a:t>- Avoids Seasonal Sales Fluctuations</a:t>
              </a:r>
            </a:p>
            <a:p>
              <a:pPr lvl="0"/>
              <a:r>
                <a:rPr dirty="0" lang="en-IN" smtClean="0" sz="2000">
                  <a:uFillTx/>
                  <a:latin charset="0" pitchFamily="18" typeface="Times New Roman"/>
                  <a:cs charset="0" pitchFamily="18" typeface="Times New Roman"/>
                </a:rPr>
                <a:t>- Facilitates Distribution</a:t>
              </a:r>
            </a:p>
            <a:p>
              <a:pPr algn="ctr" lvl="0">
                <a:buFontTx/>
                <a:buChar char="-"/>
              </a:pPr>
              <a:endParaRPr dirty="0" lang="en-IN" smtClean="0">
                <a:uFillTx/>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Down Arrow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0" y="2514600"/>
              <a:ext cx="457200" cy="685800"/>
            </a:xfrm>
            <a:prstGeom prst="downArrow">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Down Arrow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96000" y="2590800"/>
            <a:ext cx="457200" cy="685800"/>
          </a:xfrm>
          <a:prstGeom prst="downArrow">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3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Group 3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chOff x="0" y="0"/>
            <a:chExt cx="9144000" cy="685800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1026"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Rectangle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3400" y="381000"/>
              <a:ext cx="8148193"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3"/>
            </a:lnRef>
            <a:fillRef idx="2">
              <a:schemeClr val="accent3"/>
            </a:fillRef>
            <a:effectRef idx="1">
              <a:schemeClr val="accent3"/>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tIns="45720" wrap="none">
              <a:spAutoFit/>
              <a:scene3d>
                <a:camera prst="orthographicFront"/>
                <a:lightRig dir="t" rig="flat">
                  <a:rot lat="0" lon="0" rev="18900000"/>
                </a:lightRig>
              </a:scene3d>
              <a:sp3d contourW="6350" extrusionH="31750" prstMaterial="powder">
                <a:bevelT h="19050" prst="angle" w="19050"/>
                <a:contourClr>
                  <a:schemeClr val="accent3">
                    <a:tint val="100000"/>
                    <a:shade val="100000"/>
                    <a:satMod val="100000"/>
                    <a:hueMod val="100000"/>
                  </a:schemeClr>
                </a:contourClr>
              </a:sp3d>
            </a:bodyPr>
            <a:lstStyle/>
            <a:p>
              <a:pPr algn="ctr"/>
              <a:r>
                <a:rPr b="1" cap="none" dirty="0" lang="en-US" smtClean="0" spc="0" sz="4400">
                  <a:solidFill>
                    <a:srgbClr val="00B050"/>
                  </a:solidFill>
                  <a:effectLst/>
                  <a:uFillTx/>
                </a:rPr>
                <a:t>CLASSIFICATION OF ADVERTISING </a:t>
              </a:r>
              <a:endParaRPr b="1" cap="none" dirty="0" lang="en-US" spc="0" sz="4400">
                <a:solidFill>
                  <a:srgbClr val="00B050"/>
                </a:solidFill>
                <a:effectLst/>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Rounded Rectangle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1828800"/>
              <a:ext cx="1905000" cy="914400"/>
            </a:xfrm>
            <a:prstGeom prst="roundRect">
              <a:avLst/>
            </a:prstGeom>
            <a:solidFill>
              <a:schemeClr val="accent2">
                <a:lumMod val="40000"/>
                <a:lumOff val="6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r>
                <a:rPr dirty="0" lang="en-US" smtClean="0">
                  <a:solidFill>
                    <a:schemeClr val="tx1"/>
                  </a:solidFill>
                  <a:uFillTx/>
                  <a:latin charset="0" pitchFamily="18" typeface="Times New Roman"/>
                  <a:cs charset="0" pitchFamily="18" typeface="Times New Roman"/>
                </a:rPr>
                <a:t>GEOGRAPHIC AREA</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Rounded Rectangl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590800" y="1828800"/>
              <a:ext cx="1905000" cy="914400"/>
            </a:xfrm>
            <a:prstGeom prst="roundRect">
              <a:avLst/>
            </a:prstGeom>
            <a:solidFill>
              <a:schemeClr val="accent6">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r>
                <a:rPr dirty="0" lang="en-US" smtClean="0" sz="2800">
                  <a:solidFill>
                    <a:schemeClr val="tx1"/>
                  </a:solidFill>
                  <a:uFillTx/>
                  <a:latin charset="0" pitchFamily="18" typeface="Times New Roman"/>
                  <a:cs charset="0" pitchFamily="18" typeface="Times New Roman"/>
                </a:rPr>
                <a:t>MEDIA</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Rounded Rectangle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24400" y="1828800"/>
              <a:ext cx="1905000" cy="914400"/>
            </a:xfrm>
            <a:prstGeom prst="roundRect">
              <a:avLst/>
            </a:prstGeom>
            <a:solidFill>
              <a:schemeClr val="accent5">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r>
                <a:rPr dirty="0" lang="en-US" smtClean="0" sz="2400">
                  <a:solidFill>
                    <a:schemeClr val="tx1"/>
                  </a:solidFill>
                  <a:uFillTx/>
                  <a:latin charset="0" pitchFamily="18" typeface="Times New Roman"/>
                  <a:cs charset="0" pitchFamily="18" typeface="Times New Roman"/>
                </a:rPr>
                <a:t>TARGET AUDIENCE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ounded Rectangle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0" y="1828800"/>
              <a:ext cx="1905000" cy="914400"/>
            </a:xfrm>
            <a:prstGeom prst="roundRect">
              <a:avLst/>
            </a:prstGeom>
            <a:solidFill>
              <a:schemeClr val="accent4">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r>
                <a:rPr dirty="0" lang="en-US" smtClean="0" sz="2000">
                  <a:solidFill>
                    <a:schemeClr val="tx1"/>
                  </a:solidFill>
                  <a:uFillTx/>
                  <a:latin charset="0" pitchFamily="18" typeface="Times New Roman"/>
                  <a:cs charset="0" pitchFamily="18" typeface="Times New Roman"/>
                </a:rPr>
                <a:t>FUNCTIONS</a:t>
              </a:r>
              <a:endParaRPr b="1" dirty="0" lang="en-US" sz="2000">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Rounded Rectangle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352800"/>
              <a:ext cx="1905000" cy="3048000"/>
            </a:xfrm>
            <a:prstGeom prst="roundRect">
              <a:avLst/>
            </a:prstGeom>
            <a:solidFill>
              <a:schemeClr val="accent2">
                <a:lumMod val="40000"/>
                <a:lumOff val="6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4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Rounded Rectangle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67000" y="3352800"/>
              <a:ext cx="1905000" cy="3048000"/>
            </a:xfrm>
            <a:prstGeom prst="roundRect">
              <a:avLst/>
            </a:prstGeom>
            <a:solidFill>
              <a:schemeClr val="accent6">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Rounded Rectangle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00600" y="3352800"/>
              <a:ext cx="1905000" cy="2971800"/>
            </a:xfrm>
            <a:prstGeom prst="roundRect">
              <a:avLst/>
            </a:prstGeom>
            <a:solidFill>
              <a:schemeClr val="accent5">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Rounded Rectangle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34200" y="3352800"/>
              <a:ext cx="1905000" cy="2895600"/>
            </a:xfrm>
            <a:prstGeom prst="roundRect">
              <a:avLst/>
            </a:prstGeom>
            <a:solidFill>
              <a:schemeClr val="accent4">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TextBox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2895600"/>
              <a:ext cx="2438400" cy="3570208"/>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0"/>
              <a:endParaRPr dirty="0" lang="en-US" smtClean="0" sz="2400">
                <a:uFillTx/>
                <a:latin charset="0" pitchFamily="18" typeface="Times New Roman"/>
                <a:cs charset="0" pitchFamily="18" typeface="Times New Roman"/>
              </a:endParaRPr>
            </a:p>
            <a:p>
              <a:pPr lvl="0"/>
              <a:endParaRPr dirty="0" lang="en-US" smtClean="0" sz="24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LOCAL</a:t>
              </a:r>
            </a:p>
            <a:p>
              <a:pPr lvl="1"/>
              <a:endParaRPr dirty="0" lang="en-US" smtClean="0" sz="20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REGIONAL</a:t>
              </a:r>
            </a:p>
            <a:p>
              <a:pPr lvl="1"/>
              <a:endParaRPr dirty="0" lang="en-US" smtClean="0" sz="20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NATIONAL</a:t>
              </a:r>
            </a:p>
            <a:p>
              <a:pPr lvl="1"/>
              <a:endParaRPr dirty="0" lang="en-US" smtClean="0" sz="20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INTER – </a:t>
              </a:r>
            </a:p>
            <a:p>
              <a:pPr lvl="1"/>
              <a:r>
                <a:rPr dirty="0" lang="en-US" smtClean="0" sz="2000">
                  <a:uFillTx/>
                  <a:latin charset="0" pitchFamily="18" typeface="Times New Roman"/>
                  <a:cs charset="0" pitchFamily="18" typeface="Times New Roman"/>
                </a:rPr>
                <a:t>   NATIONAL</a:t>
              </a:r>
            </a:p>
            <a:p>
              <a:endParaRPr dirty="0" lang="en-US" sz="16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TextBox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0" y="3124200"/>
              <a:ext cx="2286000" cy="353943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0">
                <a:buFont charset="2" pitchFamily="2" typeface="Wingdings"/>
                <a:buChar char="Ø"/>
              </a:pPr>
              <a:endParaRPr dirty="0" lang="en-US" smtClean="0" sz="28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PRINT</a:t>
              </a:r>
            </a:p>
            <a:p>
              <a:pPr lvl="1">
                <a:buFont charset="2" pitchFamily="2" typeface="Wingdings"/>
                <a:buChar char="Ø"/>
              </a:pPr>
              <a:endParaRPr dirty="0" lang="en-US" smtClean="0" sz="20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BROAD-</a:t>
              </a:r>
            </a:p>
            <a:p>
              <a:pPr lvl="1"/>
              <a:r>
                <a:rPr dirty="0" lang="en-US" smtClean="0" sz="2000">
                  <a:uFillTx/>
                  <a:latin charset="0" pitchFamily="18" typeface="Times New Roman"/>
                  <a:cs charset="0" pitchFamily="18" typeface="Times New Roman"/>
                </a:rPr>
                <a:t>   CASTING</a:t>
              </a:r>
            </a:p>
            <a:p>
              <a:pPr lvl="1">
                <a:buFont charset="2" pitchFamily="2" typeface="Wingdings"/>
                <a:buChar char="Ø"/>
              </a:pPr>
              <a:endParaRPr dirty="0" lang="en-US" smtClean="0" sz="20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OUTDOOR</a:t>
              </a:r>
            </a:p>
            <a:p>
              <a:pPr lvl="1">
                <a:buFont charset="2" pitchFamily="2" typeface="Wingdings"/>
                <a:buChar char="Ø"/>
              </a:pPr>
              <a:endParaRPr dirty="0" lang="en-US" smtClean="0" sz="2000">
                <a:uFillTx/>
                <a:latin charset="0" pitchFamily="18" typeface="Times New Roman"/>
                <a:cs charset="0" pitchFamily="18" typeface="Times New Roman"/>
              </a:endParaRPr>
            </a:p>
            <a:p>
              <a:pPr lvl="1">
                <a:buFont charset="2" pitchFamily="2" typeface="Wingdings"/>
                <a:buChar char="Ø"/>
              </a:pPr>
              <a:r>
                <a:rPr dirty="0" lang="en-US" smtClean="0" sz="2000">
                  <a:uFillTx/>
                  <a:latin charset="0" pitchFamily="18" typeface="Times New Roman"/>
                  <a:cs charset="0" pitchFamily="18" typeface="Times New Roman"/>
                </a:rPr>
                <a:t>INTERNET</a:t>
              </a:r>
            </a:p>
            <a:p>
              <a:endParaRPr dirty="0" lang="en-US" smtClean="0">
                <a:uFillTx/>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TextBox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19600" y="3352800"/>
              <a:ext cx="2590800" cy="295465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0"/>
              <a:endParaRPr dirty="0" lang="en-US" smtClean="0" sz="2400">
                <a:uFillTx/>
                <a:latin charset="0" pitchFamily="18" typeface="Times New Roman"/>
                <a:cs charset="0" pitchFamily="18" typeface="Times New Roman"/>
              </a:endParaRPr>
            </a:p>
            <a:p>
              <a:pPr lvl="1">
                <a:buFont charset="2" pitchFamily="2" typeface="Wingdings"/>
                <a:buChar char="Ø"/>
              </a:pPr>
              <a:r>
                <a:rPr dirty="0" lang="en-US" smtClean="0">
                  <a:uFillTx/>
                  <a:latin charset="0" pitchFamily="18" typeface="Times New Roman"/>
                  <a:cs charset="0" pitchFamily="18" typeface="Times New Roman"/>
                </a:rPr>
                <a:t>CONSUMER</a:t>
              </a:r>
            </a:p>
            <a:p>
              <a:pPr lvl="1">
                <a:buFont charset="2" pitchFamily="2" typeface="Wingdings"/>
                <a:buChar char="Ø"/>
              </a:pPr>
              <a:endParaRPr dirty="0" lang="en-US" smtClean="0">
                <a:uFillTx/>
                <a:latin charset="0" pitchFamily="18" typeface="Times New Roman"/>
                <a:cs charset="0" pitchFamily="18" typeface="Times New Roman"/>
              </a:endParaRPr>
            </a:p>
            <a:p>
              <a:pPr lvl="1">
                <a:buFont charset="2" pitchFamily="2" typeface="Wingdings"/>
                <a:buChar char="Ø"/>
              </a:pPr>
              <a:r>
                <a:rPr dirty="0" lang="en-US" smtClean="0">
                  <a:uFillTx/>
                  <a:latin charset="0" pitchFamily="18" typeface="Times New Roman"/>
                  <a:cs charset="0" pitchFamily="18" typeface="Times New Roman"/>
                </a:rPr>
                <a:t>INDUSTRIAL</a:t>
              </a:r>
            </a:p>
            <a:p>
              <a:pPr lvl="1">
                <a:buFont charset="2" pitchFamily="2" typeface="Wingdings"/>
                <a:buChar char="Ø"/>
              </a:pPr>
              <a:endParaRPr dirty="0" lang="en-US" smtClean="0">
                <a:uFillTx/>
                <a:latin charset="0" pitchFamily="18" typeface="Times New Roman"/>
                <a:cs charset="0" pitchFamily="18" typeface="Times New Roman"/>
              </a:endParaRPr>
            </a:p>
            <a:p>
              <a:pPr lvl="1">
                <a:buFont charset="2" pitchFamily="2" typeface="Wingdings"/>
                <a:buChar char="Ø"/>
              </a:pPr>
              <a:r>
                <a:rPr dirty="0" lang="en-US" smtClean="0">
                  <a:uFillTx/>
                  <a:latin charset="0" pitchFamily="18" typeface="Times New Roman"/>
                  <a:cs charset="0" pitchFamily="18" typeface="Times New Roman"/>
                </a:rPr>
                <a:t>TRADE</a:t>
              </a:r>
            </a:p>
            <a:p>
              <a:pPr lvl="1">
                <a:buFont charset="2" pitchFamily="2" typeface="Wingdings"/>
                <a:buChar char="Ø"/>
              </a:pPr>
              <a:endParaRPr dirty="0" lang="en-US" smtClean="0">
                <a:uFillTx/>
                <a:latin charset="0" pitchFamily="18" typeface="Times New Roman"/>
                <a:cs charset="0" pitchFamily="18" typeface="Times New Roman"/>
              </a:endParaRPr>
            </a:p>
            <a:p>
              <a:pPr lvl="1">
                <a:buFont charset="2" pitchFamily="2" typeface="Wingdings"/>
                <a:buChar char="Ø"/>
              </a:pPr>
              <a:r>
                <a:rPr dirty="0" lang="en-US" smtClean="0">
                  <a:uFillTx/>
                  <a:latin charset="0" pitchFamily="18" typeface="Times New Roman"/>
                  <a:cs charset="0" pitchFamily="18" typeface="Times New Roman"/>
                </a:rPr>
                <a:t>PROFESSIO – </a:t>
              </a:r>
            </a:p>
            <a:p>
              <a:pPr lvl="1"/>
              <a:r>
                <a:rPr dirty="0" lang="en-US" smtClean="0">
                  <a:uFillTx/>
                  <a:latin charset="0" pitchFamily="18" typeface="Times New Roman"/>
                  <a:cs charset="0" pitchFamily="18" typeface="Times New Roman"/>
                </a:rPr>
                <a:t>    NAL</a:t>
              </a:r>
            </a:p>
            <a:p>
              <a:pPr>
                <a:buFont charset="2" pitchFamily="2" typeface="Wingdings"/>
                <a:buChar char="Ø"/>
              </a:pP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TextBox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10400" y="3429000"/>
              <a:ext cx="1981200" cy="2800767"/>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buFont charset="2" pitchFamily="2" typeface="Wingdings"/>
                <a:buChar char="Ø"/>
              </a:pPr>
              <a:endParaRPr dirty="0" lang="en-US" smtClean="0" sz="1600">
                <a:uFillTx/>
                <a:latin charset="0" pitchFamily="18" typeface="Times New Roman"/>
                <a:cs charset="0" pitchFamily="18" typeface="Times New Roman"/>
              </a:endParaRPr>
            </a:p>
            <a:p>
              <a:pPr>
                <a:buFont charset="2" pitchFamily="2" typeface="Wingdings"/>
                <a:buChar char="Ø"/>
              </a:pPr>
              <a:r>
                <a:rPr dirty="0" lang="en-US" smtClean="0" sz="1600">
                  <a:uFillTx/>
                  <a:latin charset="0" pitchFamily="18" typeface="Times New Roman"/>
                  <a:cs charset="0" pitchFamily="18" typeface="Times New Roman"/>
                </a:rPr>
                <a:t>DIRECT ACTION </a:t>
              </a:r>
            </a:p>
            <a:p>
              <a:r>
                <a:rPr dirty="0" lang="en-US" smtClean="0" sz="1600">
                  <a:uFillTx/>
                  <a:latin charset="0" pitchFamily="18" typeface="Times New Roman"/>
                  <a:cs charset="0" pitchFamily="18" typeface="Times New Roman"/>
                </a:rPr>
                <a:t>   &amp; INDIRECT  </a:t>
              </a:r>
            </a:p>
            <a:p>
              <a:r>
                <a:rPr dirty="0" lang="en-US" smtClean="0" sz="1600">
                  <a:uFillTx/>
                  <a:latin charset="0" pitchFamily="18" typeface="Times New Roman"/>
                  <a:cs charset="0" pitchFamily="18" typeface="Times New Roman"/>
                </a:rPr>
                <a:t>    ACTION </a:t>
              </a:r>
            </a:p>
            <a:p>
              <a:pPr>
                <a:buFont charset="2" pitchFamily="2" typeface="Wingdings"/>
                <a:buChar char="Ø"/>
              </a:pPr>
              <a:endParaRPr dirty="0" lang="en-US" smtClean="0" sz="1600">
                <a:uFillTx/>
                <a:latin charset="0" pitchFamily="18" typeface="Times New Roman"/>
                <a:cs charset="0" pitchFamily="18" typeface="Times New Roman"/>
              </a:endParaRPr>
            </a:p>
            <a:p>
              <a:pPr>
                <a:buFont charset="2" pitchFamily="2" typeface="Wingdings"/>
                <a:buChar char="Ø"/>
              </a:pPr>
              <a:r>
                <a:rPr dirty="0" lang="en-US" smtClean="0" sz="1600">
                  <a:uFillTx/>
                  <a:latin charset="0" pitchFamily="18" typeface="Times New Roman"/>
                  <a:cs charset="0" pitchFamily="18" typeface="Times New Roman"/>
                </a:rPr>
                <a:t>PRIMARY &amp; </a:t>
              </a:r>
            </a:p>
            <a:p>
              <a:r>
                <a:rPr dirty="0" lang="en-US" smtClean="0" sz="1600">
                  <a:uFillTx/>
                  <a:latin charset="0" pitchFamily="18" typeface="Times New Roman"/>
                  <a:cs charset="0" pitchFamily="18" typeface="Times New Roman"/>
                </a:rPr>
                <a:t>    SELECTIVE</a:t>
              </a:r>
            </a:p>
            <a:p>
              <a:r>
                <a:rPr dirty="0" lang="en-US" smtClean="0" sz="1600">
                  <a:uFillTx/>
                  <a:latin charset="0" pitchFamily="18" typeface="Times New Roman"/>
                  <a:cs charset="0" pitchFamily="18" typeface="Times New Roman"/>
                </a:rPr>
                <a:t> </a:t>
              </a:r>
            </a:p>
            <a:p>
              <a:pPr>
                <a:buFont charset="2" pitchFamily="2" typeface="Wingdings"/>
                <a:buChar char="Ø"/>
              </a:pPr>
              <a:r>
                <a:rPr dirty="0" lang="en-US" smtClean="0" sz="1600">
                  <a:uFillTx/>
                  <a:latin charset="0" pitchFamily="18" typeface="Times New Roman"/>
                  <a:cs charset="0" pitchFamily="18" typeface="Times New Roman"/>
                </a:rPr>
                <a:t>PRODUCT &amp; </a:t>
              </a:r>
            </a:p>
            <a:p>
              <a:r>
                <a:rPr dirty="0" lang="en-US" smtClean="0" sz="1600">
                  <a:uFillTx/>
                  <a:latin charset="0" pitchFamily="18" typeface="Times New Roman"/>
                  <a:cs charset="0" pitchFamily="18" typeface="Times New Roman"/>
                </a:rPr>
                <a:t>   INSTITUTIONAL </a:t>
              </a:r>
            </a:p>
            <a:p>
              <a:endParaRPr dirty="0" lang="en-US" sz="16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Down Arrow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000" y="2743200"/>
              <a:ext cx="457200" cy="6096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Down Arrow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86400" y="2743200"/>
              <a:ext cx="457200" cy="6096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Down Arrow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276600" y="2743200"/>
              <a:ext cx="457200" cy="6096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Down Arrow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96200" y="2743200"/>
              <a:ext cx="457200" cy="6096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Frame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918"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512px-Icon_3_green.svg.png" id="1027"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572000" y="1371600"/>
              <a:ext cx="609600" cy="6096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number-2-orange-letter-number-transparent-image-icon-27.png" id="1028"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438400" y="1447800"/>
              <a:ext cx="647700" cy="6477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number-digit-1-png-transparent-images-transparent-backgrounds-number1_PNG14903-1.png" id="1029" name="Picture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2400" y="1295400"/>
              <a:ext cx="999517" cy="859669"/>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number-4-digit-png-transparent-images-transparent-backgrounds-4.png" id="1030"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705600" y="1447800"/>
              <a:ext cx="609600" cy="609600"/>
            </a:xfrm>
            <a:prstGeom prst="rect">
              <a:avLst/>
            </a:prstGeom>
            <a:noFill/>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Rounded Rectangle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286000" cy="1219200"/>
          </a:xfrm>
          <a:prstGeom prst="roundRect">
            <a:avLst/>
          </a:prstGeom>
          <a:solidFill>
            <a:schemeClr val="accent2">
              <a:lumMod val="40000"/>
              <a:lumOff val="6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ight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19400" y="762000"/>
            <a:ext cx="978408" cy="484632"/>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TextBox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685800"/>
            <a:ext cx="2057400" cy="64633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3600">
                <a:uFillTx/>
                <a:latin charset="0" pitchFamily="18" typeface="Times New Roman"/>
                <a:cs charset="0" pitchFamily="18" typeface="Times New Roman"/>
              </a:rPr>
              <a:t>LOCAL</a:t>
            </a:r>
            <a:endParaRPr b="1" dirty="0" lang="en-US" sz="36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TextBox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81400" y="304800"/>
            <a:ext cx="5334000" cy="230832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When the advertisements of a particular product are broadcasted within a local area. These advertisements must be according to local tastes and preferences</a:t>
            </a:r>
          </a:p>
          <a:p>
            <a:pPr algn="ctr"/>
            <a:r>
              <a:rPr dirty="0" lang="en-US" smtClean="0" sz="2400">
                <a:uFillTx/>
                <a:latin charset="0" pitchFamily="18" typeface="Times New Roman"/>
                <a:cs charset="0" pitchFamily="18" typeface="Times New Roman"/>
              </a:rPr>
              <a:t>Local Advertising also called as Retail Advertising </a:t>
            </a:r>
            <a:endParaRPr dirty="0" lang="en-US" sz="24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51"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81001" y="2667000"/>
            <a:ext cx="4114800" cy="3897089"/>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b810a1b8c50c971fa6b776b7415700f2.jpg" id="2052"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800600" y="2667000"/>
            <a:ext cx="4038600" cy="38862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Rounded Rectangle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286000" cy="1219200"/>
          </a:xfrm>
          <a:prstGeom prst="roundRect">
            <a:avLst/>
          </a:prstGeom>
          <a:solidFill>
            <a:schemeClr val="accent2">
              <a:lumMod val="40000"/>
              <a:lumOff val="6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lvl="1"/>
            <a:endParaRPr dirty="0" lang="en-US" smtClean="0" sz="28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ight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19400" y="762000"/>
            <a:ext cx="978408" cy="484632"/>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609600"/>
            <a:ext cx="2514600" cy="89255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1" marL="0"/>
            <a:r>
              <a:rPr b="1" dirty="0" lang="en-US" smtClean="0" sz="3200">
                <a:uFillTx/>
                <a:latin charset="0" pitchFamily="18" typeface="Times New Roman"/>
                <a:cs charset="0" pitchFamily="18" typeface="Times New Roman"/>
              </a:rPr>
              <a:t>REGIONAL</a:t>
            </a:r>
          </a:p>
          <a:p>
            <a:endParaRPr b="1" dirty="0" lang="en-US" sz="20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TextBox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67200" y="304800"/>
            <a:ext cx="4876800" cy="181588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dirty="0" lang="en-US" smtClean="0" sz="2800">
                <a:uFillTx/>
                <a:latin charset="0" pitchFamily="18" typeface="Times New Roman"/>
                <a:cs charset="0" pitchFamily="18" typeface="Times New Roman"/>
              </a:rPr>
              <a:t>Regional Advertising covers a specific region which could be one state or an area covered by people speaking one language. </a:t>
            </a:r>
            <a:endParaRPr dirty="0" lang="en-US" sz="28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Lokmat ePaper: Marathi News Paper | Online English, Hindi ..." id="5122"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 y="1752600"/>
            <a:ext cx="3200400" cy="4752109"/>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Daily Thanthi Newspaper Advertisement Instantly Online via releaseMyAd" id="5124"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657600" y="2362200"/>
            <a:ext cx="2333149" cy="4038601"/>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16-06-2020 : Surat ePaper Today:Online Surat ePaper Gujarati,Aaj ..." id="5126"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172200" y="2362200"/>
            <a:ext cx="2743200" cy="40386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Group 1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44463"/>
            <a:ext cx="9144000" cy="7002463"/>
            <a:chOff x="0" y="-144463"/>
            <a:chExt cx="9144000" cy="7002463"/>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Rounded Rectangle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286000" cy="1219200"/>
            </a:xfrm>
            <a:prstGeom prst="roundRect">
              <a:avLst/>
            </a:prstGeom>
            <a:solidFill>
              <a:schemeClr val="accent2">
                <a:lumMod val="40000"/>
                <a:lumOff val="6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ight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19400" y="762000"/>
              <a:ext cx="978408" cy="484632"/>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TextBox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685800"/>
              <a:ext cx="2362200" cy="1015663"/>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1" marL="0"/>
              <a:r>
                <a:rPr b="1" dirty="0" lang="en-US" smtClean="0" sz="3200">
                  <a:uFillTx/>
                  <a:latin charset="0" pitchFamily="18" typeface="Times New Roman"/>
                  <a:cs charset="0" pitchFamily="18" typeface="Times New Roman"/>
                </a:rPr>
                <a:t>NATIONAL</a:t>
              </a:r>
            </a:p>
            <a:p>
              <a:endParaRPr b="1" dirty="0" lang="en-US" sz="28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TextBox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743200" y="304800"/>
              <a:ext cx="6400800" cy="230832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When the </a:t>
              </a:r>
              <a:r>
                <a:rPr b="1" dirty="0" lang="en-US" smtClean="0" sz="2400">
                  <a:uFillTx/>
                  <a:latin charset="0" pitchFamily="18" typeface="Times New Roman"/>
                  <a:cs charset="0" pitchFamily="18" typeface="Times New Roman"/>
                </a:rPr>
                <a:t>advertisement</a:t>
              </a:r>
              <a:r>
                <a:rPr dirty="0" lang="en-US" smtClean="0" sz="2400">
                  <a:uFillTx/>
                  <a:latin charset="0" pitchFamily="18" typeface="Times New Roman"/>
                  <a:cs charset="0" pitchFamily="18" typeface="Times New Roman"/>
                </a:rPr>
                <a:t> is broadcasted across </a:t>
              </a:r>
            </a:p>
            <a:p>
              <a:pPr algn="ctr"/>
              <a:r>
                <a:rPr dirty="0" lang="en-US" smtClean="0" sz="2400">
                  <a:uFillTx/>
                  <a:latin charset="0" pitchFamily="18" typeface="Times New Roman"/>
                  <a:cs charset="0" pitchFamily="18" typeface="Times New Roman"/>
                </a:rPr>
                <a:t>the country it is called </a:t>
              </a:r>
              <a:r>
                <a:rPr b="1" dirty="0" lang="en-US" smtClean="0" sz="2400">
                  <a:uFillTx/>
                  <a:latin charset="0" pitchFamily="18" typeface="Times New Roman"/>
                  <a:cs charset="0" pitchFamily="18" typeface="Times New Roman"/>
                </a:rPr>
                <a:t>national</a:t>
              </a:r>
              <a:r>
                <a:rPr dirty="0" lang="en-US" smtClean="0" sz="2400">
                  <a:uFillTx/>
                  <a:latin charset="0" pitchFamily="18" typeface="Times New Roman"/>
                  <a:cs charset="0" pitchFamily="18" typeface="Times New Roman"/>
                </a:rPr>
                <a:t> </a:t>
              </a:r>
            </a:p>
            <a:p>
              <a:pPr algn="ctr"/>
              <a:r>
                <a:rPr b="1" dirty="0" lang="en-US" smtClean="0" sz="2400">
                  <a:uFillTx/>
                  <a:latin charset="0" pitchFamily="18" typeface="Times New Roman"/>
                  <a:cs charset="0" pitchFamily="18" typeface="Times New Roman"/>
                </a:rPr>
                <a:t>advertising.</a:t>
              </a:r>
            </a:p>
            <a:p>
              <a:pPr algn="ctr"/>
              <a:r>
                <a:rPr dirty="0" lang="en-US" smtClean="0" sz="2400">
                  <a:uFillTx/>
                  <a:latin charset="0" pitchFamily="18" typeface="Times New Roman"/>
                  <a:cs charset="0" pitchFamily="18" typeface="Times New Roman"/>
                </a:rPr>
                <a:t>Through this advertisement, the company can build the brand image in our country and as well as increase the growth of a particular business.</a:t>
              </a:r>
              <a:endParaRPr dirty="0" lang="en-US" sz="24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Reliance Industries May Have To Pay Up To 3 Thousand Million ..." id="4101" name="AutoShap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Reliance Industries May Have To Pay Up To 3 Thousand Million ..." id="4103" name="AutoShape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अब क्यों Reliance Industries से जुड़ेगा नॉन ..." id="4105" name="Picture 9"/>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953000" y="2743200"/>
              <a:ext cx="3793065" cy="21336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Advertisements Published By Godrej Group - Advertisement ..." id="4107" name="Picture 1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105400" y="5105400"/>
              <a:ext cx="3581400" cy="1347026"/>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08" name="Picture 1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209800" y="4267200"/>
              <a:ext cx="2560320" cy="2362200"/>
            </a:xfrm>
            <a:prstGeom prst="rect">
              <a:avLst/>
            </a:prstGeom>
            <a:noFill/>
            <a:ln w="9525">
              <a:noFill/>
              <a:miter lim="800000"/>
            </a:ln>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09" name="Picture 1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81000" y="2590800"/>
              <a:ext cx="4267200" cy="1524000"/>
            </a:xfrm>
            <a:prstGeom prst="rect">
              <a:avLst/>
            </a:prstGeom>
            <a:noFill/>
            <a:ln w="9525">
              <a:noFill/>
              <a:miter lim="800000"/>
            </a:ln>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Bajaj Group commits Rs 100 crore for fight against Covid-19 - The ..." id="4111" name="Picture 1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7"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28600" y="4343400"/>
              <a:ext cx="1828800" cy="1981200"/>
            </a:xfrm>
            <a:prstGeom prst="rect">
              <a:avLst/>
            </a:prstGeom>
            <a:noFill/>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Group 1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400" y="-144463"/>
            <a:ext cx="9296400" cy="7612063"/>
            <a:chOff x="-152400" y="-144463"/>
            <a:chExt cx="9296400" cy="7612063"/>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Rounded Rectangle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286000" cy="1219200"/>
            </a:xfrm>
            <a:prstGeom prst="roundRect">
              <a:avLst/>
            </a:prstGeom>
            <a:solidFill>
              <a:schemeClr val="accent2">
                <a:lumMod val="40000"/>
                <a:lumOff val="6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ight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19400" y="762000"/>
              <a:ext cx="978408" cy="484632"/>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TextBox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400" y="533400"/>
              <a:ext cx="3048000" cy="132343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1"/>
              <a:r>
                <a:rPr b="1" dirty="0" lang="en-US" smtClean="0" sz="2800">
                  <a:uFillTx/>
                  <a:latin charset="0" pitchFamily="18" typeface="Times New Roman"/>
                  <a:cs charset="0" pitchFamily="18" typeface="Times New Roman"/>
                </a:rPr>
                <a:t>INTER –    NATIONAL</a:t>
              </a:r>
            </a:p>
            <a:p>
              <a:pPr algn="ctr"/>
              <a:endParaRPr b="1" dirty="0" lang="en-US" sz="2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TextBox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0" y="304800"/>
              <a:ext cx="5029200" cy="34163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These types of advertisements are broadcasted throughout the world and it is the process of providing information about persuading the customers and reminding the customers about the brands which are available at the global level. So, </a:t>
              </a:r>
              <a:r>
                <a:rPr dirty="0" lang="en-US" smtClean="0" sz="2400">
                  <a:uFillTx/>
                  <a:latin charset="0" pitchFamily="18" typeface="Times New Roman"/>
                  <a:cs charset="0" pitchFamily="18" typeface="Times New Roman"/>
                  <a:hlinkClick r:id="rId3"/>
                </a:rPr>
                <a:t>International advertising</a:t>
              </a:r>
              <a:r>
                <a:rPr dirty="0" lang="en-US" smtClean="0" sz="2400">
                  <a:uFillTx/>
                  <a:latin charset="0" pitchFamily="18" typeface="Times New Roman"/>
                  <a:cs charset="0" pitchFamily="18" typeface="Times New Roman"/>
                </a:rPr>
                <a:t> is also known as global advertising.</a:t>
              </a:r>
              <a:endParaRPr dirty="0" lang="en-US" sz="24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oca-Cola India (@CocaCola_Ind) | Twitter" id="3074"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57200" y="1752600"/>
              <a:ext cx="3124200" cy="31242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Is Colgate Palmolive India a buy ? | Investeek" id="3076" name="AutoShap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olgate - Wikidata" id="3078"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962400" y="3962400"/>
              <a:ext cx="4965696" cy="23622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Sony · GitHub" id="3080" name="Picture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33400" y="3733800"/>
              <a:ext cx="3124200" cy="3733800"/>
            </a:xfrm>
            <a:prstGeom prst="rect">
              <a:avLst/>
            </a:prstGeom>
            <a:noFill/>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3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Group 1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44463"/>
            <a:ext cx="9372600" cy="7002463"/>
            <a:chOff x="0" y="-144463"/>
            <a:chExt cx="9372600" cy="7002463"/>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05600" y="457200"/>
              <a:ext cx="1905000" cy="914400"/>
            </a:xfrm>
            <a:prstGeom prst="roundRect">
              <a:avLst/>
            </a:prstGeom>
            <a:solidFill>
              <a:schemeClr val="accent6">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8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Lef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715000" y="609600"/>
              <a:ext cx="838200" cy="533400"/>
            </a:xfrm>
            <a:prstGeom prst="lef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0" y="609600"/>
              <a:ext cx="1524000"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3200">
                  <a:uFillTx/>
                  <a:latin charset="0" pitchFamily="18" typeface="Times New Roman"/>
                  <a:cs charset="0" pitchFamily="18" typeface="Times New Roman"/>
                </a:rPr>
                <a:t>PRINT </a:t>
              </a:r>
              <a:endParaRPr b="1" dirty="0" lang="en-US" sz="32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304800"/>
              <a:ext cx="5410200" cy="193899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400">
                  <a:uFillTx/>
                  <a:latin charset="0" pitchFamily="18" typeface="Times New Roman"/>
                  <a:cs charset="0" pitchFamily="18" typeface="Times New Roman"/>
                </a:rPr>
                <a:t>Print Media</a:t>
              </a:r>
              <a:r>
                <a:rPr dirty="0" lang="en-US" smtClean="0" sz="2400">
                  <a:uFillTx/>
                  <a:latin charset="0" pitchFamily="18" typeface="Times New Roman"/>
                  <a:cs charset="0" pitchFamily="18" typeface="Times New Roman"/>
                </a:rPr>
                <a:t> is an advertising media that has been running for a long time. There are two main things are used to complete this advertisement, first is newspapers and second is magazines. </a:t>
              </a:r>
              <a:endParaRPr dirty="0" lang="en-US" sz="24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Obituary Ad in Times of India | Obituary Ad in Hindu | Obituary Ad ..." id="6146" name="AutoShape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Obituary Ad in Times of India | Obituary Ad in Hindu | Obituary Ad ..." id="6148" name="AutoShap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1998 Newspapers - Historic Newspapers" id="6150"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343400" y="2057400"/>
              <a:ext cx="5029200" cy="46482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Bollywood Magazine for Hindi Movies,Fashion and Photos 2017" id="6152" name="Picture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81000" y="2667000"/>
              <a:ext cx="4343400" cy="3733800"/>
            </a:xfrm>
            <a:prstGeom prst="rect">
              <a:avLst/>
            </a:prstGeom>
            <a:noFill/>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26"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0" y="228600"/>
            <a:ext cx="8991600" cy="6400800"/>
          </a:xfrm>
          <a:prstGeom prst="rect">
            <a:avLst/>
          </a:prstGeom>
          <a:ln cap="sq" cmpd="thickThin" w="228600">
            <a:solidFill>
              <a:srgbClr val="000000"/>
            </a:solidFill>
            <a:prstDash val="solid"/>
            <a:miter lim="800000"/>
          </a:ln>
          <a:effectLst>
            <a:innerShdw blurRad="76200">
              <a:srgbClr val="000000"/>
            </a:innerShdw>
          </a:effectLst>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4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Group 1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chOff x="0" y="0"/>
            <a:chExt cx="9144000" cy="68580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86400" y="457200"/>
              <a:ext cx="3124200" cy="914400"/>
            </a:xfrm>
            <a:prstGeom prst="roundRect">
              <a:avLst/>
            </a:prstGeom>
            <a:solidFill>
              <a:schemeClr val="accent6">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8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Lef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0" y="609600"/>
              <a:ext cx="838200" cy="533400"/>
            </a:xfrm>
            <a:prstGeom prst="lef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86400" y="609600"/>
              <a:ext cx="32766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800">
                  <a:uFillTx/>
                  <a:latin charset="0" pitchFamily="18" typeface="Times New Roman"/>
                  <a:cs charset="0" pitchFamily="18" typeface="Times New Roman"/>
                </a:rPr>
                <a:t>BROADCASTING </a:t>
              </a:r>
              <a:endParaRPr b="1" dirty="0" lang="en-US" sz="28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228600"/>
              <a:ext cx="4419600" cy="230832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It includes advertising on Radio &amp; Television. In India, television advertising has gained importance &amp; is ranked second in terms of advertising expenditure after newspaper </a:t>
              </a:r>
              <a:endParaRPr dirty="0" lang="en-US" sz="24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RF-562DD Other Radio Products - Panasonic Middle East" id="71682"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552092" y="2667000"/>
              <a:ext cx="4591908" cy="3724275"/>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TCL 65&quot; Class 4K UHD LED Roku Smart TV HDR 4 Series 65S421 ..." id="71684"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57200" y="2454395"/>
              <a:ext cx="4343400" cy="4039503"/>
            </a:xfrm>
            <a:prstGeom prst="rect">
              <a:avLst/>
            </a:prstGeom>
            <a:noFill/>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Group 1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44463"/>
            <a:ext cx="9144000" cy="7002463"/>
            <a:chOff x="0" y="-144463"/>
            <a:chExt cx="9144000" cy="7002463"/>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Group 1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44463"/>
              <a:ext cx="9144000" cy="7002463"/>
              <a:chOff x="0" y="-144463"/>
              <a:chExt cx="9144000" cy="7002463"/>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77000" y="457200"/>
                <a:ext cx="2133600" cy="914400"/>
              </a:xfrm>
              <a:prstGeom prst="roundRect">
                <a:avLst/>
              </a:prstGeom>
              <a:solidFill>
                <a:schemeClr val="accent6">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8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Lef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562600" y="609600"/>
                <a:ext cx="838200" cy="533400"/>
              </a:xfrm>
              <a:prstGeom prst="lef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77000" y="609600"/>
                <a:ext cx="22098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800">
                    <a:uFillTx/>
                    <a:latin charset="0" pitchFamily="18" typeface="Times New Roman"/>
                    <a:cs charset="0" pitchFamily="18" typeface="Times New Roman"/>
                  </a:rPr>
                  <a:t>OUTDOOR</a:t>
                </a:r>
                <a:endParaRPr b="1" dirty="0" lang="en-US" sz="28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304800"/>
                <a:ext cx="5334000" cy="181588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800">
                    <a:uFillTx/>
                    <a:latin charset="0" pitchFamily="18" typeface="Times New Roman"/>
                    <a:cs charset="0" pitchFamily="18" typeface="Times New Roman"/>
                  </a:rPr>
                  <a:t>Outdoor Advertising means giving the advertising message to the consumers when they are out of their homes </a:t>
                </a:r>
                <a:endParaRPr dirty="0" lang="en-US" sz="28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Unconventional Outdoor Advertising" id="70658" name="AutoShape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Unconventional Outdoor Advertising" id="70660" name="AutoShap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How can you not want a kit-kat after seeing this? #speedproshawnee ..." id="70662"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619750" y="1828800"/>
                <a:ext cx="3086100" cy="20574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Pin on WIT" id="70664" name="Picture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1" y="2362200"/>
                <a:ext cx="2286000" cy="40386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667" name="Picture 1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819400" y="4343400"/>
                <a:ext cx="3352800" cy="21336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Billboards | In the Line of Wire" id="70669" name="Picture 1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743200" y="2362200"/>
                <a:ext cx="2667000" cy="1795425"/>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gr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670" name="Picture 1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7"/>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553200" y="4114800"/>
              <a:ext cx="2133600" cy="24384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Group 1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chOff x="0" y="0"/>
            <a:chExt cx="9144000" cy="68580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00800" y="381000"/>
              <a:ext cx="2209800" cy="914400"/>
            </a:xfrm>
            <a:prstGeom prst="roundRect">
              <a:avLst/>
            </a:prstGeom>
            <a:solidFill>
              <a:schemeClr val="accent6">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8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Lef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10200" y="533400"/>
              <a:ext cx="838200" cy="533400"/>
            </a:xfrm>
            <a:prstGeom prst="lef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77000" y="533400"/>
              <a:ext cx="22098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800">
                  <a:uFillTx/>
                  <a:latin charset="0" pitchFamily="18" typeface="Times New Roman"/>
                  <a:cs charset="0" pitchFamily="18" typeface="Times New Roman"/>
                </a:rPr>
                <a:t>INTERNET</a:t>
              </a:r>
              <a:endParaRPr b="1" dirty="0" lang="en-US" sz="28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228600"/>
              <a:ext cx="5334000" cy="193899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400">
                  <a:uFillTx/>
                  <a:latin charset="0" pitchFamily="18" typeface="Times New Roman"/>
                  <a:cs charset="0" pitchFamily="18" typeface="Times New Roman"/>
                </a:rPr>
                <a:t>Online media </a:t>
              </a:r>
              <a:r>
                <a:rPr dirty="0" lang="en-US" smtClean="0" sz="2400">
                  <a:uFillTx/>
                  <a:latin charset="0" pitchFamily="18" typeface="Times New Roman"/>
                  <a:cs charset="0" pitchFamily="18" typeface="Times New Roman"/>
                </a:rPr>
                <a:t>is a very popular advertising and we also know it as internet advertising. This advertisement helps to promote the products in social media tools. </a:t>
              </a:r>
              <a:endParaRPr dirty="0" lang="en-US" sz="24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635"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33400" y="2286000"/>
              <a:ext cx="8153400" cy="4086225"/>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2999"/>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ounded Rectangle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5334000"/>
            <a:ext cx="2667000" cy="914400"/>
          </a:xfrm>
          <a:prstGeom prst="roundRect">
            <a:avLst/>
          </a:prstGeom>
          <a:solidFill>
            <a:schemeClr val="accent5">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4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Right Arrow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5486400"/>
            <a:ext cx="838200" cy="5334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62400" y="5029200"/>
            <a:ext cx="5181600" cy="1631216"/>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000">
                <a:uFillTx/>
                <a:latin charset="0" pitchFamily="18" typeface="Times New Roman"/>
                <a:cs charset="0" pitchFamily="18" typeface="Times New Roman"/>
              </a:rPr>
              <a:t>This advertising is based on promoting products because it defines the consumer’s </a:t>
            </a:r>
            <a:r>
              <a:rPr dirty="0" lang="en-US" smtClean="0" sz="2000" u="sng">
                <a:uFillTx/>
                <a:latin charset="0" pitchFamily="18" typeface="Times New Roman"/>
                <a:cs charset="0" pitchFamily="18" typeface="Times New Roman"/>
                <a:hlinkClick r:id="rId3"/>
              </a:rPr>
              <a:t>personal consumption</a:t>
            </a:r>
            <a:r>
              <a:rPr dirty="0" lang="en-US" smtClean="0" sz="2000">
                <a:uFillTx/>
                <a:latin charset="0" pitchFamily="18" typeface="Times New Roman"/>
                <a:cs charset="0" pitchFamily="18" typeface="Times New Roman"/>
              </a:rPr>
              <a:t>. In these advertisements, the company focuses on the daily use of products which are used by the customers.</a:t>
            </a:r>
            <a:endParaRPr dirty="0" lang="en-US" sz="20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TextBox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5486400"/>
            <a:ext cx="27432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800">
                <a:uFillTx/>
                <a:latin charset="0" pitchFamily="18" typeface="Times New Roman"/>
                <a:cs charset="0" pitchFamily="18" typeface="Times New Roman"/>
              </a:rPr>
              <a:t>CONSUMERS</a:t>
            </a:r>
            <a:endParaRPr b="1" dirty="0" lang="en-US" sz="28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968 Likes, 6 Comments - Aishwarya Rai Bachchan 🔵 (@_ ..." id="16386"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33401" y="304800"/>
            <a:ext cx="3733799" cy="2212975"/>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Toothpaste ads are more painful than a toothache - Viji (விஜி ..." id="16388"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724400" y="381000"/>
            <a:ext cx="3979334" cy="20574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Tide Plus Detergent Washing Powder with Extra Power Lemon and Mint ..." id="16390"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33400" y="2667000"/>
            <a:ext cx="3200400" cy="25146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Nutrition, Health Drinks for Kids | Benefits | Ingredients ..." id="16392" name="Picture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7"/>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962400" y="2590800"/>
            <a:ext cx="4800600" cy="22860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ounded Rectangle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5334000"/>
            <a:ext cx="2514600" cy="914400"/>
          </a:xfrm>
          <a:prstGeom prst="roundRect">
            <a:avLst/>
          </a:prstGeom>
          <a:solidFill>
            <a:schemeClr val="accent5">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4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Right Arrow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0" y="5562600"/>
            <a:ext cx="838200" cy="5334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5562600"/>
            <a:ext cx="24384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800">
                <a:uFillTx/>
                <a:latin charset="0" pitchFamily="18" typeface="Times New Roman"/>
                <a:cs charset="0" pitchFamily="18" typeface="Times New Roman"/>
              </a:rPr>
              <a:t>INDUSTRIAL</a:t>
            </a:r>
            <a:endParaRPr b="1" dirty="0" lang="en-US" sz="28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TextBox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733800" y="4343400"/>
            <a:ext cx="5257800" cy="230832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This advertisement is focused on to promote industrial products such as raw materials capital items, </a:t>
            </a:r>
            <a:r>
              <a:rPr dirty="0" lang="en-US" smtClean="0" sz="2400" u="sng">
                <a:uFillTx/>
                <a:latin charset="0" pitchFamily="18" typeface="Times New Roman"/>
                <a:cs charset="0" pitchFamily="18" typeface="Times New Roman"/>
                <a:hlinkClick r:id="rId3"/>
              </a:rPr>
              <a:t>and operating supp</a:t>
            </a:r>
            <a:r>
              <a:rPr dirty="0" lang="en-US" smtClean="0" sz="2400">
                <a:uFillTx/>
                <a:latin charset="0" pitchFamily="18" typeface="Times New Roman"/>
                <a:cs charset="0" pitchFamily="18" typeface="Times New Roman"/>
              </a:rPr>
              <a:t>lies. However, the industrial products are totally focused on the business to business activity.</a:t>
            </a:r>
            <a:endParaRPr dirty="0" lang="en-US" sz="24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Picture 1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228600"/>
            <a:ext cx="8305800" cy="4114800"/>
          </a:xfrm>
          <a:prstGeom prst="rect">
            <a:avLst/>
          </a:prstGeo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Group 2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400" y="0"/>
            <a:ext cx="9296400" cy="6858000"/>
            <a:chOff x="-152400" y="0"/>
            <a:chExt cx="9296400" cy="68580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ounded Rectangle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5334000"/>
              <a:ext cx="1905000" cy="914400"/>
            </a:xfrm>
            <a:prstGeom prst="roundRect">
              <a:avLst/>
            </a:prstGeom>
            <a:solidFill>
              <a:schemeClr val="accent5">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4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Right Arrow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38400" y="5562600"/>
              <a:ext cx="838200" cy="5334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3400" y="5486400"/>
              <a:ext cx="1676400"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3200">
                  <a:uFillTx/>
                  <a:latin charset="0" pitchFamily="18" typeface="Times New Roman"/>
                  <a:cs charset="0" pitchFamily="18" typeface="Times New Roman"/>
                </a:rPr>
                <a:t>TRADE</a:t>
              </a:r>
              <a:endParaRPr b="1" dirty="0" lang="en-US" sz="32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ectangle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05200" y="2209800"/>
              <a:ext cx="5486400" cy="440120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wrap="square">
              <a:spAutoFit/>
            </a:bodyPr>
            <a:lstStyle/>
            <a:p>
              <a:r>
                <a:rPr dirty="0" lang="en-US" smtClean="0" sz="2800" u="sng">
                  <a:uFillTx/>
                  <a:latin charset="0" pitchFamily="18" typeface="Times New Roman"/>
                  <a:cs charset="0" pitchFamily="18" typeface="Times New Roman"/>
                </a:rPr>
                <a:t>Advertising done by manufacturers to influence dealers to stock product</a:t>
              </a:r>
            </a:p>
            <a:p>
              <a:endParaRPr dirty="0" lang="en-US" smtClean="0" sz="2800" u="sng">
                <a:uFillTx/>
                <a:latin charset="0" pitchFamily="18" typeface="Times New Roman"/>
                <a:cs charset="0" pitchFamily="18" typeface="Times New Roman"/>
              </a:endParaRPr>
            </a:p>
            <a:p>
              <a:pPr>
                <a:buFont charset="2" pitchFamily="2" typeface="Wingdings"/>
                <a:buChar char="Ø"/>
              </a:pPr>
              <a:r>
                <a:rPr dirty="0" lang="en-US" smtClean="0" sz="2800">
                  <a:uFillTx/>
                  <a:latin charset="0" pitchFamily="18" typeface="Times New Roman"/>
                  <a:cs charset="0" pitchFamily="18" typeface="Times New Roman"/>
                </a:rPr>
                <a:t>Giving discounts to retailers or dealers </a:t>
              </a:r>
              <a:r>
                <a:rPr lang="en-US" smtClean="0" sz="2800">
                  <a:uFillTx/>
                  <a:latin charset="0" pitchFamily="18" typeface="Times New Roman"/>
                  <a:cs charset="0" pitchFamily="18" typeface="Times New Roman"/>
                </a:rPr>
                <a:t>if they </a:t>
              </a:r>
              <a:r>
                <a:rPr dirty="0" lang="en-US" smtClean="0" sz="2800">
                  <a:uFillTx/>
                  <a:latin charset="0" pitchFamily="18" typeface="Times New Roman"/>
                  <a:cs charset="0" pitchFamily="18" typeface="Times New Roman"/>
                </a:rPr>
                <a:t>in bulk quantity.</a:t>
              </a:r>
            </a:p>
            <a:p>
              <a:pPr>
                <a:buFont charset="2" pitchFamily="2" typeface="Wingdings"/>
                <a:buChar char="Ø"/>
              </a:pPr>
              <a:r>
                <a:rPr dirty="0" lang="en-US" smtClean="0" sz="2800">
                  <a:uFillTx/>
                  <a:latin charset="0" pitchFamily="18" typeface="Times New Roman"/>
                  <a:cs charset="0" pitchFamily="18" typeface="Times New Roman"/>
                </a:rPr>
                <a:t>Schemes  are being introduced by various manufacturers to influence retailers to stock more products like providing extra  quantity in same price</a:t>
              </a:r>
              <a:endParaRPr dirty="0" lang="en-US" sz="28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Manufacturer Icon of Glyph style - Available in SVG, PNG, EPS, AI ..." id="14338"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33400" y="304800"/>
              <a:ext cx="1295400" cy="12954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Wholesale | PC Ware Business Solutions, Inc." id="14340"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590800" y="381000"/>
              <a:ext cx="1676400" cy="16764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Business, retailer, shop, store icon" id="14342"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724400" y="304800"/>
              <a:ext cx="1524000" cy="1524001"/>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Icon For Customer #151763 - Free Icons Library" id="14344" name="Picture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934200" y="457200"/>
              <a:ext cx="1371601" cy="1371601"/>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TextBox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29200" y="1752600"/>
              <a:ext cx="915635" cy="36933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dirty="0" lang="en-US" smtClean="0">
                  <a:solidFill>
                    <a:schemeClr val="tx2">
                      <a:lumMod val="75000"/>
                    </a:schemeClr>
                  </a:solidFill>
                  <a:uFillTx/>
                  <a:latin charset="0" pitchFamily="18" typeface="Times New Roman"/>
                  <a:cs charset="0" pitchFamily="18" typeface="Times New Roman"/>
                </a:rPr>
                <a:t>Retailer</a:t>
              </a:r>
              <a:endParaRPr dirty="0" lang="en-US">
                <a:solidFill>
                  <a:schemeClr val="tx2">
                    <a:lumMod val="75000"/>
                  </a:schemeClr>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TextBox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3400" y="1600200"/>
              <a:ext cx="2057400" cy="33855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dirty="0" lang="en-US" smtClean="0" sz="1600">
                  <a:solidFill>
                    <a:schemeClr val="tx2">
                      <a:lumMod val="75000"/>
                    </a:schemeClr>
                  </a:solidFill>
                  <a:uFillTx/>
                  <a:latin charset="0" pitchFamily="18" typeface="Times New Roman"/>
                  <a:cs charset="0" pitchFamily="18" typeface="Times New Roman"/>
                </a:rPr>
                <a:t>Manufacturer</a:t>
              </a:r>
              <a:endParaRPr dirty="0" lang="en-US" sz="1600">
                <a:solidFill>
                  <a:schemeClr val="tx2">
                    <a:lumMod val="75000"/>
                  </a:schemeClr>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TextBox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34200" y="1828800"/>
              <a:ext cx="1752600" cy="36933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dirty="0" lang="en-US" smtClean="0">
                  <a:solidFill>
                    <a:schemeClr val="tx2">
                      <a:lumMod val="75000"/>
                    </a:schemeClr>
                  </a:solidFill>
                  <a:uFillTx/>
                  <a:latin charset="0" pitchFamily="18" typeface="Times New Roman"/>
                  <a:cs charset="0" pitchFamily="18" typeface="Times New Roman"/>
                </a:rPr>
                <a:t>Customer</a:t>
              </a:r>
              <a:endParaRPr dirty="0" lang="en-US">
                <a:solidFill>
                  <a:schemeClr val="tx2">
                    <a:lumMod val="75000"/>
                  </a:schemeClr>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Right Arrow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981200" y="1066800"/>
              <a:ext cx="457200" cy="228600"/>
            </a:xfrm>
            <a:prstGeom prst="rightArrow">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Right Arrow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24600" y="1143000"/>
              <a:ext cx="457200" cy="228600"/>
            </a:xfrm>
            <a:prstGeom prst="rightArrow">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Right Arrow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67200" y="1219200"/>
              <a:ext cx="457200" cy="228600"/>
            </a:xfrm>
            <a:prstGeom prst="rightArrow">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351" name="Picture 1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7"/>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81000" y="3429000"/>
              <a:ext cx="2990850" cy="1628775"/>
            </a:xfrm>
            <a:prstGeom prst="rect">
              <a:avLst/>
            </a:prstGeom>
            <a:noFill/>
            <a:ln w="9525">
              <a:noFill/>
              <a:miter lim="800000"/>
            </a:ln>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Discount Icon of Flat style - Available in SVG, PNG, EPS, AI ..." id="25" name="Picture 1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8"/>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2400" y="1752600"/>
              <a:ext cx="2667000" cy="2667000"/>
            </a:xfrm>
            <a:prstGeom prst="rect">
              <a:avLst/>
            </a:prstGeom>
            <a:noFill/>
          </p:spPr>
        </p:pic>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ounded Rectangle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5334000"/>
            <a:ext cx="2895600" cy="914400"/>
          </a:xfrm>
          <a:prstGeom prst="roundRect">
            <a:avLst/>
          </a:prstGeom>
          <a:solidFill>
            <a:schemeClr val="accent5">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lvl="0"/>
            <a:endParaRPr dirty="0" lang="en-US" smtClean="0" sz="2400">
              <a:solidFill>
                <a:schemeClr val="tx1"/>
              </a:solidFill>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Right Arrow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429000" y="5562600"/>
            <a:ext cx="838200" cy="5334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000" y="5562600"/>
            <a:ext cx="30480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800">
                <a:uFillTx/>
                <a:latin charset="0" pitchFamily="18" typeface="Times New Roman"/>
                <a:cs charset="0" pitchFamily="18" typeface="Times New Roman"/>
              </a:rPr>
              <a:t>PROFESSIONAL</a:t>
            </a:r>
            <a:endParaRPr b="1" dirty="0" lang="en-US" sz="28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Rectangle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343400" y="4876800"/>
            <a:ext cx="4572000" cy="1815882"/>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spAutoFit/>
          </a:bodyPr>
          <a:lstStyle/>
          <a:p>
            <a:pPr algn="ctr"/>
            <a:r>
              <a:rPr dirty="0" lang="en-US" smtClean="0" sz="2800">
                <a:uFillTx/>
                <a:latin charset="0" pitchFamily="18" typeface="Times New Roman"/>
                <a:cs charset="0" pitchFamily="18" typeface="Times New Roman"/>
              </a:rPr>
              <a:t>This kind of advertising is undertaken to influence the professionals from a particular category.</a:t>
            </a:r>
            <a:endParaRPr dirty="0" lang="en-US" sz="28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Doctor Cartoon Clip Art Clipart - Free Clipart | Enfermeira ..." id="13314"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 y="228600"/>
            <a:ext cx="2286000" cy="2540794"/>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How to Draw a Teacher - Really Easy Drawing Tutorial" id="13316"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971800" y="0"/>
            <a:ext cx="3048000" cy="3039037"/>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Engineer, engineering, industry, maintenance, professional, worker ..." id="13318"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324600" y="0"/>
            <a:ext cx="2286000" cy="2286001"/>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ombiflam Medicine: Pain Relief Tablet, Spray and Gel" id="13320" name="Picture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57200" y="3124200"/>
            <a:ext cx="2209800" cy="138386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Facebook Ads For Authors | Ads For Authors | Promote Your Book" id="13322" name="Picture 10"/>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7"/>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0" y="2743200"/>
            <a:ext cx="2640488" cy="1958926"/>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Sell Ambuja Cements, target Rs 233: Pritesh Mehta" id="13324" name="AutoShape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Sell Ambuja Cements, target Rs 233: Pritesh Mehta" id="13326" name="AutoShape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rrowheads="1" noChangeAspect="1"/>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5575" y="-144463"/>
            <a:ext cx="304800" cy="30480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chorCtr="0" bIns="45720" compatLnSpc="1" lIns="91440" numCol="1" rIns="91440" tIns="45720" vert="horz" wrap="square">
            <a:prstTxWarp prst="textNoShape">
              <a:avLst/>
            </a:prstTxWarp>
          </a:bodyPr>
          <a:lstStyle/>
          <a:p>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Ambuja Cements - Wikipedia" id="13328" name="Picture 1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8"/>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781800" y="2819400"/>
            <a:ext cx="1600200" cy="1794163"/>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Down Arrow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600" y="2743200"/>
            <a:ext cx="228600" cy="3810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Down Arrow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15200" y="2286000"/>
            <a:ext cx="228600" cy="3810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Down Arrow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05200" y="1905000"/>
            <a:ext cx="304800" cy="6858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Group 1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chOff x="0" y="0"/>
            <a:chExt cx="9144000" cy="68580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514600" cy="1143000"/>
            </a:xfrm>
            <a:prstGeom prst="roundRect">
              <a:avLst/>
            </a:prstGeom>
            <a:solidFill>
              <a:schemeClr val="accent4">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b="1" dirty="0" lang="en-US" sz="2000">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igh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124200" y="762000"/>
              <a:ext cx="762000" cy="4572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457200"/>
              <a:ext cx="3276600" cy="132343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000">
                  <a:uFillTx/>
                  <a:latin charset="0" pitchFamily="18" typeface="Times New Roman"/>
                  <a:cs charset="0" pitchFamily="18" typeface="Times New Roman"/>
                </a:rPr>
                <a:t>DIRECT ACTION </a:t>
              </a:r>
            </a:p>
            <a:p>
              <a:pPr algn="ctr"/>
              <a:r>
                <a:rPr b="1" dirty="0" lang="en-US" smtClean="0" sz="2000">
                  <a:uFillTx/>
                  <a:latin charset="0" pitchFamily="18" typeface="Times New Roman"/>
                  <a:cs charset="0" pitchFamily="18" typeface="Times New Roman"/>
                </a:rPr>
                <a:t>   &amp;</a:t>
              </a:r>
            </a:p>
            <a:p>
              <a:pPr algn="ctr"/>
              <a:r>
                <a:rPr b="1" dirty="0" lang="en-US" smtClean="0" sz="2000">
                  <a:uFillTx/>
                  <a:latin charset="0" pitchFamily="18" typeface="Times New Roman"/>
                  <a:cs charset="0" pitchFamily="18" typeface="Times New Roman"/>
                </a:rPr>
                <a:t> INDIRECT ACTION </a:t>
              </a:r>
            </a:p>
            <a:p>
              <a:pPr algn="ctr"/>
              <a:endParaRPr b="1" dirty="0" lang="en-US" sz="20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38600" y="228600"/>
              <a:ext cx="5105400" cy="1477328"/>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400" u="sng">
                  <a:uFillTx/>
                  <a:latin charset="0" pitchFamily="18" typeface="Times New Roman"/>
                  <a:cs charset="0" pitchFamily="18" typeface="Times New Roman"/>
                </a:rPr>
                <a:t>DIRECT ACTION </a:t>
              </a:r>
              <a:endParaRPr dirty="0" lang="en-US" smtClean="0" sz="2400" u="sng">
                <a:uFillTx/>
                <a:latin charset="0" pitchFamily="18" typeface="Times New Roman"/>
                <a:cs charset="0" pitchFamily="18" typeface="Times New Roman"/>
              </a:endParaRPr>
            </a:p>
            <a:p>
              <a:pPr lvl="0"/>
              <a:r>
                <a:rPr dirty="0" lang="en-US" smtClean="0" sz="2400">
                  <a:uFillTx/>
                  <a:latin charset="0" pitchFamily="18" typeface="Times New Roman"/>
                  <a:cs charset="0" pitchFamily="18" typeface="Times New Roman"/>
                </a:rPr>
                <a:t>To get immediate response or action direct action advertisements is done</a:t>
              </a: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Down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96000" y="1371600"/>
              <a:ext cx="533400" cy="6858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download.jpg" id="12" name="Picture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629400" y="2133600"/>
              <a:ext cx="1905000" cy="22098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Rectangle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8200" y="2133600"/>
              <a:ext cx="1905000" cy="2209800"/>
            </a:xfrm>
            <a:prstGeom prst="rect">
              <a:avLst/>
            </a:prstGeom>
            <a:blipFill>
              <a:blip r:embed="rId4"/>
              <a:srcRect/>
              <a:stretch>
                <a:fillRect l="-9000" r="-9000"/>
              </a:stretch>
            </a:blip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0">
              <a:schemeClr val="accent1">
                <a:hueOff val="0"/>
                <a:satOff val="0"/>
                <a:lumOff val="0"/>
                <a:alphaOff val="0"/>
              </a:schemeClr>
            </a:lnRef>
            <a:fillRef idx="1">
              <a:srgbClr val="000000"/>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Free Gift with Purchase Promotion by Bike Hub" id="11268"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572000" y="4495800"/>
              <a:ext cx="3962400" cy="21336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TextBox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400" y="1981200"/>
              <a:ext cx="4267200" cy="1938992"/>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r>
                <a:rPr b="1" dirty="0" lang="en-US" smtClean="0" sz="2000" u="sng">
                  <a:uFillTx/>
                  <a:latin charset="0" pitchFamily="18" typeface="Times New Roman"/>
                  <a:cs charset="0" pitchFamily="18" typeface="Times New Roman"/>
                </a:rPr>
                <a:t>INDIRECT ACTION</a:t>
              </a:r>
              <a:endParaRPr dirty="0" lang="en-US" smtClean="0" sz="2000" u="sng">
                <a:uFillTx/>
                <a:latin charset="0" pitchFamily="18" typeface="Times New Roman"/>
                <a:cs charset="0" pitchFamily="18" typeface="Times New Roman"/>
              </a:endParaRPr>
            </a:p>
            <a:p>
              <a:pPr algn="ctr" lvl="0"/>
              <a:r>
                <a:rPr dirty="0" lang="en-US" smtClean="0" sz="2000">
                  <a:uFillTx/>
                  <a:latin charset="0" pitchFamily="18" typeface="Times New Roman"/>
                  <a:cs charset="0" pitchFamily="18" typeface="Times New Roman"/>
                </a:rPr>
                <a:t>Indirect advertising is done to influence the target audience to prefer his brand over competitors whenever buying decision arises in future.</a:t>
              </a:r>
            </a:p>
            <a:p>
              <a:pPr algn="ctr"/>
              <a:endParaRPr dirty="0" lang="en-US" sz="20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Take Notes On Samsung's Most Clever and Successful Digital ..." id="11270" name="Picture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228600" y="3657600"/>
              <a:ext cx="4038600" cy="28956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Down Arrow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33600" y="1600200"/>
              <a:ext cx="228600" cy="3810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Group 1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chOff x="0" y="0"/>
            <a:chExt cx="9144000" cy="68580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209800" cy="1219200"/>
            </a:xfrm>
            <a:prstGeom prst="roundRect">
              <a:avLst/>
            </a:prstGeom>
            <a:solidFill>
              <a:schemeClr val="accent4">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b="1" dirty="0" lang="en-US" sz="2000">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igh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743200" y="762000"/>
              <a:ext cx="762000" cy="4572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3400" y="381000"/>
              <a:ext cx="2209800" cy="156966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400">
                  <a:uFillTx/>
                  <a:latin charset="0" pitchFamily="18" typeface="Times New Roman"/>
                  <a:cs charset="0" pitchFamily="18" typeface="Times New Roman"/>
                </a:rPr>
                <a:t>PRIMARY </a:t>
              </a:r>
            </a:p>
            <a:p>
              <a:pPr algn="ctr"/>
              <a:r>
                <a:rPr b="1" dirty="0" lang="en-US" smtClean="0" sz="2400">
                  <a:uFillTx/>
                  <a:latin charset="0" pitchFamily="18" typeface="Times New Roman"/>
                  <a:cs charset="0" pitchFamily="18" typeface="Times New Roman"/>
                </a:rPr>
                <a:t>&amp;     SELECTIVE</a:t>
              </a:r>
            </a:p>
            <a:p>
              <a:pPr algn="ctr"/>
              <a:endParaRPr b="1" dirty="0" lang="en-US" sz="2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91000" y="304800"/>
              <a:ext cx="4953000" cy="224676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000" u="sng">
                  <a:uFillTx/>
                  <a:latin charset="0" pitchFamily="18" typeface="Times New Roman"/>
                  <a:cs charset="0" pitchFamily="18" typeface="Times New Roman"/>
                </a:rPr>
                <a:t>PRIMARY</a:t>
              </a:r>
              <a:r>
                <a:rPr b="1" dirty="0" lang="en-US" smtClean="0" sz="2000">
                  <a:uFillTx/>
                  <a:latin charset="0" pitchFamily="18" typeface="Times New Roman"/>
                  <a:cs charset="0" pitchFamily="18" typeface="Times New Roman"/>
                </a:rPr>
                <a:t> </a:t>
              </a:r>
              <a:endParaRPr dirty="0" lang="en-US" smtClean="0" sz="2000">
                <a:uFillTx/>
                <a:latin charset="0" pitchFamily="18" typeface="Times New Roman"/>
                <a:cs charset="0" pitchFamily="18" typeface="Times New Roman"/>
              </a:endParaRPr>
            </a:p>
            <a:p>
              <a:pPr algn="ctr" lvl="0"/>
              <a:r>
                <a:rPr dirty="0" lang="en-US" smtClean="0" sz="2000">
                  <a:uFillTx/>
                  <a:latin charset="0" pitchFamily="18" typeface="Times New Roman"/>
                  <a:cs charset="0" pitchFamily="18" typeface="Times New Roman"/>
                </a:rPr>
                <a:t>Undertaken by trade association or cooperative group to increase the demand of product or services, It is also called generic advertising , it educates the consumer base about the benefits of an entire product class</a:t>
              </a:r>
            </a:p>
            <a:p>
              <a:pPr algn="ctr"/>
              <a:endParaRPr dirty="0" lang="en-US" sz="20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825" name="Picture 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495800" y="3124200"/>
              <a:ext cx="4419600" cy="3200400"/>
            </a:xfrm>
            <a:prstGeom prst="rect">
              <a:avLst/>
            </a:prstGeom>
            <a:noFill/>
            <a:ln w="9525">
              <a:noFill/>
              <a:miter lim="800000"/>
            </a:ln>
            <a:effectLst/>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Down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53200" y="2286000"/>
              <a:ext cx="609600" cy="6858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TextBox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905000"/>
              <a:ext cx="3657600" cy="196977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r>
                <a:rPr b="1" dirty="0" lang="en-US" smtClean="0" sz="2400" u="sng">
                  <a:uFillTx/>
                  <a:latin charset="0" pitchFamily="18" typeface="Times New Roman"/>
                  <a:cs charset="0" pitchFamily="18" typeface="Times New Roman"/>
                </a:rPr>
                <a:t>SELECTIVE</a:t>
              </a:r>
              <a:endParaRPr dirty="0" lang="en-US" smtClean="0" sz="2400" u="sng">
                <a:uFillTx/>
                <a:latin charset="0" pitchFamily="18" typeface="Times New Roman"/>
                <a:cs charset="0" pitchFamily="18" typeface="Times New Roman"/>
              </a:endParaRPr>
            </a:p>
            <a:p>
              <a:pPr algn="ctr" lvl="0"/>
              <a:r>
                <a:rPr dirty="0" lang="en-US" smtClean="0" sz="2000">
                  <a:uFillTx/>
                  <a:latin charset="0" pitchFamily="18" typeface="Times New Roman"/>
                  <a:cs charset="0" pitchFamily="18" typeface="Times New Roman"/>
                </a:rPr>
                <a:t>Undertaken by marketers of branded products.</a:t>
              </a:r>
            </a:p>
            <a:p>
              <a:pPr algn="ctr" lvl="0"/>
              <a:r>
                <a:rPr dirty="0" lang="en-US" smtClean="0" sz="2000">
                  <a:uFillTx/>
                  <a:latin charset="0" pitchFamily="18" typeface="Times New Roman"/>
                  <a:cs charset="0" pitchFamily="18" typeface="Times New Roman"/>
                </a:rPr>
                <a:t>Intention is to create demand for selective product.</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Advertising Archive Bangladesh: Lux Soap" id="77827"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 y="4114800"/>
              <a:ext cx="3657600" cy="24384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Down Arrow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76400" y="3581400"/>
              <a:ext cx="304800" cy="4572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4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Group 1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chOff x="0" y="0"/>
            <a:chExt cx="9144000" cy="68580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Rounded Rectangle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81000"/>
              <a:ext cx="2743200" cy="1447800"/>
            </a:xfrm>
            <a:prstGeom prst="roundRect">
              <a:avLst/>
            </a:prstGeom>
            <a:solidFill>
              <a:schemeClr val="accent4">
                <a:lumMod val="60000"/>
                <a:lumOff val="40000"/>
              </a:schemeClr>
            </a:solid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b="1" dirty="0" lang="en-US" sz="2000">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Right Arrow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838200"/>
              <a:ext cx="762000" cy="457200"/>
            </a:xfrm>
            <a:prstGeom prst="right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TextBox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533400"/>
              <a:ext cx="2743200" cy="156966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400">
                  <a:uFillTx/>
                  <a:latin charset="0" pitchFamily="18" typeface="Times New Roman"/>
                  <a:cs charset="0" pitchFamily="18" typeface="Times New Roman"/>
                </a:rPr>
                <a:t>PRODUCT </a:t>
              </a:r>
            </a:p>
            <a:p>
              <a:pPr algn="ctr"/>
              <a:r>
                <a:rPr b="1" dirty="0" lang="en-US" smtClean="0" sz="2400">
                  <a:uFillTx/>
                  <a:latin charset="0" pitchFamily="18" typeface="Times New Roman"/>
                  <a:cs charset="0" pitchFamily="18" typeface="Times New Roman"/>
                </a:rPr>
                <a:t>&amp; </a:t>
              </a:r>
            </a:p>
            <a:p>
              <a:pPr algn="ctr"/>
              <a:r>
                <a:rPr b="1" dirty="0" lang="en-US" smtClean="0" sz="2400">
                  <a:uFillTx/>
                  <a:latin charset="0" pitchFamily="18" typeface="Times New Roman"/>
                  <a:cs charset="0" pitchFamily="18" typeface="Times New Roman"/>
                </a:rPr>
                <a:t> INSTITUTIONAL </a:t>
              </a:r>
            </a:p>
            <a:p>
              <a:pPr algn="ctr"/>
              <a:endParaRPr b="1" dirty="0" lang="en-US" sz="2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TextBox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95800" y="381000"/>
              <a:ext cx="4267200" cy="169277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400" u="sng">
                  <a:uFillTx/>
                  <a:latin charset="0" pitchFamily="18" typeface="Times New Roman"/>
                  <a:cs charset="0" pitchFamily="18" typeface="Times New Roman"/>
                </a:rPr>
                <a:t>PRODUCT</a:t>
              </a:r>
              <a:r>
                <a:rPr b="1" dirty="0" lang="en-US" smtClean="0" sz="2000">
                  <a:uFillTx/>
                  <a:latin charset="0" pitchFamily="18" typeface="Times New Roman"/>
                  <a:cs charset="0" pitchFamily="18" typeface="Times New Roman"/>
                </a:rPr>
                <a:t> </a:t>
              </a:r>
              <a:endParaRPr dirty="0" lang="en-US" smtClean="0" sz="2000">
                <a:uFillTx/>
                <a:latin charset="0" pitchFamily="18" typeface="Times New Roman"/>
                <a:cs charset="0" pitchFamily="18" typeface="Times New Roman"/>
              </a:endParaRPr>
            </a:p>
            <a:p>
              <a:pPr algn="ctr" lvl="0"/>
              <a:r>
                <a:rPr dirty="0" lang="en-US" smtClean="0" sz="2000">
                  <a:uFillTx/>
                  <a:latin charset="0" pitchFamily="18" typeface="Times New Roman"/>
                  <a:cs charset="0" pitchFamily="18" typeface="Times New Roman"/>
                </a:rPr>
                <a:t>Any advertising undertaken to promote the sale  of products will be categorized as product advertising</a:t>
              </a:r>
            </a:p>
            <a:p>
              <a:pPr algn="ctr"/>
              <a:endParaRPr dirty="0" lang="en-US" sz="20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Eveready Say No to Conventional Tubelight. Switch to Eveready Led ..." id="76802"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5638800" y="2381249"/>
              <a:ext cx="2737289" cy="4171951"/>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Down Arrow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05600" y="1752600"/>
              <a:ext cx="381000" cy="5334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TextBox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400" y="1981200"/>
              <a:ext cx="4267200" cy="138499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r>
                <a:rPr b="1" dirty="0" lang="en-US" smtClean="0" sz="2400" u="sng">
                  <a:uFillTx/>
                  <a:latin charset="0" pitchFamily="18" typeface="Times New Roman"/>
                  <a:cs charset="0" pitchFamily="18" typeface="Times New Roman"/>
                </a:rPr>
                <a:t>INSTITUTIONAL </a:t>
              </a:r>
            </a:p>
            <a:p>
              <a:pPr lvl="0"/>
              <a:r>
                <a:rPr dirty="0" lang="en-US" smtClean="0" sz="2000">
                  <a:uFillTx/>
                  <a:latin charset="0" pitchFamily="18" typeface="Times New Roman"/>
                  <a:cs charset="0" pitchFamily="18" typeface="Times New Roman"/>
                </a:rPr>
                <a:t>Undertaken by marketers to build a brand name and goodwill in the market</a:t>
              </a:r>
            </a:p>
            <a:p>
              <a:pPr algn="ctr"/>
              <a:endParaRPr dirty="0" lang="en-US" sz="20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805" name="Picture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 y="3581400"/>
              <a:ext cx="4800599" cy="306705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Down Arrow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28800" y="3048000"/>
              <a:ext cx="228600" cy="457200"/>
            </a:xfrm>
            <a:prstGeom prst="downArrow">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uFillTx/>
              </a:endParaRPr>
            </a:p>
          </p:txBody>
        </p:sp>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33600" y="304800"/>
            <a:ext cx="4953000"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ADVERTISING</a:t>
            </a:r>
            <a:r>
              <a:rPr dirty="0" lang="en-US" smtClean="0">
                <a:uFillTx/>
              </a:rPr>
              <a:t> </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1219200"/>
            <a:ext cx="8610600" cy="563231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dirty="0" lang="en-US" smtClean="0" sz="2400">
                <a:uFillTx/>
                <a:latin charset="0" pitchFamily="18" typeface="Times New Roman"/>
                <a:cs charset="0" pitchFamily="18" typeface="Times New Roman"/>
              </a:rPr>
              <a:t>It is any paid form of non-personal presentation &amp; promotion of ides , goods &amp; services by an identified sponsor .The advertising messages are communicated through various media such as newspapers, magazines, radio , television, direct mail, internet and so on.</a:t>
            </a:r>
          </a:p>
          <a:p>
            <a:endParaRPr dirty="0" lang="en-US" smtClean="0" sz="2400" u="sng">
              <a:uFillTx/>
              <a:latin charset="0" pitchFamily="18" typeface="Times New Roman"/>
              <a:cs charset="0" pitchFamily="18" typeface="Times New Roman"/>
            </a:endParaRPr>
          </a:p>
          <a:p>
            <a:r>
              <a:rPr dirty="0" lang="en-US" smtClean="0" sz="2400" u="sng">
                <a:uFillTx/>
                <a:latin charset="0" pitchFamily="18" typeface="Times New Roman"/>
                <a:cs charset="0" pitchFamily="18" typeface="Times New Roman"/>
              </a:rPr>
              <a:t>Advertising plays important role in</a:t>
            </a:r>
          </a:p>
          <a:p>
            <a:r>
              <a:rPr dirty="0" lang="en-US" smtClean="0" sz="2400" u="sng">
                <a:uFillTx/>
                <a:latin charset="0" pitchFamily="18" typeface="Times New Roman"/>
                <a:cs charset="0" pitchFamily="18" typeface="Times New Roman"/>
              </a:rPr>
              <a:t> Integrated Marketing</a:t>
            </a:r>
          </a:p>
          <a:p>
            <a:r>
              <a:rPr dirty="0" lang="en-US" smtClean="0" sz="2400" u="sng">
                <a:uFillTx/>
                <a:latin charset="0" pitchFamily="18" typeface="Times New Roman"/>
                <a:cs charset="0" pitchFamily="18" typeface="Times New Roman"/>
              </a:rPr>
              <a:t> Communication mix:</a:t>
            </a:r>
          </a:p>
          <a:p>
            <a:pPr>
              <a:buFont charset="0" pitchFamily="34" typeface="Arial"/>
              <a:buChar char="•"/>
            </a:pPr>
            <a:r>
              <a:rPr dirty="0" lang="en-US" smtClean="0" sz="2400">
                <a:uFillTx/>
                <a:latin charset="0" pitchFamily="18" typeface="Times New Roman"/>
                <a:cs charset="0" pitchFamily="18" typeface="Times New Roman"/>
              </a:rPr>
              <a:t>Awareness</a:t>
            </a:r>
          </a:p>
          <a:p>
            <a:pPr>
              <a:buFont charset="0" pitchFamily="34" typeface="Arial"/>
              <a:buChar char="•"/>
            </a:pPr>
            <a:r>
              <a:rPr dirty="0" lang="en-US" smtClean="0" sz="2400">
                <a:uFillTx/>
                <a:latin charset="0" pitchFamily="18" typeface="Times New Roman"/>
                <a:cs charset="0" pitchFamily="18" typeface="Times New Roman"/>
              </a:rPr>
              <a:t>Attitude</a:t>
            </a:r>
          </a:p>
          <a:p>
            <a:pPr>
              <a:buFont charset="0" pitchFamily="34" typeface="Arial"/>
              <a:buChar char="•"/>
            </a:pPr>
            <a:r>
              <a:rPr dirty="0" lang="en-US" smtClean="0" sz="2400">
                <a:uFillTx/>
                <a:latin charset="0" pitchFamily="18" typeface="Times New Roman"/>
                <a:cs charset="0" pitchFamily="18" typeface="Times New Roman"/>
              </a:rPr>
              <a:t>Brand image</a:t>
            </a:r>
          </a:p>
          <a:p>
            <a:pPr>
              <a:buFont charset="0" pitchFamily="34" typeface="Arial"/>
              <a:buChar char="•"/>
            </a:pPr>
            <a:r>
              <a:rPr dirty="0" lang="en-US" smtClean="0" sz="2400">
                <a:uFillTx/>
                <a:latin charset="0" pitchFamily="18" typeface="Times New Roman"/>
                <a:cs charset="0" pitchFamily="18" typeface="Times New Roman"/>
              </a:rPr>
              <a:t>Brand loyalty</a:t>
            </a:r>
          </a:p>
          <a:p>
            <a:pPr>
              <a:buFont charset="0" pitchFamily="34" typeface="Arial"/>
              <a:buChar char="•"/>
            </a:pPr>
            <a:r>
              <a:rPr dirty="0" lang="en-US" smtClean="0" sz="2400">
                <a:uFillTx/>
                <a:latin charset="0" pitchFamily="18" typeface="Times New Roman"/>
                <a:cs charset="0" pitchFamily="18" typeface="Times New Roman"/>
              </a:rPr>
              <a:t>Claims of the competitors</a:t>
            </a:r>
          </a:p>
          <a:p>
            <a:endParaRPr dirty="0" lang="en-US" sz="24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images.pn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648200" y="2895600"/>
            <a:ext cx="4267200" cy="3733800"/>
          </a:xfrm>
          <a:prstGeom prst="rect">
            <a:avLst/>
          </a:prstGeom>
          <a:noFill/>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5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1143000"/>
            <a:ext cx="2286000" cy="80021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lvl="0"/>
            <a:endParaRPr dirty="0" lang="en-US" smtClean="0" sz="2800">
              <a:uFillTx/>
              <a:latin charset="0" pitchFamily="18" typeface="Times New Roman"/>
              <a:cs charset="0" pitchFamily="18" typeface="Times New Roman"/>
            </a:endParaRPr>
          </a:p>
          <a:p>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TextBox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52800" y="2209800"/>
            <a:ext cx="1981200" cy="738664"/>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 </a:t>
            </a:r>
          </a:p>
          <a:p>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2381d3aed61af96f4dee3d6d3cfa8893.jpg" id="20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rot="16200000">
            <a:off x="1143000" y="-1143000"/>
            <a:ext cx="6858000" cy="91440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Frame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9144000" cy="6858000"/>
          </a:xfrm>
          <a:prstGeom prst="frame">
            <a:avLst>
              <a:gd fmla="val 1707" name="adj1"/>
            </a:avLst>
          </a:prstGeom>
          <a:solidFill>
            <a:schemeClr val="tx1"/>
          </a:solidFill>
          <a:ln>
            <a:solidFill>
              <a:schemeClr val="tx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lang="en-US">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timing>
    <p:tnLst>
      <p:par>
        <p:cTn dur="indefinite" id="1" nodeType="tmRoot" restart="never"/>
      </p:par>
    </p:tnLst>
  </p:timing>
</p:sld>
</file>

<file path=ppt/slides/slide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33600" y="304800"/>
            <a:ext cx="4953000" cy="1446550"/>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SALES PROMOTION </a:t>
            </a:r>
            <a:r>
              <a:rPr dirty="0" lang="en-US" smtClean="0">
                <a:uFillTx/>
              </a:rPr>
              <a:t> </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1981200"/>
            <a:ext cx="8382000" cy="830997"/>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400">
                <a:uFillTx/>
                <a:latin charset="0" pitchFamily="18" typeface="Times New Roman"/>
                <a:cs charset="0" pitchFamily="18" typeface="Times New Roman"/>
              </a:rPr>
              <a:t>It includes various techniques that induce a desired response on the part of target customers &amp; intermediaries </a:t>
            </a:r>
            <a:endParaRPr dirty="0" lang="en-US" sz="2400">
              <a:uFillTx/>
              <a:latin charset="0" pitchFamily="18" typeface="Times New Roman"/>
              <a:cs charset="0" pitchFamily="18" typeface="Times New Roman"/>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Rectangle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3733800"/>
            <a:ext cx="2590799" cy="2895600"/>
          </a:xfrm>
          <a:prstGeom prst="rect">
            <a:avLst/>
          </a:prstGeom>
          <a:blipFill>
            <a:blip r:embed="rId2"/>
            <a:srcRect/>
            <a:stretch>
              <a:fillRect l="-9000" r="-9000"/>
            </a:stretch>
          </a:blipFill>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0">
            <a:schemeClr val="accent1">
              <a:hueOff val="0"/>
              <a:satOff val="0"/>
              <a:lumOff val="0"/>
              <a:alphaOff val="0"/>
            </a:schemeClr>
          </a:lnRef>
          <a:fillRef idx="1">
            <a:srgbClr val="000000"/>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competition-sale-promotion.png" id="3076"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6019800" y="3733800"/>
            <a:ext cx="2857500" cy="2819400"/>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C:\Users\admin\Desktop\download.jpg" id="3077" name="Picture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0" y="3733800"/>
            <a:ext cx="2819400" cy="2819400"/>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TextBox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9600" y="3200400"/>
            <a:ext cx="1905000" cy="523220"/>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800" u="sng">
                <a:uFillTx/>
              </a:rPr>
              <a:t>COUPONS</a:t>
            </a:r>
            <a:endParaRPr b="1" dirty="0" lang="en-US" sz="2800" u="sng">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TextBox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81400" y="3200400"/>
            <a:ext cx="2286000" cy="46166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b="1" dirty="0" lang="en-US" smtClean="0" sz="2400" u="sng">
                <a:uFillTx/>
              </a:rPr>
              <a:t>DISCOUNTS</a:t>
            </a:r>
            <a:endParaRPr b="1" dirty="0" lang="en-US" sz="2400" u="sng">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TextBox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200" y="3200400"/>
            <a:ext cx="2667000" cy="46166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2400" u="sng">
                <a:uFillTx/>
              </a:rPr>
              <a:t>CONTEST</a:t>
            </a:r>
            <a:endParaRPr b="1" dirty="0" lang="en-US" sz="2400" u="sng">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33600" y="304800"/>
            <a:ext cx="4953000" cy="1446550"/>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PERSONAL SELLING </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1981200"/>
            <a:ext cx="8610600" cy="138499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800">
                <a:uFillTx/>
                <a:latin charset="0" pitchFamily="18" typeface="Times New Roman"/>
                <a:cs charset="0" pitchFamily="18" typeface="Times New Roman"/>
              </a:rPr>
              <a:t>It involves face-to-face communication between the firm’s representative &amp; the prospect . It is the oldest form of promotional effort to sell products </a:t>
            </a:r>
            <a:endParaRPr dirty="0" lang="en-US" sz="28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48,238 Seller Cliparts, Stock Vector And Royalty Free Seller ..." id="717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4811151" y="3357490"/>
            <a:ext cx="4286250" cy="3486151"/>
          </a:xfrm>
          <a:prstGeom prst="rect">
            <a:avLst/>
          </a:prstGeom>
          <a:noFill/>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71" name="Picture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04800" y="3533132"/>
            <a:ext cx="4724400" cy="3110370"/>
          </a:xfrm>
          <a:prstGeom prst="rect">
            <a:avLst/>
          </a:prstGeom>
          <a:noFill/>
          <a:ln w="9525">
            <a:noFill/>
            <a:miter lim="800000"/>
          </a:ln>
          <a:effectLst/>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extBox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52600" y="228600"/>
            <a:ext cx="6477000"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DIRECT MARKETING </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600" y="1143000"/>
            <a:ext cx="8915400" cy="707886"/>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dirty="0" lang="en-US" smtClean="0" sz="2000">
                <a:uFillTx/>
                <a:latin charset="0" pitchFamily="18" typeface="Times New Roman"/>
                <a:cs charset="0" pitchFamily="18" typeface="Times New Roman"/>
              </a:rPr>
              <a:t>Direct Marketing involves several techniques to sell product directly to the customers, such as yellow pages ,direct mails internet &amp; telemarketing </a:t>
            </a:r>
            <a:endParaRPr dirty="0" lang="en-US" sz="2000">
              <a:uFillTx/>
              <a:latin charset="0" pitchFamily="18" typeface="Times New Roman"/>
              <a:cs charset="0" pitchFamily="18" typeface="Times New Roman"/>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Content Placeholder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2057400"/>
            <a:ext cx="8382000" cy="4572000"/>
          </a:xfrm>
          <a:prstGeom prst="rect">
            <a:avLst/>
          </a:prstGeom>
          <a:ln cap="sq" w="38100">
            <a:solidFill>
              <a:srgbClr val="000000"/>
            </a:solidFill>
            <a:prstDash val="solid"/>
            <a:miter lim="800000"/>
          </a:ln>
          <a:effectLst>
            <a:outerShdw algn="tl" blurRad="50800" dir="2700000" dist="38100" rotWithShape="0">
              <a:srgbClr val="000000">
                <a:alpha val="43000"/>
              </a:srgbClr>
            </a:outerShdw>
          </a:effectLst>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TextBox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00200" y="152400"/>
            <a:ext cx="6477000" cy="769441"/>
          </a:xfrm>
          <a:prstGeom prst="rect">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lnRef>
          <a:fillRef idx="1">
            <a:schemeClr val="lt1"/>
          </a:fillRef>
          <a:effectRef idx="0">
            <a:schemeClr val="accent1"/>
          </a:effectRef>
          <a:fontRef idx="minor">
            <a:schemeClr val="dk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gn="ctr"/>
            <a:r>
              <a:rPr b="1" dirty="0" lang="en-US" smtClean="0" sz="4400">
                <a:ln cmpd="sng" w="10541">
                  <a:solidFill>
                    <a:srgbClr val="FF0000"/>
                  </a:solidFill>
                  <a:prstDash val="solid"/>
                </a:ln>
                <a:solidFill>
                  <a:srgbClr val="FF0000"/>
                </a:solidFill>
                <a:uFillTx/>
                <a:latin charset="0" pitchFamily="18" typeface="Times New Roman"/>
                <a:cs charset="0" pitchFamily="18" typeface="Times New Roman"/>
              </a:rPr>
              <a:t>MOBILE  MARKETING </a:t>
            </a:r>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Mobile Marketing - Definition and Best Strategies - iDigitalise" id="27650" name="Picture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3276600" y="1066800"/>
            <a:ext cx="5562600" cy="5608955"/>
          </a:xfrm>
          <a:prstGeom prst="rect">
            <a:avLst/>
          </a:prstGeom>
          <a:noFill/>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Box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800" y="1219200"/>
            <a:ext cx="3276600" cy="526297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dirty="0" lang="en-US" sz="2800">
                <a:uFillTx/>
                <a:latin charset="0" pitchFamily="18" typeface="Times New Roman"/>
                <a:cs charset="0" pitchFamily="18" typeface="Times New Roman"/>
              </a:rPr>
              <a:t>Mobile marketing is a multi-channel, digital marketing strategy aimed at reaching a target audience on their </a:t>
            </a:r>
            <a:r>
              <a:rPr dirty="0" err="1" lang="en-US" sz="2800">
                <a:uFillTx/>
                <a:latin charset="0" pitchFamily="18" typeface="Times New Roman"/>
                <a:cs charset="0" pitchFamily="18" typeface="Times New Roman"/>
              </a:rPr>
              <a:t>smartphones</a:t>
            </a:r>
            <a:r>
              <a:rPr dirty="0" lang="en-US" sz="2800">
                <a:uFillTx/>
                <a:latin charset="0" pitchFamily="18" typeface="Times New Roman"/>
                <a:cs charset="0" pitchFamily="18" typeface="Times New Roman"/>
              </a:rPr>
              <a:t>, tablets, and/or other mobile devices, via websites, email, SMS and MMS, social media, and apps</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theme/theme1.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2.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598</TotalTime>
  <Words>1194</Words>
  <Application>Microsoft Office PowerPoint</Application>
  <PresentationFormat>On-screen Show (4:3)</PresentationFormat>
  <Paragraphs>277</Paragraphs>
  <Slides>50</Slides>
  <Notes>3</Notes>
  <HiddenSlides>0</HiddenSlides>
  <MMClips>2</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Slide 1</vt:lpstr>
      <vt:lpstr>Slide 2</vt:lpstr>
      <vt:lpstr>FEATURES OF IMC  (INTEGRATED MARKETING COMMUNICATION)</vt:lpstr>
      <vt:lpstr>Slide 4</vt:lpstr>
      <vt:lpstr>Slide 5</vt:lpstr>
      <vt:lpstr>Slide 6</vt:lpstr>
      <vt:lpstr>Slide 7</vt:lpstr>
      <vt:lpstr>Slide 8</vt:lpstr>
      <vt:lpstr>Slide 9</vt:lpstr>
      <vt:lpstr>Slide 10</vt:lpstr>
      <vt:lpstr>Slide 11</vt:lpstr>
      <vt:lpstr>Slide 12</vt:lpstr>
      <vt:lpstr>Slide 13</vt:lpstr>
      <vt:lpstr>Slide 14</vt:lpstr>
      <vt:lpstr>Case study on IMC</vt:lpstr>
      <vt:lpstr>PHILIP KOTLER</vt:lpstr>
      <vt:lpstr>INTRODUCTION TO ADVERTISING</vt:lpstr>
      <vt:lpstr>Slide 18</vt:lpstr>
      <vt:lpstr>Slide 19</vt:lpstr>
      <vt:lpstr>EVOLUTION OF ADVERTISING </vt:lpstr>
      <vt:lpstr>Slide 21</vt:lpstr>
      <vt:lpstr>Slide 22</vt:lpstr>
      <vt:lpstr>Slide 23</vt:lpstr>
      <vt:lpstr>Slide 24</vt:lpstr>
      <vt:lpstr>1704 - FIRST NEWSPAPER</vt:lpstr>
      <vt:lpstr>FIRST ADVERTISEMENT ON TELEVISION-BULOVA WATCHES</vt:lpstr>
      <vt:lpstr>Slide 27</vt:lpstr>
      <vt:lpstr>Slide 28</vt:lpstr>
      <vt:lpstr>Slide 29</vt:lpstr>
      <vt:lpstr>Slide 30</vt:lpstr>
      <vt:lpstr>Slide 31</vt:lpstr>
      <vt:lpstr>ACTIVE PARTICIPANTS</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36</cp:revision>
  <dcterms:created xsi:type="dcterms:W3CDTF">2020-06-11T00:23:36Z</dcterms:created>
  <dcterms:modified xsi:type="dcterms:W3CDTF">2020-06-29T04:12:09Z</dcterms:modified>
</cp:coreProperties>
</file>