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3" r:id="rId7"/>
    <p:sldId id="266" r:id="rId8"/>
    <p:sldId id="264" r:id="rId9"/>
    <p:sldId id="265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ED7B48-7FDE-4CD5-8289-46B2AE7C784C}" v="1" dt="2019-02-17T06:56:29.7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4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aan Chaurasia" userId="afb415cc8536369b" providerId="LiveId" clId="{D7ED7B48-7FDE-4CD5-8289-46B2AE7C784C}"/>
    <pc:docChg chg="modSld">
      <pc:chgData name="Ahaan Chaurasia" userId="afb415cc8536369b" providerId="LiveId" clId="{D7ED7B48-7FDE-4CD5-8289-46B2AE7C784C}" dt="2019-02-17T06:56:29.752" v="9"/>
      <pc:docMkLst>
        <pc:docMk/>
      </pc:docMkLst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1263256344" sldId="257"/>
        </pc:sldMkLst>
        <pc:spChg chg="del">
          <ac:chgData name="Ahaan Chaurasia" userId="afb415cc8536369b" providerId="LiveId" clId="{D7ED7B48-7FDE-4CD5-8289-46B2AE7C784C}" dt="2019-02-17T06:56:29.752" v="9"/>
          <ac:spMkLst>
            <pc:docMk/>
            <pc:sldMk cId="1263256344" sldId="257"/>
            <ac:spMk id="8" creationId="{32BC26D8-82FB-445E-AA49-62A77D7C1EE0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1263256344" sldId="257"/>
            <ac:spMk id="10" creationId="{CB44330D-EA18-4254-AA95-EB49948539B8}"/>
          </ac:spMkLst>
        </pc:sp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2189867616" sldId="258"/>
        </pc:sldMkLst>
        <pc:spChg chg="del">
          <ac:chgData name="Ahaan Chaurasia" userId="afb415cc8536369b" providerId="LiveId" clId="{D7ED7B48-7FDE-4CD5-8289-46B2AE7C784C}" dt="2019-02-17T06:56:29.752" v="9"/>
          <ac:spMkLst>
            <pc:docMk/>
            <pc:sldMk cId="2189867616" sldId="258"/>
            <ac:spMk id="8" creationId="{32BC26D8-82FB-445E-AA49-62A77D7C1EE0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2189867616" sldId="258"/>
            <ac:spMk id="10" creationId="{CB44330D-EA18-4254-AA95-EB49948539B8}"/>
          </ac:spMkLst>
        </pc:sp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3151133975" sldId="259"/>
        </pc:sldMkLst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151133975" sldId="259"/>
            <ac:spMk id="8" creationId="{B9FF99BD-075F-4761-A995-6FC574BD25EA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151133975" sldId="259"/>
            <ac:spMk id="10" creationId="{A7B21A54-9BA3-4EA9-B460-5A829ADD9051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151133975" sldId="259"/>
            <ac:spMk id="12" creationId="{6FA8F714-B9D8-488A-8CCA-E9948FF913A9}"/>
          </ac:spMkLst>
        </pc:sp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31281235" sldId="260"/>
        </pc:sldMkLst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1281235" sldId="260"/>
            <ac:spMk id="8" creationId="{32BC26D8-82FB-445E-AA49-62A77D7C1EE0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1281235" sldId="260"/>
            <ac:spMk id="10" creationId="{CB44330D-EA18-4254-AA95-EB49948539B8}"/>
          </ac:spMkLst>
        </pc:sp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3381919643" sldId="261"/>
        </pc:sldMkLst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381919643" sldId="261"/>
            <ac:spMk id="8" creationId="{57845966-6EFC-468A-9CC7-BAB4B95854E7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381919643" sldId="261"/>
            <ac:spMk id="12" creationId="{ADAD1991-FFD1-4E94-ABAB-7560D33008E4}"/>
          </ac:spMkLst>
        </pc:spChg>
        <pc:picChg chg="del">
          <ac:chgData name="Ahaan Chaurasia" userId="afb415cc8536369b" providerId="LiveId" clId="{D7ED7B48-7FDE-4CD5-8289-46B2AE7C784C}" dt="2019-02-17T06:56:29.752" v="9"/>
          <ac:picMkLst>
            <pc:docMk/>
            <pc:sldMk cId="3381919643" sldId="261"/>
            <ac:picMk id="10" creationId="{75554383-98AF-4A47-BB65-705FAAA4BE6A}"/>
          </ac:picMkLst>
        </pc:pic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2258270060" sldId="263"/>
        </pc:sldMkLst>
        <pc:cxnChg chg="del">
          <ac:chgData name="Ahaan Chaurasia" userId="afb415cc8536369b" providerId="LiveId" clId="{D7ED7B48-7FDE-4CD5-8289-46B2AE7C784C}" dt="2019-02-17T06:56:29.752" v="9"/>
          <ac:cxnSpMkLst>
            <pc:docMk/>
            <pc:sldMk cId="2258270060" sldId="263"/>
            <ac:cxnSpMk id="8" creationId="{E12350F3-DB83-413A-980B-1CEB92498664}"/>
          </ac:cxnSpMkLst>
        </pc:cxn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943408281" sldId="264"/>
        </pc:sldMkLst>
        <pc:cxnChg chg="del">
          <ac:chgData name="Ahaan Chaurasia" userId="afb415cc8536369b" providerId="LiveId" clId="{D7ED7B48-7FDE-4CD5-8289-46B2AE7C784C}" dt="2019-02-17T06:56:29.752" v="9"/>
          <ac:cxnSpMkLst>
            <pc:docMk/>
            <pc:sldMk cId="943408281" sldId="264"/>
            <ac:cxnSpMk id="12" creationId="{22F6364A-B358-4BEE-B158-0734D2C938D4}"/>
          </ac:cxnSpMkLst>
        </pc:cxn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1199685722" sldId="265"/>
        </pc:sldMkLst>
        <pc:spChg chg="del">
          <ac:chgData name="Ahaan Chaurasia" userId="afb415cc8536369b" providerId="LiveId" clId="{D7ED7B48-7FDE-4CD5-8289-46B2AE7C784C}" dt="2019-02-17T06:56:29.752" v="9"/>
          <ac:spMkLst>
            <pc:docMk/>
            <pc:sldMk cId="1199685722" sldId="265"/>
            <ac:spMk id="10" creationId="{01D0AF59-99C3-4251-AB9A-C966C6AD4400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1199685722" sldId="265"/>
            <ac:spMk id="12" creationId="{1855405F-37A2-4869-9154-F8BE3BECE6C3}"/>
          </ac:spMkLst>
        </pc:spChg>
      </pc:sldChg>
      <pc:sldChg chg="delSp delDesignElem">
        <pc:chgData name="Ahaan Chaurasia" userId="afb415cc8536369b" providerId="LiveId" clId="{D7ED7B48-7FDE-4CD5-8289-46B2AE7C784C}" dt="2019-02-17T06:56:29.752" v="9"/>
        <pc:sldMkLst>
          <pc:docMk/>
          <pc:sldMk cId="3673883913" sldId="266"/>
        </pc:sldMkLst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673883913" sldId="266"/>
            <ac:spMk id="10" creationId="{A2509F26-B5DC-4BA7-B476-4CB044237A2E}"/>
          </ac:spMkLst>
        </pc:spChg>
        <pc:spChg chg="del">
          <ac:chgData name="Ahaan Chaurasia" userId="afb415cc8536369b" providerId="LiveId" clId="{D7ED7B48-7FDE-4CD5-8289-46B2AE7C784C}" dt="2019-02-17T06:56:29.752" v="9"/>
          <ac:spMkLst>
            <pc:docMk/>
            <pc:sldMk cId="3673883913" sldId="266"/>
            <ac:spMk id="12" creationId="{DB103EB1-B135-4526-B883-33228FC27FF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23A-4C36-4CB1-95F2-0ACAEF2CD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185BF1-3305-4BDC-9195-D16FFC6721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8AE1E-0ED4-4AD5-A251-8A49B6655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278B3-6F8E-4EE5-A8EE-F37DD63F0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0C88B-2372-4A53-BBEF-FF3705BC5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9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03AFF-E64C-4C1C-98AF-2B5FAEACA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F9EDA-2262-4599-9F80-D305201DB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0139B-5E07-4BB0-B7FA-FCC2D4E44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43121-148A-4A35-AF60-541DD4C90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A543C-2A3A-4693-8730-A66549D9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7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1CD52-34D1-4FE3-9AA6-716CA1A1ED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FB863B-BE38-4D0C-AFC3-0EF9FB744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436D8-0976-4698-B4E4-B7485A929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278E5-2CBD-4D9A-A43F-00A9CFAE8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0CA81-54BC-4B14-A3CB-7E65F7C54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8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26F25-A8D5-4386-B816-C692DC44E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6542E-238A-40C3-8137-7C01B6653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C1B22-8E55-41B3-8862-F22FC94C9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0E5EA-64D5-4E34-9BB0-0D013BBED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580B2-4471-4E3D-A79E-A901667F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64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54683-7AD9-4F4F-B01F-64245AB04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B4867-FC40-47A1-91C1-96E3D9595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A71AC-A0CC-443B-8C9A-3EA80D35A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D721F-7BC6-4918-B39E-F7E13D0B0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B68AA-5857-40DF-82A9-DCBCED24A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4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A8105-3EB3-4834-AD30-CF73E3866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B0864-86C9-4B2A-9508-C358CD16B9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3EB36-6156-4179-8F7D-8C868DBFEE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44E3E-8972-4CD8-BF1E-2BDEAD9F3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E6551F-197A-4ADA-ADBD-462C1FAF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EB40F-7A9B-493A-8DB2-B8823E7AB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48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119ED-CE52-4AB7-BBC4-3834A6A83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CDE6E-25A4-4090-8A43-A66A7232F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0895B5-FC6E-47EE-9DB8-B328E8055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1A6881-DD99-4CE7-A67E-3E6DE85524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FB8268-5DF2-4761-B587-10C1AD0DD2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A5B992-823D-4CAB-8B80-1A5174A0A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D2FA90-2303-41C6-B368-86AE0F31F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FF7530-3CD9-4455-A657-177BC714D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6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130C3-18E1-40FB-8D11-543CF51AF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E0F267-04DD-4509-90F3-6A9069CE8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FC6D66-7085-4748-9294-081E08F18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15014-27CD-40FC-83F0-59A9F37FD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37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D8FCF1-90CA-4A9D-AF5F-35F757CFB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AB4B1F-97C2-419D-A384-12649913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7ADC5B-236B-4C75-83C0-A22EAF6EB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5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4A0B6-D244-49ED-880E-AC9583E89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36017-3F7A-4497-90A2-2326432FB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0C4F85-E6B1-4069-8EE4-4CF119671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CC1DC-E776-49D9-B2FA-8A8ABD12A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091DD4-8B85-46EF-8EB8-CA043557D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C4970-890E-4A7E-8534-90FECB043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0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20DB7-F189-4B2C-9821-EFFFF763B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9C3648-3D02-48A4-BFEC-E36E3867E5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1A68E6-6DD8-4CA8-98A5-D0173AD15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06BBDF-FC2C-4D16-95F7-A10CF76B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053D2C-68A0-477A-9888-85F5F9E12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5FEC0-5BC5-40FC-B091-10357045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3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C49F79-32DC-4DE1-95F4-DE034B80A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4C7FFD-552D-439B-B11C-6783A7AFA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27DA3-9ADF-4FB7-AC48-1582F943D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B2C02-2BCC-466B-9127-A32613FBEC3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EA90B-6DD3-444F-8349-3288C202CB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AD2F6-9F94-4BAA-8CFE-830E108D8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1ACF-8D14-409E-991D-E0158E1D3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5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B9B41B12-0518-47BC-913C-EF39EDDCCF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6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:a16="http://schemas.microsoft.com/office/drawing/2014/main" id="{65763FAB-EA12-44B3-8264-136B09FEC2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8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68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30DF7BC-DE79-48EB-9092-64A68F522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31" y="643467"/>
            <a:ext cx="1084082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67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13ED0BC1-3320-4024-8524-C16EB2DC5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35" y="980502"/>
            <a:ext cx="10179585" cy="48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33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&#10;&#10;Description automatically generated">
            <a:extLst>
              <a:ext uri="{FF2B5EF4-FFF2-40B4-BE49-F238E27FC236}">
                <a16:creationId xmlns:a16="http://schemas.microsoft.com/office/drawing/2014/main" id="{7A696125-7949-4A3B-830C-E0A859CDE2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028" y="1176793"/>
            <a:ext cx="5805888" cy="454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19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creen&#10;&#10;Description automatically generated">
            <a:extLst>
              <a:ext uri="{FF2B5EF4-FFF2-40B4-BE49-F238E27FC236}">
                <a16:creationId xmlns:a16="http://schemas.microsoft.com/office/drawing/2014/main" id="{F2A712D6-FD3E-44B6-B713-1E0AEF77F5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32" y="643467"/>
            <a:ext cx="1053212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smart phone&#10;&#10;Description automatically generated">
            <a:extLst>
              <a:ext uri="{FF2B5EF4-FFF2-40B4-BE49-F238E27FC236}">
                <a16:creationId xmlns:a16="http://schemas.microsoft.com/office/drawing/2014/main" id="{44673A78-91E0-4FE6-985D-A1AA47436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78" y="2059095"/>
            <a:ext cx="7009396" cy="273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270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4379D1E0-703D-47A8-B481-8387C995CD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8" r="1" b="3884"/>
          <a:stretch/>
        </p:blipFill>
        <p:spPr>
          <a:xfrm rot="21480000">
            <a:off x="1137837" y="1003258"/>
            <a:ext cx="9916327" cy="47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883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29391B-2D25-49B2-B477-9EA930FC19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860" y="1971477"/>
            <a:ext cx="7009396" cy="290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08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6F5A3EFD-12C6-4AAD-AFF5-1C4F901B8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584" y="643467"/>
            <a:ext cx="812083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685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Ahaan Chaurasia</dc:creator>
  <cp:lastModifiedBy>Ahaan Chaurasia</cp:lastModifiedBy>
  <cp:revision>2</cp:revision>
  <dcterms:created xsi:type="dcterms:W3CDTF">2019-02-17T06:51:51Z</dcterms:created>
  <dcterms:modified xsi:type="dcterms:W3CDTF">2019-02-17T06:56:32Z</dcterms:modified>
</cp:coreProperties>
</file>