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2"/>
  </p:notesMasterIdLst>
  <p:sldIdLst>
    <p:sldId id="290" r:id="rId2"/>
    <p:sldId id="256" r:id="rId3"/>
    <p:sldId id="257" r:id="rId4"/>
    <p:sldId id="259" r:id="rId5"/>
    <p:sldId id="260" r:id="rId6"/>
    <p:sldId id="258"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6" r:id="rId22"/>
    <p:sldId id="275" r:id="rId23"/>
    <p:sldId id="277" r:id="rId24"/>
    <p:sldId id="278" r:id="rId25"/>
    <p:sldId id="279" r:id="rId26"/>
    <p:sldId id="280" r:id="rId27"/>
    <p:sldId id="281" r:id="rId28"/>
    <p:sldId id="282" r:id="rId29"/>
    <p:sldId id="294" r:id="rId30"/>
    <p:sldId id="293" r:id="rId31"/>
  </p:sldIdLst>
  <p:sldSz cx="12190413" cy="6859588"/>
  <p:notesSz cx="9144000" cy="6858000"/>
  <p:defaultTextStyle>
    <a:defPPr>
      <a:defRPr lang="en-US"/>
    </a:defPPr>
    <a:lvl1pPr marL="0" algn="l" defTabSz="990648" rtl="0" eaLnBrk="1" latinLnBrk="0" hangingPunct="1">
      <a:defRPr sz="2000" kern="1200">
        <a:solidFill>
          <a:schemeClr val="tx1"/>
        </a:solidFill>
        <a:latin typeface="+mn-lt"/>
        <a:ea typeface="+mn-ea"/>
        <a:cs typeface="+mn-cs"/>
      </a:defRPr>
    </a:lvl1pPr>
    <a:lvl2pPr marL="495324" algn="l" defTabSz="990648" rtl="0" eaLnBrk="1" latinLnBrk="0" hangingPunct="1">
      <a:defRPr sz="2000" kern="1200">
        <a:solidFill>
          <a:schemeClr val="tx1"/>
        </a:solidFill>
        <a:latin typeface="+mn-lt"/>
        <a:ea typeface="+mn-ea"/>
        <a:cs typeface="+mn-cs"/>
      </a:defRPr>
    </a:lvl2pPr>
    <a:lvl3pPr marL="990648" algn="l" defTabSz="990648" rtl="0" eaLnBrk="1" latinLnBrk="0" hangingPunct="1">
      <a:defRPr sz="2000" kern="1200">
        <a:solidFill>
          <a:schemeClr val="tx1"/>
        </a:solidFill>
        <a:latin typeface="+mn-lt"/>
        <a:ea typeface="+mn-ea"/>
        <a:cs typeface="+mn-cs"/>
      </a:defRPr>
    </a:lvl3pPr>
    <a:lvl4pPr marL="1485972" algn="l" defTabSz="990648" rtl="0" eaLnBrk="1" latinLnBrk="0" hangingPunct="1">
      <a:defRPr sz="2000" kern="1200">
        <a:solidFill>
          <a:schemeClr val="tx1"/>
        </a:solidFill>
        <a:latin typeface="+mn-lt"/>
        <a:ea typeface="+mn-ea"/>
        <a:cs typeface="+mn-cs"/>
      </a:defRPr>
    </a:lvl4pPr>
    <a:lvl5pPr marL="1981298" algn="l" defTabSz="990648" rtl="0" eaLnBrk="1" latinLnBrk="0" hangingPunct="1">
      <a:defRPr sz="2000" kern="1200">
        <a:solidFill>
          <a:schemeClr val="tx1"/>
        </a:solidFill>
        <a:latin typeface="+mn-lt"/>
        <a:ea typeface="+mn-ea"/>
        <a:cs typeface="+mn-cs"/>
      </a:defRPr>
    </a:lvl5pPr>
    <a:lvl6pPr marL="2476622" algn="l" defTabSz="990648" rtl="0" eaLnBrk="1" latinLnBrk="0" hangingPunct="1">
      <a:defRPr sz="2000" kern="1200">
        <a:solidFill>
          <a:schemeClr val="tx1"/>
        </a:solidFill>
        <a:latin typeface="+mn-lt"/>
        <a:ea typeface="+mn-ea"/>
        <a:cs typeface="+mn-cs"/>
      </a:defRPr>
    </a:lvl6pPr>
    <a:lvl7pPr marL="2971946" algn="l" defTabSz="990648" rtl="0" eaLnBrk="1" latinLnBrk="0" hangingPunct="1">
      <a:defRPr sz="2000" kern="1200">
        <a:solidFill>
          <a:schemeClr val="tx1"/>
        </a:solidFill>
        <a:latin typeface="+mn-lt"/>
        <a:ea typeface="+mn-ea"/>
        <a:cs typeface="+mn-cs"/>
      </a:defRPr>
    </a:lvl7pPr>
    <a:lvl8pPr marL="3467270" algn="l" defTabSz="990648" rtl="0" eaLnBrk="1" latinLnBrk="0" hangingPunct="1">
      <a:defRPr sz="2000" kern="1200">
        <a:solidFill>
          <a:schemeClr val="tx1"/>
        </a:solidFill>
        <a:latin typeface="+mn-lt"/>
        <a:ea typeface="+mn-ea"/>
        <a:cs typeface="+mn-cs"/>
      </a:defRPr>
    </a:lvl8pPr>
    <a:lvl9pPr marL="3962594" algn="l" defTabSz="990648" rtl="0" eaLnBrk="1" latinLnBrk="0" hangingPunct="1">
      <a:defRPr sz="20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834" y="-96"/>
      </p:cViewPr>
      <p:guideLst>
        <p:guide orient="horz" pos="2161"/>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15023F0-252A-4556-987B-31452D2DDE88}" type="doc">
      <dgm:prSet loTypeId="urn:microsoft.com/office/officeart/2005/8/layout/orgChart1" loCatId="hierarchy" qsTypeId="urn:microsoft.com/office/officeart/2005/8/quickstyle/simple1" qsCatId="simple" csTypeId="urn:microsoft.com/office/officeart/2005/8/colors/colorful1" csCatId="colorful" phldr="1"/>
      <dgm:spPr/>
      <dgm:t>
        <a:bodyPr/>
        <a:lstStyle/>
        <a:p>
          <a:endParaRPr lang="en-IN"/>
        </a:p>
      </dgm:t>
    </dgm:pt>
    <dgm:pt modelId="{0927DEC1-92AB-4861-9DDF-2E03F0C58500}">
      <dgm:prSet phldrT="[Text]" custT="1"/>
      <dgm:spPr>
        <a:solidFill>
          <a:srgbClr val="002060"/>
        </a:solidFill>
        <a:ln w="28575"/>
      </dgm:spPr>
      <dgm:t>
        <a:bodyPr/>
        <a:lstStyle/>
        <a:p>
          <a:r>
            <a:rPr lang="en-US" sz="1800" b="1" dirty="0" smtClean="0"/>
            <a:t>Financial Markets</a:t>
          </a:r>
          <a:endParaRPr lang="en-IN" sz="1800" b="1" dirty="0"/>
        </a:p>
      </dgm:t>
    </dgm:pt>
    <dgm:pt modelId="{3647B624-A36B-4946-8312-4D99990F7D80}" type="parTrans" cxnId="{2191F4FC-D0A4-45E9-AE9E-A387E8AE8A0F}">
      <dgm:prSet/>
      <dgm:spPr/>
      <dgm:t>
        <a:bodyPr/>
        <a:lstStyle/>
        <a:p>
          <a:endParaRPr lang="en-IN"/>
        </a:p>
      </dgm:t>
    </dgm:pt>
    <dgm:pt modelId="{DBEC2CDF-04F3-4C8B-82BC-A5D5ADE3A8A9}" type="sibTrans" cxnId="{2191F4FC-D0A4-45E9-AE9E-A387E8AE8A0F}">
      <dgm:prSet/>
      <dgm:spPr/>
      <dgm:t>
        <a:bodyPr/>
        <a:lstStyle/>
        <a:p>
          <a:endParaRPr lang="en-IN"/>
        </a:p>
      </dgm:t>
    </dgm:pt>
    <dgm:pt modelId="{D63CFF13-ADED-41B9-9743-5ACC9F1293FD}" type="asst">
      <dgm:prSet phldrT="[Text]" custT="1"/>
      <dgm:spPr>
        <a:solidFill>
          <a:srgbClr val="7030A0"/>
        </a:solidFill>
        <a:ln w="28575"/>
      </dgm:spPr>
      <dgm:t>
        <a:bodyPr/>
        <a:lstStyle/>
        <a:p>
          <a:r>
            <a:rPr lang="en-US" sz="1800" b="1" dirty="0" smtClean="0"/>
            <a:t>Capital Market</a:t>
          </a:r>
          <a:endParaRPr lang="en-IN" sz="1800" b="1" dirty="0"/>
        </a:p>
      </dgm:t>
    </dgm:pt>
    <dgm:pt modelId="{312C5303-F6DC-4465-B09A-5D3BDC254510}" type="parTrans" cxnId="{BBA1BA51-C7F7-42A7-BE8A-B59BA1842097}">
      <dgm:prSet>
        <dgm:style>
          <a:lnRef idx="3">
            <a:schemeClr val="dk1"/>
          </a:lnRef>
          <a:fillRef idx="0">
            <a:schemeClr val="dk1"/>
          </a:fillRef>
          <a:effectRef idx="2">
            <a:schemeClr val="dk1"/>
          </a:effectRef>
          <a:fontRef idx="minor">
            <a:schemeClr val="tx1"/>
          </a:fontRef>
        </dgm:style>
      </dgm:prSet>
      <dgm:spPr/>
      <dgm:t>
        <a:bodyPr/>
        <a:lstStyle/>
        <a:p>
          <a:endParaRPr lang="en-IN"/>
        </a:p>
      </dgm:t>
    </dgm:pt>
    <dgm:pt modelId="{A7F9FEDE-AD63-4F3E-875A-3B075A3BB261}" type="sibTrans" cxnId="{BBA1BA51-C7F7-42A7-BE8A-B59BA1842097}">
      <dgm:prSet/>
      <dgm:spPr/>
      <dgm:t>
        <a:bodyPr/>
        <a:lstStyle/>
        <a:p>
          <a:endParaRPr lang="en-IN"/>
        </a:p>
      </dgm:t>
    </dgm:pt>
    <dgm:pt modelId="{EF669CD3-081F-409B-B6B2-AC734E048F2D}" type="asst">
      <dgm:prSet phldrT="[Text]" custT="1"/>
      <dgm:spPr>
        <a:solidFill>
          <a:srgbClr val="FF0000"/>
        </a:solidFill>
        <a:ln w="28575"/>
      </dgm:spPr>
      <dgm:t>
        <a:bodyPr/>
        <a:lstStyle/>
        <a:p>
          <a:r>
            <a:rPr lang="en-IN" sz="1800" b="1" dirty="0" smtClean="0"/>
            <a:t>International</a:t>
          </a:r>
          <a:endParaRPr lang="en-IN" sz="1800" b="1" dirty="0"/>
        </a:p>
      </dgm:t>
    </dgm:pt>
    <dgm:pt modelId="{100B50BB-15B7-4E14-8B79-BBA25D481C0E}" type="parTrans" cxnId="{3ACE832C-58B6-4CA1-A04B-DE2D22478E49}">
      <dgm:prSet>
        <dgm:style>
          <a:lnRef idx="3">
            <a:schemeClr val="dk1"/>
          </a:lnRef>
          <a:fillRef idx="0">
            <a:schemeClr val="dk1"/>
          </a:fillRef>
          <a:effectRef idx="2">
            <a:schemeClr val="dk1"/>
          </a:effectRef>
          <a:fontRef idx="minor">
            <a:schemeClr val="tx1"/>
          </a:fontRef>
        </dgm:style>
      </dgm:prSet>
      <dgm:spPr/>
      <dgm:t>
        <a:bodyPr/>
        <a:lstStyle/>
        <a:p>
          <a:endParaRPr lang="en-IN"/>
        </a:p>
      </dgm:t>
    </dgm:pt>
    <dgm:pt modelId="{7DDFF0B3-8175-456E-806D-78BE4D775B4B}" type="sibTrans" cxnId="{3ACE832C-58B6-4CA1-A04B-DE2D22478E49}">
      <dgm:prSet/>
      <dgm:spPr/>
      <dgm:t>
        <a:bodyPr/>
        <a:lstStyle/>
        <a:p>
          <a:endParaRPr lang="en-IN"/>
        </a:p>
      </dgm:t>
    </dgm:pt>
    <dgm:pt modelId="{DEE01619-DE56-49E0-8F75-053CA05377D5}" type="asst">
      <dgm:prSet phldrT="[Text]" custT="1"/>
      <dgm:spPr>
        <a:solidFill>
          <a:srgbClr val="FF0000"/>
        </a:solidFill>
        <a:ln w="28575"/>
      </dgm:spPr>
      <dgm:t>
        <a:bodyPr/>
        <a:lstStyle/>
        <a:p>
          <a:r>
            <a:rPr lang="en-IN" sz="1800" b="1" dirty="0" smtClean="0"/>
            <a:t>Domestic</a:t>
          </a:r>
          <a:endParaRPr lang="en-IN" sz="1800" b="1" dirty="0"/>
        </a:p>
      </dgm:t>
    </dgm:pt>
    <dgm:pt modelId="{BC543280-36E7-48D7-9040-D096752B0CCA}" type="parTrans" cxnId="{F75260AD-1F34-4C54-BB8C-311BD5EE6943}">
      <dgm:prSet>
        <dgm:style>
          <a:lnRef idx="3">
            <a:schemeClr val="dk1"/>
          </a:lnRef>
          <a:fillRef idx="0">
            <a:schemeClr val="dk1"/>
          </a:fillRef>
          <a:effectRef idx="2">
            <a:schemeClr val="dk1"/>
          </a:effectRef>
          <a:fontRef idx="minor">
            <a:schemeClr val="tx1"/>
          </a:fontRef>
        </dgm:style>
      </dgm:prSet>
      <dgm:spPr/>
      <dgm:t>
        <a:bodyPr/>
        <a:lstStyle/>
        <a:p>
          <a:endParaRPr lang="en-IN"/>
        </a:p>
      </dgm:t>
    </dgm:pt>
    <dgm:pt modelId="{BF9123AB-C300-4029-A96E-A5ECC66590BF}" type="sibTrans" cxnId="{F75260AD-1F34-4C54-BB8C-311BD5EE6943}">
      <dgm:prSet/>
      <dgm:spPr/>
      <dgm:t>
        <a:bodyPr/>
        <a:lstStyle/>
        <a:p>
          <a:endParaRPr lang="en-IN"/>
        </a:p>
      </dgm:t>
    </dgm:pt>
    <dgm:pt modelId="{5923AE45-AF01-402C-BDA0-58FD62B4BFCC}" type="asst">
      <dgm:prSet phldrT="[Text]" custT="1"/>
      <dgm:spPr>
        <a:solidFill>
          <a:srgbClr val="00B050"/>
        </a:solidFill>
        <a:ln w="28575"/>
      </dgm:spPr>
      <dgm:t>
        <a:bodyPr/>
        <a:lstStyle/>
        <a:p>
          <a:r>
            <a:rPr lang="en-IN" sz="1800" b="1" dirty="0" smtClean="0"/>
            <a:t>ADRs</a:t>
          </a:r>
          <a:endParaRPr lang="en-IN" sz="1800" b="1" dirty="0"/>
        </a:p>
      </dgm:t>
    </dgm:pt>
    <dgm:pt modelId="{91704188-31BF-4C7E-B698-1CD6C8F6275A}" type="parTrans" cxnId="{8614FCE1-DD10-4988-9FCF-336E7452CD86}">
      <dgm:prSet>
        <dgm:style>
          <a:lnRef idx="3">
            <a:schemeClr val="dk1"/>
          </a:lnRef>
          <a:fillRef idx="0">
            <a:schemeClr val="dk1"/>
          </a:fillRef>
          <a:effectRef idx="2">
            <a:schemeClr val="dk1"/>
          </a:effectRef>
          <a:fontRef idx="minor">
            <a:schemeClr val="tx1"/>
          </a:fontRef>
        </dgm:style>
      </dgm:prSet>
      <dgm:spPr/>
      <dgm:t>
        <a:bodyPr/>
        <a:lstStyle/>
        <a:p>
          <a:endParaRPr lang="en-IN"/>
        </a:p>
      </dgm:t>
    </dgm:pt>
    <dgm:pt modelId="{25CB3385-0451-40C0-A620-6D1386F74102}" type="sibTrans" cxnId="{8614FCE1-DD10-4988-9FCF-336E7452CD86}">
      <dgm:prSet/>
      <dgm:spPr/>
      <dgm:t>
        <a:bodyPr/>
        <a:lstStyle/>
        <a:p>
          <a:endParaRPr lang="en-IN"/>
        </a:p>
      </dgm:t>
    </dgm:pt>
    <dgm:pt modelId="{C04E7276-9ADC-47DB-B05B-738E029239E4}" type="asst">
      <dgm:prSet phldrT="[Text]" custT="1"/>
      <dgm:spPr>
        <a:solidFill>
          <a:srgbClr val="00B050"/>
        </a:solidFill>
        <a:ln w="28575"/>
      </dgm:spPr>
      <dgm:t>
        <a:bodyPr/>
        <a:lstStyle/>
        <a:p>
          <a:r>
            <a:rPr lang="en-IN" sz="1800" b="1" dirty="0" smtClean="0"/>
            <a:t>GDRs</a:t>
          </a:r>
          <a:endParaRPr lang="en-IN" sz="1800" b="1" dirty="0"/>
        </a:p>
      </dgm:t>
    </dgm:pt>
    <dgm:pt modelId="{9E6ED8D6-3DE1-4EF5-9789-2037CEFF32EE}" type="parTrans" cxnId="{81CC833F-42A1-4194-95D9-554F1CC41A17}">
      <dgm:prSet>
        <dgm:style>
          <a:lnRef idx="3">
            <a:schemeClr val="dk1"/>
          </a:lnRef>
          <a:fillRef idx="0">
            <a:schemeClr val="dk1"/>
          </a:fillRef>
          <a:effectRef idx="2">
            <a:schemeClr val="dk1"/>
          </a:effectRef>
          <a:fontRef idx="minor">
            <a:schemeClr val="tx1"/>
          </a:fontRef>
        </dgm:style>
      </dgm:prSet>
      <dgm:spPr/>
      <dgm:t>
        <a:bodyPr/>
        <a:lstStyle/>
        <a:p>
          <a:endParaRPr lang="en-IN"/>
        </a:p>
      </dgm:t>
    </dgm:pt>
    <dgm:pt modelId="{60204DAD-AEF5-439E-B1F5-B126DAF7379F}" type="sibTrans" cxnId="{81CC833F-42A1-4194-95D9-554F1CC41A17}">
      <dgm:prSet/>
      <dgm:spPr/>
      <dgm:t>
        <a:bodyPr/>
        <a:lstStyle/>
        <a:p>
          <a:endParaRPr lang="en-IN"/>
        </a:p>
      </dgm:t>
    </dgm:pt>
    <dgm:pt modelId="{D4CCE4E5-53E9-40C0-A361-4A26291D6768}" type="asst">
      <dgm:prSet phldrT="[Text]" custT="1"/>
      <dgm:spPr>
        <a:solidFill>
          <a:srgbClr val="00B050"/>
        </a:solidFill>
        <a:ln w="28575"/>
      </dgm:spPr>
      <dgm:t>
        <a:bodyPr/>
        <a:lstStyle/>
        <a:p>
          <a:r>
            <a:rPr lang="en-IN" sz="1800" b="1" dirty="0" smtClean="0"/>
            <a:t>Euro Issue</a:t>
          </a:r>
          <a:endParaRPr lang="en-IN" sz="1800" b="1" dirty="0"/>
        </a:p>
      </dgm:t>
    </dgm:pt>
    <dgm:pt modelId="{7B84E898-0C04-4FFF-A849-8CF09FCAD9C9}" type="parTrans" cxnId="{C3E96638-7473-4B2E-B38C-42FD7933A506}">
      <dgm:prSet>
        <dgm:style>
          <a:lnRef idx="3">
            <a:schemeClr val="dk1"/>
          </a:lnRef>
          <a:fillRef idx="0">
            <a:schemeClr val="dk1"/>
          </a:fillRef>
          <a:effectRef idx="2">
            <a:schemeClr val="dk1"/>
          </a:effectRef>
          <a:fontRef idx="minor">
            <a:schemeClr val="tx1"/>
          </a:fontRef>
        </dgm:style>
      </dgm:prSet>
      <dgm:spPr/>
      <dgm:t>
        <a:bodyPr/>
        <a:lstStyle/>
        <a:p>
          <a:endParaRPr lang="en-IN"/>
        </a:p>
      </dgm:t>
    </dgm:pt>
    <dgm:pt modelId="{170BC941-4796-449A-AB04-4D2CC6BD370A}" type="sibTrans" cxnId="{C3E96638-7473-4B2E-B38C-42FD7933A506}">
      <dgm:prSet/>
      <dgm:spPr/>
      <dgm:t>
        <a:bodyPr/>
        <a:lstStyle/>
        <a:p>
          <a:endParaRPr lang="en-IN"/>
        </a:p>
      </dgm:t>
    </dgm:pt>
    <dgm:pt modelId="{65BCA438-8BEC-4571-8E3F-9230E5450412}" type="asst">
      <dgm:prSet phldrT="[Text]" custT="1"/>
      <dgm:spPr>
        <a:solidFill>
          <a:srgbClr val="00B050"/>
        </a:solidFill>
        <a:ln w="28575"/>
      </dgm:spPr>
      <dgm:t>
        <a:bodyPr/>
        <a:lstStyle/>
        <a:p>
          <a:r>
            <a:rPr lang="en-IN" sz="1800" b="1" dirty="0" smtClean="0"/>
            <a:t>Primary Markets</a:t>
          </a:r>
          <a:endParaRPr lang="en-IN" sz="1800" b="1" dirty="0"/>
        </a:p>
      </dgm:t>
    </dgm:pt>
    <dgm:pt modelId="{310F52F2-5F65-4129-9592-B878662CB373}" type="parTrans" cxnId="{FE744C4A-4D35-49E1-9FFA-3E543EB42099}">
      <dgm:prSet>
        <dgm:style>
          <a:lnRef idx="3">
            <a:schemeClr val="dk1"/>
          </a:lnRef>
          <a:fillRef idx="0">
            <a:schemeClr val="dk1"/>
          </a:fillRef>
          <a:effectRef idx="2">
            <a:schemeClr val="dk1"/>
          </a:effectRef>
          <a:fontRef idx="minor">
            <a:schemeClr val="tx1"/>
          </a:fontRef>
        </dgm:style>
      </dgm:prSet>
      <dgm:spPr/>
      <dgm:t>
        <a:bodyPr/>
        <a:lstStyle/>
        <a:p>
          <a:endParaRPr lang="en-IN"/>
        </a:p>
      </dgm:t>
    </dgm:pt>
    <dgm:pt modelId="{D863EF9C-E9A9-4741-AA1A-38BB30339DD0}" type="sibTrans" cxnId="{FE744C4A-4D35-49E1-9FFA-3E543EB42099}">
      <dgm:prSet/>
      <dgm:spPr/>
      <dgm:t>
        <a:bodyPr/>
        <a:lstStyle/>
        <a:p>
          <a:endParaRPr lang="en-IN"/>
        </a:p>
      </dgm:t>
    </dgm:pt>
    <dgm:pt modelId="{0F3238BC-0A0A-4E78-9795-D407268EE5C1}" type="asst">
      <dgm:prSet phldrT="[Text]" custT="1"/>
      <dgm:spPr>
        <a:solidFill>
          <a:srgbClr val="00B050"/>
        </a:solidFill>
        <a:ln w="28575"/>
      </dgm:spPr>
      <dgm:t>
        <a:bodyPr/>
        <a:lstStyle/>
        <a:p>
          <a:r>
            <a:rPr lang="en-IN" sz="1800" b="1" dirty="0" smtClean="0"/>
            <a:t>Secondary Markets</a:t>
          </a:r>
          <a:endParaRPr lang="en-IN" sz="1800" b="1" dirty="0"/>
        </a:p>
      </dgm:t>
    </dgm:pt>
    <dgm:pt modelId="{BFA6CEAF-211F-42C1-95F0-12506DFF5836}" type="parTrans" cxnId="{A828B602-AC4F-4C9E-A1AF-0B0CB7C22C01}">
      <dgm:prSet>
        <dgm:style>
          <a:lnRef idx="3">
            <a:schemeClr val="dk1"/>
          </a:lnRef>
          <a:fillRef idx="0">
            <a:schemeClr val="dk1"/>
          </a:fillRef>
          <a:effectRef idx="2">
            <a:schemeClr val="dk1"/>
          </a:effectRef>
          <a:fontRef idx="minor">
            <a:schemeClr val="tx1"/>
          </a:fontRef>
        </dgm:style>
      </dgm:prSet>
      <dgm:spPr/>
      <dgm:t>
        <a:bodyPr/>
        <a:lstStyle/>
        <a:p>
          <a:endParaRPr lang="en-IN"/>
        </a:p>
      </dgm:t>
    </dgm:pt>
    <dgm:pt modelId="{B3BBF213-6199-443A-B79C-EECDCC745DD0}" type="sibTrans" cxnId="{A828B602-AC4F-4C9E-A1AF-0B0CB7C22C01}">
      <dgm:prSet/>
      <dgm:spPr/>
      <dgm:t>
        <a:bodyPr/>
        <a:lstStyle/>
        <a:p>
          <a:endParaRPr lang="en-IN"/>
        </a:p>
      </dgm:t>
    </dgm:pt>
    <dgm:pt modelId="{1B7F9A81-418E-46DC-87FD-087144118611}" type="asst">
      <dgm:prSet phldrT="[Text]" custT="1"/>
      <dgm:spPr>
        <a:solidFill>
          <a:srgbClr val="00B0F0"/>
        </a:solidFill>
        <a:ln w="28575"/>
      </dgm:spPr>
      <dgm:t>
        <a:bodyPr/>
        <a:lstStyle/>
        <a:p>
          <a:r>
            <a:rPr lang="en-IN" sz="1800" b="1" dirty="0" smtClean="0"/>
            <a:t>IPO</a:t>
          </a:r>
          <a:endParaRPr lang="en-IN" sz="1800" b="1" dirty="0"/>
        </a:p>
      </dgm:t>
    </dgm:pt>
    <dgm:pt modelId="{8CE3394E-6C57-4FB3-A8D1-EB1CB5E72A65}" type="parTrans" cxnId="{2F296F87-CB63-4AF0-ACEB-DA167AD371D9}">
      <dgm:prSet>
        <dgm:style>
          <a:lnRef idx="3">
            <a:schemeClr val="dk1"/>
          </a:lnRef>
          <a:fillRef idx="0">
            <a:schemeClr val="dk1"/>
          </a:fillRef>
          <a:effectRef idx="2">
            <a:schemeClr val="dk1"/>
          </a:effectRef>
          <a:fontRef idx="minor">
            <a:schemeClr val="tx1"/>
          </a:fontRef>
        </dgm:style>
      </dgm:prSet>
      <dgm:spPr/>
      <dgm:t>
        <a:bodyPr/>
        <a:lstStyle/>
        <a:p>
          <a:endParaRPr lang="en-IN"/>
        </a:p>
      </dgm:t>
    </dgm:pt>
    <dgm:pt modelId="{D3E4BC16-BD20-4CE9-8773-448FDED6EAEF}" type="sibTrans" cxnId="{2F296F87-CB63-4AF0-ACEB-DA167AD371D9}">
      <dgm:prSet/>
      <dgm:spPr/>
      <dgm:t>
        <a:bodyPr/>
        <a:lstStyle/>
        <a:p>
          <a:endParaRPr lang="en-IN"/>
        </a:p>
      </dgm:t>
    </dgm:pt>
    <dgm:pt modelId="{96A28E8A-1C5B-4FAA-9EEC-36378005AC10}" type="asst">
      <dgm:prSet phldrT="[Text]" custT="1"/>
      <dgm:spPr>
        <a:solidFill>
          <a:srgbClr val="00B0F0"/>
        </a:solidFill>
        <a:ln w="28575"/>
      </dgm:spPr>
      <dgm:t>
        <a:bodyPr/>
        <a:lstStyle/>
        <a:p>
          <a:r>
            <a:rPr lang="en-IN" sz="1800" b="1" dirty="0" smtClean="0"/>
            <a:t>Term Loans</a:t>
          </a:r>
          <a:endParaRPr lang="en-IN" sz="1800" b="1" dirty="0"/>
        </a:p>
      </dgm:t>
    </dgm:pt>
    <dgm:pt modelId="{9D931A84-401D-4B32-9536-406B4185C38A}" type="parTrans" cxnId="{36865B6D-B8A9-45A6-B7BB-B5D82A68CCF1}">
      <dgm:prSet>
        <dgm:style>
          <a:lnRef idx="3">
            <a:schemeClr val="dk1"/>
          </a:lnRef>
          <a:fillRef idx="0">
            <a:schemeClr val="dk1"/>
          </a:fillRef>
          <a:effectRef idx="2">
            <a:schemeClr val="dk1"/>
          </a:effectRef>
          <a:fontRef idx="minor">
            <a:schemeClr val="tx1"/>
          </a:fontRef>
        </dgm:style>
      </dgm:prSet>
      <dgm:spPr/>
      <dgm:t>
        <a:bodyPr/>
        <a:lstStyle/>
        <a:p>
          <a:endParaRPr lang="en-IN"/>
        </a:p>
      </dgm:t>
    </dgm:pt>
    <dgm:pt modelId="{3591666D-641A-40DD-B490-E50CC7220785}" type="sibTrans" cxnId="{36865B6D-B8A9-45A6-B7BB-B5D82A68CCF1}">
      <dgm:prSet/>
      <dgm:spPr/>
      <dgm:t>
        <a:bodyPr/>
        <a:lstStyle/>
        <a:p>
          <a:endParaRPr lang="en-IN"/>
        </a:p>
      </dgm:t>
    </dgm:pt>
    <dgm:pt modelId="{5F953AAD-0EB4-4EEF-BDCB-8811442F2550}" type="asst">
      <dgm:prSet phldrT="[Text]" custT="1"/>
      <dgm:spPr>
        <a:solidFill>
          <a:srgbClr val="00B0F0"/>
        </a:solidFill>
        <a:ln w="28575"/>
      </dgm:spPr>
      <dgm:t>
        <a:bodyPr/>
        <a:lstStyle/>
        <a:p>
          <a:r>
            <a:rPr lang="en-IN" sz="1800" b="1" dirty="0" smtClean="0"/>
            <a:t>Venture Capital</a:t>
          </a:r>
          <a:endParaRPr lang="en-IN" sz="1800" b="1" dirty="0"/>
        </a:p>
      </dgm:t>
    </dgm:pt>
    <dgm:pt modelId="{40343CA9-8103-42AC-A9E9-467D65EE7091}" type="parTrans" cxnId="{10D7441A-A214-4B84-ADFC-57B900B79A50}">
      <dgm:prSet>
        <dgm:style>
          <a:lnRef idx="3">
            <a:schemeClr val="dk1"/>
          </a:lnRef>
          <a:fillRef idx="0">
            <a:schemeClr val="dk1"/>
          </a:fillRef>
          <a:effectRef idx="2">
            <a:schemeClr val="dk1"/>
          </a:effectRef>
          <a:fontRef idx="minor">
            <a:schemeClr val="tx1"/>
          </a:fontRef>
        </dgm:style>
      </dgm:prSet>
      <dgm:spPr/>
      <dgm:t>
        <a:bodyPr/>
        <a:lstStyle/>
        <a:p>
          <a:endParaRPr lang="en-IN"/>
        </a:p>
      </dgm:t>
    </dgm:pt>
    <dgm:pt modelId="{0680D61E-DD64-42E6-99A3-B5EF4A6EB1CB}" type="sibTrans" cxnId="{10D7441A-A214-4B84-ADFC-57B900B79A50}">
      <dgm:prSet/>
      <dgm:spPr/>
      <dgm:t>
        <a:bodyPr/>
        <a:lstStyle/>
        <a:p>
          <a:endParaRPr lang="en-IN"/>
        </a:p>
      </dgm:t>
    </dgm:pt>
    <dgm:pt modelId="{BCD26E95-756D-4F00-97E8-2CF8C3158936}" type="asst">
      <dgm:prSet phldrT="[Text]" custT="1"/>
      <dgm:spPr>
        <a:solidFill>
          <a:srgbClr val="00B0F0"/>
        </a:solidFill>
        <a:ln w="28575"/>
      </dgm:spPr>
      <dgm:t>
        <a:bodyPr/>
        <a:lstStyle/>
        <a:p>
          <a:r>
            <a:rPr lang="en-IN" sz="1800" b="1" dirty="0" smtClean="0"/>
            <a:t>Project Finance </a:t>
          </a:r>
          <a:endParaRPr lang="en-IN" sz="1800" b="1" dirty="0"/>
        </a:p>
      </dgm:t>
    </dgm:pt>
    <dgm:pt modelId="{9EA96E4C-D166-41AB-97C6-1CFB9CEE727D}" type="parTrans" cxnId="{9975B983-BBE1-427A-A040-B916155A6303}">
      <dgm:prSet>
        <dgm:style>
          <a:lnRef idx="3">
            <a:schemeClr val="dk1"/>
          </a:lnRef>
          <a:fillRef idx="0">
            <a:schemeClr val="dk1"/>
          </a:fillRef>
          <a:effectRef idx="2">
            <a:schemeClr val="dk1"/>
          </a:effectRef>
          <a:fontRef idx="minor">
            <a:schemeClr val="tx1"/>
          </a:fontRef>
        </dgm:style>
      </dgm:prSet>
      <dgm:spPr/>
      <dgm:t>
        <a:bodyPr/>
        <a:lstStyle/>
        <a:p>
          <a:endParaRPr lang="en-IN"/>
        </a:p>
      </dgm:t>
    </dgm:pt>
    <dgm:pt modelId="{00FB7C40-F761-40F3-98B0-B1DF6CF3736F}" type="sibTrans" cxnId="{9975B983-BBE1-427A-A040-B916155A6303}">
      <dgm:prSet/>
      <dgm:spPr/>
      <dgm:t>
        <a:bodyPr/>
        <a:lstStyle/>
        <a:p>
          <a:endParaRPr lang="en-IN"/>
        </a:p>
      </dgm:t>
    </dgm:pt>
    <dgm:pt modelId="{70478C97-7FD8-4590-940A-3175405CE52C}" type="asst">
      <dgm:prSet phldrT="[Text]" custT="1"/>
      <dgm:spPr>
        <a:solidFill>
          <a:srgbClr val="00B0F0"/>
        </a:solidFill>
        <a:ln w="28575"/>
      </dgm:spPr>
      <dgm:t>
        <a:bodyPr/>
        <a:lstStyle/>
        <a:p>
          <a:r>
            <a:rPr lang="en-IN" sz="1800" b="1" dirty="0" smtClean="0"/>
            <a:t>Leasing</a:t>
          </a:r>
          <a:endParaRPr lang="en-IN" sz="1800" b="1" dirty="0"/>
        </a:p>
      </dgm:t>
    </dgm:pt>
    <dgm:pt modelId="{C7D41F2D-D36F-4006-A397-646E2889CBFF}" type="parTrans" cxnId="{4603F6A5-FE64-4627-93B4-E8387EDB53B7}">
      <dgm:prSet>
        <dgm:style>
          <a:lnRef idx="3">
            <a:schemeClr val="dk1"/>
          </a:lnRef>
          <a:fillRef idx="0">
            <a:schemeClr val="dk1"/>
          </a:fillRef>
          <a:effectRef idx="2">
            <a:schemeClr val="dk1"/>
          </a:effectRef>
          <a:fontRef idx="minor">
            <a:schemeClr val="tx1"/>
          </a:fontRef>
        </dgm:style>
      </dgm:prSet>
      <dgm:spPr/>
      <dgm:t>
        <a:bodyPr/>
        <a:lstStyle/>
        <a:p>
          <a:endParaRPr lang="en-IN"/>
        </a:p>
      </dgm:t>
    </dgm:pt>
    <dgm:pt modelId="{564FF9BA-39EF-45D5-93FF-3DD50F7A3BCB}" type="sibTrans" cxnId="{4603F6A5-FE64-4627-93B4-E8387EDB53B7}">
      <dgm:prSet/>
      <dgm:spPr/>
      <dgm:t>
        <a:bodyPr/>
        <a:lstStyle/>
        <a:p>
          <a:endParaRPr lang="en-IN"/>
        </a:p>
      </dgm:t>
    </dgm:pt>
    <dgm:pt modelId="{CCF8D513-D2E2-4A6C-B258-18D05DF55B0C}" type="asst">
      <dgm:prSet phldrT="[Text]" custT="1"/>
      <dgm:spPr>
        <a:solidFill>
          <a:srgbClr val="00B0F0"/>
        </a:solidFill>
        <a:ln w="28575"/>
      </dgm:spPr>
      <dgm:t>
        <a:bodyPr/>
        <a:lstStyle/>
        <a:p>
          <a:r>
            <a:rPr lang="en-IN" sz="1800" b="1" dirty="0" smtClean="0"/>
            <a:t>Investment Banking</a:t>
          </a:r>
          <a:endParaRPr lang="en-IN" sz="1800" b="1" dirty="0"/>
        </a:p>
      </dgm:t>
    </dgm:pt>
    <dgm:pt modelId="{8A180C13-A4A2-4231-AD63-7B1118325311}" type="parTrans" cxnId="{EA5A89B5-9F41-441E-869F-9E78FDBB0326}">
      <dgm:prSet>
        <dgm:style>
          <a:lnRef idx="3">
            <a:schemeClr val="dk1"/>
          </a:lnRef>
          <a:fillRef idx="0">
            <a:schemeClr val="dk1"/>
          </a:fillRef>
          <a:effectRef idx="2">
            <a:schemeClr val="dk1"/>
          </a:effectRef>
          <a:fontRef idx="minor">
            <a:schemeClr val="tx1"/>
          </a:fontRef>
        </dgm:style>
      </dgm:prSet>
      <dgm:spPr/>
      <dgm:t>
        <a:bodyPr/>
        <a:lstStyle/>
        <a:p>
          <a:endParaRPr lang="en-IN"/>
        </a:p>
      </dgm:t>
    </dgm:pt>
    <dgm:pt modelId="{FAB0F734-0662-4027-AB70-0CC81C08E812}" type="sibTrans" cxnId="{EA5A89B5-9F41-441E-869F-9E78FDBB0326}">
      <dgm:prSet/>
      <dgm:spPr/>
      <dgm:t>
        <a:bodyPr/>
        <a:lstStyle/>
        <a:p>
          <a:endParaRPr lang="en-IN"/>
        </a:p>
      </dgm:t>
    </dgm:pt>
    <dgm:pt modelId="{975DECB7-1AC0-455A-B2C8-39056827C7CB}" type="asst">
      <dgm:prSet phldrT="[Text]" custT="1"/>
      <dgm:spPr>
        <a:solidFill>
          <a:srgbClr val="00B0F0"/>
        </a:solidFill>
        <a:ln w="28575"/>
      </dgm:spPr>
      <dgm:t>
        <a:bodyPr/>
        <a:lstStyle/>
        <a:p>
          <a:r>
            <a:rPr lang="en-IN" sz="1800" b="1" dirty="0" smtClean="0"/>
            <a:t>Equity Shares </a:t>
          </a:r>
          <a:endParaRPr lang="en-IN" sz="1800" b="1" dirty="0"/>
        </a:p>
      </dgm:t>
    </dgm:pt>
    <dgm:pt modelId="{8564D542-C412-4CD0-904A-968A2EF4EE24}" type="parTrans" cxnId="{E5EA8545-61BA-4358-9678-BBD0B0F361D2}">
      <dgm:prSet>
        <dgm:style>
          <a:lnRef idx="3">
            <a:schemeClr val="dk1"/>
          </a:lnRef>
          <a:fillRef idx="0">
            <a:schemeClr val="dk1"/>
          </a:fillRef>
          <a:effectRef idx="2">
            <a:schemeClr val="dk1"/>
          </a:effectRef>
          <a:fontRef idx="minor">
            <a:schemeClr val="tx1"/>
          </a:fontRef>
        </dgm:style>
      </dgm:prSet>
      <dgm:spPr/>
      <dgm:t>
        <a:bodyPr/>
        <a:lstStyle/>
        <a:p>
          <a:endParaRPr lang="en-IN"/>
        </a:p>
      </dgm:t>
    </dgm:pt>
    <dgm:pt modelId="{F0B9F39A-FEFA-446B-A267-5532EDED9563}" type="sibTrans" cxnId="{E5EA8545-61BA-4358-9678-BBD0B0F361D2}">
      <dgm:prSet/>
      <dgm:spPr/>
      <dgm:t>
        <a:bodyPr/>
        <a:lstStyle/>
        <a:p>
          <a:endParaRPr lang="en-IN"/>
        </a:p>
      </dgm:t>
    </dgm:pt>
    <dgm:pt modelId="{9EC20134-AD10-439A-A85F-B4E8D9A868F0}" type="asst">
      <dgm:prSet phldrT="[Text]" custT="1"/>
      <dgm:spPr>
        <a:solidFill>
          <a:srgbClr val="00B0F0"/>
        </a:solidFill>
        <a:ln w="28575"/>
      </dgm:spPr>
      <dgm:t>
        <a:bodyPr/>
        <a:lstStyle/>
        <a:p>
          <a:r>
            <a:rPr lang="en-IN" sz="1800" b="1" dirty="0" smtClean="0"/>
            <a:t>Debentures</a:t>
          </a:r>
          <a:endParaRPr lang="en-IN" sz="1800" b="1" dirty="0"/>
        </a:p>
      </dgm:t>
    </dgm:pt>
    <dgm:pt modelId="{ABDD1FDB-0DB3-462C-9A97-45C64B3E197B}" type="parTrans" cxnId="{96B8EC43-3501-4ACF-87AF-970D65AA9349}">
      <dgm:prSet>
        <dgm:style>
          <a:lnRef idx="3">
            <a:schemeClr val="dk1"/>
          </a:lnRef>
          <a:fillRef idx="0">
            <a:schemeClr val="dk1"/>
          </a:fillRef>
          <a:effectRef idx="2">
            <a:schemeClr val="dk1"/>
          </a:effectRef>
          <a:fontRef idx="minor">
            <a:schemeClr val="tx1"/>
          </a:fontRef>
        </dgm:style>
      </dgm:prSet>
      <dgm:spPr/>
      <dgm:t>
        <a:bodyPr/>
        <a:lstStyle/>
        <a:p>
          <a:endParaRPr lang="en-IN"/>
        </a:p>
      </dgm:t>
    </dgm:pt>
    <dgm:pt modelId="{F6C13110-2ACA-41C2-BCE4-645B4C9A02C7}" type="sibTrans" cxnId="{96B8EC43-3501-4ACF-87AF-970D65AA9349}">
      <dgm:prSet/>
      <dgm:spPr/>
      <dgm:t>
        <a:bodyPr/>
        <a:lstStyle/>
        <a:p>
          <a:endParaRPr lang="en-IN"/>
        </a:p>
      </dgm:t>
    </dgm:pt>
    <dgm:pt modelId="{8A68BCBA-61F7-41E3-8CF8-FBC3B4E9B2EA}" type="asst">
      <dgm:prSet phldrT="[Text]" custT="1"/>
      <dgm:spPr>
        <a:solidFill>
          <a:srgbClr val="00B0F0"/>
        </a:solidFill>
        <a:ln w="28575"/>
      </dgm:spPr>
      <dgm:t>
        <a:bodyPr/>
        <a:lstStyle/>
        <a:p>
          <a:r>
            <a:rPr lang="en-IN" sz="1800" b="1" dirty="0" smtClean="0"/>
            <a:t>Preferred Stock</a:t>
          </a:r>
          <a:endParaRPr lang="en-IN" sz="1800" b="1" dirty="0"/>
        </a:p>
      </dgm:t>
    </dgm:pt>
    <dgm:pt modelId="{421E82CF-5185-45CD-9BEF-B400FAE5E593}" type="parTrans" cxnId="{427A5AA6-EF2F-4AD9-8F24-6FEDBB66FAA0}">
      <dgm:prSet>
        <dgm:style>
          <a:lnRef idx="3">
            <a:schemeClr val="dk1"/>
          </a:lnRef>
          <a:fillRef idx="0">
            <a:schemeClr val="dk1"/>
          </a:fillRef>
          <a:effectRef idx="2">
            <a:schemeClr val="dk1"/>
          </a:effectRef>
          <a:fontRef idx="minor">
            <a:schemeClr val="tx1"/>
          </a:fontRef>
        </dgm:style>
      </dgm:prSet>
      <dgm:spPr/>
      <dgm:t>
        <a:bodyPr/>
        <a:lstStyle/>
        <a:p>
          <a:endParaRPr lang="en-IN"/>
        </a:p>
      </dgm:t>
    </dgm:pt>
    <dgm:pt modelId="{CD6D9340-4804-4AAA-AE42-8E2E6C2315F5}" type="sibTrans" cxnId="{427A5AA6-EF2F-4AD9-8F24-6FEDBB66FAA0}">
      <dgm:prSet/>
      <dgm:spPr/>
      <dgm:t>
        <a:bodyPr/>
        <a:lstStyle/>
        <a:p>
          <a:endParaRPr lang="en-IN"/>
        </a:p>
      </dgm:t>
    </dgm:pt>
    <dgm:pt modelId="{B587B9A1-A8F8-4714-90DB-5F9E066E7941}" type="asst">
      <dgm:prSet phldrT="[Text]" custT="1"/>
      <dgm:spPr>
        <a:solidFill>
          <a:srgbClr val="00B0F0"/>
        </a:solidFill>
        <a:ln w="28575"/>
      </dgm:spPr>
      <dgm:t>
        <a:bodyPr/>
        <a:lstStyle/>
        <a:p>
          <a:r>
            <a:rPr lang="en-IN" sz="1800" b="1" dirty="0" smtClean="0"/>
            <a:t>Hybrids</a:t>
          </a:r>
          <a:endParaRPr lang="en-IN" sz="1800" b="1" dirty="0"/>
        </a:p>
      </dgm:t>
    </dgm:pt>
    <dgm:pt modelId="{CAFB33C5-13E3-47A7-8ACA-D8233D75563B}" type="parTrans" cxnId="{823F1668-645D-43AE-B604-1724FFD74414}">
      <dgm:prSet>
        <dgm:style>
          <a:lnRef idx="3">
            <a:schemeClr val="dk1"/>
          </a:lnRef>
          <a:fillRef idx="0">
            <a:schemeClr val="dk1"/>
          </a:fillRef>
          <a:effectRef idx="2">
            <a:schemeClr val="dk1"/>
          </a:effectRef>
          <a:fontRef idx="minor">
            <a:schemeClr val="tx1"/>
          </a:fontRef>
        </dgm:style>
      </dgm:prSet>
      <dgm:spPr/>
      <dgm:t>
        <a:bodyPr/>
        <a:lstStyle/>
        <a:p>
          <a:endParaRPr lang="en-IN"/>
        </a:p>
      </dgm:t>
    </dgm:pt>
    <dgm:pt modelId="{87EBF3F1-23A9-4D7D-9F13-A615D709E820}" type="sibTrans" cxnId="{823F1668-645D-43AE-B604-1724FFD74414}">
      <dgm:prSet/>
      <dgm:spPr/>
      <dgm:t>
        <a:bodyPr/>
        <a:lstStyle/>
        <a:p>
          <a:endParaRPr lang="en-IN"/>
        </a:p>
      </dgm:t>
    </dgm:pt>
    <dgm:pt modelId="{57B40CA6-2DF4-4AA9-A871-32F42967082C}" type="asst">
      <dgm:prSet phldrT="[Text]" custT="1"/>
      <dgm:spPr>
        <a:solidFill>
          <a:srgbClr val="7030A0"/>
        </a:solidFill>
        <a:ln w="28575"/>
      </dgm:spPr>
      <dgm:t>
        <a:bodyPr/>
        <a:lstStyle/>
        <a:p>
          <a:r>
            <a:rPr lang="en-US" sz="1800" b="1" dirty="0" smtClean="0"/>
            <a:t>Money Market</a:t>
          </a:r>
          <a:endParaRPr lang="en-IN" sz="1800" b="1" dirty="0"/>
        </a:p>
      </dgm:t>
    </dgm:pt>
    <dgm:pt modelId="{19646434-8653-4A5E-803A-1B6037EC4E1D}" type="parTrans" cxnId="{F55C9353-BFF2-4DEE-BC67-DD00756C05E4}">
      <dgm:prSet>
        <dgm:style>
          <a:lnRef idx="3">
            <a:schemeClr val="dk1"/>
          </a:lnRef>
          <a:fillRef idx="0">
            <a:schemeClr val="dk1"/>
          </a:fillRef>
          <a:effectRef idx="2">
            <a:schemeClr val="dk1"/>
          </a:effectRef>
          <a:fontRef idx="minor">
            <a:schemeClr val="tx1"/>
          </a:fontRef>
        </dgm:style>
      </dgm:prSet>
      <dgm:spPr/>
      <dgm:t>
        <a:bodyPr/>
        <a:lstStyle/>
        <a:p>
          <a:endParaRPr lang="en-IN"/>
        </a:p>
      </dgm:t>
    </dgm:pt>
    <dgm:pt modelId="{5BE02A7E-8D68-470F-9810-D21ABEEF2033}" type="sibTrans" cxnId="{F55C9353-BFF2-4DEE-BC67-DD00756C05E4}">
      <dgm:prSet/>
      <dgm:spPr/>
      <dgm:t>
        <a:bodyPr/>
        <a:lstStyle/>
        <a:p>
          <a:endParaRPr lang="en-IN"/>
        </a:p>
      </dgm:t>
    </dgm:pt>
    <dgm:pt modelId="{7245E0DE-3369-4C3B-8F95-59B395003BF8}" type="asst">
      <dgm:prSet phldrT="[Text]" custT="1"/>
      <dgm:spPr>
        <a:solidFill>
          <a:srgbClr val="FF0000"/>
        </a:solidFill>
        <a:ln w="28575"/>
      </dgm:spPr>
      <dgm:t>
        <a:bodyPr/>
        <a:lstStyle/>
        <a:p>
          <a:r>
            <a:rPr lang="en-IN" sz="1800" b="1" dirty="0" smtClean="0"/>
            <a:t>Lines of Credit</a:t>
          </a:r>
          <a:endParaRPr lang="en-IN" sz="1800" b="1" dirty="0"/>
        </a:p>
      </dgm:t>
    </dgm:pt>
    <dgm:pt modelId="{BEDCEA55-7471-4070-B477-FB94A71EE957}" type="parTrans" cxnId="{A3EB30A3-75CB-4D01-8487-71F42881FAFF}">
      <dgm:prSet>
        <dgm:style>
          <a:lnRef idx="3">
            <a:schemeClr val="dk1"/>
          </a:lnRef>
          <a:fillRef idx="0">
            <a:schemeClr val="dk1"/>
          </a:fillRef>
          <a:effectRef idx="2">
            <a:schemeClr val="dk1"/>
          </a:effectRef>
          <a:fontRef idx="minor">
            <a:schemeClr val="tx1"/>
          </a:fontRef>
        </dgm:style>
      </dgm:prSet>
      <dgm:spPr/>
      <dgm:t>
        <a:bodyPr/>
        <a:lstStyle/>
        <a:p>
          <a:endParaRPr lang="en-IN"/>
        </a:p>
      </dgm:t>
    </dgm:pt>
    <dgm:pt modelId="{EF9D63EA-1DBE-4DEC-9FF9-0EB05D3A7302}" type="sibTrans" cxnId="{A3EB30A3-75CB-4D01-8487-71F42881FAFF}">
      <dgm:prSet/>
      <dgm:spPr/>
      <dgm:t>
        <a:bodyPr/>
        <a:lstStyle/>
        <a:p>
          <a:endParaRPr lang="en-IN"/>
        </a:p>
      </dgm:t>
    </dgm:pt>
    <dgm:pt modelId="{1A36DD0C-DFE8-4FA1-903C-9E819A587638}" type="asst">
      <dgm:prSet phldrT="[Text]" custT="1"/>
      <dgm:spPr>
        <a:solidFill>
          <a:srgbClr val="FF0000"/>
        </a:solidFill>
        <a:ln w="28575"/>
      </dgm:spPr>
      <dgm:t>
        <a:bodyPr/>
        <a:lstStyle/>
        <a:p>
          <a:r>
            <a:rPr lang="en-IN" sz="1800" b="1" dirty="0" smtClean="0"/>
            <a:t>Commercial Papers</a:t>
          </a:r>
          <a:endParaRPr lang="en-IN" sz="1800" b="1" dirty="0"/>
        </a:p>
      </dgm:t>
    </dgm:pt>
    <dgm:pt modelId="{BD0C8F6A-BC66-4C08-842B-B22F2E1FA3A6}" type="parTrans" cxnId="{E2E3755F-D25C-409A-8856-66AC6FDD0D17}">
      <dgm:prSet>
        <dgm:style>
          <a:lnRef idx="3">
            <a:schemeClr val="dk1"/>
          </a:lnRef>
          <a:fillRef idx="0">
            <a:schemeClr val="dk1"/>
          </a:fillRef>
          <a:effectRef idx="2">
            <a:schemeClr val="dk1"/>
          </a:effectRef>
          <a:fontRef idx="minor">
            <a:schemeClr val="tx1"/>
          </a:fontRef>
        </dgm:style>
      </dgm:prSet>
      <dgm:spPr/>
      <dgm:t>
        <a:bodyPr/>
        <a:lstStyle/>
        <a:p>
          <a:endParaRPr lang="en-IN"/>
        </a:p>
      </dgm:t>
    </dgm:pt>
    <dgm:pt modelId="{C3D3F135-5DFC-4270-989A-4C82E60DCEB8}" type="sibTrans" cxnId="{E2E3755F-D25C-409A-8856-66AC6FDD0D17}">
      <dgm:prSet/>
      <dgm:spPr/>
      <dgm:t>
        <a:bodyPr/>
        <a:lstStyle/>
        <a:p>
          <a:endParaRPr lang="en-IN"/>
        </a:p>
      </dgm:t>
    </dgm:pt>
    <dgm:pt modelId="{DC74C321-0584-49EA-9BC2-EF7326942A17}" type="asst">
      <dgm:prSet phldrT="[Text]" custT="1"/>
      <dgm:spPr>
        <a:solidFill>
          <a:srgbClr val="FF0000"/>
        </a:solidFill>
        <a:ln w="28575"/>
      </dgm:spPr>
      <dgm:t>
        <a:bodyPr/>
        <a:lstStyle/>
        <a:p>
          <a:r>
            <a:rPr lang="en-IN" sz="1800" b="1" dirty="0" smtClean="0"/>
            <a:t>Factoring </a:t>
          </a:r>
          <a:endParaRPr lang="en-IN" sz="1800" b="1" dirty="0"/>
        </a:p>
      </dgm:t>
    </dgm:pt>
    <dgm:pt modelId="{8F563029-0121-4D31-9A26-1DC1D2FFBDD0}" type="parTrans" cxnId="{D6B6AD92-4BA1-4AB1-A450-A0CBAA76F397}">
      <dgm:prSet>
        <dgm:style>
          <a:lnRef idx="3">
            <a:schemeClr val="dk1"/>
          </a:lnRef>
          <a:fillRef idx="0">
            <a:schemeClr val="dk1"/>
          </a:fillRef>
          <a:effectRef idx="2">
            <a:schemeClr val="dk1"/>
          </a:effectRef>
          <a:fontRef idx="minor">
            <a:schemeClr val="tx1"/>
          </a:fontRef>
        </dgm:style>
      </dgm:prSet>
      <dgm:spPr/>
      <dgm:t>
        <a:bodyPr/>
        <a:lstStyle/>
        <a:p>
          <a:endParaRPr lang="en-IN"/>
        </a:p>
      </dgm:t>
    </dgm:pt>
    <dgm:pt modelId="{6E30EDA9-EE34-4002-84F1-83813C980DE8}" type="sibTrans" cxnId="{D6B6AD92-4BA1-4AB1-A450-A0CBAA76F397}">
      <dgm:prSet/>
      <dgm:spPr/>
      <dgm:t>
        <a:bodyPr/>
        <a:lstStyle/>
        <a:p>
          <a:endParaRPr lang="en-IN"/>
        </a:p>
      </dgm:t>
    </dgm:pt>
    <dgm:pt modelId="{554FCCDA-8B5E-4E9B-B3B1-921B18A753B9}" type="asst">
      <dgm:prSet phldrT="[Text]" custT="1"/>
      <dgm:spPr>
        <a:solidFill>
          <a:srgbClr val="FF0000"/>
        </a:solidFill>
        <a:ln w="28575"/>
      </dgm:spPr>
      <dgm:t>
        <a:bodyPr/>
        <a:lstStyle/>
        <a:p>
          <a:r>
            <a:rPr lang="en-IN" sz="1800" b="1" dirty="0" smtClean="0"/>
            <a:t>Working Capital Loans</a:t>
          </a:r>
          <a:endParaRPr lang="en-IN" sz="1800" b="1" dirty="0"/>
        </a:p>
      </dgm:t>
    </dgm:pt>
    <dgm:pt modelId="{145895FB-4058-4F49-BF3F-F066D72CBD80}" type="parTrans" cxnId="{686C4216-6802-4088-9C1D-50C1663B435B}">
      <dgm:prSet>
        <dgm:style>
          <a:lnRef idx="3">
            <a:schemeClr val="dk1"/>
          </a:lnRef>
          <a:fillRef idx="0">
            <a:schemeClr val="dk1"/>
          </a:fillRef>
          <a:effectRef idx="2">
            <a:schemeClr val="dk1"/>
          </a:effectRef>
          <a:fontRef idx="minor">
            <a:schemeClr val="tx1"/>
          </a:fontRef>
        </dgm:style>
      </dgm:prSet>
      <dgm:spPr/>
      <dgm:t>
        <a:bodyPr/>
        <a:lstStyle/>
        <a:p>
          <a:endParaRPr lang="en-IN"/>
        </a:p>
      </dgm:t>
    </dgm:pt>
    <dgm:pt modelId="{8A3B016D-6893-4205-8831-A030ACEB6BEF}" type="sibTrans" cxnId="{686C4216-6802-4088-9C1D-50C1663B435B}">
      <dgm:prSet/>
      <dgm:spPr/>
      <dgm:t>
        <a:bodyPr/>
        <a:lstStyle/>
        <a:p>
          <a:endParaRPr lang="en-IN"/>
        </a:p>
      </dgm:t>
    </dgm:pt>
    <dgm:pt modelId="{01116084-7F67-4453-8A69-0057E340FA5F}" type="pres">
      <dgm:prSet presAssocID="{E15023F0-252A-4556-987B-31452D2DDE88}" presName="hierChild1" presStyleCnt="0">
        <dgm:presLayoutVars>
          <dgm:orgChart val="1"/>
          <dgm:chPref val="1"/>
          <dgm:dir/>
          <dgm:animOne val="branch"/>
          <dgm:animLvl val="lvl"/>
          <dgm:resizeHandles/>
        </dgm:presLayoutVars>
      </dgm:prSet>
      <dgm:spPr/>
      <dgm:t>
        <a:bodyPr/>
        <a:lstStyle/>
        <a:p>
          <a:endParaRPr lang="en-IN"/>
        </a:p>
      </dgm:t>
    </dgm:pt>
    <dgm:pt modelId="{E08DFC1E-58DB-4762-8CE9-7DD8EF5425B5}" type="pres">
      <dgm:prSet presAssocID="{0927DEC1-92AB-4861-9DDF-2E03F0C58500}" presName="hierRoot1" presStyleCnt="0">
        <dgm:presLayoutVars>
          <dgm:hierBranch val="init"/>
        </dgm:presLayoutVars>
      </dgm:prSet>
      <dgm:spPr/>
      <dgm:t>
        <a:bodyPr/>
        <a:lstStyle/>
        <a:p>
          <a:endParaRPr lang="en-IN"/>
        </a:p>
      </dgm:t>
    </dgm:pt>
    <dgm:pt modelId="{4CE9239E-6C5A-4527-A053-C71A97B94847}" type="pres">
      <dgm:prSet presAssocID="{0927DEC1-92AB-4861-9DDF-2E03F0C58500}" presName="rootComposite1" presStyleCnt="0"/>
      <dgm:spPr/>
      <dgm:t>
        <a:bodyPr/>
        <a:lstStyle/>
        <a:p>
          <a:endParaRPr lang="en-IN"/>
        </a:p>
      </dgm:t>
    </dgm:pt>
    <dgm:pt modelId="{CED0491A-75B9-4EB2-9A01-BC6784F579FF}" type="pres">
      <dgm:prSet presAssocID="{0927DEC1-92AB-4861-9DDF-2E03F0C58500}" presName="rootText1" presStyleLbl="node0" presStyleIdx="0" presStyleCnt="1" custScaleX="1013322" custScaleY="351003">
        <dgm:presLayoutVars>
          <dgm:chPref val="3"/>
        </dgm:presLayoutVars>
      </dgm:prSet>
      <dgm:spPr/>
      <dgm:t>
        <a:bodyPr/>
        <a:lstStyle/>
        <a:p>
          <a:endParaRPr lang="en-IN"/>
        </a:p>
      </dgm:t>
    </dgm:pt>
    <dgm:pt modelId="{E0C536B9-8208-4A39-9E47-2B2D9A6F7325}" type="pres">
      <dgm:prSet presAssocID="{0927DEC1-92AB-4861-9DDF-2E03F0C58500}" presName="rootConnector1" presStyleLbl="node1" presStyleIdx="0" presStyleCnt="0"/>
      <dgm:spPr/>
      <dgm:t>
        <a:bodyPr/>
        <a:lstStyle/>
        <a:p>
          <a:endParaRPr lang="en-IN"/>
        </a:p>
      </dgm:t>
    </dgm:pt>
    <dgm:pt modelId="{0B416918-90FA-4F13-AB9D-55C22BA7EAB5}" type="pres">
      <dgm:prSet presAssocID="{0927DEC1-92AB-4861-9DDF-2E03F0C58500}" presName="hierChild2" presStyleCnt="0"/>
      <dgm:spPr/>
      <dgm:t>
        <a:bodyPr/>
        <a:lstStyle/>
        <a:p>
          <a:endParaRPr lang="en-IN"/>
        </a:p>
      </dgm:t>
    </dgm:pt>
    <dgm:pt modelId="{DAD2D5A0-E024-4E31-8073-634B195FDBAF}" type="pres">
      <dgm:prSet presAssocID="{0927DEC1-92AB-4861-9DDF-2E03F0C58500}" presName="hierChild3" presStyleCnt="0"/>
      <dgm:spPr/>
      <dgm:t>
        <a:bodyPr/>
        <a:lstStyle/>
        <a:p>
          <a:endParaRPr lang="en-IN"/>
        </a:p>
      </dgm:t>
    </dgm:pt>
    <dgm:pt modelId="{77BCEAD7-8469-4F10-9761-784AA3B53467}" type="pres">
      <dgm:prSet presAssocID="{312C5303-F6DC-4465-B09A-5D3BDC254510}" presName="Name111" presStyleLbl="parChTrans1D2" presStyleIdx="0" presStyleCnt="2"/>
      <dgm:spPr/>
      <dgm:t>
        <a:bodyPr/>
        <a:lstStyle/>
        <a:p>
          <a:endParaRPr lang="en-IN"/>
        </a:p>
      </dgm:t>
    </dgm:pt>
    <dgm:pt modelId="{885B395F-5E76-4C9F-86D4-11EF4CDBBA2C}" type="pres">
      <dgm:prSet presAssocID="{D63CFF13-ADED-41B9-9743-5ACC9F1293FD}" presName="hierRoot3" presStyleCnt="0">
        <dgm:presLayoutVars>
          <dgm:hierBranch val="init"/>
        </dgm:presLayoutVars>
      </dgm:prSet>
      <dgm:spPr/>
      <dgm:t>
        <a:bodyPr/>
        <a:lstStyle/>
        <a:p>
          <a:endParaRPr lang="en-IN"/>
        </a:p>
      </dgm:t>
    </dgm:pt>
    <dgm:pt modelId="{8DEF2B03-38D2-46C6-A83D-CF377F457D87}" type="pres">
      <dgm:prSet presAssocID="{D63CFF13-ADED-41B9-9743-5ACC9F1293FD}" presName="rootComposite3" presStyleCnt="0"/>
      <dgm:spPr/>
      <dgm:t>
        <a:bodyPr/>
        <a:lstStyle/>
        <a:p>
          <a:endParaRPr lang="en-IN"/>
        </a:p>
      </dgm:t>
    </dgm:pt>
    <dgm:pt modelId="{9767F352-9B52-40C7-AF82-0CE41EA24AA1}" type="pres">
      <dgm:prSet presAssocID="{D63CFF13-ADED-41B9-9743-5ACC9F1293FD}" presName="rootText3" presStyleLbl="asst1" presStyleIdx="0" presStyleCnt="23" custScaleX="656362" custScaleY="351003">
        <dgm:presLayoutVars>
          <dgm:chPref val="3"/>
        </dgm:presLayoutVars>
      </dgm:prSet>
      <dgm:spPr/>
      <dgm:t>
        <a:bodyPr/>
        <a:lstStyle/>
        <a:p>
          <a:endParaRPr lang="en-IN"/>
        </a:p>
      </dgm:t>
    </dgm:pt>
    <dgm:pt modelId="{358563B0-C48F-4357-9AE3-F64B05DB1F41}" type="pres">
      <dgm:prSet presAssocID="{D63CFF13-ADED-41B9-9743-5ACC9F1293FD}" presName="rootConnector3" presStyleLbl="asst1" presStyleIdx="0" presStyleCnt="23"/>
      <dgm:spPr/>
      <dgm:t>
        <a:bodyPr/>
        <a:lstStyle/>
        <a:p>
          <a:endParaRPr lang="en-IN"/>
        </a:p>
      </dgm:t>
    </dgm:pt>
    <dgm:pt modelId="{D4B71748-63C7-4172-ACF2-920D590AC656}" type="pres">
      <dgm:prSet presAssocID="{D63CFF13-ADED-41B9-9743-5ACC9F1293FD}" presName="hierChild6" presStyleCnt="0"/>
      <dgm:spPr/>
      <dgm:t>
        <a:bodyPr/>
        <a:lstStyle/>
        <a:p>
          <a:endParaRPr lang="en-IN"/>
        </a:p>
      </dgm:t>
    </dgm:pt>
    <dgm:pt modelId="{5574EA4F-5B90-4C37-9074-480C056DA31D}" type="pres">
      <dgm:prSet presAssocID="{D63CFF13-ADED-41B9-9743-5ACC9F1293FD}" presName="hierChild7" presStyleCnt="0"/>
      <dgm:spPr/>
      <dgm:t>
        <a:bodyPr/>
        <a:lstStyle/>
        <a:p>
          <a:endParaRPr lang="en-IN"/>
        </a:p>
      </dgm:t>
    </dgm:pt>
    <dgm:pt modelId="{3CE21218-E2BD-4D63-A632-837465B0714A}" type="pres">
      <dgm:prSet presAssocID="{100B50BB-15B7-4E14-8B79-BBA25D481C0E}" presName="Name111" presStyleLbl="parChTrans1D3" presStyleIdx="0" presStyleCnt="6"/>
      <dgm:spPr/>
      <dgm:t>
        <a:bodyPr/>
        <a:lstStyle/>
        <a:p>
          <a:endParaRPr lang="en-IN"/>
        </a:p>
      </dgm:t>
    </dgm:pt>
    <dgm:pt modelId="{105CA3A7-266B-4251-B7B1-22F0F0528691}" type="pres">
      <dgm:prSet presAssocID="{EF669CD3-081F-409B-B6B2-AC734E048F2D}" presName="hierRoot3" presStyleCnt="0">
        <dgm:presLayoutVars>
          <dgm:hierBranch val="init"/>
        </dgm:presLayoutVars>
      </dgm:prSet>
      <dgm:spPr/>
      <dgm:t>
        <a:bodyPr/>
        <a:lstStyle/>
        <a:p>
          <a:endParaRPr lang="en-IN"/>
        </a:p>
      </dgm:t>
    </dgm:pt>
    <dgm:pt modelId="{60F5D32C-79B1-4481-AB9B-35C7ABF84706}" type="pres">
      <dgm:prSet presAssocID="{EF669CD3-081F-409B-B6B2-AC734E048F2D}" presName="rootComposite3" presStyleCnt="0"/>
      <dgm:spPr/>
      <dgm:t>
        <a:bodyPr/>
        <a:lstStyle/>
        <a:p>
          <a:endParaRPr lang="en-IN"/>
        </a:p>
      </dgm:t>
    </dgm:pt>
    <dgm:pt modelId="{AF54E263-BEC8-4DCA-A833-B9F54DC4B6B3}" type="pres">
      <dgm:prSet presAssocID="{EF669CD3-081F-409B-B6B2-AC734E048F2D}" presName="rootText3" presStyleLbl="asst1" presStyleIdx="1" presStyleCnt="23" custScaleX="457535" custScaleY="351003">
        <dgm:presLayoutVars>
          <dgm:chPref val="3"/>
        </dgm:presLayoutVars>
      </dgm:prSet>
      <dgm:spPr/>
      <dgm:t>
        <a:bodyPr/>
        <a:lstStyle/>
        <a:p>
          <a:endParaRPr lang="en-IN"/>
        </a:p>
      </dgm:t>
    </dgm:pt>
    <dgm:pt modelId="{A7933305-C0C2-447C-B0D5-1758FF93E81D}" type="pres">
      <dgm:prSet presAssocID="{EF669CD3-081F-409B-B6B2-AC734E048F2D}" presName="rootConnector3" presStyleLbl="asst1" presStyleIdx="1" presStyleCnt="23"/>
      <dgm:spPr/>
      <dgm:t>
        <a:bodyPr/>
        <a:lstStyle/>
        <a:p>
          <a:endParaRPr lang="en-IN"/>
        </a:p>
      </dgm:t>
    </dgm:pt>
    <dgm:pt modelId="{2FD0F866-7C16-46C4-BAA8-70BC2A4F6A4A}" type="pres">
      <dgm:prSet presAssocID="{EF669CD3-081F-409B-B6B2-AC734E048F2D}" presName="hierChild6" presStyleCnt="0"/>
      <dgm:spPr/>
      <dgm:t>
        <a:bodyPr/>
        <a:lstStyle/>
        <a:p>
          <a:endParaRPr lang="en-IN"/>
        </a:p>
      </dgm:t>
    </dgm:pt>
    <dgm:pt modelId="{6D66F195-7E18-4A4F-B4F8-80B5413DAAFB}" type="pres">
      <dgm:prSet presAssocID="{EF669CD3-081F-409B-B6B2-AC734E048F2D}" presName="hierChild7" presStyleCnt="0"/>
      <dgm:spPr/>
      <dgm:t>
        <a:bodyPr/>
        <a:lstStyle/>
        <a:p>
          <a:endParaRPr lang="en-IN"/>
        </a:p>
      </dgm:t>
    </dgm:pt>
    <dgm:pt modelId="{6231749D-EE40-49D3-81E0-12890945AC5D}" type="pres">
      <dgm:prSet presAssocID="{91704188-31BF-4C7E-B698-1CD6C8F6275A}" presName="Name111" presStyleLbl="parChTrans1D4" presStyleIdx="0" presStyleCnt="15"/>
      <dgm:spPr/>
      <dgm:t>
        <a:bodyPr/>
        <a:lstStyle/>
        <a:p>
          <a:endParaRPr lang="en-IN"/>
        </a:p>
      </dgm:t>
    </dgm:pt>
    <dgm:pt modelId="{4C7D7D57-8E12-4A0B-A3B8-2F2EF8734642}" type="pres">
      <dgm:prSet presAssocID="{5923AE45-AF01-402C-BDA0-58FD62B4BFCC}" presName="hierRoot3" presStyleCnt="0">
        <dgm:presLayoutVars>
          <dgm:hierBranch val="init"/>
        </dgm:presLayoutVars>
      </dgm:prSet>
      <dgm:spPr/>
      <dgm:t>
        <a:bodyPr/>
        <a:lstStyle/>
        <a:p>
          <a:endParaRPr lang="en-IN"/>
        </a:p>
      </dgm:t>
    </dgm:pt>
    <dgm:pt modelId="{74A96FB2-9267-4CCF-9EAC-4EFAFEF3A1F8}" type="pres">
      <dgm:prSet presAssocID="{5923AE45-AF01-402C-BDA0-58FD62B4BFCC}" presName="rootComposite3" presStyleCnt="0"/>
      <dgm:spPr/>
      <dgm:t>
        <a:bodyPr/>
        <a:lstStyle/>
        <a:p>
          <a:endParaRPr lang="en-IN"/>
        </a:p>
      </dgm:t>
    </dgm:pt>
    <dgm:pt modelId="{5E741C59-725D-4E8C-901D-CB04A25683AE}" type="pres">
      <dgm:prSet presAssocID="{5923AE45-AF01-402C-BDA0-58FD62B4BFCC}" presName="rootText3" presStyleLbl="asst1" presStyleIdx="2" presStyleCnt="23" custScaleX="273219" custScaleY="351003" custLinFactNeighborX="-63988" custLinFactNeighborY="-5110">
        <dgm:presLayoutVars>
          <dgm:chPref val="3"/>
        </dgm:presLayoutVars>
      </dgm:prSet>
      <dgm:spPr/>
      <dgm:t>
        <a:bodyPr/>
        <a:lstStyle/>
        <a:p>
          <a:endParaRPr lang="en-IN"/>
        </a:p>
      </dgm:t>
    </dgm:pt>
    <dgm:pt modelId="{6A83A6EB-0AA8-4DAA-96DB-6C999CC46047}" type="pres">
      <dgm:prSet presAssocID="{5923AE45-AF01-402C-BDA0-58FD62B4BFCC}" presName="rootConnector3" presStyleLbl="asst1" presStyleIdx="2" presStyleCnt="23"/>
      <dgm:spPr/>
      <dgm:t>
        <a:bodyPr/>
        <a:lstStyle/>
        <a:p>
          <a:endParaRPr lang="en-IN"/>
        </a:p>
      </dgm:t>
    </dgm:pt>
    <dgm:pt modelId="{B777040E-B46B-46D4-AF1E-C85E1E9BB64D}" type="pres">
      <dgm:prSet presAssocID="{5923AE45-AF01-402C-BDA0-58FD62B4BFCC}" presName="hierChild6" presStyleCnt="0"/>
      <dgm:spPr/>
      <dgm:t>
        <a:bodyPr/>
        <a:lstStyle/>
        <a:p>
          <a:endParaRPr lang="en-IN"/>
        </a:p>
      </dgm:t>
    </dgm:pt>
    <dgm:pt modelId="{27194CA0-0132-45A6-9E51-F2D1E470724A}" type="pres">
      <dgm:prSet presAssocID="{5923AE45-AF01-402C-BDA0-58FD62B4BFCC}" presName="hierChild7" presStyleCnt="0"/>
      <dgm:spPr/>
      <dgm:t>
        <a:bodyPr/>
        <a:lstStyle/>
        <a:p>
          <a:endParaRPr lang="en-IN"/>
        </a:p>
      </dgm:t>
    </dgm:pt>
    <dgm:pt modelId="{F973E37F-EFD9-4AC1-9236-E092CB7272D6}" type="pres">
      <dgm:prSet presAssocID="{9E6ED8D6-3DE1-4EF5-9789-2037CEFF32EE}" presName="Name111" presStyleLbl="parChTrans1D4" presStyleIdx="1" presStyleCnt="15"/>
      <dgm:spPr/>
      <dgm:t>
        <a:bodyPr/>
        <a:lstStyle/>
        <a:p>
          <a:endParaRPr lang="en-IN"/>
        </a:p>
      </dgm:t>
    </dgm:pt>
    <dgm:pt modelId="{A2E4ADAA-05F7-470D-A0C9-FCC5E0114F0A}" type="pres">
      <dgm:prSet presAssocID="{C04E7276-9ADC-47DB-B05B-738E029239E4}" presName="hierRoot3" presStyleCnt="0">
        <dgm:presLayoutVars>
          <dgm:hierBranch val="init"/>
        </dgm:presLayoutVars>
      </dgm:prSet>
      <dgm:spPr/>
      <dgm:t>
        <a:bodyPr/>
        <a:lstStyle/>
        <a:p>
          <a:endParaRPr lang="en-IN"/>
        </a:p>
      </dgm:t>
    </dgm:pt>
    <dgm:pt modelId="{5AEA35B6-B71A-496B-85C7-6D8112841137}" type="pres">
      <dgm:prSet presAssocID="{C04E7276-9ADC-47DB-B05B-738E029239E4}" presName="rootComposite3" presStyleCnt="0"/>
      <dgm:spPr/>
      <dgm:t>
        <a:bodyPr/>
        <a:lstStyle/>
        <a:p>
          <a:endParaRPr lang="en-IN"/>
        </a:p>
      </dgm:t>
    </dgm:pt>
    <dgm:pt modelId="{55457CC2-A637-44CB-8F23-4C65FDCA3EE3}" type="pres">
      <dgm:prSet presAssocID="{C04E7276-9ADC-47DB-B05B-738E029239E4}" presName="rootText3" presStyleLbl="asst1" presStyleIdx="3" presStyleCnt="23" custScaleX="264363" custScaleY="351003" custLinFactNeighborX="47053" custLinFactNeighborY="37549">
        <dgm:presLayoutVars>
          <dgm:chPref val="3"/>
        </dgm:presLayoutVars>
      </dgm:prSet>
      <dgm:spPr/>
      <dgm:t>
        <a:bodyPr/>
        <a:lstStyle/>
        <a:p>
          <a:endParaRPr lang="en-IN"/>
        </a:p>
      </dgm:t>
    </dgm:pt>
    <dgm:pt modelId="{34C84BED-D130-4EE4-85C4-E49E96A35DF1}" type="pres">
      <dgm:prSet presAssocID="{C04E7276-9ADC-47DB-B05B-738E029239E4}" presName="rootConnector3" presStyleLbl="asst1" presStyleIdx="3" presStyleCnt="23"/>
      <dgm:spPr/>
      <dgm:t>
        <a:bodyPr/>
        <a:lstStyle/>
        <a:p>
          <a:endParaRPr lang="en-IN"/>
        </a:p>
      </dgm:t>
    </dgm:pt>
    <dgm:pt modelId="{2DD334BF-1685-4A35-BA41-8A6466822A46}" type="pres">
      <dgm:prSet presAssocID="{C04E7276-9ADC-47DB-B05B-738E029239E4}" presName="hierChild6" presStyleCnt="0"/>
      <dgm:spPr/>
      <dgm:t>
        <a:bodyPr/>
        <a:lstStyle/>
        <a:p>
          <a:endParaRPr lang="en-IN"/>
        </a:p>
      </dgm:t>
    </dgm:pt>
    <dgm:pt modelId="{CA01C09B-00BE-49CC-A7DF-744C57968BA1}" type="pres">
      <dgm:prSet presAssocID="{C04E7276-9ADC-47DB-B05B-738E029239E4}" presName="hierChild7" presStyleCnt="0"/>
      <dgm:spPr/>
      <dgm:t>
        <a:bodyPr/>
        <a:lstStyle/>
        <a:p>
          <a:endParaRPr lang="en-IN"/>
        </a:p>
      </dgm:t>
    </dgm:pt>
    <dgm:pt modelId="{9BFB1AEB-618A-4F7C-9D11-24733C3C5910}" type="pres">
      <dgm:prSet presAssocID="{7B84E898-0C04-4FFF-A849-8CF09FCAD9C9}" presName="Name111" presStyleLbl="parChTrans1D4" presStyleIdx="2" presStyleCnt="15"/>
      <dgm:spPr/>
      <dgm:t>
        <a:bodyPr/>
        <a:lstStyle/>
        <a:p>
          <a:endParaRPr lang="en-IN"/>
        </a:p>
      </dgm:t>
    </dgm:pt>
    <dgm:pt modelId="{A04D8F49-1635-475B-93E4-CEDA174D10C2}" type="pres">
      <dgm:prSet presAssocID="{D4CCE4E5-53E9-40C0-A361-4A26291D6768}" presName="hierRoot3" presStyleCnt="0">
        <dgm:presLayoutVars>
          <dgm:hierBranch val="init"/>
        </dgm:presLayoutVars>
      </dgm:prSet>
      <dgm:spPr/>
      <dgm:t>
        <a:bodyPr/>
        <a:lstStyle/>
        <a:p>
          <a:endParaRPr lang="en-IN"/>
        </a:p>
      </dgm:t>
    </dgm:pt>
    <dgm:pt modelId="{CD432B85-C761-405F-87E3-B51A42C14E36}" type="pres">
      <dgm:prSet presAssocID="{D4CCE4E5-53E9-40C0-A361-4A26291D6768}" presName="rootComposite3" presStyleCnt="0"/>
      <dgm:spPr/>
      <dgm:t>
        <a:bodyPr/>
        <a:lstStyle/>
        <a:p>
          <a:endParaRPr lang="en-IN"/>
        </a:p>
      </dgm:t>
    </dgm:pt>
    <dgm:pt modelId="{D8CDDCE5-FF91-4990-BADB-0F27EDB5C780}" type="pres">
      <dgm:prSet presAssocID="{D4CCE4E5-53E9-40C0-A361-4A26291D6768}" presName="rootText3" presStyleLbl="asst1" presStyleIdx="4" presStyleCnt="23" custScaleX="264363" custScaleY="351003" custLinFactNeighborX="-63989" custLinFactNeighborY="71136">
        <dgm:presLayoutVars>
          <dgm:chPref val="3"/>
        </dgm:presLayoutVars>
      </dgm:prSet>
      <dgm:spPr/>
      <dgm:t>
        <a:bodyPr/>
        <a:lstStyle/>
        <a:p>
          <a:endParaRPr lang="en-IN"/>
        </a:p>
      </dgm:t>
    </dgm:pt>
    <dgm:pt modelId="{7D7420BE-4C1C-4228-BE43-58905E0DEFFE}" type="pres">
      <dgm:prSet presAssocID="{D4CCE4E5-53E9-40C0-A361-4A26291D6768}" presName="rootConnector3" presStyleLbl="asst1" presStyleIdx="4" presStyleCnt="23"/>
      <dgm:spPr/>
      <dgm:t>
        <a:bodyPr/>
        <a:lstStyle/>
        <a:p>
          <a:endParaRPr lang="en-IN"/>
        </a:p>
      </dgm:t>
    </dgm:pt>
    <dgm:pt modelId="{8CE8AC6F-B634-4EA5-ABFF-1A4CB0D6705B}" type="pres">
      <dgm:prSet presAssocID="{D4CCE4E5-53E9-40C0-A361-4A26291D6768}" presName="hierChild6" presStyleCnt="0"/>
      <dgm:spPr/>
      <dgm:t>
        <a:bodyPr/>
        <a:lstStyle/>
        <a:p>
          <a:endParaRPr lang="en-IN"/>
        </a:p>
      </dgm:t>
    </dgm:pt>
    <dgm:pt modelId="{FA76364A-A776-4307-BC76-5427CF38586C}" type="pres">
      <dgm:prSet presAssocID="{D4CCE4E5-53E9-40C0-A361-4A26291D6768}" presName="hierChild7" presStyleCnt="0"/>
      <dgm:spPr/>
      <dgm:t>
        <a:bodyPr/>
        <a:lstStyle/>
        <a:p>
          <a:endParaRPr lang="en-IN"/>
        </a:p>
      </dgm:t>
    </dgm:pt>
    <dgm:pt modelId="{874C7E4B-ED79-4CE3-AC3C-D3EF7F9247AC}" type="pres">
      <dgm:prSet presAssocID="{BC543280-36E7-48D7-9040-D096752B0CCA}" presName="Name111" presStyleLbl="parChTrans1D3" presStyleIdx="1" presStyleCnt="6"/>
      <dgm:spPr/>
      <dgm:t>
        <a:bodyPr/>
        <a:lstStyle/>
        <a:p>
          <a:endParaRPr lang="en-IN"/>
        </a:p>
      </dgm:t>
    </dgm:pt>
    <dgm:pt modelId="{B7F898DE-648F-40E8-A0D2-4C29A7DACFC6}" type="pres">
      <dgm:prSet presAssocID="{DEE01619-DE56-49E0-8F75-053CA05377D5}" presName="hierRoot3" presStyleCnt="0">
        <dgm:presLayoutVars>
          <dgm:hierBranch val="init"/>
        </dgm:presLayoutVars>
      </dgm:prSet>
      <dgm:spPr/>
      <dgm:t>
        <a:bodyPr/>
        <a:lstStyle/>
        <a:p>
          <a:endParaRPr lang="en-IN"/>
        </a:p>
      </dgm:t>
    </dgm:pt>
    <dgm:pt modelId="{0E42EC2D-C516-4279-A856-35EF652FF8BA}" type="pres">
      <dgm:prSet presAssocID="{DEE01619-DE56-49E0-8F75-053CA05377D5}" presName="rootComposite3" presStyleCnt="0"/>
      <dgm:spPr/>
      <dgm:t>
        <a:bodyPr/>
        <a:lstStyle/>
        <a:p>
          <a:endParaRPr lang="en-IN"/>
        </a:p>
      </dgm:t>
    </dgm:pt>
    <dgm:pt modelId="{1C81532E-C2FE-41DD-B219-832C4FA99E30}" type="pres">
      <dgm:prSet presAssocID="{DEE01619-DE56-49E0-8F75-053CA05377D5}" presName="rootText3" presStyleLbl="asst1" presStyleIdx="5" presStyleCnt="23" custScaleX="479742" custScaleY="351003">
        <dgm:presLayoutVars>
          <dgm:chPref val="3"/>
        </dgm:presLayoutVars>
      </dgm:prSet>
      <dgm:spPr/>
      <dgm:t>
        <a:bodyPr/>
        <a:lstStyle/>
        <a:p>
          <a:endParaRPr lang="en-IN"/>
        </a:p>
      </dgm:t>
    </dgm:pt>
    <dgm:pt modelId="{B9519706-BE29-4EC5-BCAE-AB7B8F00FACC}" type="pres">
      <dgm:prSet presAssocID="{DEE01619-DE56-49E0-8F75-053CA05377D5}" presName="rootConnector3" presStyleLbl="asst1" presStyleIdx="5" presStyleCnt="23"/>
      <dgm:spPr/>
      <dgm:t>
        <a:bodyPr/>
        <a:lstStyle/>
        <a:p>
          <a:endParaRPr lang="en-IN"/>
        </a:p>
      </dgm:t>
    </dgm:pt>
    <dgm:pt modelId="{095019F5-E42D-46F6-ACD7-0499C52E5052}" type="pres">
      <dgm:prSet presAssocID="{DEE01619-DE56-49E0-8F75-053CA05377D5}" presName="hierChild6" presStyleCnt="0"/>
      <dgm:spPr/>
      <dgm:t>
        <a:bodyPr/>
        <a:lstStyle/>
        <a:p>
          <a:endParaRPr lang="en-IN"/>
        </a:p>
      </dgm:t>
    </dgm:pt>
    <dgm:pt modelId="{53C3DA29-726D-4044-913C-3820475E7B8B}" type="pres">
      <dgm:prSet presAssocID="{DEE01619-DE56-49E0-8F75-053CA05377D5}" presName="hierChild7" presStyleCnt="0"/>
      <dgm:spPr/>
      <dgm:t>
        <a:bodyPr/>
        <a:lstStyle/>
        <a:p>
          <a:endParaRPr lang="en-IN"/>
        </a:p>
      </dgm:t>
    </dgm:pt>
    <dgm:pt modelId="{3E004D5E-7B1C-4023-8F61-5FC03A7AC784}" type="pres">
      <dgm:prSet presAssocID="{310F52F2-5F65-4129-9592-B878662CB373}" presName="Name111" presStyleLbl="parChTrans1D4" presStyleIdx="3" presStyleCnt="15"/>
      <dgm:spPr/>
      <dgm:t>
        <a:bodyPr/>
        <a:lstStyle/>
        <a:p>
          <a:endParaRPr lang="en-IN"/>
        </a:p>
      </dgm:t>
    </dgm:pt>
    <dgm:pt modelId="{77380CF4-9942-4EB4-B8B0-E132F45A1BB8}" type="pres">
      <dgm:prSet presAssocID="{65BCA438-8BEC-4571-8E3F-9230E5450412}" presName="hierRoot3" presStyleCnt="0">
        <dgm:presLayoutVars>
          <dgm:hierBranch val="init"/>
        </dgm:presLayoutVars>
      </dgm:prSet>
      <dgm:spPr/>
      <dgm:t>
        <a:bodyPr/>
        <a:lstStyle/>
        <a:p>
          <a:endParaRPr lang="en-IN"/>
        </a:p>
      </dgm:t>
    </dgm:pt>
    <dgm:pt modelId="{A578D0B9-E6C5-4758-A6FF-28FB49BC3E9F}" type="pres">
      <dgm:prSet presAssocID="{65BCA438-8BEC-4571-8E3F-9230E5450412}" presName="rootComposite3" presStyleCnt="0"/>
      <dgm:spPr/>
      <dgm:t>
        <a:bodyPr/>
        <a:lstStyle/>
        <a:p>
          <a:endParaRPr lang="en-IN"/>
        </a:p>
      </dgm:t>
    </dgm:pt>
    <dgm:pt modelId="{2C786C6B-8809-47EE-9C42-0639D89210B9}" type="pres">
      <dgm:prSet presAssocID="{65BCA438-8BEC-4571-8E3F-9230E5450412}" presName="rootText3" presStyleLbl="asst1" presStyleIdx="6" presStyleCnt="23" custScaleX="264363" custScaleY="351003">
        <dgm:presLayoutVars>
          <dgm:chPref val="3"/>
        </dgm:presLayoutVars>
      </dgm:prSet>
      <dgm:spPr/>
      <dgm:t>
        <a:bodyPr/>
        <a:lstStyle/>
        <a:p>
          <a:endParaRPr lang="en-IN"/>
        </a:p>
      </dgm:t>
    </dgm:pt>
    <dgm:pt modelId="{D6BE7FCC-7671-4084-8B2C-2D1503AAA498}" type="pres">
      <dgm:prSet presAssocID="{65BCA438-8BEC-4571-8E3F-9230E5450412}" presName="rootConnector3" presStyleLbl="asst1" presStyleIdx="6" presStyleCnt="23"/>
      <dgm:spPr/>
      <dgm:t>
        <a:bodyPr/>
        <a:lstStyle/>
        <a:p>
          <a:endParaRPr lang="en-IN"/>
        </a:p>
      </dgm:t>
    </dgm:pt>
    <dgm:pt modelId="{3D93C4F7-0B57-4DA6-B22B-DBCCF443340B}" type="pres">
      <dgm:prSet presAssocID="{65BCA438-8BEC-4571-8E3F-9230E5450412}" presName="hierChild6" presStyleCnt="0"/>
      <dgm:spPr/>
      <dgm:t>
        <a:bodyPr/>
        <a:lstStyle/>
        <a:p>
          <a:endParaRPr lang="en-IN"/>
        </a:p>
      </dgm:t>
    </dgm:pt>
    <dgm:pt modelId="{B5751F4A-88E1-4CA4-8183-FCBFA0CC872B}" type="pres">
      <dgm:prSet presAssocID="{65BCA438-8BEC-4571-8E3F-9230E5450412}" presName="hierChild7" presStyleCnt="0"/>
      <dgm:spPr/>
      <dgm:t>
        <a:bodyPr/>
        <a:lstStyle/>
        <a:p>
          <a:endParaRPr lang="en-IN"/>
        </a:p>
      </dgm:t>
    </dgm:pt>
    <dgm:pt modelId="{E6E450C5-3696-4242-9BF3-673EB4AC5DFA}" type="pres">
      <dgm:prSet presAssocID="{8CE3394E-6C57-4FB3-A8D1-EB1CB5E72A65}" presName="Name111" presStyleLbl="parChTrans1D4" presStyleIdx="4" presStyleCnt="15"/>
      <dgm:spPr/>
      <dgm:t>
        <a:bodyPr/>
        <a:lstStyle/>
        <a:p>
          <a:endParaRPr lang="en-IN"/>
        </a:p>
      </dgm:t>
    </dgm:pt>
    <dgm:pt modelId="{C3A693E6-4114-4171-AAE2-106FFECBCE96}" type="pres">
      <dgm:prSet presAssocID="{1B7F9A81-418E-46DC-87FD-087144118611}" presName="hierRoot3" presStyleCnt="0">
        <dgm:presLayoutVars>
          <dgm:hierBranch val="init"/>
        </dgm:presLayoutVars>
      </dgm:prSet>
      <dgm:spPr/>
      <dgm:t>
        <a:bodyPr/>
        <a:lstStyle/>
        <a:p>
          <a:endParaRPr lang="en-IN"/>
        </a:p>
      </dgm:t>
    </dgm:pt>
    <dgm:pt modelId="{7ECCBE8B-8FA8-48C0-BD18-83B0FFEB8146}" type="pres">
      <dgm:prSet presAssocID="{1B7F9A81-418E-46DC-87FD-087144118611}" presName="rootComposite3" presStyleCnt="0"/>
      <dgm:spPr/>
      <dgm:t>
        <a:bodyPr/>
        <a:lstStyle/>
        <a:p>
          <a:endParaRPr lang="en-IN"/>
        </a:p>
      </dgm:t>
    </dgm:pt>
    <dgm:pt modelId="{512D1F61-7C29-47F7-85A1-FEB2BC47C684}" type="pres">
      <dgm:prSet presAssocID="{1B7F9A81-418E-46DC-87FD-087144118611}" presName="rootText3" presStyleLbl="asst1" presStyleIdx="7" presStyleCnt="23" custScaleX="264363" custScaleY="351003" custLinFactNeighborX="-63576" custLinFactNeighborY="28476">
        <dgm:presLayoutVars>
          <dgm:chPref val="3"/>
        </dgm:presLayoutVars>
      </dgm:prSet>
      <dgm:spPr/>
      <dgm:t>
        <a:bodyPr/>
        <a:lstStyle/>
        <a:p>
          <a:endParaRPr lang="en-IN"/>
        </a:p>
      </dgm:t>
    </dgm:pt>
    <dgm:pt modelId="{002450F6-7C69-4D89-83A9-D3F145397873}" type="pres">
      <dgm:prSet presAssocID="{1B7F9A81-418E-46DC-87FD-087144118611}" presName="rootConnector3" presStyleLbl="asst1" presStyleIdx="7" presStyleCnt="23"/>
      <dgm:spPr/>
      <dgm:t>
        <a:bodyPr/>
        <a:lstStyle/>
        <a:p>
          <a:endParaRPr lang="en-IN"/>
        </a:p>
      </dgm:t>
    </dgm:pt>
    <dgm:pt modelId="{1EEBDDF1-4F0D-4770-96E5-CE7BA0DA7184}" type="pres">
      <dgm:prSet presAssocID="{1B7F9A81-418E-46DC-87FD-087144118611}" presName="hierChild6" presStyleCnt="0"/>
      <dgm:spPr/>
      <dgm:t>
        <a:bodyPr/>
        <a:lstStyle/>
        <a:p>
          <a:endParaRPr lang="en-IN"/>
        </a:p>
      </dgm:t>
    </dgm:pt>
    <dgm:pt modelId="{44046304-4D2C-4C53-8D17-523E5CDF4183}" type="pres">
      <dgm:prSet presAssocID="{1B7F9A81-418E-46DC-87FD-087144118611}" presName="hierChild7" presStyleCnt="0"/>
      <dgm:spPr/>
      <dgm:t>
        <a:bodyPr/>
        <a:lstStyle/>
        <a:p>
          <a:endParaRPr lang="en-IN"/>
        </a:p>
      </dgm:t>
    </dgm:pt>
    <dgm:pt modelId="{08235C46-FA4A-40CF-B7F9-78AEACAE05DB}" type="pres">
      <dgm:prSet presAssocID="{9D931A84-401D-4B32-9536-406B4185C38A}" presName="Name111" presStyleLbl="parChTrans1D4" presStyleIdx="5" presStyleCnt="15"/>
      <dgm:spPr/>
      <dgm:t>
        <a:bodyPr/>
        <a:lstStyle/>
        <a:p>
          <a:endParaRPr lang="en-IN"/>
        </a:p>
      </dgm:t>
    </dgm:pt>
    <dgm:pt modelId="{9163925B-00A6-4816-9EDD-C803A70B939C}" type="pres">
      <dgm:prSet presAssocID="{96A28E8A-1C5B-4FAA-9EEC-36378005AC10}" presName="hierRoot3" presStyleCnt="0">
        <dgm:presLayoutVars>
          <dgm:hierBranch val="init"/>
        </dgm:presLayoutVars>
      </dgm:prSet>
      <dgm:spPr/>
      <dgm:t>
        <a:bodyPr/>
        <a:lstStyle/>
        <a:p>
          <a:endParaRPr lang="en-IN"/>
        </a:p>
      </dgm:t>
    </dgm:pt>
    <dgm:pt modelId="{EF7E211E-1959-44BA-B15D-B88F09E891F2}" type="pres">
      <dgm:prSet presAssocID="{96A28E8A-1C5B-4FAA-9EEC-36378005AC10}" presName="rootComposite3" presStyleCnt="0"/>
      <dgm:spPr/>
      <dgm:t>
        <a:bodyPr/>
        <a:lstStyle/>
        <a:p>
          <a:endParaRPr lang="en-IN"/>
        </a:p>
      </dgm:t>
    </dgm:pt>
    <dgm:pt modelId="{F6283063-E902-486C-B7EF-1DBBC1E957DC}" type="pres">
      <dgm:prSet presAssocID="{96A28E8A-1C5B-4FAA-9EEC-36378005AC10}" presName="rootText3" presStyleLbl="asst1" presStyleIdx="8" presStyleCnt="23" custScaleX="264363" custScaleY="351003" custLinFactNeighborX="77651" custLinFactNeighborY="28476">
        <dgm:presLayoutVars>
          <dgm:chPref val="3"/>
        </dgm:presLayoutVars>
      </dgm:prSet>
      <dgm:spPr/>
      <dgm:t>
        <a:bodyPr/>
        <a:lstStyle/>
        <a:p>
          <a:endParaRPr lang="en-IN"/>
        </a:p>
      </dgm:t>
    </dgm:pt>
    <dgm:pt modelId="{CE419512-D5D5-4C2A-BBDB-629A6724F83A}" type="pres">
      <dgm:prSet presAssocID="{96A28E8A-1C5B-4FAA-9EEC-36378005AC10}" presName="rootConnector3" presStyleLbl="asst1" presStyleIdx="8" presStyleCnt="23"/>
      <dgm:spPr/>
      <dgm:t>
        <a:bodyPr/>
        <a:lstStyle/>
        <a:p>
          <a:endParaRPr lang="en-IN"/>
        </a:p>
      </dgm:t>
    </dgm:pt>
    <dgm:pt modelId="{6A61EC7D-329D-4935-881F-C2CBF5BB1A46}" type="pres">
      <dgm:prSet presAssocID="{96A28E8A-1C5B-4FAA-9EEC-36378005AC10}" presName="hierChild6" presStyleCnt="0"/>
      <dgm:spPr/>
      <dgm:t>
        <a:bodyPr/>
        <a:lstStyle/>
        <a:p>
          <a:endParaRPr lang="en-IN"/>
        </a:p>
      </dgm:t>
    </dgm:pt>
    <dgm:pt modelId="{29FC862D-CD91-4C12-AE83-C201F001E112}" type="pres">
      <dgm:prSet presAssocID="{96A28E8A-1C5B-4FAA-9EEC-36378005AC10}" presName="hierChild7" presStyleCnt="0"/>
      <dgm:spPr/>
      <dgm:t>
        <a:bodyPr/>
        <a:lstStyle/>
        <a:p>
          <a:endParaRPr lang="en-IN"/>
        </a:p>
      </dgm:t>
    </dgm:pt>
    <dgm:pt modelId="{077C7932-71B2-45BB-ABA5-796C343C4053}" type="pres">
      <dgm:prSet presAssocID="{40343CA9-8103-42AC-A9E9-467D65EE7091}" presName="Name111" presStyleLbl="parChTrans1D4" presStyleIdx="6" presStyleCnt="15"/>
      <dgm:spPr/>
      <dgm:t>
        <a:bodyPr/>
        <a:lstStyle/>
        <a:p>
          <a:endParaRPr lang="en-IN"/>
        </a:p>
      </dgm:t>
    </dgm:pt>
    <dgm:pt modelId="{A601D12A-78BB-4598-B28E-DEFF26512B5D}" type="pres">
      <dgm:prSet presAssocID="{5F953AAD-0EB4-4EEF-BDCB-8811442F2550}" presName="hierRoot3" presStyleCnt="0">
        <dgm:presLayoutVars>
          <dgm:hierBranch val="init"/>
        </dgm:presLayoutVars>
      </dgm:prSet>
      <dgm:spPr/>
      <dgm:t>
        <a:bodyPr/>
        <a:lstStyle/>
        <a:p>
          <a:endParaRPr lang="en-IN"/>
        </a:p>
      </dgm:t>
    </dgm:pt>
    <dgm:pt modelId="{B34463B9-2ED1-4067-806B-50666C16E518}" type="pres">
      <dgm:prSet presAssocID="{5F953AAD-0EB4-4EEF-BDCB-8811442F2550}" presName="rootComposite3" presStyleCnt="0"/>
      <dgm:spPr/>
      <dgm:t>
        <a:bodyPr/>
        <a:lstStyle/>
        <a:p>
          <a:endParaRPr lang="en-IN"/>
        </a:p>
      </dgm:t>
    </dgm:pt>
    <dgm:pt modelId="{5E49813F-7A10-4643-AC24-F76B84DD78D0}" type="pres">
      <dgm:prSet presAssocID="{5F953AAD-0EB4-4EEF-BDCB-8811442F2550}" presName="rootText3" presStyleLbl="asst1" presStyleIdx="9" presStyleCnt="23" custScaleX="264363" custScaleY="351003" custLinFactNeighborX="-63576" custLinFactNeighborY="62063">
        <dgm:presLayoutVars>
          <dgm:chPref val="3"/>
        </dgm:presLayoutVars>
      </dgm:prSet>
      <dgm:spPr/>
      <dgm:t>
        <a:bodyPr/>
        <a:lstStyle/>
        <a:p>
          <a:endParaRPr lang="en-IN"/>
        </a:p>
      </dgm:t>
    </dgm:pt>
    <dgm:pt modelId="{AFC67605-77CD-46DA-95B6-50DF67855D32}" type="pres">
      <dgm:prSet presAssocID="{5F953AAD-0EB4-4EEF-BDCB-8811442F2550}" presName="rootConnector3" presStyleLbl="asst1" presStyleIdx="9" presStyleCnt="23"/>
      <dgm:spPr/>
      <dgm:t>
        <a:bodyPr/>
        <a:lstStyle/>
        <a:p>
          <a:endParaRPr lang="en-IN"/>
        </a:p>
      </dgm:t>
    </dgm:pt>
    <dgm:pt modelId="{84BBA878-AE70-412F-A065-E8D531726625}" type="pres">
      <dgm:prSet presAssocID="{5F953AAD-0EB4-4EEF-BDCB-8811442F2550}" presName="hierChild6" presStyleCnt="0"/>
      <dgm:spPr/>
      <dgm:t>
        <a:bodyPr/>
        <a:lstStyle/>
        <a:p>
          <a:endParaRPr lang="en-IN"/>
        </a:p>
      </dgm:t>
    </dgm:pt>
    <dgm:pt modelId="{315F1179-95AA-4E23-8BA8-51D20D288D70}" type="pres">
      <dgm:prSet presAssocID="{5F953AAD-0EB4-4EEF-BDCB-8811442F2550}" presName="hierChild7" presStyleCnt="0"/>
      <dgm:spPr/>
      <dgm:t>
        <a:bodyPr/>
        <a:lstStyle/>
        <a:p>
          <a:endParaRPr lang="en-IN"/>
        </a:p>
      </dgm:t>
    </dgm:pt>
    <dgm:pt modelId="{AA40E66C-D3CD-4C94-ABBD-2883FE636AE5}" type="pres">
      <dgm:prSet presAssocID="{9EA96E4C-D166-41AB-97C6-1CFB9CEE727D}" presName="Name111" presStyleLbl="parChTrans1D4" presStyleIdx="7" presStyleCnt="15"/>
      <dgm:spPr/>
      <dgm:t>
        <a:bodyPr/>
        <a:lstStyle/>
        <a:p>
          <a:endParaRPr lang="en-IN"/>
        </a:p>
      </dgm:t>
    </dgm:pt>
    <dgm:pt modelId="{0EB63A8F-F230-4CB6-96FA-B2EA14710A85}" type="pres">
      <dgm:prSet presAssocID="{BCD26E95-756D-4F00-97E8-2CF8C3158936}" presName="hierRoot3" presStyleCnt="0">
        <dgm:presLayoutVars>
          <dgm:hierBranch val="init"/>
        </dgm:presLayoutVars>
      </dgm:prSet>
      <dgm:spPr/>
      <dgm:t>
        <a:bodyPr/>
        <a:lstStyle/>
        <a:p>
          <a:endParaRPr lang="en-IN"/>
        </a:p>
      </dgm:t>
    </dgm:pt>
    <dgm:pt modelId="{3297C468-CC9E-41B8-B2D9-55E9B2DF3174}" type="pres">
      <dgm:prSet presAssocID="{BCD26E95-756D-4F00-97E8-2CF8C3158936}" presName="rootComposite3" presStyleCnt="0"/>
      <dgm:spPr/>
      <dgm:t>
        <a:bodyPr/>
        <a:lstStyle/>
        <a:p>
          <a:endParaRPr lang="en-IN"/>
        </a:p>
      </dgm:t>
    </dgm:pt>
    <dgm:pt modelId="{C67FBCFD-D5EB-48AB-9A8D-7A0648C22E48}" type="pres">
      <dgm:prSet presAssocID="{BCD26E95-756D-4F00-97E8-2CF8C3158936}" presName="rootText3" presStyleLbl="asst1" presStyleIdx="10" presStyleCnt="23" custScaleX="264363" custScaleY="351003" custLinFactY="20580" custLinFactNeighborX="75919" custLinFactNeighborY="100000">
        <dgm:presLayoutVars>
          <dgm:chPref val="3"/>
        </dgm:presLayoutVars>
      </dgm:prSet>
      <dgm:spPr/>
      <dgm:t>
        <a:bodyPr/>
        <a:lstStyle/>
        <a:p>
          <a:endParaRPr lang="en-IN"/>
        </a:p>
      </dgm:t>
    </dgm:pt>
    <dgm:pt modelId="{B15F24C9-6B91-427B-A5C0-3272F17CA648}" type="pres">
      <dgm:prSet presAssocID="{BCD26E95-756D-4F00-97E8-2CF8C3158936}" presName="rootConnector3" presStyleLbl="asst1" presStyleIdx="10" presStyleCnt="23"/>
      <dgm:spPr/>
      <dgm:t>
        <a:bodyPr/>
        <a:lstStyle/>
        <a:p>
          <a:endParaRPr lang="en-IN"/>
        </a:p>
      </dgm:t>
    </dgm:pt>
    <dgm:pt modelId="{1A59F814-AD18-47F5-B730-33E6723F898F}" type="pres">
      <dgm:prSet presAssocID="{BCD26E95-756D-4F00-97E8-2CF8C3158936}" presName="hierChild6" presStyleCnt="0"/>
      <dgm:spPr/>
      <dgm:t>
        <a:bodyPr/>
        <a:lstStyle/>
        <a:p>
          <a:endParaRPr lang="en-IN"/>
        </a:p>
      </dgm:t>
    </dgm:pt>
    <dgm:pt modelId="{15A56E64-8C6D-4192-9D7B-8CC4CB8D8A2E}" type="pres">
      <dgm:prSet presAssocID="{BCD26E95-756D-4F00-97E8-2CF8C3158936}" presName="hierChild7" presStyleCnt="0"/>
      <dgm:spPr/>
      <dgm:t>
        <a:bodyPr/>
        <a:lstStyle/>
        <a:p>
          <a:endParaRPr lang="en-IN"/>
        </a:p>
      </dgm:t>
    </dgm:pt>
    <dgm:pt modelId="{5303B593-FD99-4BFD-89B2-636A28A32923}" type="pres">
      <dgm:prSet presAssocID="{C7D41F2D-D36F-4006-A397-646E2889CBFF}" presName="Name111" presStyleLbl="parChTrans1D4" presStyleIdx="8" presStyleCnt="15"/>
      <dgm:spPr/>
      <dgm:t>
        <a:bodyPr/>
        <a:lstStyle/>
        <a:p>
          <a:endParaRPr lang="en-IN"/>
        </a:p>
      </dgm:t>
    </dgm:pt>
    <dgm:pt modelId="{08A6D465-77C5-4DC8-92AA-E6D57420496F}" type="pres">
      <dgm:prSet presAssocID="{70478C97-7FD8-4590-940A-3175405CE52C}" presName="hierRoot3" presStyleCnt="0">
        <dgm:presLayoutVars>
          <dgm:hierBranch val="init"/>
        </dgm:presLayoutVars>
      </dgm:prSet>
      <dgm:spPr/>
      <dgm:t>
        <a:bodyPr/>
        <a:lstStyle/>
        <a:p>
          <a:endParaRPr lang="en-IN"/>
        </a:p>
      </dgm:t>
    </dgm:pt>
    <dgm:pt modelId="{1F9580B1-5EF7-496A-A9CA-6FFF30D84AD3}" type="pres">
      <dgm:prSet presAssocID="{70478C97-7FD8-4590-940A-3175405CE52C}" presName="rootComposite3" presStyleCnt="0"/>
      <dgm:spPr/>
      <dgm:t>
        <a:bodyPr/>
        <a:lstStyle/>
        <a:p>
          <a:endParaRPr lang="en-IN"/>
        </a:p>
      </dgm:t>
    </dgm:pt>
    <dgm:pt modelId="{9A171E0F-B2E5-4CC7-929D-9B6047EF983E}" type="pres">
      <dgm:prSet presAssocID="{70478C97-7FD8-4590-940A-3175405CE52C}" presName="rootText3" presStyleLbl="asst1" presStyleIdx="11" presStyleCnt="23" custScaleX="264363" custScaleY="351003" custLinFactY="39225" custLinFactNeighborX="-50365" custLinFactNeighborY="100000">
        <dgm:presLayoutVars>
          <dgm:chPref val="3"/>
        </dgm:presLayoutVars>
      </dgm:prSet>
      <dgm:spPr/>
      <dgm:t>
        <a:bodyPr/>
        <a:lstStyle/>
        <a:p>
          <a:endParaRPr lang="en-IN"/>
        </a:p>
      </dgm:t>
    </dgm:pt>
    <dgm:pt modelId="{0B0E95D0-7FFA-4C7F-B0C0-D6C487C78137}" type="pres">
      <dgm:prSet presAssocID="{70478C97-7FD8-4590-940A-3175405CE52C}" presName="rootConnector3" presStyleLbl="asst1" presStyleIdx="11" presStyleCnt="23"/>
      <dgm:spPr/>
      <dgm:t>
        <a:bodyPr/>
        <a:lstStyle/>
        <a:p>
          <a:endParaRPr lang="en-IN"/>
        </a:p>
      </dgm:t>
    </dgm:pt>
    <dgm:pt modelId="{CB332DFF-B051-4FAC-8FC0-3AEAF63CEBFD}" type="pres">
      <dgm:prSet presAssocID="{70478C97-7FD8-4590-940A-3175405CE52C}" presName="hierChild6" presStyleCnt="0"/>
      <dgm:spPr/>
      <dgm:t>
        <a:bodyPr/>
        <a:lstStyle/>
        <a:p>
          <a:endParaRPr lang="en-IN"/>
        </a:p>
      </dgm:t>
    </dgm:pt>
    <dgm:pt modelId="{39D4074E-B78E-455B-A87A-67030BF0500B}" type="pres">
      <dgm:prSet presAssocID="{70478C97-7FD8-4590-940A-3175405CE52C}" presName="hierChild7" presStyleCnt="0"/>
      <dgm:spPr/>
      <dgm:t>
        <a:bodyPr/>
        <a:lstStyle/>
        <a:p>
          <a:endParaRPr lang="en-IN"/>
        </a:p>
      </dgm:t>
    </dgm:pt>
    <dgm:pt modelId="{3F8C5B49-6C63-4C07-A8EF-A81DDED177CC}" type="pres">
      <dgm:prSet presAssocID="{8A180C13-A4A2-4231-AD63-7B1118325311}" presName="Name111" presStyleLbl="parChTrans1D4" presStyleIdx="9" presStyleCnt="15"/>
      <dgm:spPr/>
      <dgm:t>
        <a:bodyPr/>
        <a:lstStyle/>
        <a:p>
          <a:endParaRPr lang="en-IN"/>
        </a:p>
      </dgm:t>
    </dgm:pt>
    <dgm:pt modelId="{A1017214-1839-476D-AAF5-7AB8128153E8}" type="pres">
      <dgm:prSet presAssocID="{CCF8D513-D2E2-4A6C-B258-18D05DF55B0C}" presName="hierRoot3" presStyleCnt="0">
        <dgm:presLayoutVars>
          <dgm:hierBranch val="init"/>
        </dgm:presLayoutVars>
      </dgm:prSet>
      <dgm:spPr/>
      <dgm:t>
        <a:bodyPr/>
        <a:lstStyle/>
        <a:p>
          <a:endParaRPr lang="en-IN"/>
        </a:p>
      </dgm:t>
    </dgm:pt>
    <dgm:pt modelId="{4E03431A-E834-4B39-ACBE-2CFD521E27C0}" type="pres">
      <dgm:prSet presAssocID="{CCF8D513-D2E2-4A6C-B258-18D05DF55B0C}" presName="rootComposite3" presStyleCnt="0"/>
      <dgm:spPr/>
      <dgm:t>
        <a:bodyPr/>
        <a:lstStyle/>
        <a:p>
          <a:endParaRPr lang="en-IN"/>
        </a:p>
      </dgm:t>
    </dgm:pt>
    <dgm:pt modelId="{C3FB7021-9DC6-47D3-B75A-A294C1158F73}" type="pres">
      <dgm:prSet presAssocID="{CCF8D513-D2E2-4A6C-B258-18D05DF55B0C}" presName="rootText3" presStyleLbl="asst1" presStyleIdx="12" presStyleCnt="23" custScaleX="360847" custScaleY="351003" custLinFactY="39225" custLinFactNeighborX="34754" custLinFactNeighborY="100000">
        <dgm:presLayoutVars>
          <dgm:chPref val="3"/>
        </dgm:presLayoutVars>
      </dgm:prSet>
      <dgm:spPr/>
      <dgm:t>
        <a:bodyPr/>
        <a:lstStyle/>
        <a:p>
          <a:endParaRPr lang="en-IN"/>
        </a:p>
      </dgm:t>
    </dgm:pt>
    <dgm:pt modelId="{F98C2842-0A04-42E6-B223-876947C072B2}" type="pres">
      <dgm:prSet presAssocID="{CCF8D513-D2E2-4A6C-B258-18D05DF55B0C}" presName="rootConnector3" presStyleLbl="asst1" presStyleIdx="12" presStyleCnt="23"/>
      <dgm:spPr/>
      <dgm:t>
        <a:bodyPr/>
        <a:lstStyle/>
        <a:p>
          <a:endParaRPr lang="en-IN"/>
        </a:p>
      </dgm:t>
    </dgm:pt>
    <dgm:pt modelId="{CD31DDE5-1B0B-418D-9CE9-33E061668462}" type="pres">
      <dgm:prSet presAssocID="{CCF8D513-D2E2-4A6C-B258-18D05DF55B0C}" presName="hierChild6" presStyleCnt="0"/>
      <dgm:spPr/>
      <dgm:t>
        <a:bodyPr/>
        <a:lstStyle/>
        <a:p>
          <a:endParaRPr lang="en-IN"/>
        </a:p>
      </dgm:t>
    </dgm:pt>
    <dgm:pt modelId="{E9B71C49-9B91-4E65-B8CA-4CCD5821067E}" type="pres">
      <dgm:prSet presAssocID="{CCF8D513-D2E2-4A6C-B258-18D05DF55B0C}" presName="hierChild7" presStyleCnt="0"/>
      <dgm:spPr/>
      <dgm:t>
        <a:bodyPr/>
        <a:lstStyle/>
        <a:p>
          <a:endParaRPr lang="en-IN"/>
        </a:p>
      </dgm:t>
    </dgm:pt>
    <dgm:pt modelId="{8C028394-01B0-430C-84A3-5910CB5044F2}" type="pres">
      <dgm:prSet presAssocID="{BFA6CEAF-211F-42C1-95F0-12506DFF5836}" presName="Name111" presStyleLbl="parChTrans1D4" presStyleIdx="10" presStyleCnt="15"/>
      <dgm:spPr/>
      <dgm:t>
        <a:bodyPr/>
        <a:lstStyle/>
        <a:p>
          <a:endParaRPr lang="en-IN"/>
        </a:p>
      </dgm:t>
    </dgm:pt>
    <dgm:pt modelId="{D1769AE3-DD05-41D6-89D9-24860DCF71ED}" type="pres">
      <dgm:prSet presAssocID="{0F3238BC-0A0A-4E78-9795-D407268EE5C1}" presName="hierRoot3" presStyleCnt="0">
        <dgm:presLayoutVars>
          <dgm:hierBranch val="init"/>
        </dgm:presLayoutVars>
      </dgm:prSet>
      <dgm:spPr/>
      <dgm:t>
        <a:bodyPr/>
        <a:lstStyle/>
        <a:p>
          <a:endParaRPr lang="en-IN"/>
        </a:p>
      </dgm:t>
    </dgm:pt>
    <dgm:pt modelId="{80E147A6-BECC-4010-AB99-C919FEE003C5}" type="pres">
      <dgm:prSet presAssocID="{0F3238BC-0A0A-4E78-9795-D407268EE5C1}" presName="rootComposite3" presStyleCnt="0"/>
      <dgm:spPr/>
      <dgm:t>
        <a:bodyPr/>
        <a:lstStyle/>
        <a:p>
          <a:endParaRPr lang="en-IN"/>
        </a:p>
      </dgm:t>
    </dgm:pt>
    <dgm:pt modelId="{97C3F8D5-3275-4640-9C2C-430560F14022}" type="pres">
      <dgm:prSet presAssocID="{0F3238BC-0A0A-4E78-9795-D407268EE5C1}" presName="rootText3" presStyleLbl="asst1" presStyleIdx="13" presStyleCnt="23" custScaleX="389430" custScaleY="351003">
        <dgm:presLayoutVars>
          <dgm:chPref val="3"/>
        </dgm:presLayoutVars>
      </dgm:prSet>
      <dgm:spPr/>
      <dgm:t>
        <a:bodyPr/>
        <a:lstStyle/>
        <a:p>
          <a:endParaRPr lang="en-IN"/>
        </a:p>
      </dgm:t>
    </dgm:pt>
    <dgm:pt modelId="{81F6011E-97D1-42F7-8BC1-70C7AE23D789}" type="pres">
      <dgm:prSet presAssocID="{0F3238BC-0A0A-4E78-9795-D407268EE5C1}" presName="rootConnector3" presStyleLbl="asst1" presStyleIdx="13" presStyleCnt="23"/>
      <dgm:spPr/>
      <dgm:t>
        <a:bodyPr/>
        <a:lstStyle/>
        <a:p>
          <a:endParaRPr lang="en-IN"/>
        </a:p>
      </dgm:t>
    </dgm:pt>
    <dgm:pt modelId="{11634991-6C0F-4C56-B0EE-4910ADA76384}" type="pres">
      <dgm:prSet presAssocID="{0F3238BC-0A0A-4E78-9795-D407268EE5C1}" presName="hierChild6" presStyleCnt="0"/>
      <dgm:spPr/>
      <dgm:t>
        <a:bodyPr/>
        <a:lstStyle/>
        <a:p>
          <a:endParaRPr lang="en-IN"/>
        </a:p>
      </dgm:t>
    </dgm:pt>
    <dgm:pt modelId="{800E80F1-E161-4CC7-88E8-606C88B87F90}" type="pres">
      <dgm:prSet presAssocID="{0F3238BC-0A0A-4E78-9795-D407268EE5C1}" presName="hierChild7" presStyleCnt="0"/>
      <dgm:spPr/>
      <dgm:t>
        <a:bodyPr/>
        <a:lstStyle/>
        <a:p>
          <a:endParaRPr lang="en-IN"/>
        </a:p>
      </dgm:t>
    </dgm:pt>
    <dgm:pt modelId="{53EEF8D3-FEFE-4102-944F-A4FDD7B17CF3}" type="pres">
      <dgm:prSet presAssocID="{8564D542-C412-4CD0-904A-968A2EF4EE24}" presName="Name111" presStyleLbl="parChTrans1D4" presStyleIdx="11" presStyleCnt="15"/>
      <dgm:spPr/>
      <dgm:t>
        <a:bodyPr/>
        <a:lstStyle/>
        <a:p>
          <a:endParaRPr lang="en-IN"/>
        </a:p>
      </dgm:t>
    </dgm:pt>
    <dgm:pt modelId="{BDD8E1C0-7020-45AC-96BD-6ADAC0CFB378}" type="pres">
      <dgm:prSet presAssocID="{975DECB7-1AC0-455A-B2C8-39056827C7CB}" presName="hierRoot3" presStyleCnt="0">
        <dgm:presLayoutVars>
          <dgm:hierBranch val="init"/>
        </dgm:presLayoutVars>
      </dgm:prSet>
      <dgm:spPr/>
    </dgm:pt>
    <dgm:pt modelId="{3A12CA71-BD40-4944-AFCC-064449F7B32A}" type="pres">
      <dgm:prSet presAssocID="{975DECB7-1AC0-455A-B2C8-39056827C7CB}" presName="rootComposite3" presStyleCnt="0"/>
      <dgm:spPr/>
    </dgm:pt>
    <dgm:pt modelId="{040B335C-FCC6-4A6A-BEED-6F7BF5B3A261}" type="pres">
      <dgm:prSet presAssocID="{975DECB7-1AC0-455A-B2C8-39056827C7CB}" presName="rootText3" presStyleLbl="asst1" presStyleIdx="14" presStyleCnt="23" custScaleX="264363" custScaleY="351003" custLinFactY="174337" custLinFactNeighborX="78897" custLinFactNeighborY="200000">
        <dgm:presLayoutVars>
          <dgm:chPref val="3"/>
        </dgm:presLayoutVars>
      </dgm:prSet>
      <dgm:spPr/>
      <dgm:t>
        <a:bodyPr/>
        <a:lstStyle/>
        <a:p>
          <a:endParaRPr lang="en-IN"/>
        </a:p>
      </dgm:t>
    </dgm:pt>
    <dgm:pt modelId="{ABD92AB2-2207-4A05-AFA5-1CD232A60EA8}" type="pres">
      <dgm:prSet presAssocID="{975DECB7-1AC0-455A-B2C8-39056827C7CB}" presName="rootConnector3" presStyleLbl="asst1" presStyleIdx="14" presStyleCnt="23"/>
      <dgm:spPr/>
      <dgm:t>
        <a:bodyPr/>
        <a:lstStyle/>
        <a:p>
          <a:endParaRPr lang="en-IN"/>
        </a:p>
      </dgm:t>
    </dgm:pt>
    <dgm:pt modelId="{6D0A00D9-1B99-4A52-94C1-C4F2B75C6355}" type="pres">
      <dgm:prSet presAssocID="{975DECB7-1AC0-455A-B2C8-39056827C7CB}" presName="hierChild6" presStyleCnt="0"/>
      <dgm:spPr/>
    </dgm:pt>
    <dgm:pt modelId="{C646B1AE-6A00-45F9-8BA9-71FC6E45E89B}" type="pres">
      <dgm:prSet presAssocID="{975DECB7-1AC0-455A-B2C8-39056827C7CB}" presName="hierChild7" presStyleCnt="0"/>
      <dgm:spPr/>
    </dgm:pt>
    <dgm:pt modelId="{56FF3506-A8FB-4E4A-B6FB-3A09D202D19A}" type="pres">
      <dgm:prSet presAssocID="{ABDD1FDB-0DB3-462C-9A97-45C64B3E197B}" presName="Name111" presStyleLbl="parChTrans1D4" presStyleIdx="12" presStyleCnt="15"/>
      <dgm:spPr/>
      <dgm:t>
        <a:bodyPr/>
        <a:lstStyle/>
        <a:p>
          <a:endParaRPr lang="en-IN"/>
        </a:p>
      </dgm:t>
    </dgm:pt>
    <dgm:pt modelId="{5B61C045-E755-47C5-A39E-9217BC159C60}" type="pres">
      <dgm:prSet presAssocID="{9EC20134-AD10-439A-A85F-B4E8D9A868F0}" presName="hierRoot3" presStyleCnt="0">
        <dgm:presLayoutVars>
          <dgm:hierBranch val="init"/>
        </dgm:presLayoutVars>
      </dgm:prSet>
      <dgm:spPr/>
    </dgm:pt>
    <dgm:pt modelId="{24D461C2-B0BE-4733-9428-EE03467B9E22}" type="pres">
      <dgm:prSet presAssocID="{9EC20134-AD10-439A-A85F-B4E8D9A868F0}" presName="rootComposite3" presStyleCnt="0"/>
      <dgm:spPr/>
    </dgm:pt>
    <dgm:pt modelId="{77941E92-48B9-4B31-A876-3E6F361A040B}" type="pres">
      <dgm:prSet presAssocID="{9EC20134-AD10-439A-A85F-B4E8D9A868F0}" presName="rootText3" presStyleLbl="asst1" presStyleIdx="15" presStyleCnt="23" custScaleX="434586" custScaleY="351003" custLinFactX="79764" custLinFactY="433487" custLinFactNeighborX="100000" custLinFactNeighborY="500000">
        <dgm:presLayoutVars>
          <dgm:chPref val="3"/>
        </dgm:presLayoutVars>
      </dgm:prSet>
      <dgm:spPr/>
      <dgm:t>
        <a:bodyPr/>
        <a:lstStyle/>
        <a:p>
          <a:endParaRPr lang="en-IN"/>
        </a:p>
      </dgm:t>
    </dgm:pt>
    <dgm:pt modelId="{7424988F-31C0-417F-823B-8BAC6593DF17}" type="pres">
      <dgm:prSet presAssocID="{9EC20134-AD10-439A-A85F-B4E8D9A868F0}" presName="rootConnector3" presStyleLbl="asst1" presStyleIdx="15" presStyleCnt="23"/>
      <dgm:spPr/>
      <dgm:t>
        <a:bodyPr/>
        <a:lstStyle/>
        <a:p>
          <a:endParaRPr lang="en-IN"/>
        </a:p>
      </dgm:t>
    </dgm:pt>
    <dgm:pt modelId="{81B0D517-CE94-45EF-AE16-768D86ECDA3A}" type="pres">
      <dgm:prSet presAssocID="{9EC20134-AD10-439A-A85F-B4E8D9A868F0}" presName="hierChild6" presStyleCnt="0"/>
      <dgm:spPr/>
    </dgm:pt>
    <dgm:pt modelId="{B0DE6C8F-EFEA-45C6-951E-A3C4FC6A845F}" type="pres">
      <dgm:prSet presAssocID="{9EC20134-AD10-439A-A85F-B4E8D9A868F0}" presName="hierChild7" presStyleCnt="0"/>
      <dgm:spPr/>
    </dgm:pt>
    <dgm:pt modelId="{B4F41902-A271-4FEE-BE7D-9D71B7B2DC5F}" type="pres">
      <dgm:prSet presAssocID="{421E82CF-5185-45CD-9BEF-B400FAE5E593}" presName="Name111" presStyleLbl="parChTrans1D4" presStyleIdx="13" presStyleCnt="15"/>
      <dgm:spPr/>
      <dgm:t>
        <a:bodyPr/>
        <a:lstStyle/>
        <a:p>
          <a:endParaRPr lang="en-IN"/>
        </a:p>
      </dgm:t>
    </dgm:pt>
    <dgm:pt modelId="{40526E06-0CD1-4BDA-83D7-BAD939E77FC9}" type="pres">
      <dgm:prSet presAssocID="{8A68BCBA-61F7-41E3-8CF8-FBC3B4E9B2EA}" presName="hierRoot3" presStyleCnt="0">
        <dgm:presLayoutVars>
          <dgm:hierBranch val="init"/>
        </dgm:presLayoutVars>
      </dgm:prSet>
      <dgm:spPr/>
    </dgm:pt>
    <dgm:pt modelId="{FF93F7A4-5BC2-4499-925C-F854B863CB25}" type="pres">
      <dgm:prSet presAssocID="{8A68BCBA-61F7-41E3-8CF8-FBC3B4E9B2EA}" presName="rootComposite3" presStyleCnt="0"/>
      <dgm:spPr/>
    </dgm:pt>
    <dgm:pt modelId="{D941FBF6-C2A0-4477-8EE8-C9ED2B12EC4E}" type="pres">
      <dgm:prSet presAssocID="{8A68BCBA-61F7-41E3-8CF8-FBC3B4E9B2EA}" presName="rootText3" presStyleLbl="asst1" presStyleIdx="16" presStyleCnt="23" custScaleX="394272" custScaleY="351003" custLinFactX="300000" custLinFactY="10369" custLinFactNeighborX="316542" custLinFactNeighborY="100000">
        <dgm:presLayoutVars>
          <dgm:chPref val="3"/>
        </dgm:presLayoutVars>
      </dgm:prSet>
      <dgm:spPr/>
      <dgm:t>
        <a:bodyPr/>
        <a:lstStyle/>
        <a:p>
          <a:endParaRPr lang="en-IN"/>
        </a:p>
      </dgm:t>
    </dgm:pt>
    <dgm:pt modelId="{18681C07-5D33-4441-9836-645F290D81F0}" type="pres">
      <dgm:prSet presAssocID="{8A68BCBA-61F7-41E3-8CF8-FBC3B4E9B2EA}" presName="rootConnector3" presStyleLbl="asst1" presStyleIdx="16" presStyleCnt="23"/>
      <dgm:spPr/>
      <dgm:t>
        <a:bodyPr/>
        <a:lstStyle/>
        <a:p>
          <a:endParaRPr lang="en-IN"/>
        </a:p>
      </dgm:t>
    </dgm:pt>
    <dgm:pt modelId="{C9043378-F800-493F-8BB9-D2CE650B00DD}" type="pres">
      <dgm:prSet presAssocID="{8A68BCBA-61F7-41E3-8CF8-FBC3B4E9B2EA}" presName="hierChild6" presStyleCnt="0"/>
      <dgm:spPr/>
    </dgm:pt>
    <dgm:pt modelId="{86183188-B948-4E33-A22C-06083D580AF8}" type="pres">
      <dgm:prSet presAssocID="{8A68BCBA-61F7-41E3-8CF8-FBC3B4E9B2EA}" presName="hierChild7" presStyleCnt="0"/>
      <dgm:spPr/>
    </dgm:pt>
    <dgm:pt modelId="{4D2618DA-CFA5-426D-985C-E8232FB44FC4}" type="pres">
      <dgm:prSet presAssocID="{CAFB33C5-13E3-47A7-8ACA-D8233D75563B}" presName="Name111" presStyleLbl="parChTrans1D4" presStyleIdx="14" presStyleCnt="15"/>
      <dgm:spPr/>
      <dgm:t>
        <a:bodyPr/>
        <a:lstStyle/>
        <a:p>
          <a:endParaRPr lang="en-IN"/>
        </a:p>
      </dgm:t>
    </dgm:pt>
    <dgm:pt modelId="{9CE5C3E5-AC69-437C-8EB3-D1DC48B81ADF}" type="pres">
      <dgm:prSet presAssocID="{B587B9A1-A8F8-4714-90DB-5F9E066E7941}" presName="hierRoot3" presStyleCnt="0">
        <dgm:presLayoutVars>
          <dgm:hierBranch val="init"/>
        </dgm:presLayoutVars>
      </dgm:prSet>
      <dgm:spPr/>
    </dgm:pt>
    <dgm:pt modelId="{CFC10E88-066F-4289-805F-7F1290FF8BBE}" type="pres">
      <dgm:prSet presAssocID="{B587B9A1-A8F8-4714-90DB-5F9E066E7941}" presName="rootComposite3" presStyleCnt="0"/>
      <dgm:spPr/>
    </dgm:pt>
    <dgm:pt modelId="{E0DDD364-C7E0-4A97-9709-CF0083A7248D}" type="pres">
      <dgm:prSet presAssocID="{B587B9A1-A8F8-4714-90DB-5F9E066E7941}" presName="rootText3" presStyleLbl="asst1" presStyleIdx="17" presStyleCnt="23" custScaleX="371338" custScaleY="351003" custLinFactX="100000" custLinFactY="-119747" custLinFactNeighborX="101270" custLinFactNeighborY="-200000">
        <dgm:presLayoutVars>
          <dgm:chPref val="3"/>
        </dgm:presLayoutVars>
      </dgm:prSet>
      <dgm:spPr/>
      <dgm:t>
        <a:bodyPr/>
        <a:lstStyle/>
        <a:p>
          <a:endParaRPr lang="en-IN"/>
        </a:p>
      </dgm:t>
    </dgm:pt>
    <dgm:pt modelId="{6C0BD9C2-22AD-4846-8DE1-6933DD9BEC5A}" type="pres">
      <dgm:prSet presAssocID="{B587B9A1-A8F8-4714-90DB-5F9E066E7941}" presName="rootConnector3" presStyleLbl="asst1" presStyleIdx="17" presStyleCnt="23"/>
      <dgm:spPr/>
      <dgm:t>
        <a:bodyPr/>
        <a:lstStyle/>
        <a:p>
          <a:endParaRPr lang="en-IN"/>
        </a:p>
      </dgm:t>
    </dgm:pt>
    <dgm:pt modelId="{0DAE7105-06A9-4359-8C03-A98D2E67D39E}" type="pres">
      <dgm:prSet presAssocID="{B587B9A1-A8F8-4714-90DB-5F9E066E7941}" presName="hierChild6" presStyleCnt="0"/>
      <dgm:spPr/>
    </dgm:pt>
    <dgm:pt modelId="{FDD89C9B-C20F-4FED-9EDD-11677FBCC7A4}" type="pres">
      <dgm:prSet presAssocID="{B587B9A1-A8F8-4714-90DB-5F9E066E7941}" presName="hierChild7" presStyleCnt="0"/>
      <dgm:spPr/>
    </dgm:pt>
    <dgm:pt modelId="{C8703C81-0376-4A71-9CC3-6CFC41983739}" type="pres">
      <dgm:prSet presAssocID="{19646434-8653-4A5E-803A-1B6037EC4E1D}" presName="Name111" presStyleLbl="parChTrans1D2" presStyleIdx="1" presStyleCnt="2"/>
      <dgm:spPr/>
      <dgm:t>
        <a:bodyPr/>
        <a:lstStyle/>
        <a:p>
          <a:endParaRPr lang="en-IN"/>
        </a:p>
      </dgm:t>
    </dgm:pt>
    <dgm:pt modelId="{A15B56A7-7E7B-49B1-90E6-DB6C1C84F527}" type="pres">
      <dgm:prSet presAssocID="{57B40CA6-2DF4-4AA9-A871-32F42967082C}" presName="hierRoot3" presStyleCnt="0">
        <dgm:presLayoutVars>
          <dgm:hierBranch val="init"/>
        </dgm:presLayoutVars>
      </dgm:prSet>
      <dgm:spPr/>
    </dgm:pt>
    <dgm:pt modelId="{4779CA3D-31E7-4215-8167-A6C242A633AF}" type="pres">
      <dgm:prSet presAssocID="{57B40CA6-2DF4-4AA9-A871-32F42967082C}" presName="rootComposite3" presStyleCnt="0"/>
      <dgm:spPr/>
    </dgm:pt>
    <dgm:pt modelId="{0BFA4677-99DE-4A68-B4BD-1B34A0246B2B}" type="pres">
      <dgm:prSet presAssocID="{57B40CA6-2DF4-4AA9-A871-32F42967082C}" presName="rootText3" presStyleLbl="asst1" presStyleIdx="18" presStyleCnt="23" custScaleX="626697" custScaleY="351003">
        <dgm:presLayoutVars>
          <dgm:chPref val="3"/>
        </dgm:presLayoutVars>
      </dgm:prSet>
      <dgm:spPr/>
      <dgm:t>
        <a:bodyPr/>
        <a:lstStyle/>
        <a:p>
          <a:endParaRPr lang="en-IN"/>
        </a:p>
      </dgm:t>
    </dgm:pt>
    <dgm:pt modelId="{8D3DC344-27D0-461D-9150-959A05EE0DDF}" type="pres">
      <dgm:prSet presAssocID="{57B40CA6-2DF4-4AA9-A871-32F42967082C}" presName="rootConnector3" presStyleLbl="asst1" presStyleIdx="18" presStyleCnt="23"/>
      <dgm:spPr/>
      <dgm:t>
        <a:bodyPr/>
        <a:lstStyle/>
        <a:p>
          <a:endParaRPr lang="en-IN"/>
        </a:p>
      </dgm:t>
    </dgm:pt>
    <dgm:pt modelId="{2CC4C1C1-6FDF-4348-8D7A-31C45D996F10}" type="pres">
      <dgm:prSet presAssocID="{57B40CA6-2DF4-4AA9-A871-32F42967082C}" presName="hierChild6" presStyleCnt="0"/>
      <dgm:spPr/>
    </dgm:pt>
    <dgm:pt modelId="{2FD23906-A37B-47D8-8B96-C53FB0FBAD75}" type="pres">
      <dgm:prSet presAssocID="{57B40CA6-2DF4-4AA9-A871-32F42967082C}" presName="hierChild7" presStyleCnt="0"/>
      <dgm:spPr/>
    </dgm:pt>
    <dgm:pt modelId="{87E130F1-E4B4-4706-A323-E5E179CA9D38}" type="pres">
      <dgm:prSet presAssocID="{BEDCEA55-7471-4070-B477-FB94A71EE957}" presName="Name111" presStyleLbl="parChTrans1D3" presStyleIdx="2" presStyleCnt="6"/>
      <dgm:spPr/>
      <dgm:t>
        <a:bodyPr/>
        <a:lstStyle/>
        <a:p>
          <a:endParaRPr lang="en-IN"/>
        </a:p>
      </dgm:t>
    </dgm:pt>
    <dgm:pt modelId="{C2F34EFB-42DF-406D-90EB-1FCE8C0D5296}" type="pres">
      <dgm:prSet presAssocID="{7245E0DE-3369-4C3B-8F95-59B395003BF8}" presName="hierRoot3" presStyleCnt="0">
        <dgm:presLayoutVars>
          <dgm:hierBranch val="init"/>
        </dgm:presLayoutVars>
      </dgm:prSet>
      <dgm:spPr/>
    </dgm:pt>
    <dgm:pt modelId="{99F83717-7CD7-4B79-85E4-D8B38C7CA1F0}" type="pres">
      <dgm:prSet presAssocID="{7245E0DE-3369-4C3B-8F95-59B395003BF8}" presName="rootComposite3" presStyleCnt="0"/>
      <dgm:spPr/>
    </dgm:pt>
    <dgm:pt modelId="{FF5A6D23-DAE2-4F59-AC79-427FB6BAB1A2}" type="pres">
      <dgm:prSet presAssocID="{7245E0DE-3369-4C3B-8F95-59B395003BF8}" presName="rootText3" presStyleLbl="asst1" presStyleIdx="19" presStyleCnt="23" custScaleX="609648" custScaleY="351003" custLinFactY="200000" custLinFactNeighborX="-78192" custLinFactNeighborY="222821">
        <dgm:presLayoutVars>
          <dgm:chPref val="3"/>
        </dgm:presLayoutVars>
      </dgm:prSet>
      <dgm:spPr/>
      <dgm:t>
        <a:bodyPr/>
        <a:lstStyle/>
        <a:p>
          <a:endParaRPr lang="en-IN"/>
        </a:p>
      </dgm:t>
    </dgm:pt>
    <dgm:pt modelId="{E0212274-5902-4266-9091-C93453CC0AF0}" type="pres">
      <dgm:prSet presAssocID="{7245E0DE-3369-4C3B-8F95-59B395003BF8}" presName="rootConnector3" presStyleLbl="asst1" presStyleIdx="19" presStyleCnt="23"/>
      <dgm:spPr/>
      <dgm:t>
        <a:bodyPr/>
        <a:lstStyle/>
        <a:p>
          <a:endParaRPr lang="en-IN"/>
        </a:p>
      </dgm:t>
    </dgm:pt>
    <dgm:pt modelId="{D4CB8F48-E9F9-4F47-9E66-699B68093C30}" type="pres">
      <dgm:prSet presAssocID="{7245E0DE-3369-4C3B-8F95-59B395003BF8}" presName="hierChild6" presStyleCnt="0"/>
      <dgm:spPr/>
    </dgm:pt>
    <dgm:pt modelId="{C0AD6EB9-0C30-4B6B-ABA8-A15BD5E3F154}" type="pres">
      <dgm:prSet presAssocID="{7245E0DE-3369-4C3B-8F95-59B395003BF8}" presName="hierChild7" presStyleCnt="0"/>
      <dgm:spPr/>
    </dgm:pt>
    <dgm:pt modelId="{0C47704B-1993-4564-A2D4-28FFB4FFA35F}" type="pres">
      <dgm:prSet presAssocID="{BD0C8F6A-BC66-4C08-842B-B22F2E1FA3A6}" presName="Name111" presStyleLbl="parChTrans1D3" presStyleIdx="3" presStyleCnt="6"/>
      <dgm:spPr/>
      <dgm:t>
        <a:bodyPr/>
        <a:lstStyle/>
        <a:p>
          <a:endParaRPr lang="en-IN"/>
        </a:p>
      </dgm:t>
    </dgm:pt>
    <dgm:pt modelId="{72593494-0D0A-4350-9D9F-A1D770D567D1}" type="pres">
      <dgm:prSet presAssocID="{1A36DD0C-DFE8-4FA1-903C-9E819A587638}" presName="hierRoot3" presStyleCnt="0">
        <dgm:presLayoutVars>
          <dgm:hierBranch val="init"/>
        </dgm:presLayoutVars>
      </dgm:prSet>
      <dgm:spPr/>
    </dgm:pt>
    <dgm:pt modelId="{E55E57CC-C4E1-44B6-B64A-D7368D21DDCF}" type="pres">
      <dgm:prSet presAssocID="{1A36DD0C-DFE8-4FA1-903C-9E819A587638}" presName="rootComposite3" presStyleCnt="0"/>
      <dgm:spPr/>
    </dgm:pt>
    <dgm:pt modelId="{1E37CC5D-DA2D-4DC4-AF39-D8BF785D0A51}" type="pres">
      <dgm:prSet presAssocID="{1A36DD0C-DFE8-4FA1-903C-9E819A587638}" presName="rootText3" presStyleLbl="asst1" presStyleIdx="20" presStyleCnt="23" custScaleX="639816" custScaleY="351003" custLinFactX="-331322" custLinFactNeighborX="-400000" custLinFactNeighborY="18146">
        <dgm:presLayoutVars>
          <dgm:chPref val="3"/>
        </dgm:presLayoutVars>
      </dgm:prSet>
      <dgm:spPr/>
      <dgm:t>
        <a:bodyPr/>
        <a:lstStyle/>
        <a:p>
          <a:endParaRPr lang="en-IN"/>
        </a:p>
      </dgm:t>
    </dgm:pt>
    <dgm:pt modelId="{A8A1FE70-1523-42DC-90D3-90548FF6EC6F}" type="pres">
      <dgm:prSet presAssocID="{1A36DD0C-DFE8-4FA1-903C-9E819A587638}" presName="rootConnector3" presStyleLbl="asst1" presStyleIdx="20" presStyleCnt="23"/>
      <dgm:spPr/>
      <dgm:t>
        <a:bodyPr/>
        <a:lstStyle/>
        <a:p>
          <a:endParaRPr lang="en-IN"/>
        </a:p>
      </dgm:t>
    </dgm:pt>
    <dgm:pt modelId="{DFD8C23C-9D9A-4575-8FBA-026833BB4654}" type="pres">
      <dgm:prSet presAssocID="{1A36DD0C-DFE8-4FA1-903C-9E819A587638}" presName="hierChild6" presStyleCnt="0"/>
      <dgm:spPr/>
    </dgm:pt>
    <dgm:pt modelId="{42C72A60-061E-4460-AA50-F0123221C663}" type="pres">
      <dgm:prSet presAssocID="{1A36DD0C-DFE8-4FA1-903C-9E819A587638}" presName="hierChild7" presStyleCnt="0"/>
      <dgm:spPr/>
    </dgm:pt>
    <dgm:pt modelId="{12EA1975-FD72-4573-9AD8-DDC3227DAC4C}" type="pres">
      <dgm:prSet presAssocID="{8F563029-0121-4D31-9A26-1DC1D2FFBDD0}" presName="Name111" presStyleLbl="parChTrans1D3" presStyleIdx="4" presStyleCnt="6"/>
      <dgm:spPr/>
      <dgm:t>
        <a:bodyPr/>
        <a:lstStyle/>
        <a:p>
          <a:endParaRPr lang="en-IN"/>
        </a:p>
      </dgm:t>
    </dgm:pt>
    <dgm:pt modelId="{391CEBDD-3F14-42CC-B8F2-0A2F804DE96F}" type="pres">
      <dgm:prSet presAssocID="{DC74C321-0584-49EA-9BC2-EF7326942A17}" presName="hierRoot3" presStyleCnt="0">
        <dgm:presLayoutVars>
          <dgm:hierBranch val="init"/>
        </dgm:presLayoutVars>
      </dgm:prSet>
      <dgm:spPr/>
    </dgm:pt>
    <dgm:pt modelId="{ED3263AE-6D45-460C-BC5C-F8453598DF5F}" type="pres">
      <dgm:prSet presAssocID="{DC74C321-0584-49EA-9BC2-EF7326942A17}" presName="rootComposite3" presStyleCnt="0"/>
      <dgm:spPr/>
    </dgm:pt>
    <dgm:pt modelId="{2CDF1CEF-BFC1-4744-9248-4C4674748DBF}" type="pres">
      <dgm:prSet presAssocID="{DC74C321-0584-49EA-9BC2-EF7326942A17}" presName="rootText3" presStyleLbl="asst1" presStyleIdx="21" presStyleCnt="23" custScaleX="357878" custScaleY="351003" custLinFactX="308677" custLinFactNeighborX="400000" custLinFactNeighborY="29818">
        <dgm:presLayoutVars>
          <dgm:chPref val="3"/>
        </dgm:presLayoutVars>
      </dgm:prSet>
      <dgm:spPr/>
      <dgm:t>
        <a:bodyPr/>
        <a:lstStyle/>
        <a:p>
          <a:endParaRPr lang="en-IN"/>
        </a:p>
      </dgm:t>
    </dgm:pt>
    <dgm:pt modelId="{CFFDDF34-8BB0-485F-8D48-19F12B4418A7}" type="pres">
      <dgm:prSet presAssocID="{DC74C321-0584-49EA-9BC2-EF7326942A17}" presName="rootConnector3" presStyleLbl="asst1" presStyleIdx="21" presStyleCnt="23"/>
      <dgm:spPr/>
      <dgm:t>
        <a:bodyPr/>
        <a:lstStyle/>
        <a:p>
          <a:endParaRPr lang="en-IN"/>
        </a:p>
      </dgm:t>
    </dgm:pt>
    <dgm:pt modelId="{FC1EFCAD-C5E1-4336-908A-6C3D20FB0C89}" type="pres">
      <dgm:prSet presAssocID="{DC74C321-0584-49EA-9BC2-EF7326942A17}" presName="hierChild6" presStyleCnt="0"/>
      <dgm:spPr/>
    </dgm:pt>
    <dgm:pt modelId="{2F10CB08-F36E-41C1-AB9B-CBA6895D240C}" type="pres">
      <dgm:prSet presAssocID="{DC74C321-0584-49EA-9BC2-EF7326942A17}" presName="hierChild7" presStyleCnt="0"/>
      <dgm:spPr/>
    </dgm:pt>
    <dgm:pt modelId="{4523CAC3-4616-46B2-B524-D24BB49B4178}" type="pres">
      <dgm:prSet presAssocID="{145895FB-4058-4F49-BF3F-F066D72CBD80}" presName="Name111" presStyleLbl="parChTrans1D3" presStyleIdx="5" presStyleCnt="6"/>
      <dgm:spPr/>
      <dgm:t>
        <a:bodyPr/>
        <a:lstStyle/>
        <a:p>
          <a:endParaRPr lang="en-IN"/>
        </a:p>
      </dgm:t>
    </dgm:pt>
    <dgm:pt modelId="{476F3BA1-0C38-42D3-B902-D0ACB7846FFC}" type="pres">
      <dgm:prSet presAssocID="{554FCCDA-8B5E-4E9B-B3B1-921B18A753B9}" presName="hierRoot3" presStyleCnt="0">
        <dgm:presLayoutVars>
          <dgm:hierBranch val="init"/>
        </dgm:presLayoutVars>
      </dgm:prSet>
      <dgm:spPr/>
    </dgm:pt>
    <dgm:pt modelId="{6CE7C932-C0DE-4245-8702-5AF8B7BBDE7C}" type="pres">
      <dgm:prSet presAssocID="{554FCCDA-8B5E-4E9B-B3B1-921B18A753B9}" presName="rootComposite3" presStyleCnt="0"/>
      <dgm:spPr/>
    </dgm:pt>
    <dgm:pt modelId="{7CA286FA-F76D-4F5D-B450-D5A45261F400}" type="pres">
      <dgm:prSet presAssocID="{554FCCDA-8B5E-4E9B-B3B1-921B18A753B9}" presName="rootText3" presStyleLbl="asst1" presStyleIdx="22" presStyleCnt="23" custScaleX="439317" custScaleY="351003" custLinFactY="-174857" custLinFactNeighborX="33065" custLinFactNeighborY="-200000">
        <dgm:presLayoutVars>
          <dgm:chPref val="3"/>
        </dgm:presLayoutVars>
      </dgm:prSet>
      <dgm:spPr/>
      <dgm:t>
        <a:bodyPr/>
        <a:lstStyle/>
        <a:p>
          <a:endParaRPr lang="en-IN"/>
        </a:p>
      </dgm:t>
    </dgm:pt>
    <dgm:pt modelId="{08CEF5B6-2D7B-4E61-8992-5D8684849523}" type="pres">
      <dgm:prSet presAssocID="{554FCCDA-8B5E-4E9B-B3B1-921B18A753B9}" presName="rootConnector3" presStyleLbl="asst1" presStyleIdx="22" presStyleCnt="23"/>
      <dgm:spPr/>
      <dgm:t>
        <a:bodyPr/>
        <a:lstStyle/>
        <a:p>
          <a:endParaRPr lang="en-IN"/>
        </a:p>
      </dgm:t>
    </dgm:pt>
    <dgm:pt modelId="{421052A1-611E-4F55-947B-FD105577EE9E}" type="pres">
      <dgm:prSet presAssocID="{554FCCDA-8B5E-4E9B-B3B1-921B18A753B9}" presName="hierChild6" presStyleCnt="0"/>
      <dgm:spPr/>
    </dgm:pt>
    <dgm:pt modelId="{A685EE7D-7E96-4B0B-9CDE-65FB59A55D73}" type="pres">
      <dgm:prSet presAssocID="{554FCCDA-8B5E-4E9B-B3B1-921B18A753B9}" presName="hierChild7" presStyleCnt="0"/>
      <dgm:spPr/>
    </dgm:pt>
  </dgm:ptLst>
  <dgm:cxnLst>
    <dgm:cxn modelId="{D1DB6D11-BEBB-487B-99C7-8FF6476C61D7}" type="presOf" srcId="{EF669CD3-081F-409B-B6B2-AC734E048F2D}" destId="{AF54E263-BEC8-4DCA-A833-B9F54DC4B6B3}" srcOrd="0" destOrd="0" presId="urn:microsoft.com/office/officeart/2005/8/layout/orgChart1"/>
    <dgm:cxn modelId="{823F1668-645D-43AE-B604-1724FFD74414}" srcId="{0F3238BC-0A0A-4E78-9795-D407268EE5C1}" destId="{B587B9A1-A8F8-4714-90DB-5F9E066E7941}" srcOrd="3" destOrd="0" parTransId="{CAFB33C5-13E3-47A7-8ACA-D8233D75563B}" sibTransId="{87EBF3F1-23A9-4D7D-9F13-A615D709E820}"/>
    <dgm:cxn modelId="{FE744C4A-4D35-49E1-9FFA-3E543EB42099}" srcId="{DEE01619-DE56-49E0-8F75-053CA05377D5}" destId="{65BCA438-8BEC-4571-8E3F-9230E5450412}" srcOrd="0" destOrd="0" parTransId="{310F52F2-5F65-4129-9592-B878662CB373}" sibTransId="{D863EF9C-E9A9-4741-AA1A-38BB30339DD0}"/>
    <dgm:cxn modelId="{7DEAD4EE-FFE8-4A8B-B435-5F71478BF6B5}" type="presOf" srcId="{40343CA9-8103-42AC-A9E9-467D65EE7091}" destId="{077C7932-71B2-45BB-ABA5-796C343C4053}" srcOrd="0" destOrd="0" presId="urn:microsoft.com/office/officeart/2005/8/layout/orgChart1"/>
    <dgm:cxn modelId="{8FE64202-F10E-4B43-BFB8-BEEBCD4DBD2A}" type="presOf" srcId="{EF669CD3-081F-409B-B6B2-AC734E048F2D}" destId="{A7933305-C0C2-447C-B0D5-1758FF93E81D}" srcOrd="1" destOrd="0" presId="urn:microsoft.com/office/officeart/2005/8/layout/orgChart1"/>
    <dgm:cxn modelId="{6AC43BC7-1368-4666-B6D0-57043CBBC827}" type="presOf" srcId="{9EC20134-AD10-439A-A85F-B4E8D9A868F0}" destId="{77941E92-48B9-4B31-A876-3E6F361A040B}" srcOrd="0" destOrd="0" presId="urn:microsoft.com/office/officeart/2005/8/layout/orgChart1"/>
    <dgm:cxn modelId="{ECEB708F-84D1-444A-A6B6-4830269ABE92}" type="presOf" srcId="{BCD26E95-756D-4F00-97E8-2CF8C3158936}" destId="{C67FBCFD-D5EB-48AB-9A8D-7A0648C22E48}" srcOrd="0" destOrd="0" presId="urn:microsoft.com/office/officeart/2005/8/layout/orgChart1"/>
    <dgm:cxn modelId="{8BB36A78-611B-4116-B59C-BBC0E9C3B5B6}" type="presOf" srcId="{19646434-8653-4A5E-803A-1B6037EC4E1D}" destId="{C8703C81-0376-4A71-9CC3-6CFC41983739}" srcOrd="0" destOrd="0" presId="urn:microsoft.com/office/officeart/2005/8/layout/orgChart1"/>
    <dgm:cxn modelId="{890A0683-D283-412D-9AAF-020B3F72EE2E}" type="presOf" srcId="{975DECB7-1AC0-455A-B2C8-39056827C7CB}" destId="{ABD92AB2-2207-4A05-AFA5-1CD232A60EA8}" srcOrd="1" destOrd="0" presId="urn:microsoft.com/office/officeart/2005/8/layout/orgChart1"/>
    <dgm:cxn modelId="{B63E59C3-AE1C-4D5A-8F04-B9E7FCC6C69A}" type="presOf" srcId="{DEE01619-DE56-49E0-8F75-053CA05377D5}" destId="{B9519706-BE29-4EC5-BCAE-AB7B8F00FACC}" srcOrd="1" destOrd="0" presId="urn:microsoft.com/office/officeart/2005/8/layout/orgChart1"/>
    <dgm:cxn modelId="{C3E96638-7473-4B2E-B38C-42FD7933A506}" srcId="{EF669CD3-081F-409B-B6B2-AC734E048F2D}" destId="{D4CCE4E5-53E9-40C0-A361-4A26291D6768}" srcOrd="2" destOrd="0" parTransId="{7B84E898-0C04-4FFF-A849-8CF09FCAD9C9}" sibTransId="{170BC941-4796-449A-AB04-4D2CC6BD370A}"/>
    <dgm:cxn modelId="{D26396F1-B003-4437-96C9-616EC105E49A}" type="presOf" srcId="{70478C97-7FD8-4590-940A-3175405CE52C}" destId="{9A171E0F-B2E5-4CC7-929D-9B6047EF983E}" srcOrd="0" destOrd="0" presId="urn:microsoft.com/office/officeart/2005/8/layout/orgChart1"/>
    <dgm:cxn modelId="{4D8A5C0F-7DDD-4A45-BFA1-879969D8ABE1}" type="presOf" srcId="{96A28E8A-1C5B-4FAA-9EEC-36378005AC10}" destId="{F6283063-E902-486C-B7EF-1DBBC1E957DC}" srcOrd="0" destOrd="0" presId="urn:microsoft.com/office/officeart/2005/8/layout/orgChart1"/>
    <dgm:cxn modelId="{43F4588F-7608-4C0D-ABF2-8F4966F67C99}" type="presOf" srcId="{D63CFF13-ADED-41B9-9743-5ACC9F1293FD}" destId="{9767F352-9B52-40C7-AF82-0CE41EA24AA1}" srcOrd="0" destOrd="0" presId="urn:microsoft.com/office/officeart/2005/8/layout/orgChart1"/>
    <dgm:cxn modelId="{EE5D9D5B-6A91-41FF-BEE3-2F788D543994}" type="presOf" srcId="{DC74C321-0584-49EA-9BC2-EF7326942A17}" destId="{2CDF1CEF-BFC1-4744-9248-4C4674748DBF}" srcOrd="0" destOrd="0" presId="urn:microsoft.com/office/officeart/2005/8/layout/orgChart1"/>
    <dgm:cxn modelId="{5F173935-F3C6-4513-ACDB-F14954F47CBC}" type="presOf" srcId="{BCD26E95-756D-4F00-97E8-2CF8C3158936}" destId="{B15F24C9-6B91-427B-A5C0-3272F17CA648}" srcOrd="1" destOrd="0" presId="urn:microsoft.com/office/officeart/2005/8/layout/orgChart1"/>
    <dgm:cxn modelId="{E2E3755F-D25C-409A-8856-66AC6FDD0D17}" srcId="{57B40CA6-2DF4-4AA9-A871-32F42967082C}" destId="{1A36DD0C-DFE8-4FA1-903C-9E819A587638}" srcOrd="1" destOrd="0" parTransId="{BD0C8F6A-BC66-4C08-842B-B22F2E1FA3A6}" sibTransId="{C3D3F135-5DFC-4270-989A-4C82E60DCEB8}"/>
    <dgm:cxn modelId="{A3EB30A3-75CB-4D01-8487-71F42881FAFF}" srcId="{57B40CA6-2DF4-4AA9-A871-32F42967082C}" destId="{7245E0DE-3369-4C3B-8F95-59B395003BF8}" srcOrd="0" destOrd="0" parTransId="{BEDCEA55-7471-4070-B477-FB94A71EE957}" sibTransId="{EF9D63EA-1DBE-4DEC-9FF9-0EB05D3A7302}"/>
    <dgm:cxn modelId="{B68A70C9-640E-4A73-A91E-9DBD6A813C6D}" type="presOf" srcId="{ABDD1FDB-0DB3-462C-9A97-45C64B3E197B}" destId="{56FF3506-A8FB-4E4A-B6FB-3A09D202D19A}" srcOrd="0" destOrd="0" presId="urn:microsoft.com/office/officeart/2005/8/layout/orgChart1"/>
    <dgm:cxn modelId="{F38627F3-324C-4203-9391-2EA88AFBBBB5}" type="presOf" srcId="{5923AE45-AF01-402C-BDA0-58FD62B4BFCC}" destId="{5E741C59-725D-4E8C-901D-CB04A25683AE}" srcOrd="0" destOrd="0" presId="urn:microsoft.com/office/officeart/2005/8/layout/orgChart1"/>
    <dgm:cxn modelId="{2F296F87-CB63-4AF0-ACEB-DA167AD371D9}" srcId="{65BCA438-8BEC-4571-8E3F-9230E5450412}" destId="{1B7F9A81-418E-46DC-87FD-087144118611}" srcOrd="0" destOrd="0" parTransId="{8CE3394E-6C57-4FB3-A8D1-EB1CB5E72A65}" sibTransId="{D3E4BC16-BD20-4CE9-8773-448FDED6EAEF}"/>
    <dgm:cxn modelId="{DD196E34-43D2-4B55-86F5-6CDA72EE52E4}" type="presOf" srcId="{554FCCDA-8B5E-4E9B-B3B1-921B18A753B9}" destId="{08CEF5B6-2D7B-4E61-8992-5D8684849523}" srcOrd="1" destOrd="0" presId="urn:microsoft.com/office/officeart/2005/8/layout/orgChart1"/>
    <dgm:cxn modelId="{F1490397-E538-49EA-BF2B-6F4AA5B988C3}" type="presOf" srcId="{CCF8D513-D2E2-4A6C-B258-18D05DF55B0C}" destId="{C3FB7021-9DC6-47D3-B75A-A294C1158F73}" srcOrd="0" destOrd="0" presId="urn:microsoft.com/office/officeart/2005/8/layout/orgChart1"/>
    <dgm:cxn modelId="{DCC4E783-582A-41D0-9852-F38D06C2FA2C}" type="presOf" srcId="{1B7F9A81-418E-46DC-87FD-087144118611}" destId="{002450F6-7C69-4D89-83A9-D3F145397873}" srcOrd="1" destOrd="0" presId="urn:microsoft.com/office/officeart/2005/8/layout/orgChart1"/>
    <dgm:cxn modelId="{2CADE597-EE28-44E7-B6C8-D448FD77A592}" type="presOf" srcId="{7B84E898-0C04-4FFF-A849-8CF09FCAD9C9}" destId="{9BFB1AEB-618A-4F7C-9D11-24733C3C5910}" srcOrd="0" destOrd="0" presId="urn:microsoft.com/office/officeart/2005/8/layout/orgChart1"/>
    <dgm:cxn modelId="{485BAFE9-8524-4E59-AFE7-5C517255B287}" type="presOf" srcId="{0F3238BC-0A0A-4E78-9795-D407268EE5C1}" destId="{97C3F8D5-3275-4640-9C2C-430560F14022}" srcOrd="0" destOrd="0" presId="urn:microsoft.com/office/officeart/2005/8/layout/orgChart1"/>
    <dgm:cxn modelId="{C649B7D2-697A-4659-AA1D-F674A801AE08}" type="presOf" srcId="{B587B9A1-A8F8-4714-90DB-5F9E066E7941}" destId="{6C0BD9C2-22AD-4846-8DE1-6933DD9BEC5A}" srcOrd="1" destOrd="0" presId="urn:microsoft.com/office/officeart/2005/8/layout/orgChart1"/>
    <dgm:cxn modelId="{1A727A1E-373F-4AD0-8E4E-4784B2B14855}" type="presOf" srcId="{9E6ED8D6-3DE1-4EF5-9789-2037CEFF32EE}" destId="{F973E37F-EFD9-4AC1-9236-E092CB7272D6}" srcOrd="0" destOrd="0" presId="urn:microsoft.com/office/officeart/2005/8/layout/orgChart1"/>
    <dgm:cxn modelId="{427A5AA6-EF2F-4AD9-8F24-6FEDBB66FAA0}" srcId="{0F3238BC-0A0A-4E78-9795-D407268EE5C1}" destId="{8A68BCBA-61F7-41E3-8CF8-FBC3B4E9B2EA}" srcOrd="2" destOrd="0" parTransId="{421E82CF-5185-45CD-9BEF-B400FAE5E593}" sibTransId="{CD6D9340-4804-4AAA-AE42-8E2E6C2315F5}"/>
    <dgm:cxn modelId="{5CCC0035-A85A-40B8-BC53-04E6D55C48B5}" type="presOf" srcId="{65BCA438-8BEC-4571-8E3F-9230E5450412}" destId="{2C786C6B-8809-47EE-9C42-0639D89210B9}" srcOrd="0" destOrd="0" presId="urn:microsoft.com/office/officeart/2005/8/layout/orgChart1"/>
    <dgm:cxn modelId="{81CC833F-42A1-4194-95D9-554F1CC41A17}" srcId="{EF669CD3-081F-409B-B6B2-AC734E048F2D}" destId="{C04E7276-9ADC-47DB-B05B-738E029239E4}" srcOrd="1" destOrd="0" parTransId="{9E6ED8D6-3DE1-4EF5-9789-2037CEFF32EE}" sibTransId="{60204DAD-AEF5-439E-B1F5-B126DAF7379F}"/>
    <dgm:cxn modelId="{BFA654F6-2DC1-4697-82AD-557FF8A5C8B5}" type="presOf" srcId="{91704188-31BF-4C7E-B698-1CD6C8F6275A}" destId="{6231749D-EE40-49D3-81E0-12890945AC5D}" srcOrd="0" destOrd="0" presId="urn:microsoft.com/office/officeart/2005/8/layout/orgChart1"/>
    <dgm:cxn modelId="{37F9958D-223B-4CC2-BA1E-8745CCE635DE}" type="presOf" srcId="{312C5303-F6DC-4465-B09A-5D3BDC254510}" destId="{77BCEAD7-8469-4F10-9761-784AA3B53467}" srcOrd="0" destOrd="0" presId="urn:microsoft.com/office/officeart/2005/8/layout/orgChart1"/>
    <dgm:cxn modelId="{0182BC79-D845-42EC-8321-851AE968BAF0}" type="presOf" srcId="{8A68BCBA-61F7-41E3-8CF8-FBC3B4E9B2EA}" destId="{D941FBF6-C2A0-4477-8EE8-C9ED2B12EC4E}" srcOrd="0" destOrd="0" presId="urn:microsoft.com/office/officeart/2005/8/layout/orgChart1"/>
    <dgm:cxn modelId="{5DADFF60-6E88-40BA-99A5-2CAD486F26C6}" type="presOf" srcId="{65BCA438-8BEC-4571-8E3F-9230E5450412}" destId="{D6BE7FCC-7671-4084-8B2C-2D1503AAA498}" srcOrd="1" destOrd="0" presId="urn:microsoft.com/office/officeart/2005/8/layout/orgChart1"/>
    <dgm:cxn modelId="{292DE611-0D38-472E-8864-705AF1D0F450}" type="presOf" srcId="{57B40CA6-2DF4-4AA9-A871-32F42967082C}" destId="{8D3DC344-27D0-461D-9150-959A05EE0DDF}" srcOrd="1" destOrd="0" presId="urn:microsoft.com/office/officeart/2005/8/layout/orgChart1"/>
    <dgm:cxn modelId="{9975B983-BBE1-427A-A040-B916155A6303}" srcId="{65BCA438-8BEC-4571-8E3F-9230E5450412}" destId="{BCD26E95-756D-4F00-97E8-2CF8C3158936}" srcOrd="3" destOrd="0" parTransId="{9EA96E4C-D166-41AB-97C6-1CFB9CEE727D}" sibTransId="{00FB7C40-F761-40F3-98B0-B1DF6CF3736F}"/>
    <dgm:cxn modelId="{E5EA8545-61BA-4358-9678-BBD0B0F361D2}" srcId="{0F3238BC-0A0A-4E78-9795-D407268EE5C1}" destId="{975DECB7-1AC0-455A-B2C8-39056827C7CB}" srcOrd="0" destOrd="0" parTransId="{8564D542-C412-4CD0-904A-968A2EF4EE24}" sibTransId="{F0B9F39A-FEFA-446B-A267-5532EDED9563}"/>
    <dgm:cxn modelId="{26BE8C73-753D-45A3-B9DF-0C3E2BB08975}" type="presOf" srcId="{C7D41F2D-D36F-4006-A397-646E2889CBFF}" destId="{5303B593-FD99-4BFD-89B2-636A28A32923}" srcOrd="0" destOrd="0" presId="urn:microsoft.com/office/officeart/2005/8/layout/orgChart1"/>
    <dgm:cxn modelId="{8614FCE1-DD10-4988-9FCF-336E7452CD86}" srcId="{EF669CD3-081F-409B-B6B2-AC734E048F2D}" destId="{5923AE45-AF01-402C-BDA0-58FD62B4BFCC}" srcOrd="0" destOrd="0" parTransId="{91704188-31BF-4C7E-B698-1CD6C8F6275A}" sibTransId="{25CB3385-0451-40C0-A620-6D1386F74102}"/>
    <dgm:cxn modelId="{6517B0F6-A8F5-49CC-9FC2-76AF74ACC5EC}" type="presOf" srcId="{1A36DD0C-DFE8-4FA1-903C-9E819A587638}" destId="{1E37CC5D-DA2D-4DC4-AF39-D8BF785D0A51}" srcOrd="0" destOrd="0" presId="urn:microsoft.com/office/officeart/2005/8/layout/orgChart1"/>
    <dgm:cxn modelId="{4FC77FBD-3B88-4CCD-A54D-F79BF146BF29}" type="presOf" srcId="{7245E0DE-3369-4C3B-8F95-59B395003BF8}" destId="{E0212274-5902-4266-9091-C93453CC0AF0}" srcOrd="1" destOrd="0" presId="urn:microsoft.com/office/officeart/2005/8/layout/orgChart1"/>
    <dgm:cxn modelId="{3ACE832C-58B6-4CA1-A04B-DE2D22478E49}" srcId="{D63CFF13-ADED-41B9-9743-5ACC9F1293FD}" destId="{EF669CD3-081F-409B-B6B2-AC734E048F2D}" srcOrd="0" destOrd="0" parTransId="{100B50BB-15B7-4E14-8B79-BBA25D481C0E}" sibTransId="{7DDFF0B3-8175-456E-806D-78BE4D775B4B}"/>
    <dgm:cxn modelId="{E9CD27E5-F9F9-4C26-A2B8-F6BE909DC80F}" type="presOf" srcId="{145895FB-4058-4F49-BF3F-F066D72CBD80}" destId="{4523CAC3-4616-46B2-B524-D24BB49B4178}" srcOrd="0" destOrd="0" presId="urn:microsoft.com/office/officeart/2005/8/layout/orgChart1"/>
    <dgm:cxn modelId="{96675DBA-4298-488D-A783-DE40C75820CA}" type="presOf" srcId="{D4CCE4E5-53E9-40C0-A361-4A26291D6768}" destId="{7D7420BE-4C1C-4228-BE43-58905E0DEFFE}" srcOrd="1" destOrd="0" presId="urn:microsoft.com/office/officeart/2005/8/layout/orgChart1"/>
    <dgm:cxn modelId="{F75260AD-1F34-4C54-BB8C-311BD5EE6943}" srcId="{D63CFF13-ADED-41B9-9743-5ACC9F1293FD}" destId="{DEE01619-DE56-49E0-8F75-053CA05377D5}" srcOrd="1" destOrd="0" parTransId="{BC543280-36E7-48D7-9040-D096752B0CCA}" sibTransId="{BF9123AB-C300-4029-A96E-A5ECC66590BF}"/>
    <dgm:cxn modelId="{8F0553C3-DC80-4E30-9897-9DB9FEF229B9}" type="presOf" srcId="{100B50BB-15B7-4E14-8B79-BBA25D481C0E}" destId="{3CE21218-E2BD-4D63-A632-837465B0714A}" srcOrd="0" destOrd="0" presId="urn:microsoft.com/office/officeart/2005/8/layout/orgChart1"/>
    <dgm:cxn modelId="{9648814D-9293-456B-BB94-F4D672E1C561}" type="presOf" srcId="{9EC20134-AD10-439A-A85F-B4E8D9A868F0}" destId="{7424988F-31C0-417F-823B-8BAC6593DF17}" srcOrd="1" destOrd="0" presId="urn:microsoft.com/office/officeart/2005/8/layout/orgChart1"/>
    <dgm:cxn modelId="{02DE8512-F6C0-427F-91DD-BF9AF0122890}" type="presOf" srcId="{8564D542-C412-4CD0-904A-968A2EF4EE24}" destId="{53EEF8D3-FEFE-4102-944F-A4FDD7B17CF3}" srcOrd="0" destOrd="0" presId="urn:microsoft.com/office/officeart/2005/8/layout/orgChart1"/>
    <dgm:cxn modelId="{8012666D-FA49-404D-9FDA-91A91EDFCBC1}" type="presOf" srcId="{70478C97-7FD8-4590-940A-3175405CE52C}" destId="{0B0E95D0-7FFA-4C7F-B0C0-D6C487C78137}" srcOrd="1" destOrd="0" presId="urn:microsoft.com/office/officeart/2005/8/layout/orgChart1"/>
    <dgm:cxn modelId="{2FD36C17-F6E5-4F09-89A9-641C2EC1BC96}" type="presOf" srcId="{E15023F0-252A-4556-987B-31452D2DDE88}" destId="{01116084-7F67-4453-8A69-0057E340FA5F}" srcOrd="0" destOrd="0" presId="urn:microsoft.com/office/officeart/2005/8/layout/orgChart1"/>
    <dgm:cxn modelId="{2199A4A7-C99B-440C-8E20-67BB3F0492A7}" type="presOf" srcId="{9D931A84-401D-4B32-9536-406B4185C38A}" destId="{08235C46-FA4A-40CF-B7F9-78AEACAE05DB}" srcOrd="0" destOrd="0" presId="urn:microsoft.com/office/officeart/2005/8/layout/orgChart1"/>
    <dgm:cxn modelId="{77752FD0-6351-479B-9297-CF17C4342180}" type="presOf" srcId="{BD0C8F6A-BC66-4C08-842B-B22F2E1FA3A6}" destId="{0C47704B-1993-4564-A2D4-28FFB4FFA35F}" srcOrd="0" destOrd="0" presId="urn:microsoft.com/office/officeart/2005/8/layout/orgChart1"/>
    <dgm:cxn modelId="{60AE9A9D-F01A-42C7-BCA7-C31DB5F71A09}" type="presOf" srcId="{7245E0DE-3369-4C3B-8F95-59B395003BF8}" destId="{FF5A6D23-DAE2-4F59-AC79-427FB6BAB1A2}" srcOrd="0" destOrd="0" presId="urn:microsoft.com/office/officeart/2005/8/layout/orgChart1"/>
    <dgm:cxn modelId="{7E110813-1A4F-4B15-BF3E-35C5AB670D42}" type="presOf" srcId="{CCF8D513-D2E2-4A6C-B258-18D05DF55B0C}" destId="{F98C2842-0A04-42E6-B223-876947C072B2}" srcOrd="1" destOrd="0" presId="urn:microsoft.com/office/officeart/2005/8/layout/orgChart1"/>
    <dgm:cxn modelId="{D0B6AA53-21D2-4309-B39C-4F54EE0C2C28}" type="presOf" srcId="{DC74C321-0584-49EA-9BC2-EF7326942A17}" destId="{CFFDDF34-8BB0-485F-8D48-19F12B4418A7}" srcOrd="1" destOrd="0" presId="urn:microsoft.com/office/officeart/2005/8/layout/orgChart1"/>
    <dgm:cxn modelId="{BB845FB4-6AE8-4ED3-B387-67D144FD66B5}" type="presOf" srcId="{5F953AAD-0EB4-4EEF-BDCB-8811442F2550}" destId="{AFC67605-77CD-46DA-95B6-50DF67855D32}" srcOrd="1" destOrd="0" presId="urn:microsoft.com/office/officeart/2005/8/layout/orgChart1"/>
    <dgm:cxn modelId="{629462DA-D832-47E8-A93B-0DCFC119DB6A}" type="presOf" srcId="{1A36DD0C-DFE8-4FA1-903C-9E819A587638}" destId="{A8A1FE70-1523-42DC-90D3-90548FF6EC6F}" srcOrd="1" destOrd="0" presId="urn:microsoft.com/office/officeart/2005/8/layout/orgChart1"/>
    <dgm:cxn modelId="{FA3BA07F-5D71-40FB-910E-35C774C61EB5}" type="presOf" srcId="{0927DEC1-92AB-4861-9DDF-2E03F0C58500}" destId="{E0C536B9-8208-4A39-9E47-2B2D9A6F7325}" srcOrd="1" destOrd="0" presId="urn:microsoft.com/office/officeart/2005/8/layout/orgChart1"/>
    <dgm:cxn modelId="{581ED703-2D05-4191-9E6E-E9CB7DD772C6}" type="presOf" srcId="{BC543280-36E7-48D7-9040-D096752B0CCA}" destId="{874C7E4B-ED79-4CE3-AC3C-D3EF7F9247AC}" srcOrd="0" destOrd="0" presId="urn:microsoft.com/office/officeart/2005/8/layout/orgChart1"/>
    <dgm:cxn modelId="{96B8EC43-3501-4ACF-87AF-970D65AA9349}" srcId="{0F3238BC-0A0A-4E78-9795-D407268EE5C1}" destId="{9EC20134-AD10-439A-A85F-B4E8D9A868F0}" srcOrd="1" destOrd="0" parTransId="{ABDD1FDB-0DB3-462C-9A97-45C64B3E197B}" sibTransId="{F6C13110-2ACA-41C2-BCE4-645B4C9A02C7}"/>
    <dgm:cxn modelId="{30EDE3E0-643B-4F40-ADDF-C3FF421A594D}" type="presOf" srcId="{0F3238BC-0A0A-4E78-9795-D407268EE5C1}" destId="{81F6011E-97D1-42F7-8BC1-70C7AE23D789}" srcOrd="1" destOrd="0" presId="urn:microsoft.com/office/officeart/2005/8/layout/orgChart1"/>
    <dgm:cxn modelId="{1B5F9632-7D02-4AD9-BD87-B8759A893A1A}" type="presOf" srcId="{8A180C13-A4A2-4231-AD63-7B1118325311}" destId="{3F8C5B49-6C63-4C07-A8EF-A81DDED177CC}" srcOrd="0" destOrd="0" presId="urn:microsoft.com/office/officeart/2005/8/layout/orgChart1"/>
    <dgm:cxn modelId="{F6013D0B-558B-4A04-A1D8-0B0859ABD996}" type="presOf" srcId="{554FCCDA-8B5E-4E9B-B3B1-921B18A753B9}" destId="{7CA286FA-F76D-4F5D-B450-D5A45261F400}" srcOrd="0" destOrd="0" presId="urn:microsoft.com/office/officeart/2005/8/layout/orgChart1"/>
    <dgm:cxn modelId="{21B36D44-5883-475A-943E-D3EC47001F9E}" type="presOf" srcId="{8CE3394E-6C57-4FB3-A8D1-EB1CB5E72A65}" destId="{E6E450C5-3696-4242-9BF3-673EB4AC5DFA}" srcOrd="0" destOrd="0" presId="urn:microsoft.com/office/officeart/2005/8/layout/orgChart1"/>
    <dgm:cxn modelId="{F55C9353-BFF2-4DEE-BC67-DD00756C05E4}" srcId="{0927DEC1-92AB-4861-9DDF-2E03F0C58500}" destId="{57B40CA6-2DF4-4AA9-A871-32F42967082C}" srcOrd="1" destOrd="0" parTransId="{19646434-8653-4A5E-803A-1B6037EC4E1D}" sibTransId="{5BE02A7E-8D68-470F-9810-D21ABEEF2033}"/>
    <dgm:cxn modelId="{EA5A89B5-9F41-441E-869F-9E78FDBB0326}" srcId="{65BCA438-8BEC-4571-8E3F-9230E5450412}" destId="{CCF8D513-D2E2-4A6C-B258-18D05DF55B0C}" srcOrd="5" destOrd="0" parTransId="{8A180C13-A4A2-4231-AD63-7B1118325311}" sibTransId="{FAB0F734-0662-4027-AB70-0CC81C08E812}"/>
    <dgm:cxn modelId="{8FF5A9D6-D2F5-43EC-9758-5C6037693CB9}" type="presOf" srcId="{9EA96E4C-D166-41AB-97C6-1CFB9CEE727D}" destId="{AA40E66C-D3CD-4C94-ABBD-2883FE636AE5}" srcOrd="0" destOrd="0" presId="urn:microsoft.com/office/officeart/2005/8/layout/orgChart1"/>
    <dgm:cxn modelId="{36865B6D-B8A9-45A6-B7BB-B5D82A68CCF1}" srcId="{65BCA438-8BEC-4571-8E3F-9230E5450412}" destId="{96A28E8A-1C5B-4FAA-9EEC-36378005AC10}" srcOrd="1" destOrd="0" parTransId="{9D931A84-401D-4B32-9536-406B4185C38A}" sibTransId="{3591666D-641A-40DD-B490-E50CC7220785}"/>
    <dgm:cxn modelId="{56F2F386-FF17-4119-892E-B33BB36E16BC}" type="presOf" srcId="{421E82CF-5185-45CD-9BEF-B400FAE5E593}" destId="{B4F41902-A271-4FEE-BE7D-9D71B7B2DC5F}" srcOrd="0" destOrd="0" presId="urn:microsoft.com/office/officeart/2005/8/layout/orgChart1"/>
    <dgm:cxn modelId="{E53A7899-542B-4359-A24D-B622C2ED3B89}" type="presOf" srcId="{57B40CA6-2DF4-4AA9-A871-32F42967082C}" destId="{0BFA4677-99DE-4A68-B4BD-1B34A0246B2B}" srcOrd="0" destOrd="0" presId="urn:microsoft.com/office/officeart/2005/8/layout/orgChart1"/>
    <dgm:cxn modelId="{70F08917-18ED-42CD-9D61-F4B11378DDDB}" type="presOf" srcId="{CAFB33C5-13E3-47A7-8ACA-D8233D75563B}" destId="{4D2618DA-CFA5-426D-985C-E8232FB44FC4}" srcOrd="0" destOrd="0" presId="urn:microsoft.com/office/officeart/2005/8/layout/orgChart1"/>
    <dgm:cxn modelId="{3CE4BCCE-BE3E-4D59-87E2-48C124322E3D}" type="presOf" srcId="{DEE01619-DE56-49E0-8F75-053CA05377D5}" destId="{1C81532E-C2FE-41DD-B219-832C4FA99E30}" srcOrd="0" destOrd="0" presId="urn:microsoft.com/office/officeart/2005/8/layout/orgChart1"/>
    <dgm:cxn modelId="{D1E96FBF-4AB8-4DB7-9BDB-5DA062352232}" type="presOf" srcId="{C04E7276-9ADC-47DB-B05B-738E029239E4}" destId="{34C84BED-D130-4EE4-85C4-E49E96A35DF1}" srcOrd="1" destOrd="0" presId="urn:microsoft.com/office/officeart/2005/8/layout/orgChart1"/>
    <dgm:cxn modelId="{ACD5AD24-647A-498A-852E-BA821FD56DF2}" type="presOf" srcId="{310F52F2-5F65-4129-9592-B878662CB373}" destId="{3E004D5E-7B1C-4023-8F61-5FC03A7AC784}" srcOrd="0" destOrd="0" presId="urn:microsoft.com/office/officeart/2005/8/layout/orgChart1"/>
    <dgm:cxn modelId="{856A162D-2D25-4C25-BBC0-881D49155B1D}" type="presOf" srcId="{8A68BCBA-61F7-41E3-8CF8-FBC3B4E9B2EA}" destId="{18681C07-5D33-4441-9836-645F290D81F0}" srcOrd="1" destOrd="0" presId="urn:microsoft.com/office/officeart/2005/8/layout/orgChart1"/>
    <dgm:cxn modelId="{4144594B-F7BB-4322-854F-D25D6100ABC7}" type="presOf" srcId="{975DECB7-1AC0-455A-B2C8-39056827C7CB}" destId="{040B335C-FCC6-4A6A-BEED-6F7BF5B3A261}" srcOrd="0" destOrd="0" presId="urn:microsoft.com/office/officeart/2005/8/layout/orgChart1"/>
    <dgm:cxn modelId="{2191F4FC-D0A4-45E9-AE9E-A387E8AE8A0F}" srcId="{E15023F0-252A-4556-987B-31452D2DDE88}" destId="{0927DEC1-92AB-4861-9DDF-2E03F0C58500}" srcOrd="0" destOrd="0" parTransId="{3647B624-A36B-4946-8312-4D99990F7D80}" sibTransId="{DBEC2CDF-04F3-4C8B-82BC-A5D5ADE3A8A9}"/>
    <dgm:cxn modelId="{D6B6AD92-4BA1-4AB1-A450-A0CBAA76F397}" srcId="{57B40CA6-2DF4-4AA9-A871-32F42967082C}" destId="{DC74C321-0584-49EA-9BC2-EF7326942A17}" srcOrd="2" destOrd="0" parTransId="{8F563029-0121-4D31-9A26-1DC1D2FFBDD0}" sibTransId="{6E30EDA9-EE34-4002-84F1-83813C980DE8}"/>
    <dgm:cxn modelId="{3CAF1C2F-ECD8-4364-97DD-06E19AEC491C}" type="presOf" srcId="{0927DEC1-92AB-4861-9DDF-2E03F0C58500}" destId="{CED0491A-75B9-4EB2-9A01-BC6784F579FF}" srcOrd="0" destOrd="0" presId="urn:microsoft.com/office/officeart/2005/8/layout/orgChart1"/>
    <dgm:cxn modelId="{F5791BEA-E7FB-48CC-9C18-7C3D448B0EFC}" type="presOf" srcId="{B587B9A1-A8F8-4714-90DB-5F9E066E7941}" destId="{E0DDD364-C7E0-4A97-9709-CF0083A7248D}" srcOrd="0" destOrd="0" presId="urn:microsoft.com/office/officeart/2005/8/layout/orgChart1"/>
    <dgm:cxn modelId="{A828B602-AC4F-4C9E-A1AF-0B0CB7C22C01}" srcId="{DEE01619-DE56-49E0-8F75-053CA05377D5}" destId="{0F3238BC-0A0A-4E78-9795-D407268EE5C1}" srcOrd="1" destOrd="0" parTransId="{BFA6CEAF-211F-42C1-95F0-12506DFF5836}" sibTransId="{B3BBF213-6199-443A-B79C-EECDCC745DD0}"/>
    <dgm:cxn modelId="{AD70F618-5430-410B-9BAF-76F58DC10A40}" type="presOf" srcId="{D63CFF13-ADED-41B9-9743-5ACC9F1293FD}" destId="{358563B0-C48F-4357-9AE3-F64B05DB1F41}" srcOrd="1" destOrd="0" presId="urn:microsoft.com/office/officeart/2005/8/layout/orgChart1"/>
    <dgm:cxn modelId="{21B3C4FC-B459-4D19-B563-6F8FCF9191BD}" type="presOf" srcId="{96A28E8A-1C5B-4FAA-9EEC-36378005AC10}" destId="{CE419512-D5D5-4C2A-BBDB-629A6724F83A}" srcOrd="1" destOrd="0" presId="urn:microsoft.com/office/officeart/2005/8/layout/orgChart1"/>
    <dgm:cxn modelId="{88002508-A46F-4874-A9B7-5C95DD1D6C61}" type="presOf" srcId="{1B7F9A81-418E-46DC-87FD-087144118611}" destId="{512D1F61-7C29-47F7-85A1-FEB2BC47C684}" srcOrd="0" destOrd="0" presId="urn:microsoft.com/office/officeart/2005/8/layout/orgChart1"/>
    <dgm:cxn modelId="{10D7441A-A214-4B84-ADFC-57B900B79A50}" srcId="{65BCA438-8BEC-4571-8E3F-9230E5450412}" destId="{5F953AAD-0EB4-4EEF-BDCB-8811442F2550}" srcOrd="2" destOrd="0" parTransId="{40343CA9-8103-42AC-A9E9-467D65EE7091}" sibTransId="{0680D61E-DD64-42E6-99A3-B5EF4A6EB1CB}"/>
    <dgm:cxn modelId="{4603F6A5-FE64-4627-93B4-E8387EDB53B7}" srcId="{65BCA438-8BEC-4571-8E3F-9230E5450412}" destId="{70478C97-7FD8-4590-940A-3175405CE52C}" srcOrd="4" destOrd="0" parTransId="{C7D41F2D-D36F-4006-A397-646E2889CBFF}" sibTransId="{564FF9BA-39EF-45D5-93FF-3DD50F7A3BCB}"/>
    <dgm:cxn modelId="{E7A89365-877C-4218-B0EE-10C941265CE8}" type="presOf" srcId="{BEDCEA55-7471-4070-B477-FB94A71EE957}" destId="{87E130F1-E4B4-4706-A323-E5E179CA9D38}" srcOrd="0" destOrd="0" presId="urn:microsoft.com/office/officeart/2005/8/layout/orgChart1"/>
    <dgm:cxn modelId="{BFBD7E80-78E2-4D86-B70D-512CD048452F}" type="presOf" srcId="{BFA6CEAF-211F-42C1-95F0-12506DFF5836}" destId="{8C028394-01B0-430C-84A3-5910CB5044F2}" srcOrd="0" destOrd="0" presId="urn:microsoft.com/office/officeart/2005/8/layout/orgChart1"/>
    <dgm:cxn modelId="{BBA1BA51-C7F7-42A7-BE8A-B59BA1842097}" srcId="{0927DEC1-92AB-4861-9DDF-2E03F0C58500}" destId="{D63CFF13-ADED-41B9-9743-5ACC9F1293FD}" srcOrd="0" destOrd="0" parTransId="{312C5303-F6DC-4465-B09A-5D3BDC254510}" sibTransId="{A7F9FEDE-AD63-4F3E-875A-3B075A3BB261}"/>
    <dgm:cxn modelId="{23364634-F239-47C1-A473-3E010330C5E6}" type="presOf" srcId="{D4CCE4E5-53E9-40C0-A361-4A26291D6768}" destId="{D8CDDCE5-FF91-4990-BADB-0F27EDB5C780}" srcOrd="0" destOrd="0" presId="urn:microsoft.com/office/officeart/2005/8/layout/orgChart1"/>
    <dgm:cxn modelId="{686C4216-6802-4088-9C1D-50C1663B435B}" srcId="{57B40CA6-2DF4-4AA9-A871-32F42967082C}" destId="{554FCCDA-8B5E-4E9B-B3B1-921B18A753B9}" srcOrd="3" destOrd="0" parTransId="{145895FB-4058-4F49-BF3F-F066D72CBD80}" sibTransId="{8A3B016D-6893-4205-8831-A030ACEB6BEF}"/>
    <dgm:cxn modelId="{696A0D5D-8D15-477B-861D-BC964D68D5F4}" type="presOf" srcId="{8F563029-0121-4D31-9A26-1DC1D2FFBDD0}" destId="{12EA1975-FD72-4573-9AD8-DDC3227DAC4C}" srcOrd="0" destOrd="0" presId="urn:microsoft.com/office/officeart/2005/8/layout/orgChart1"/>
    <dgm:cxn modelId="{F1707241-3C3A-4B9B-8D85-796D08C6F92E}" type="presOf" srcId="{5F953AAD-0EB4-4EEF-BDCB-8811442F2550}" destId="{5E49813F-7A10-4643-AC24-F76B84DD78D0}" srcOrd="0" destOrd="0" presId="urn:microsoft.com/office/officeart/2005/8/layout/orgChart1"/>
    <dgm:cxn modelId="{732C2B8D-7287-4861-8BA8-7A380912B764}" type="presOf" srcId="{5923AE45-AF01-402C-BDA0-58FD62B4BFCC}" destId="{6A83A6EB-0AA8-4DAA-96DB-6C999CC46047}" srcOrd="1" destOrd="0" presId="urn:microsoft.com/office/officeart/2005/8/layout/orgChart1"/>
    <dgm:cxn modelId="{3EB093E4-8547-42E0-9E16-6CF2A0591C50}" type="presOf" srcId="{C04E7276-9ADC-47DB-B05B-738E029239E4}" destId="{55457CC2-A637-44CB-8F23-4C65FDCA3EE3}" srcOrd="0" destOrd="0" presId="urn:microsoft.com/office/officeart/2005/8/layout/orgChart1"/>
    <dgm:cxn modelId="{C6E6CDEC-BED6-4419-8A47-2B87CBBA1F5F}" type="presParOf" srcId="{01116084-7F67-4453-8A69-0057E340FA5F}" destId="{E08DFC1E-58DB-4762-8CE9-7DD8EF5425B5}" srcOrd="0" destOrd="0" presId="urn:microsoft.com/office/officeart/2005/8/layout/orgChart1"/>
    <dgm:cxn modelId="{EB00FB77-2303-4183-BD72-BC210370A531}" type="presParOf" srcId="{E08DFC1E-58DB-4762-8CE9-7DD8EF5425B5}" destId="{4CE9239E-6C5A-4527-A053-C71A97B94847}" srcOrd="0" destOrd="0" presId="urn:microsoft.com/office/officeart/2005/8/layout/orgChart1"/>
    <dgm:cxn modelId="{62A95EA8-F3B0-43FD-A424-B023FA449CDB}" type="presParOf" srcId="{4CE9239E-6C5A-4527-A053-C71A97B94847}" destId="{CED0491A-75B9-4EB2-9A01-BC6784F579FF}" srcOrd="0" destOrd="0" presId="urn:microsoft.com/office/officeart/2005/8/layout/orgChart1"/>
    <dgm:cxn modelId="{66AE8C74-CA4C-497C-A392-407F5AD4633C}" type="presParOf" srcId="{4CE9239E-6C5A-4527-A053-C71A97B94847}" destId="{E0C536B9-8208-4A39-9E47-2B2D9A6F7325}" srcOrd="1" destOrd="0" presId="urn:microsoft.com/office/officeart/2005/8/layout/orgChart1"/>
    <dgm:cxn modelId="{2FE2976C-2C45-4696-81B5-8AF227DDA7AE}" type="presParOf" srcId="{E08DFC1E-58DB-4762-8CE9-7DD8EF5425B5}" destId="{0B416918-90FA-4F13-AB9D-55C22BA7EAB5}" srcOrd="1" destOrd="0" presId="urn:microsoft.com/office/officeart/2005/8/layout/orgChart1"/>
    <dgm:cxn modelId="{AE9BF6F8-1F69-4FFF-A923-D8E9BF0C5A64}" type="presParOf" srcId="{E08DFC1E-58DB-4762-8CE9-7DD8EF5425B5}" destId="{DAD2D5A0-E024-4E31-8073-634B195FDBAF}" srcOrd="2" destOrd="0" presId="urn:microsoft.com/office/officeart/2005/8/layout/orgChart1"/>
    <dgm:cxn modelId="{6E5CF508-C9C2-4308-B78E-C00D032B1858}" type="presParOf" srcId="{DAD2D5A0-E024-4E31-8073-634B195FDBAF}" destId="{77BCEAD7-8469-4F10-9761-784AA3B53467}" srcOrd="0" destOrd="0" presId="urn:microsoft.com/office/officeart/2005/8/layout/orgChart1"/>
    <dgm:cxn modelId="{3C7A3704-C605-4CC0-AC91-3039CE580962}" type="presParOf" srcId="{DAD2D5A0-E024-4E31-8073-634B195FDBAF}" destId="{885B395F-5E76-4C9F-86D4-11EF4CDBBA2C}" srcOrd="1" destOrd="0" presId="urn:microsoft.com/office/officeart/2005/8/layout/orgChart1"/>
    <dgm:cxn modelId="{AF38E169-B77A-4C61-8ACA-2664C5ABA044}" type="presParOf" srcId="{885B395F-5E76-4C9F-86D4-11EF4CDBBA2C}" destId="{8DEF2B03-38D2-46C6-A83D-CF377F457D87}" srcOrd="0" destOrd="0" presId="urn:microsoft.com/office/officeart/2005/8/layout/orgChart1"/>
    <dgm:cxn modelId="{1BB45783-D462-41C9-87AB-F56E0D2F1941}" type="presParOf" srcId="{8DEF2B03-38D2-46C6-A83D-CF377F457D87}" destId="{9767F352-9B52-40C7-AF82-0CE41EA24AA1}" srcOrd="0" destOrd="0" presId="urn:microsoft.com/office/officeart/2005/8/layout/orgChart1"/>
    <dgm:cxn modelId="{DE6C247C-2E76-424D-B3FC-F5FB76566E61}" type="presParOf" srcId="{8DEF2B03-38D2-46C6-A83D-CF377F457D87}" destId="{358563B0-C48F-4357-9AE3-F64B05DB1F41}" srcOrd="1" destOrd="0" presId="urn:microsoft.com/office/officeart/2005/8/layout/orgChart1"/>
    <dgm:cxn modelId="{0EECEB46-EE80-495D-8AC5-E28263D8DBDD}" type="presParOf" srcId="{885B395F-5E76-4C9F-86D4-11EF4CDBBA2C}" destId="{D4B71748-63C7-4172-ACF2-920D590AC656}" srcOrd="1" destOrd="0" presId="urn:microsoft.com/office/officeart/2005/8/layout/orgChart1"/>
    <dgm:cxn modelId="{8D3FD20B-2C74-49AD-99BA-CEDC2104A848}" type="presParOf" srcId="{885B395F-5E76-4C9F-86D4-11EF4CDBBA2C}" destId="{5574EA4F-5B90-4C37-9074-480C056DA31D}" srcOrd="2" destOrd="0" presId="urn:microsoft.com/office/officeart/2005/8/layout/orgChart1"/>
    <dgm:cxn modelId="{9470026D-79C3-4EA1-AD33-CFDD31657203}" type="presParOf" srcId="{5574EA4F-5B90-4C37-9074-480C056DA31D}" destId="{3CE21218-E2BD-4D63-A632-837465B0714A}" srcOrd="0" destOrd="0" presId="urn:microsoft.com/office/officeart/2005/8/layout/orgChart1"/>
    <dgm:cxn modelId="{B83B9F6F-054F-4DEE-ABCD-562276007D81}" type="presParOf" srcId="{5574EA4F-5B90-4C37-9074-480C056DA31D}" destId="{105CA3A7-266B-4251-B7B1-22F0F0528691}" srcOrd="1" destOrd="0" presId="urn:microsoft.com/office/officeart/2005/8/layout/orgChart1"/>
    <dgm:cxn modelId="{D4575B2E-ECD7-4FB8-8722-DD84B0C994DE}" type="presParOf" srcId="{105CA3A7-266B-4251-B7B1-22F0F0528691}" destId="{60F5D32C-79B1-4481-AB9B-35C7ABF84706}" srcOrd="0" destOrd="0" presId="urn:microsoft.com/office/officeart/2005/8/layout/orgChart1"/>
    <dgm:cxn modelId="{44EBEBA0-4824-4304-B5E8-39337274DE0C}" type="presParOf" srcId="{60F5D32C-79B1-4481-AB9B-35C7ABF84706}" destId="{AF54E263-BEC8-4DCA-A833-B9F54DC4B6B3}" srcOrd="0" destOrd="0" presId="urn:microsoft.com/office/officeart/2005/8/layout/orgChart1"/>
    <dgm:cxn modelId="{EB51F340-1D08-412E-82EF-12DCE3D532EE}" type="presParOf" srcId="{60F5D32C-79B1-4481-AB9B-35C7ABF84706}" destId="{A7933305-C0C2-447C-B0D5-1758FF93E81D}" srcOrd="1" destOrd="0" presId="urn:microsoft.com/office/officeart/2005/8/layout/orgChart1"/>
    <dgm:cxn modelId="{CD0BAD4A-DD0B-4680-8902-F81784CFFFB9}" type="presParOf" srcId="{105CA3A7-266B-4251-B7B1-22F0F0528691}" destId="{2FD0F866-7C16-46C4-BAA8-70BC2A4F6A4A}" srcOrd="1" destOrd="0" presId="urn:microsoft.com/office/officeart/2005/8/layout/orgChart1"/>
    <dgm:cxn modelId="{9E57A452-87D7-4A35-9E50-19E8A7525E63}" type="presParOf" srcId="{105CA3A7-266B-4251-B7B1-22F0F0528691}" destId="{6D66F195-7E18-4A4F-B4F8-80B5413DAAFB}" srcOrd="2" destOrd="0" presId="urn:microsoft.com/office/officeart/2005/8/layout/orgChart1"/>
    <dgm:cxn modelId="{E520719C-C615-42B1-B895-560AA2F4C73B}" type="presParOf" srcId="{6D66F195-7E18-4A4F-B4F8-80B5413DAAFB}" destId="{6231749D-EE40-49D3-81E0-12890945AC5D}" srcOrd="0" destOrd="0" presId="urn:microsoft.com/office/officeart/2005/8/layout/orgChart1"/>
    <dgm:cxn modelId="{0439188F-E7C0-42D2-8EA7-EC9D6A46A75D}" type="presParOf" srcId="{6D66F195-7E18-4A4F-B4F8-80B5413DAAFB}" destId="{4C7D7D57-8E12-4A0B-A3B8-2F2EF8734642}" srcOrd="1" destOrd="0" presId="urn:microsoft.com/office/officeart/2005/8/layout/orgChart1"/>
    <dgm:cxn modelId="{68BD78A0-F2F6-4583-8935-37D6B5B3F771}" type="presParOf" srcId="{4C7D7D57-8E12-4A0B-A3B8-2F2EF8734642}" destId="{74A96FB2-9267-4CCF-9EAC-4EFAFEF3A1F8}" srcOrd="0" destOrd="0" presId="urn:microsoft.com/office/officeart/2005/8/layout/orgChart1"/>
    <dgm:cxn modelId="{2B1C47A8-A41F-42B4-A13B-ABC4569EBE27}" type="presParOf" srcId="{74A96FB2-9267-4CCF-9EAC-4EFAFEF3A1F8}" destId="{5E741C59-725D-4E8C-901D-CB04A25683AE}" srcOrd="0" destOrd="0" presId="urn:microsoft.com/office/officeart/2005/8/layout/orgChart1"/>
    <dgm:cxn modelId="{92F69129-ED99-41D7-B7CD-3BAFA1FAB232}" type="presParOf" srcId="{74A96FB2-9267-4CCF-9EAC-4EFAFEF3A1F8}" destId="{6A83A6EB-0AA8-4DAA-96DB-6C999CC46047}" srcOrd="1" destOrd="0" presId="urn:microsoft.com/office/officeart/2005/8/layout/orgChart1"/>
    <dgm:cxn modelId="{37CB29B5-09FA-4E89-9A03-B22D70C88879}" type="presParOf" srcId="{4C7D7D57-8E12-4A0B-A3B8-2F2EF8734642}" destId="{B777040E-B46B-46D4-AF1E-C85E1E9BB64D}" srcOrd="1" destOrd="0" presId="urn:microsoft.com/office/officeart/2005/8/layout/orgChart1"/>
    <dgm:cxn modelId="{C7BA0D02-840A-4542-981B-9BB326A42C4F}" type="presParOf" srcId="{4C7D7D57-8E12-4A0B-A3B8-2F2EF8734642}" destId="{27194CA0-0132-45A6-9E51-F2D1E470724A}" srcOrd="2" destOrd="0" presId="urn:microsoft.com/office/officeart/2005/8/layout/orgChart1"/>
    <dgm:cxn modelId="{BDFFEF20-7B58-45C8-9660-7C7DB706EC21}" type="presParOf" srcId="{6D66F195-7E18-4A4F-B4F8-80B5413DAAFB}" destId="{F973E37F-EFD9-4AC1-9236-E092CB7272D6}" srcOrd="2" destOrd="0" presId="urn:microsoft.com/office/officeart/2005/8/layout/orgChart1"/>
    <dgm:cxn modelId="{96BB5E88-7397-4955-9C35-7B4C2C60724E}" type="presParOf" srcId="{6D66F195-7E18-4A4F-B4F8-80B5413DAAFB}" destId="{A2E4ADAA-05F7-470D-A0C9-FCC5E0114F0A}" srcOrd="3" destOrd="0" presId="urn:microsoft.com/office/officeart/2005/8/layout/orgChart1"/>
    <dgm:cxn modelId="{E2591662-B3D5-4C83-BB10-ED801F331F0D}" type="presParOf" srcId="{A2E4ADAA-05F7-470D-A0C9-FCC5E0114F0A}" destId="{5AEA35B6-B71A-496B-85C7-6D8112841137}" srcOrd="0" destOrd="0" presId="urn:microsoft.com/office/officeart/2005/8/layout/orgChart1"/>
    <dgm:cxn modelId="{F15AC51B-5765-4A42-BCF9-4373CDDEEB22}" type="presParOf" srcId="{5AEA35B6-B71A-496B-85C7-6D8112841137}" destId="{55457CC2-A637-44CB-8F23-4C65FDCA3EE3}" srcOrd="0" destOrd="0" presId="urn:microsoft.com/office/officeart/2005/8/layout/orgChart1"/>
    <dgm:cxn modelId="{F2B8FC1C-E1E2-4271-B082-748B119C1452}" type="presParOf" srcId="{5AEA35B6-B71A-496B-85C7-6D8112841137}" destId="{34C84BED-D130-4EE4-85C4-E49E96A35DF1}" srcOrd="1" destOrd="0" presId="urn:microsoft.com/office/officeart/2005/8/layout/orgChart1"/>
    <dgm:cxn modelId="{5AA8004E-6D3C-4412-BCAE-7C150D1F0117}" type="presParOf" srcId="{A2E4ADAA-05F7-470D-A0C9-FCC5E0114F0A}" destId="{2DD334BF-1685-4A35-BA41-8A6466822A46}" srcOrd="1" destOrd="0" presId="urn:microsoft.com/office/officeart/2005/8/layout/orgChart1"/>
    <dgm:cxn modelId="{76B90D18-A7E8-4748-B513-462BD470EC95}" type="presParOf" srcId="{A2E4ADAA-05F7-470D-A0C9-FCC5E0114F0A}" destId="{CA01C09B-00BE-49CC-A7DF-744C57968BA1}" srcOrd="2" destOrd="0" presId="urn:microsoft.com/office/officeart/2005/8/layout/orgChart1"/>
    <dgm:cxn modelId="{2E058ED1-7C73-44E6-ABEC-7C107EB1B698}" type="presParOf" srcId="{6D66F195-7E18-4A4F-B4F8-80B5413DAAFB}" destId="{9BFB1AEB-618A-4F7C-9D11-24733C3C5910}" srcOrd="4" destOrd="0" presId="urn:microsoft.com/office/officeart/2005/8/layout/orgChart1"/>
    <dgm:cxn modelId="{C4FB472A-77D9-4CBA-BA56-2050EA7136AB}" type="presParOf" srcId="{6D66F195-7E18-4A4F-B4F8-80B5413DAAFB}" destId="{A04D8F49-1635-475B-93E4-CEDA174D10C2}" srcOrd="5" destOrd="0" presId="urn:microsoft.com/office/officeart/2005/8/layout/orgChart1"/>
    <dgm:cxn modelId="{260D0983-BB14-4F58-AEFD-FE12FA1FE31F}" type="presParOf" srcId="{A04D8F49-1635-475B-93E4-CEDA174D10C2}" destId="{CD432B85-C761-405F-87E3-B51A42C14E36}" srcOrd="0" destOrd="0" presId="urn:microsoft.com/office/officeart/2005/8/layout/orgChart1"/>
    <dgm:cxn modelId="{4662A356-B924-4483-829F-1D2BA4663185}" type="presParOf" srcId="{CD432B85-C761-405F-87E3-B51A42C14E36}" destId="{D8CDDCE5-FF91-4990-BADB-0F27EDB5C780}" srcOrd="0" destOrd="0" presId="urn:microsoft.com/office/officeart/2005/8/layout/orgChart1"/>
    <dgm:cxn modelId="{DAE20F54-396B-4C64-9BAA-1E39E1A35CE7}" type="presParOf" srcId="{CD432B85-C761-405F-87E3-B51A42C14E36}" destId="{7D7420BE-4C1C-4228-BE43-58905E0DEFFE}" srcOrd="1" destOrd="0" presId="urn:microsoft.com/office/officeart/2005/8/layout/orgChart1"/>
    <dgm:cxn modelId="{05C57846-53B8-4F04-B7A1-8FE5DAF1DC38}" type="presParOf" srcId="{A04D8F49-1635-475B-93E4-CEDA174D10C2}" destId="{8CE8AC6F-B634-4EA5-ABFF-1A4CB0D6705B}" srcOrd="1" destOrd="0" presId="urn:microsoft.com/office/officeart/2005/8/layout/orgChart1"/>
    <dgm:cxn modelId="{4936731B-926B-4B03-9E44-69563EEE57FC}" type="presParOf" srcId="{A04D8F49-1635-475B-93E4-CEDA174D10C2}" destId="{FA76364A-A776-4307-BC76-5427CF38586C}" srcOrd="2" destOrd="0" presId="urn:microsoft.com/office/officeart/2005/8/layout/orgChart1"/>
    <dgm:cxn modelId="{D4BD940E-F995-437D-BAB4-9F5BA9705249}" type="presParOf" srcId="{5574EA4F-5B90-4C37-9074-480C056DA31D}" destId="{874C7E4B-ED79-4CE3-AC3C-D3EF7F9247AC}" srcOrd="2" destOrd="0" presId="urn:microsoft.com/office/officeart/2005/8/layout/orgChart1"/>
    <dgm:cxn modelId="{9BE90664-1E0B-40B4-B064-3578D88E3DE0}" type="presParOf" srcId="{5574EA4F-5B90-4C37-9074-480C056DA31D}" destId="{B7F898DE-648F-40E8-A0D2-4C29A7DACFC6}" srcOrd="3" destOrd="0" presId="urn:microsoft.com/office/officeart/2005/8/layout/orgChart1"/>
    <dgm:cxn modelId="{B2793186-2645-4AC2-A674-6D43EE39EB28}" type="presParOf" srcId="{B7F898DE-648F-40E8-A0D2-4C29A7DACFC6}" destId="{0E42EC2D-C516-4279-A856-35EF652FF8BA}" srcOrd="0" destOrd="0" presId="urn:microsoft.com/office/officeart/2005/8/layout/orgChart1"/>
    <dgm:cxn modelId="{E25A1F68-5B97-4A26-8A5F-A648049F4BAA}" type="presParOf" srcId="{0E42EC2D-C516-4279-A856-35EF652FF8BA}" destId="{1C81532E-C2FE-41DD-B219-832C4FA99E30}" srcOrd="0" destOrd="0" presId="urn:microsoft.com/office/officeart/2005/8/layout/orgChart1"/>
    <dgm:cxn modelId="{0A651DBA-BDE2-4368-8E65-D357CDAA06F8}" type="presParOf" srcId="{0E42EC2D-C516-4279-A856-35EF652FF8BA}" destId="{B9519706-BE29-4EC5-BCAE-AB7B8F00FACC}" srcOrd="1" destOrd="0" presId="urn:microsoft.com/office/officeart/2005/8/layout/orgChart1"/>
    <dgm:cxn modelId="{729D2EFB-07C5-43E0-BFB2-BA801A9D0825}" type="presParOf" srcId="{B7F898DE-648F-40E8-A0D2-4C29A7DACFC6}" destId="{095019F5-E42D-46F6-ACD7-0499C52E5052}" srcOrd="1" destOrd="0" presId="urn:microsoft.com/office/officeart/2005/8/layout/orgChart1"/>
    <dgm:cxn modelId="{617455CE-BE74-4B37-B795-5A69482EA641}" type="presParOf" srcId="{B7F898DE-648F-40E8-A0D2-4C29A7DACFC6}" destId="{53C3DA29-726D-4044-913C-3820475E7B8B}" srcOrd="2" destOrd="0" presId="urn:microsoft.com/office/officeart/2005/8/layout/orgChart1"/>
    <dgm:cxn modelId="{B35125C9-8B33-45F3-9183-648AD4BB358C}" type="presParOf" srcId="{53C3DA29-726D-4044-913C-3820475E7B8B}" destId="{3E004D5E-7B1C-4023-8F61-5FC03A7AC784}" srcOrd="0" destOrd="0" presId="urn:microsoft.com/office/officeart/2005/8/layout/orgChart1"/>
    <dgm:cxn modelId="{A8DD3063-ED8D-46A5-BEEA-4E02F8207144}" type="presParOf" srcId="{53C3DA29-726D-4044-913C-3820475E7B8B}" destId="{77380CF4-9942-4EB4-B8B0-E132F45A1BB8}" srcOrd="1" destOrd="0" presId="urn:microsoft.com/office/officeart/2005/8/layout/orgChart1"/>
    <dgm:cxn modelId="{552D319B-4E9B-4E6E-B692-DBF80F37B0C3}" type="presParOf" srcId="{77380CF4-9942-4EB4-B8B0-E132F45A1BB8}" destId="{A578D0B9-E6C5-4758-A6FF-28FB49BC3E9F}" srcOrd="0" destOrd="0" presId="urn:microsoft.com/office/officeart/2005/8/layout/orgChart1"/>
    <dgm:cxn modelId="{54C53270-FAE8-4CFA-83C1-26E45FE4A7C3}" type="presParOf" srcId="{A578D0B9-E6C5-4758-A6FF-28FB49BC3E9F}" destId="{2C786C6B-8809-47EE-9C42-0639D89210B9}" srcOrd="0" destOrd="0" presId="urn:microsoft.com/office/officeart/2005/8/layout/orgChart1"/>
    <dgm:cxn modelId="{CE598A07-B8E9-4A73-BCE3-401CFDF48190}" type="presParOf" srcId="{A578D0B9-E6C5-4758-A6FF-28FB49BC3E9F}" destId="{D6BE7FCC-7671-4084-8B2C-2D1503AAA498}" srcOrd="1" destOrd="0" presId="urn:microsoft.com/office/officeart/2005/8/layout/orgChart1"/>
    <dgm:cxn modelId="{6EB7790D-CC17-4CE5-AB57-A3642E24D658}" type="presParOf" srcId="{77380CF4-9942-4EB4-B8B0-E132F45A1BB8}" destId="{3D93C4F7-0B57-4DA6-B22B-DBCCF443340B}" srcOrd="1" destOrd="0" presId="urn:microsoft.com/office/officeart/2005/8/layout/orgChart1"/>
    <dgm:cxn modelId="{3A35F12C-4036-4BC4-9086-AD6E7E69AFA0}" type="presParOf" srcId="{77380CF4-9942-4EB4-B8B0-E132F45A1BB8}" destId="{B5751F4A-88E1-4CA4-8183-FCBFA0CC872B}" srcOrd="2" destOrd="0" presId="urn:microsoft.com/office/officeart/2005/8/layout/orgChart1"/>
    <dgm:cxn modelId="{CFB704B3-A7CD-4A95-864D-2F1852860541}" type="presParOf" srcId="{B5751F4A-88E1-4CA4-8183-FCBFA0CC872B}" destId="{E6E450C5-3696-4242-9BF3-673EB4AC5DFA}" srcOrd="0" destOrd="0" presId="urn:microsoft.com/office/officeart/2005/8/layout/orgChart1"/>
    <dgm:cxn modelId="{CE7FEB35-D833-4870-85DD-7F91E5D7D520}" type="presParOf" srcId="{B5751F4A-88E1-4CA4-8183-FCBFA0CC872B}" destId="{C3A693E6-4114-4171-AAE2-106FFECBCE96}" srcOrd="1" destOrd="0" presId="urn:microsoft.com/office/officeart/2005/8/layout/orgChart1"/>
    <dgm:cxn modelId="{495473D3-088E-46AC-B5E9-328D31302E4F}" type="presParOf" srcId="{C3A693E6-4114-4171-AAE2-106FFECBCE96}" destId="{7ECCBE8B-8FA8-48C0-BD18-83B0FFEB8146}" srcOrd="0" destOrd="0" presId="urn:microsoft.com/office/officeart/2005/8/layout/orgChart1"/>
    <dgm:cxn modelId="{C704520B-66A4-42B8-81E3-D8AFD576A5F4}" type="presParOf" srcId="{7ECCBE8B-8FA8-48C0-BD18-83B0FFEB8146}" destId="{512D1F61-7C29-47F7-85A1-FEB2BC47C684}" srcOrd="0" destOrd="0" presId="urn:microsoft.com/office/officeart/2005/8/layout/orgChart1"/>
    <dgm:cxn modelId="{1C50335B-3F08-4C10-99A6-433738B1B29C}" type="presParOf" srcId="{7ECCBE8B-8FA8-48C0-BD18-83B0FFEB8146}" destId="{002450F6-7C69-4D89-83A9-D3F145397873}" srcOrd="1" destOrd="0" presId="urn:microsoft.com/office/officeart/2005/8/layout/orgChart1"/>
    <dgm:cxn modelId="{89FC6131-291D-47FE-B33F-3013927F79B3}" type="presParOf" srcId="{C3A693E6-4114-4171-AAE2-106FFECBCE96}" destId="{1EEBDDF1-4F0D-4770-96E5-CE7BA0DA7184}" srcOrd="1" destOrd="0" presId="urn:microsoft.com/office/officeart/2005/8/layout/orgChart1"/>
    <dgm:cxn modelId="{7849917B-3541-4859-B426-2769E2B3622B}" type="presParOf" srcId="{C3A693E6-4114-4171-AAE2-106FFECBCE96}" destId="{44046304-4D2C-4C53-8D17-523E5CDF4183}" srcOrd="2" destOrd="0" presId="urn:microsoft.com/office/officeart/2005/8/layout/orgChart1"/>
    <dgm:cxn modelId="{0CB638B2-F4CA-4E86-84FC-41078561DDB0}" type="presParOf" srcId="{B5751F4A-88E1-4CA4-8183-FCBFA0CC872B}" destId="{08235C46-FA4A-40CF-B7F9-78AEACAE05DB}" srcOrd="2" destOrd="0" presId="urn:microsoft.com/office/officeart/2005/8/layout/orgChart1"/>
    <dgm:cxn modelId="{A0EE5828-7CC0-4E52-A9CA-D4A94F1A605A}" type="presParOf" srcId="{B5751F4A-88E1-4CA4-8183-FCBFA0CC872B}" destId="{9163925B-00A6-4816-9EDD-C803A70B939C}" srcOrd="3" destOrd="0" presId="urn:microsoft.com/office/officeart/2005/8/layout/orgChart1"/>
    <dgm:cxn modelId="{9737ACCE-C372-4B88-941E-33A193FDE2D7}" type="presParOf" srcId="{9163925B-00A6-4816-9EDD-C803A70B939C}" destId="{EF7E211E-1959-44BA-B15D-B88F09E891F2}" srcOrd="0" destOrd="0" presId="urn:microsoft.com/office/officeart/2005/8/layout/orgChart1"/>
    <dgm:cxn modelId="{F4B5E88A-E83B-4950-9EDA-5077BB092F24}" type="presParOf" srcId="{EF7E211E-1959-44BA-B15D-B88F09E891F2}" destId="{F6283063-E902-486C-B7EF-1DBBC1E957DC}" srcOrd="0" destOrd="0" presId="urn:microsoft.com/office/officeart/2005/8/layout/orgChart1"/>
    <dgm:cxn modelId="{1A358129-398D-4B7D-A881-D57B6644A9DE}" type="presParOf" srcId="{EF7E211E-1959-44BA-B15D-B88F09E891F2}" destId="{CE419512-D5D5-4C2A-BBDB-629A6724F83A}" srcOrd="1" destOrd="0" presId="urn:microsoft.com/office/officeart/2005/8/layout/orgChart1"/>
    <dgm:cxn modelId="{AE96C551-C2FB-4EF5-865C-4B4FF3F39AB2}" type="presParOf" srcId="{9163925B-00A6-4816-9EDD-C803A70B939C}" destId="{6A61EC7D-329D-4935-881F-C2CBF5BB1A46}" srcOrd="1" destOrd="0" presId="urn:microsoft.com/office/officeart/2005/8/layout/orgChart1"/>
    <dgm:cxn modelId="{134B460A-CF28-40FA-B3F8-98C741C856F7}" type="presParOf" srcId="{9163925B-00A6-4816-9EDD-C803A70B939C}" destId="{29FC862D-CD91-4C12-AE83-C201F001E112}" srcOrd="2" destOrd="0" presId="urn:microsoft.com/office/officeart/2005/8/layout/orgChart1"/>
    <dgm:cxn modelId="{869EB865-7249-4FDF-A5AC-B7E0D0EC64AA}" type="presParOf" srcId="{B5751F4A-88E1-4CA4-8183-FCBFA0CC872B}" destId="{077C7932-71B2-45BB-ABA5-796C343C4053}" srcOrd="4" destOrd="0" presId="urn:microsoft.com/office/officeart/2005/8/layout/orgChart1"/>
    <dgm:cxn modelId="{2FBDE769-5389-44B8-8135-4B0916C492EA}" type="presParOf" srcId="{B5751F4A-88E1-4CA4-8183-FCBFA0CC872B}" destId="{A601D12A-78BB-4598-B28E-DEFF26512B5D}" srcOrd="5" destOrd="0" presId="urn:microsoft.com/office/officeart/2005/8/layout/orgChart1"/>
    <dgm:cxn modelId="{E05A01D1-0382-4C70-81F5-F2CE599F98E8}" type="presParOf" srcId="{A601D12A-78BB-4598-B28E-DEFF26512B5D}" destId="{B34463B9-2ED1-4067-806B-50666C16E518}" srcOrd="0" destOrd="0" presId="urn:microsoft.com/office/officeart/2005/8/layout/orgChart1"/>
    <dgm:cxn modelId="{EAED5EA6-0C1D-4DB1-B3BB-C0ADF28A32B5}" type="presParOf" srcId="{B34463B9-2ED1-4067-806B-50666C16E518}" destId="{5E49813F-7A10-4643-AC24-F76B84DD78D0}" srcOrd="0" destOrd="0" presId="urn:microsoft.com/office/officeart/2005/8/layout/orgChart1"/>
    <dgm:cxn modelId="{D81A576B-0D38-425B-8449-14E716A1BDB1}" type="presParOf" srcId="{B34463B9-2ED1-4067-806B-50666C16E518}" destId="{AFC67605-77CD-46DA-95B6-50DF67855D32}" srcOrd="1" destOrd="0" presId="urn:microsoft.com/office/officeart/2005/8/layout/orgChart1"/>
    <dgm:cxn modelId="{4F04AB1E-EF9E-4D34-8695-04450975744A}" type="presParOf" srcId="{A601D12A-78BB-4598-B28E-DEFF26512B5D}" destId="{84BBA878-AE70-412F-A065-E8D531726625}" srcOrd="1" destOrd="0" presId="urn:microsoft.com/office/officeart/2005/8/layout/orgChart1"/>
    <dgm:cxn modelId="{C2EFDC7F-BAD0-41D0-A070-331716158ED6}" type="presParOf" srcId="{A601D12A-78BB-4598-B28E-DEFF26512B5D}" destId="{315F1179-95AA-4E23-8BA8-51D20D288D70}" srcOrd="2" destOrd="0" presId="urn:microsoft.com/office/officeart/2005/8/layout/orgChart1"/>
    <dgm:cxn modelId="{054310FA-C426-4970-8441-0FD500D826CD}" type="presParOf" srcId="{B5751F4A-88E1-4CA4-8183-FCBFA0CC872B}" destId="{AA40E66C-D3CD-4C94-ABBD-2883FE636AE5}" srcOrd="6" destOrd="0" presId="urn:microsoft.com/office/officeart/2005/8/layout/orgChart1"/>
    <dgm:cxn modelId="{6C6AE682-FCDC-4E06-8A31-9CD0A15D55F7}" type="presParOf" srcId="{B5751F4A-88E1-4CA4-8183-FCBFA0CC872B}" destId="{0EB63A8F-F230-4CB6-96FA-B2EA14710A85}" srcOrd="7" destOrd="0" presId="urn:microsoft.com/office/officeart/2005/8/layout/orgChart1"/>
    <dgm:cxn modelId="{B44A2B63-C78E-484C-AA7A-2BD8D6BF9357}" type="presParOf" srcId="{0EB63A8F-F230-4CB6-96FA-B2EA14710A85}" destId="{3297C468-CC9E-41B8-B2D9-55E9B2DF3174}" srcOrd="0" destOrd="0" presId="urn:microsoft.com/office/officeart/2005/8/layout/orgChart1"/>
    <dgm:cxn modelId="{B409577D-4943-4985-ACA8-94FE68DF8A2A}" type="presParOf" srcId="{3297C468-CC9E-41B8-B2D9-55E9B2DF3174}" destId="{C67FBCFD-D5EB-48AB-9A8D-7A0648C22E48}" srcOrd="0" destOrd="0" presId="urn:microsoft.com/office/officeart/2005/8/layout/orgChart1"/>
    <dgm:cxn modelId="{6CFD6245-441E-494A-8E03-BEDE5A2AD2EC}" type="presParOf" srcId="{3297C468-CC9E-41B8-B2D9-55E9B2DF3174}" destId="{B15F24C9-6B91-427B-A5C0-3272F17CA648}" srcOrd="1" destOrd="0" presId="urn:microsoft.com/office/officeart/2005/8/layout/orgChart1"/>
    <dgm:cxn modelId="{E259530C-10A3-4F61-BB36-C23136998CD9}" type="presParOf" srcId="{0EB63A8F-F230-4CB6-96FA-B2EA14710A85}" destId="{1A59F814-AD18-47F5-B730-33E6723F898F}" srcOrd="1" destOrd="0" presId="urn:microsoft.com/office/officeart/2005/8/layout/orgChart1"/>
    <dgm:cxn modelId="{23A363D8-963F-4B8A-9862-19C07B8C9DF8}" type="presParOf" srcId="{0EB63A8F-F230-4CB6-96FA-B2EA14710A85}" destId="{15A56E64-8C6D-4192-9D7B-8CC4CB8D8A2E}" srcOrd="2" destOrd="0" presId="urn:microsoft.com/office/officeart/2005/8/layout/orgChart1"/>
    <dgm:cxn modelId="{6B213B98-F8F3-4B82-A42A-3153036DEC99}" type="presParOf" srcId="{B5751F4A-88E1-4CA4-8183-FCBFA0CC872B}" destId="{5303B593-FD99-4BFD-89B2-636A28A32923}" srcOrd="8" destOrd="0" presId="urn:microsoft.com/office/officeart/2005/8/layout/orgChart1"/>
    <dgm:cxn modelId="{2441398E-8A5E-4989-B7FF-70AEFC47C068}" type="presParOf" srcId="{B5751F4A-88E1-4CA4-8183-FCBFA0CC872B}" destId="{08A6D465-77C5-4DC8-92AA-E6D57420496F}" srcOrd="9" destOrd="0" presId="urn:microsoft.com/office/officeart/2005/8/layout/orgChart1"/>
    <dgm:cxn modelId="{702CF7EE-0008-4EF1-A5C7-E9022D766413}" type="presParOf" srcId="{08A6D465-77C5-4DC8-92AA-E6D57420496F}" destId="{1F9580B1-5EF7-496A-A9CA-6FFF30D84AD3}" srcOrd="0" destOrd="0" presId="urn:microsoft.com/office/officeart/2005/8/layout/orgChart1"/>
    <dgm:cxn modelId="{37082364-9EAC-4B92-83D6-B6957710D249}" type="presParOf" srcId="{1F9580B1-5EF7-496A-A9CA-6FFF30D84AD3}" destId="{9A171E0F-B2E5-4CC7-929D-9B6047EF983E}" srcOrd="0" destOrd="0" presId="urn:microsoft.com/office/officeart/2005/8/layout/orgChart1"/>
    <dgm:cxn modelId="{E9DC70CD-35D2-4A03-890A-09DD95569E30}" type="presParOf" srcId="{1F9580B1-5EF7-496A-A9CA-6FFF30D84AD3}" destId="{0B0E95D0-7FFA-4C7F-B0C0-D6C487C78137}" srcOrd="1" destOrd="0" presId="urn:microsoft.com/office/officeart/2005/8/layout/orgChart1"/>
    <dgm:cxn modelId="{DEDB8976-3FDB-44E7-A866-21529F6D1E2C}" type="presParOf" srcId="{08A6D465-77C5-4DC8-92AA-E6D57420496F}" destId="{CB332DFF-B051-4FAC-8FC0-3AEAF63CEBFD}" srcOrd="1" destOrd="0" presId="urn:microsoft.com/office/officeart/2005/8/layout/orgChart1"/>
    <dgm:cxn modelId="{71751BC3-E45F-4F5D-9B59-676ABCB5D427}" type="presParOf" srcId="{08A6D465-77C5-4DC8-92AA-E6D57420496F}" destId="{39D4074E-B78E-455B-A87A-67030BF0500B}" srcOrd="2" destOrd="0" presId="urn:microsoft.com/office/officeart/2005/8/layout/orgChart1"/>
    <dgm:cxn modelId="{DC918340-25C8-4022-B7CD-92BCB4560203}" type="presParOf" srcId="{B5751F4A-88E1-4CA4-8183-FCBFA0CC872B}" destId="{3F8C5B49-6C63-4C07-A8EF-A81DDED177CC}" srcOrd="10" destOrd="0" presId="urn:microsoft.com/office/officeart/2005/8/layout/orgChart1"/>
    <dgm:cxn modelId="{F8147488-5530-443D-A572-745CDABEAA09}" type="presParOf" srcId="{B5751F4A-88E1-4CA4-8183-FCBFA0CC872B}" destId="{A1017214-1839-476D-AAF5-7AB8128153E8}" srcOrd="11" destOrd="0" presId="urn:microsoft.com/office/officeart/2005/8/layout/orgChart1"/>
    <dgm:cxn modelId="{68F327B2-11DB-4FB3-9226-24554E7FA9AD}" type="presParOf" srcId="{A1017214-1839-476D-AAF5-7AB8128153E8}" destId="{4E03431A-E834-4B39-ACBE-2CFD521E27C0}" srcOrd="0" destOrd="0" presId="urn:microsoft.com/office/officeart/2005/8/layout/orgChart1"/>
    <dgm:cxn modelId="{942A1626-3320-49C5-992B-7ACFF30D833B}" type="presParOf" srcId="{4E03431A-E834-4B39-ACBE-2CFD521E27C0}" destId="{C3FB7021-9DC6-47D3-B75A-A294C1158F73}" srcOrd="0" destOrd="0" presId="urn:microsoft.com/office/officeart/2005/8/layout/orgChart1"/>
    <dgm:cxn modelId="{631B836D-C4F7-4CDD-962A-C3CC2E67B814}" type="presParOf" srcId="{4E03431A-E834-4B39-ACBE-2CFD521E27C0}" destId="{F98C2842-0A04-42E6-B223-876947C072B2}" srcOrd="1" destOrd="0" presId="urn:microsoft.com/office/officeart/2005/8/layout/orgChart1"/>
    <dgm:cxn modelId="{0A8D5F5E-5E1B-4D7C-94B0-99C62B27B57A}" type="presParOf" srcId="{A1017214-1839-476D-AAF5-7AB8128153E8}" destId="{CD31DDE5-1B0B-418D-9CE9-33E061668462}" srcOrd="1" destOrd="0" presId="urn:microsoft.com/office/officeart/2005/8/layout/orgChart1"/>
    <dgm:cxn modelId="{8292604C-9509-43C7-9C55-6FEC2A7F195B}" type="presParOf" srcId="{A1017214-1839-476D-AAF5-7AB8128153E8}" destId="{E9B71C49-9B91-4E65-B8CA-4CCD5821067E}" srcOrd="2" destOrd="0" presId="urn:microsoft.com/office/officeart/2005/8/layout/orgChart1"/>
    <dgm:cxn modelId="{67C4D684-63D1-4B33-A4EF-34CD118C58E8}" type="presParOf" srcId="{53C3DA29-726D-4044-913C-3820475E7B8B}" destId="{8C028394-01B0-430C-84A3-5910CB5044F2}" srcOrd="2" destOrd="0" presId="urn:microsoft.com/office/officeart/2005/8/layout/orgChart1"/>
    <dgm:cxn modelId="{E46EDE56-3C28-4086-B8EF-DD07914B2CC8}" type="presParOf" srcId="{53C3DA29-726D-4044-913C-3820475E7B8B}" destId="{D1769AE3-DD05-41D6-89D9-24860DCF71ED}" srcOrd="3" destOrd="0" presId="urn:microsoft.com/office/officeart/2005/8/layout/orgChart1"/>
    <dgm:cxn modelId="{6BF21582-CDF7-4291-BB49-278ED9344153}" type="presParOf" srcId="{D1769AE3-DD05-41D6-89D9-24860DCF71ED}" destId="{80E147A6-BECC-4010-AB99-C919FEE003C5}" srcOrd="0" destOrd="0" presId="urn:microsoft.com/office/officeart/2005/8/layout/orgChart1"/>
    <dgm:cxn modelId="{3E109243-6C51-4D13-A489-53549ADD3ACB}" type="presParOf" srcId="{80E147A6-BECC-4010-AB99-C919FEE003C5}" destId="{97C3F8D5-3275-4640-9C2C-430560F14022}" srcOrd="0" destOrd="0" presId="urn:microsoft.com/office/officeart/2005/8/layout/orgChart1"/>
    <dgm:cxn modelId="{3439E08D-BE08-4F18-AC92-6CC96DA99968}" type="presParOf" srcId="{80E147A6-BECC-4010-AB99-C919FEE003C5}" destId="{81F6011E-97D1-42F7-8BC1-70C7AE23D789}" srcOrd="1" destOrd="0" presId="urn:microsoft.com/office/officeart/2005/8/layout/orgChart1"/>
    <dgm:cxn modelId="{33DE1EFE-3403-4809-BFB2-455E98A51240}" type="presParOf" srcId="{D1769AE3-DD05-41D6-89D9-24860DCF71ED}" destId="{11634991-6C0F-4C56-B0EE-4910ADA76384}" srcOrd="1" destOrd="0" presId="urn:microsoft.com/office/officeart/2005/8/layout/orgChart1"/>
    <dgm:cxn modelId="{EBB2E7D4-16B2-4123-8C68-65C020F5B272}" type="presParOf" srcId="{D1769AE3-DD05-41D6-89D9-24860DCF71ED}" destId="{800E80F1-E161-4CC7-88E8-606C88B87F90}" srcOrd="2" destOrd="0" presId="urn:microsoft.com/office/officeart/2005/8/layout/orgChart1"/>
    <dgm:cxn modelId="{D29FF54C-A6EA-40EB-A38B-C0F05C7E29B3}" type="presParOf" srcId="{800E80F1-E161-4CC7-88E8-606C88B87F90}" destId="{53EEF8D3-FEFE-4102-944F-A4FDD7B17CF3}" srcOrd="0" destOrd="0" presId="urn:microsoft.com/office/officeart/2005/8/layout/orgChart1"/>
    <dgm:cxn modelId="{1664B16A-3815-451E-8402-BE44035A31AA}" type="presParOf" srcId="{800E80F1-E161-4CC7-88E8-606C88B87F90}" destId="{BDD8E1C0-7020-45AC-96BD-6ADAC0CFB378}" srcOrd="1" destOrd="0" presId="urn:microsoft.com/office/officeart/2005/8/layout/orgChart1"/>
    <dgm:cxn modelId="{BB2B43A8-F7E6-442F-B3A3-6E8A37838F59}" type="presParOf" srcId="{BDD8E1C0-7020-45AC-96BD-6ADAC0CFB378}" destId="{3A12CA71-BD40-4944-AFCC-064449F7B32A}" srcOrd="0" destOrd="0" presId="urn:microsoft.com/office/officeart/2005/8/layout/orgChart1"/>
    <dgm:cxn modelId="{B5583561-82B2-4F98-B417-DE3BDAA208C7}" type="presParOf" srcId="{3A12CA71-BD40-4944-AFCC-064449F7B32A}" destId="{040B335C-FCC6-4A6A-BEED-6F7BF5B3A261}" srcOrd="0" destOrd="0" presId="urn:microsoft.com/office/officeart/2005/8/layout/orgChart1"/>
    <dgm:cxn modelId="{248D995B-10F0-4919-B7DF-079F2A7B9909}" type="presParOf" srcId="{3A12CA71-BD40-4944-AFCC-064449F7B32A}" destId="{ABD92AB2-2207-4A05-AFA5-1CD232A60EA8}" srcOrd="1" destOrd="0" presId="urn:microsoft.com/office/officeart/2005/8/layout/orgChart1"/>
    <dgm:cxn modelId="{D9ACFC10-B67A-4D4E-82EB-3D8651933550}" type="presParOf" srcId="{BDD8E1C0-7020-45AC-96BD-6ADAC0CFB378}" destId="{6D0A00D9-1B99-4A52-94C1-C4F2B75C6355}" srcOrd="1" destOrd="0" presId="urn:microsoft.com/office/officeart/2005/8/layout/orgChart1"/>
    <dgm:cxn modelId="{97D0DB08-1738-4E38-9F66-DA9B8154AC31}" type="presParOf" srcId="{BDD8E1C0-7020-45AC-96BD-6ADAC0CFB378}" destId="{C646B1AE-6A00-45F9-8BA9-71FC6E45E89B}" srcOrd="2" destOrd="0" presId="urn:microsoft.com/office/officeart/2005/8/layout/orgChart1"/>
    <dgm:cxn modelId="{0BC564B0-6CF5-4505-AD2E-01B2A7B3208F}" type="presParOf" srcId="{800E80F1-E161-4CC7-88E8-606C88B87F90}" destId="{56FF3506-A8FB-4E4A-B6FB-3A09D202D19A}" srcOrd="2" destOrd="0" presId="urn:microsoft.com/office/officeart/2005/8/layout/orgChart1"/>
    <dgm:cxn modelId="{B126BCAF-CFE2-4761-A36E-D90D98D65625}" type="presParOf" srcId="{800E80F1-E161-4CC7-88E8-606C88B87F90}" destId="{5B61C045-E755-47C5-A39E-9217BC159C60}" srcOrd="3" destOrd="0" presId="urn:microsoft.com/office/officeart/2005/8/layout/orgChart1"/>
    <dgm:cxn modelId="{E6F8F5AC-3B2F-4CF9-9D18-5B99E5FA5ED4}" type="presParOf" srcId="{5B61C045-E755-47C5-A39E-9217BC159C60}" destId="{24D461C2-B0BE-4733-9428-EE03467B9E22}" srcOrd="0" destOrd="0" presId="urn:microsoft.com/office/officeart/2005/8/layout/orgChart1"/>
    <dgm:cxn modelId="{0A7F9529-3A14-4C33-9770-448DEC502B40}" type="presParOf" srcId="{24D461C2-B0BE-4733-9428-EE03467B9E22}" destId="{77941E92-48B9-4B31-A876-3E6F361A040B}" srcOrd="0" destOrd="0" presId="urn:microsoft.com/office/officeart/2005/8/layout/orgChart1"/>
    <dgm:cxn modelId="{97B81287-721C-446B-88BF-76FD7D99600B}" type="presParOf" srcId="{24D461C2-B0BE-4733-9428-EE03467B9E22}" destId="{7424988F-31C0-417F-823B-8BAC6593DF17}" srcOrd="1" destOrd="0" presId="urn:microsoft.com/office/officeart/2005/8/layout/orgChart1"/>
    <dgm:cxn modelId="{31EB160F-FB5A-46D7-AE43-BCF9D9A891FB}" type="presParOf" srcId="{5B61C045-E755-47C5-A39E-9217BC159C60}" destId="{81B0D517-CE94-45EF-AE16-768D86ECDA3A}" srcOrd="1" destOrd="0" presId="urn:microsoft.com/office/officeart/2005/8/layout/orgChart1"/>
    <dgm:cxn modelId="{D493E3BB-3CB5-48A3-B249-349D5BE51E9A}" type="presParOf" srcId="{5B61C045-E755-47C5-A39E-9217BC159C60}" destId="{B0DE6C8F-EFEA-45C6-951E-A3C4FC6A845F}" srcOrd="2" destOrd="0" presId="urn:microsoft.com/office/officeart/2005/8/layout/orgChart1"/>
    <dgm:cxn modelId="{FC4D9990-DA1B-4DA4-B3CD-77EDFAD61C60}" type="presParOf" srcId="{800E80F1-E161-4CC7-88E8-606C88B87F90}" destId="{B4F41902-A271-4FEE-BE7D-9D71B7B2DC5F}" srcOrd="4" destOrd="0" presId="urn:microsoft.com/office/officeart/2005/8/layout/orgChart1"/>
    <dgm:cxn modelId="{B6801FA4-10F0-43AC-8776-005BB291E738}" type="presParOf" srcId="{800E80F1-E161-4CC7-88E8-606C88B87F90}" destId="{40526E06-0CD1-4BDA-83D7-BAD939E77FC9}" srcOrd="5" destOrd="0" presId="urn:microsoft.com/office/officeart/2005/8/layout/orgChart1"/>
    <dgm:cxn modelId="{C93558DD-1994-44B2-8C04-7F0F99C4C371}" type="presParOf" srcId="{40526E06-0CD1-4BDA-83D7-BAD939E77FC9}" destId="{FF93F7A4-5BC2-4499-925C-F854B863CB25}" srcOrd="0" destOrd="0" presId="urn:microsoft.com/office/officeart/2005/8/layout/orgChart1"/>
    <dgm:cxn modelId="{26FA8026-6092-48F1-BC25-F6B4A524A68F}" type="presParOf" srcId="{FF93F7A4-5BC2-4499-925C-F854B863CB25}" destId="{D941FBF6-C2A0-4477-8EE8-C9ED2B12EC4E}" srcOrd="0" destOrd="0" presId="urn:microsoft.com/office/officeart/2005/8/layout/orgChart1"/>
    <dgm:cxn modelId="{9E707507-6925-4B99-915A-48357B3972C5}" type="presParOf" srcId="{FF93F7A4-5BC2-4499-925C-F854B863CB25}" destId="{18681C07-5D33-4441-9836-645F290D81F0}" srcOrd="1" destOrd="0" presId="urn:microsoft.com/office/officeart/2005/8/layout/orgChart1"/>
    <dgm:cxn modelId="{53146933-6213-482E-897D-D12112682978}" type="presParOf" srcId="{40526E06-0CD1-4BDA-83D7-BAD939E77FC9}" destId="{C9043378-F800-493F-8BB9-D2CE650B00DD}" srcOrd="1" destOrd="0" presId="urn:microsoft.com/office/officeart/2005/8/layout/orgChart1"/>
    <dgm:cxn modelId="{6D80D491-4475-4B68-8EE5-E367393EE21C}" type="presParOf" srcId="{40526E06-0CD1-4BDA-83D7-BAD939E77FC9}" destId="{86183188-B948-4E33-A22C-06083D580AF8}" srcOrd="2" destOrd="0" presId="urn:microsoft.com/office/officeart/2005/8/layout/orgChart1"/>
    <dgm:cxn modelId="{E4B3DFF4-74B3-4D5F-B11F-6647403F6432}" type="presParOf" srcId="{800E80F1-E161-4CC7-88E8-606C88B87F90}" destId="{4D2618DA-CFA5-426D-985C-E8232FB44FC4}" srcOrd="6" destOrd="0" presId="urn:microsoft.com/office/officeart/2005/8/layout/orgChart1"/>
    <dgm:cxn modelId="{A63C34F2-32A9-42F6-B140-7D48023C7206}" type="presParOf" srcId="{800E80F1-E161-4CC7-88E8-606C88B87F90}" destId="{9CE5C3E5-AC69-437C-8EB3-D1DC48B81ADF}" srcOrd="7" destOrd="0" presId="urn:microsoft.com/office/officeart/2005/8/layout/orgChart1"/>
    <dgm:cxn modelId="{5974C75C-BD64-413A-B6ED-0456966F29E7}" type="presParOf" srcId="{9CE5C3E5-AC69-437C-8EB3-D1DC48B81ADF}" destId="{CFC10E88-066F-4289-805F-7F1290FF8BBE}" srcOrd="0" destOrd="0" presId="urn:microsoft.com/office/officeart/2005/8/layout/orgChart1"/>
    <dgm:cxn modelId="{421BA8AA-5B5E-4050-A51E-BECAF4946BD8}" type="presParOf" srcId="{CFC10E88-066F-4289-805F-7F1290FF8BBE}" destId="{E0DDD364-C7E0-4A97-9709-CF0083A7248D}" srcOrd="0" destOrd="0" presId="urn:microsoft.com/office/officeart/2005/8/layout/orgChart1"/>
    <dgm:cxn modelId="{D2DD91EC-9F71-4C5E-86C2-E316EB26C5F3}" type="presParOf" srcId="{CFC10E88-066F-4289-805F-7F1290FF8BBE}" destId="{6C0BD9C2-22AD-4846-8DE1-6933DD9BEC5A}" srcOrd="1" destOrd="0" presId="urn:microsoft.com/office/officeart/2005/8/layout/orgChart1"/>
    <dgm:cxn modelId="{8D1F5445-5BED-4FC4-A559-C197A2433A75}" type="presParOf" srcId="{9CE5C3E5-AC69-437C-8EB3-D1DC48B81ADF}" destId="{0DAE7105-06A9-4359-8C03-A98D2E67D39E}" srcOrd="1" destOrd="0" presId="urn:microsoft.com/office/officeart/2005/8/layout/orgChart1"/>
    <dgm:cxn modelId="{81496AF3-CA67-474E-8702-A78B376B8E73}" type="presParOf" srcId="{9CE5C3E5-AC69-437C-8EB3-D1DC48B81ADF}" destId="{FDD89C9B-C20F-4FED-9EDD-11677FBCC7A4}" srcOrd="2" destOrd="0" presId="urn:microsoft.com/office/officeart/2005/8/layout/orgChart1"/>
    <dgm:cxn modelId="{3F89D9AD-A246-4ECD-83F5-8F09C88B4A7C}" type="presParOf" srcId="{DAD2D5A0-E024-4E31-8073-634B195FDBAF}" destId="{C8703C81-0376-4A71-9CC3-6CFC41983739}" srcOrd="2" destOrd="0" presId="urn:microsoft.com/office/officeart/2005/8/layout/orgChart1"/>
    <dgm:cxn modelId="{692384DC-B79B-48B0-996F-A2642BF54017}" type="presParOf" srcId="{DAD2D5A0-E024-4E31-8073-634B195FDBAF}" destId="{A15B56A7-7E7B-49B1-90E6-DB6C1C84F527}" srcOrd="3" destOrd="0" presId="urn:microsoft.com/office/officeart/2005/8/layout/orgChart1"/>
    <dgm:cxn modelId="{4092C6D9-8AF6-47F6-92FD-FE38A9F14570}" type="presParOf" srcId="{A15B56A7-7E7B-49B1-90E6-DB6C1C84F527}" destId="{4779CA3D-31E7-4215-8167-A6C242A633AF}" srcOrd="0" destOrd="0" presId="urn:microsoft.com/office/officeart/2005/8/layout/orgChart1"/>
    <dgm:cxn modelId="{1140EDBF-D2A5-4158-BC4F-521FF2C41612}" type="presParOf" srcId="{4779CA3D-31E7-4215-8167-A6C242A633AF}" destId="{0BFA4677-99DE-4A68-B4BD-1B34A0246B2B}" srcOrd="0" destOrd="0" presId="urn:microsoft.com/office/officeart/2005/8/layout/orgChart1"/>
    <dgm:cxn modelId="{F83E3306-658D-4CF4-9598-597DEA945A3A}" type="presParOf" srcId="{4779CA3D-31E7-4215-8167-A6C242A633AF}" destId="{8D3DC344-27D0-461D-9150-959A05EE0DDF}" srcOrd="1" destOrd="0" presId="urn:microsoft.com/office/officeart/2005/8/layout/orgChart1"/>
    <dgm:cxn modelId="{01ADF619-9B71-4777-A4B2-A4D983547850}" type="presParOf" srcId="{A15B56A7-7E7B-49B1-90E6-DB6C1C84F527}" destId="{2CC4C1C1-6FDF-4348-8D7A-31C45D996F10}" srcOrd="1" destOrd="0" presId="urn:microsoft.com/office/officeart/2005/8/layout/orgChart1"/>
    <dgm:cxn modelId="{3EB19C15-B9A1-455A-A2FF-61947943B1C5}" type="presParOf" srcId="{A15B56A7-7E7B-49B1-90E6-DB6C1C84F527}" destId="{2FD23906-A37B-47D8-8B96-C53FB0FBAD75}" srcOrd="2" destOrd="0" presId="urn:microsoft.com/office/officeart/2005/8/layout/orgChart1"/>
    <dgm:cxn modelId="{C5CD3F2C-0549-4E63-808C-A6482C508413}" type="presParOf" srcId="{2FD23906-A37B-47D8-8B96-C53FB0FBAD75}" destId="{87E130F1-E4B4-4706-A323-E5E179CA9D38}" srcOrd="0" destOrd="0" presId="urn:microsoft.com/office/officeart/2005/8/layout/orgChart1"/>
    <dgm:cxn modelId="{DC7A4718-38AF-4DE0-9116-9DBB1AA547D1}" type="presParOf" srcId="{2FD23906-A37B-47D8-8B96-C53FB0FBAD75}" destId="{C2F34EFB-42DF-406D-90EB-1FCE8C0D5296}" srcOrd="1" destOrd="0" presId="urn:microsoft.com/office/officeart/2005/8/layout/orgChart1"/>
    <dgm:cxn modelId="{D9019A27-D2AF-4EB5-BCDA-07CC41C7C5CE}" type="presParOf" srcId="{C2F34EFB-42DF-406D-90EB-1FCE8C0D5296}" destId="{99F83717-7CD7-4B79-85E4-D8B38C7CA1F0}" srcOrd="0" destOrd="0" presId="urn:microsoft.com/office/officeart/2005/8/layout/orgChart1"/>
    <dgm:cxn modelId="{F04E2357-BC0C-4F49-BEAE-791502659E61}" type="presParOf" srcId="{99F83717-7CD7-4B79-85E4-D8B38C7CA1F0}" destId="{FF5A6D23-DAE2-4F59-AC79-427FB6BAB1A2}" srcOrd="0" destOrd="0" presId="urn:microsoft.com/office/officeart/2005/8/layout/orgChart1"/>
    <dgm:cxn modelId="{A49098F9-6253-4843-A668-2A399C944A05}" type="presParOf" srcId="{99F83717-7CD7-4B79-85E4-D8B38C7CA1F0}" destId="{E0212274-5902-4266-9091-C93453CC0AF0}" srcOrd="1" destOrd="0" presId="urn:microsoft.com/office/officeart/2005/8/layout/orgChart1"/>
    <dgm:cxn modelId="{59F42983-E771-4851-BE1C-5B00AD83917F}" type="presParOf" srcId="{C2F34EFB-42DF-406D-90EB-1FCE8C0D5296}" destId="{D4CB8F48-E9F9-4F47-9E66-699B68093C30}" srcOrd="1" destOrd="0" presId="urn:microsoft.com/office/officeart/2005/8/layout/orgChart1"/>
    <dgm:cxn modelId="{68BD5216-DC8C-4906-802B-94B4BED7D5A6}" type="presParOf" srcId="{C2F34EFB-42DF-406D-90EB-1FCE8C0D5296}" destId="{C0AD6EB9-0C30-4B6B-ABA8-A15BD5E3F154}" srcOrd="2" destOrd="0" presId="urn:microsoft.com/office/officeart/2005/8/layout/orgChart1"/>
    <dgm:cxn modelId="{AF14C2D1-E1F6-4757-B86C-65F245CA48D7}" type="presParOf" srcId="{2FD23906-A37B-47D8-8B96-C53FB0FBAD75}" destId="{0C47704B-1993-4564-A2D4-28FFB4FFA35F}" srcOrd="2" destOrd="0" presId="urn:microsoft.com/office/officeart/2005/8/layout/orgChart1"/>
    <dgm:cxn modelId="{40212AA2-0C1A-4788-8776-476D16B2DE1A}" type="presParOf" srcId="{2FD23906-A37B-47D8-8B96-C53FB0FBAD75}" destId="{72593494-0D0A-4350-9D9F-A1D770D567D1}" srcOrd="3" destOrd="0" presId="urn:microsoft.com/office/officeart/2005/8/layout/orgChart1"/>
    <dgm:cxn modelId="{21307CD5-B118-4FF3-B796-33E8DD12C334}" type="presParOf" srcId="{72593494-0D0A-4350-9D9F-A1D770D567D1}" destId="{E55E57CC-C4E1-44B6-B64A-D7368D21DDCF}" srcOrd="0" destOrd="0" presId="urn:microsoft.com/office/officeart/2005/8/layout/orgChart1"/>
    <dgm:cxn modelId="{A267DC40-01B6-4458-BF82-C5885F367898}" type="presParOf" srcId="{E55E57CC-C4E1-44B6-B64A-D7368D21DDCF}" destId="{1E37CC5D-DA2D-4DC4-AF39-D8BF785D0A51}" srcOrd="0" destOrd="0" presId="urn:microsoft.com/office/officeart/2005/8/layout/orgChart1"/>
    <dgm:cxn modelId="{16763A37-9FC7-472F-9919-8626AB4A9445}" type="presParOf" srcId="{E55E57CC-C4E1-44B6-B64A-D7368D21DDCF}" destId="{A8A1FE70-1523-42DC-90D3-90548FF6EC6F}" srcOrd="1" destOrd="0" presId="urn:microsoft.com/office/officeart/2005/8/layout/orgChart1"/>
    <dgm:cxn modelId="{14D99287-253F-4B24-806D-637E382EC296}" type="presParOf" srcId="{72593494-0D0A-4350-9D9F-A1D770D567D1}" destId="{DFD8C23C-9D9A-4575-8FBA-026833BB4654}" srcOrd="1" destOrd="0" presId="urn:microsoft.com/office/officeart/2005/8/layout/orgChart1"/>
    <dgm:cxn modelId="{8A46CBB0-1089-4AC8-B959-FBDCD9595F83}" type="presParOf" srcId="{72593494-0D0A-4350-9D9F-A1D770D567D1}" destId="{42C72A60-061E-4460-AA50-F0123221C663}" srcOrd="2" destOrd="0" presId="urn:microsoft.com/office/officeart/2005/8/layout/orgChart1"/>
    <dgm:cxn modelId="{BE4F5DCB-7AC7-4C1D-BE3B-1AAC9AD07508}" type="presParOf" srcId="{2FD23906-A37B-47D8-8B96-C53FB0FBAD75}" destId="{12EA1975-FD72-4573-9AD8-DDC3227DAC4C}" srcOrd="4" destOrd="0" presId="urn:microsoft.com/office/officeart/2005/8/layout/orgChart1"/>
    <dgm:cxn modelId="{81B98FD3-04E2-476D-AC87-A48D514F96AF}" type="presParOf" srcId="{2FD23906-A37B-47D8-8B96-C53FB0FBAD75}" destId="{391CEBDD-3F14-42CC-B8F2-0A2F804DE96F}" srcOrd="5" destOrd="0" presId="urn:microsoft.com/office/officeart/2005/8/layout/orgChart1"/>
    <dgm:cxn modelId="{2D27B7C6-54E7-4949-86F9-7B755B179E83}" type="presParOf" srcId="{391CEBDD-3F14-42CC-B8F2-0A2F804DE96F}" destId="{ED3263AE-6D45-460C-BC5C-F8453598DF5F}" srcOrd="0" destOrd="0" presId="urn:microsoft.com/office/officeart/2005/8/layout/orgChart1"/>
    <dgm:cxn modelId="{AB0B3322-0836-4032-B871-C3E0AEDF3DC2}" type="presParOf" srcId="{ED3263AE-6D45-460C-BC5C-F8453598DF5F}" destId="{2CDF1CEF-BFC1-4744-9248-4C4674748DBF}" srcOrd="0" destOrd="0" presId="urn:microsoft.com/office/officeart/2005/8/layout/orgChart1"/>
    <dgm:cxn modelId="{98838C69-1FB3-4718-90D4-A05552A9967F}" type="presParOf" srcId="{ED3263AE-6D45-460C-BC5C-F8453598DF5F}" destId="{CFFDDF34-8BB0-485F-8D48-19F12B4418A7}" srcOrd="1" destOrd="0" presId="urn:microsoft.com/office/officeart/2005/8/layout/orgChart1"/>
    <dgm:cxn modelId="{74211DE2-FF0D-46F2-802F-D0F1D85061B9}" type="presParOf" srcId="{391CEBDD-3F14-42CC-B8F2-0A2F804DE96F}" destId="{FC1EFCAD-C5E1-4336-908A-6C3D20FB0C89}" srcOrd="1" destOrd="0" presId="urn:microsoft.com/office/officeart/2005/8/layout/orgChart1"/>
    <dgm:cxn modelId="{FF2BB173-CCB1-456D-B09A-100C92494A17}" type="presParOf" srcId="{391CEBDD-3F14-42CC-B8F2-0A2F804DE96F}" destId="{2F10CB08-F36E-41C1-AB9B-CBA6895D240C}" srcOrd="2" destOrd="0" presId="urn:microsoft.com/office/officeart/2005/8/layout/orgChart1"/>
    <dgm:cxn modelId="{94D3B665-5C4E-435C-9C30-DCE2C2A64E48}" type="presParOf" srcId="{2FD23906-A37B-47D8-8B96-C53FB0FBAD75}" destId="{4523CAC3-4616-46B2-B524-D24BB49B4178}" srcOrd="6" destOrd="0" presId="urn:microsoft.com/office/officeart/2005/8/layout/orgChart1"/>
    <dgm:cxn modelId="{2FCFAEA7-A138-41AB-8193-6EF57C1B7130}" type="presParOf" srcId="{2FD23906-A37B-47D8-8B96-C53FB0FBAD75}" destId="{476F3BA1-0C38-42D3-B902-D0ACB7846FFC}" srcOrd="7" destOrd="0" presId="urn:microsoft.com/office/officeart/2005/8/layout/orgChart1"/>
    <dgm:cxn modelId="{7D046960-E506-4FEB-8492-34690E7902F6}" type="presParOf" srcId="{476F3BA1-0C38-42D3-B902-D0ACB7846FFC}" destId="{6CE7C932-C0DE-4245-8702-5AF8B7BBDE7C}" srcOrd="0" destOrd="0" presId="urn:microsoft.com/office/officeart/2005/8/layout/orgChart1"/>
    <dgm:cxn modelId="{F9361CED-0AAB-4FD2-B1B2-630F8B2535F4}" type="presParOf" srcId="{6CE7C932-C0DE-4245-8702-5AF8B7BBDE7C}" destId="{7CA286FA-F76D-4F5D-B450-D5A45261F400}" srcOrd="0" destOrd="0" presId="urn:microsoft.com/office/officeart/2005/8/layout/orgChart1"/>
    <dgm:cxn modelId="{DA2D03FB-F141-43F0-AA69-F9352BC542EB}" type="presParOf" srcId="{6CE7C932-C0DE-4245-8702-5AF8B7BBDE7C}" destId="{08CEF5B6-2D7B-4E61-8992-5D8684849523}" srcOrd="1" destOrd="0" presId="urn:microsoft.com/office/officeart/2005/8/layout/orgChart1"/>
    <dgm:cxn modelId="{53E425DD-BE43-4673-81E1-1107FC9022B6}" type="presParOf" srcId="{476F3BA1-0C38-42D3-B902-D0ACB7846FFC}" destId="{421052A1-611E-4F55-947B-FD105577EE9E}" srcOrd="1" destOrd="0" presId="urn:microsoft.com/office/officeart/2005/8/layout/orgChart1"/>
    <dgm:cxn modelId="{EB615F25-78AD-4E1A-8E47-D124FFA48B3B}" type="presParOf" srcId="{476F3BA1-0C38-42D3-B902-D0ACB7846FFC}" destId="{A685EE7D-7E96-4B0B-9CDE-65FB59A55D73}"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523CAC3-4616-46B2-B524-D24BB49B4178}">
      <dsp:nvSpPr>
        <dsp:cNvPr id="0" name=""/>
        <dsp:cNvSpPr/>
      </dsp:nvSpPr>
      <dsp:spPr>
        <a:xfrm>
          <a:off x="9306593" y="1537956"/>
          <a:ext cx="148005" cy="400288"/>
        </a:xfrm>
        <a:custGeom>
          <a:avLst/>
          <a:gdLst/>
          <a:ahLst/>
          <a:cxnLst/>
          <a:rect l="0" t="0" r="0" b="0"/>
          <a:pathLst>
            <a:path>
              <a:moveTo>
                <a:pt x="0" y="0"/>
              </a:moveTo>
              <a:lnTo>
                <a:pt x="0" y="400288"/>
              </a:lnTo>
              <a:lnTo>
                <a:pt x="148005" y="400288"/>
              </a:lnTo>
            </a:path>
          </a:pathLst>
        </a:custGeom>
        <a:noFill/>
        <a:ln w="38100" cap="flat" cmpd="sng" algn="ctr">
          <a:solidFill>
            <a:schemeClr val="dk1"/>
          </a:solidFill>
          <a:prstDash val="solid"/>
        </a:ln>
        <a:effectLst>
          <a:outerShdw blurRad="38100" dist="25400" dir="5400000" algn="t" rotWithShape="0">
            <a:srgbClr val="000000">
              <a:alpha val="50000"/>
            </a:srgbClr>
          </a:outerShdw>
        </a:effectLst>
      </dsp:spPr>
      <dsp:style>
        <a:lnRef idx="3">
          <a:schemeClr val="dk1"/>
        </a:lnRef>
        <a:fillRef idx="0">
          <a:schemeClr val="dk1"/>
        </a:fillRef>
        <a:effectRef idx="2">
          <a:schemeClr val="dk1"/>
        </a:effectRef>
        <a:fontRef idx="minor">
          <a:schemeClr val="tx1"/>
        </a:fontRef>
      </dsp:style>
    </dsp:sp>
    <dsp:sp modelId="{12EA1975-FD72-4573-9AD8-DDC3227DAC4C}">
      <dsp:nvSpPr>
        <dsp:cNvPr id="0" name=""/>
        <dsp:cNvSpPr/>
      </dsp:nvSpPr>
      <dsp:spPr>
        <a:xfrm>
          <a:off x="9306593" y="1537956"/>
          <a:ext cx="300764" cy="1087699"/>
        </a:xfrm>
        <a:custGeom>
          <a:avLst/>
          <a:gdLst/>
          <a:ahLst/>
          <a:cxnLst/>
          <a:rect l="0" t="0" r="0" b="0"/>
          <a:pathLst>
            <a:path>
              <a:moveTo>
                <a:pt x="0" y="0"/>
              </a:moveTo>
              <a:lnTo>
                <a:pt x="0" y="1087699"/>
              </a:lnTo>
              <a:lnTo>
                <a:pt x="300764" y="1087699"/>
              </a:lnTo>
            </a:path>
          </a:pathLst>
        </a:custGeom>
        <a:noFill/>
        <a:ln w="38100" cap="flat" cmpd="sng" algn="ctr">
          <a:solidFill>
            <a:schemeClr val="dk1"/>
          </a:solidFill>
          <a:prstDash val="solid"/>
        </a:ln>
        <a:effectLst>
          <a:outerShdw blurRad="38100" dist="25400" dir="5400000" algn="t" rotWithShape="0">
            <a:srgbClr val="000000">
              <a:alpha val="50000"/>
            </a:srgbClr>
          </a:outerShdw>
        </a:effectLst>
      </dsp:spPr>
      <dsp:style>
        <a:lnRef idx="3">
          <a:schemeClr val="dk1"/>
        </a:lnRef>
        <a:fillRef idx="0">
          <a:schemeClr val="dk1"/>
        </a:fillRef>
        <a:effectRef idx="2">
          <a:schemeClr val="dk1"/>
        </a:effectRef>
        <a:fontRef idx="minor">
          <a:schemeClr val="tx1"/>
        </a:fontRef>
      </dsp:style>
    </dsp:sp>
    <dsp:sp modelId="{0C47704B-1993-4564-A2D4-28FFB4FFA35F}">
      <dsp:nvSpPr>
        <dsp:cNvPr id="0" name=""/>
        <dsp:cNvSpPr/>
      </dsp:nvSpPr>
      <dsp:spPr>
        <a:xfrm>
          <a:off x="9031387" y="1537956"/>
          <a:ext cx="275205" cy="400288"/>
        </a:xfrm>
        <a:custGeom>
          <a:avLst/>
          <a:gdLst/>
          <a:ahLst/>
          <a:cxnLst/>
          <a:rect l="0" t="0" r="0" b="0"/>
          <a:pathLst>
            <a:path>
              <a:moveTo>
                <a:pt x="275205" y="0"/>
              </a:moveTo>
              <a:lnTo>
                <a:pt x="275205" y="400288"/>
              </a:lnTo>
              <a:lnTo>
                <a:pt x="0" y="400288"/>
              </a:lnTo>
            </a:path>
          </a:pathLst>
        </a:custGeom>
        <a:noFill/>
        <a:ln w="38100" cap="flat" cmpd="sng" algn="ctr">
          <a:solidFill>
            <a:schemeClr val="dk1"/>
          </a:solidFill>
          <a:prstDash val="solid"/>
        </a:ln>
        <a:effectLst>
          <a:outerShdw blurRad="38100" dist="25400" dir="5400000" algn="t" rotWithShape="0">
            <a:srgbClr val="000000">
              <a:alpha val="50000"/>
            </a:srgbClr>
          </a:outerShdw>
        </a:effectLst>
      </dsp:spPr>
      <dsp:style>
        <a:lnRef idx="3">
          <a:schemeClr val="dk1"/>
        </a:lnRef>
        <a:fillRef idx="0">
          <a:schemeClr val="dk1"/>
        </a:fillRef>
        <a:effectRef idx="2">
          <a:schemeClr val="dk1"/>
        </a:effectRef>
        <a:fontRef idx="minor">
          <a:schemeClr val="tx1"/>
        </a:fontRef>
      </dsp:style>
    </dsp:sp>
    <dsp:sp modelId="{87E130F1-E4B4-4706-A323-E5E179CA9D38}">
      <dsp:nvSpPr>
        <dsp:cNvPr id="0" name=""/>
        <dsp:cNvSpPr/>
      </dsp:nvSpPr>
      <dsp:spPr>
        <a:xfrm>
          <a:off x="9005275" y="1537956"/>
          <a:ext cx="301317" cy="1087699"/>
        </a:xfrm>
        <a:custGeom>
          <a:avLst/>
          <a:gdLst/>
          <a:ahLst/>
          <a:cxnLst/>
          <a:rect l="0" t="0" r="0" b="0"/>
          <a:pathLst>
            <a:path>
              <a:moveTo>
                <a:pt x="301317" y="0"/>
              </a:moveTo>
              <a:lnTo>
                <a:pt x="301317" y="1087699"/>
              </a:lnTo>
              <a:lnTo>
                <a:pt x="0" y="1087699"/>
              </a:lnTo>
            </a:path>
          </a:pathLst>
        </a:custGeom>
        <a:noFill/>
        <a:ln w="38100" cap="flat" cmpd="sng" algn="ctr">
          <a:solidFill>
            <a:schemeClr val="dk1"/>
          </a:solidFill>
          <a:prstDash val="solid"/>
        </a:ln>
        <a:effectLst>
          <a:outerShdw blurRad="38100" dist="25400" dir="5400000" algn="t" rotWithShape="0">
            <a:srgbClr val="000000">
              <a:alpha val="50000"/>
            </a:srgbClr>
          </a:outerShdw>
        </a:effectLst>
      </dsp:spPr>
      <dsp:style>
        <a:lnRef idx="3">
          <a:schemeClr val="dk1"/>
        </a:lnRef>
        <a:fillRef idx="0">
          <a:schemeClr val="dk1"/>
        </a:fillRef>
        <a:effectRef idx="2">
          <a:schemeClr val="dk1"/>
        </a:effectRef>
        <a:fontRef idx="minor">
          <a:schemeClr val="tx1"/>
        </a:fontRef>
      </dsp:style>
    </dsp:sp>
    <dsp:sp modelId="{C8703C81-0376-4A71-9CC3-6CFC41983739}">
      <dsp:nvSpPr>
        <dsp:cNvPr id="0" name=""/>
        <dsp:cNvSpPr/>
      </dsp:nvSpPr>
      <dsp:spPr>
        <a:xfrm>
          <a:off x="7164061" y="870371"/>
          <a:ext cx="1077977" cy="369464"/>
        </a:xfrm>
        <a:custGeom>
          <a:avLst/>
          <a:gdLst/>
          <a:ahLst/>
          <a:cxnLst/>
          <a:rect l="0" t="0" r="0" b="0"/>
          <a:pathLst>
            <a:path>
              <a:moveTo>
                <a:pt x="0" y="0"/>
              </a:moveTo>
              <a:lnTo>
                <a:pt x="0" y="369464"/>
              </a:lnTo>
              <a:lnTo>
                <a:pt x="1077977" y="369464"/>
              </a:lnTo>
            </a:path>
          </a:pathLst>
        </a:custGeom>
        <a:noFill/>
        <a:ln w="38100" cap="flat" cmpd="sng" algn="ctr">
          <a:solidFill>
            <a:schemeClr val="dk1"/>
          </a:solidFill>
          <a:prstDash val="solid"/>
        </a:ln>
        <a:effectLst>
          <a:outerShdw blurRad="38100" dist="25400" dir="5400000" algn="t" rotWithShape="0">
            <a:srgbClr val="000000">
              <a:alpha val="50000"/>
            </a:srgbClr>
          </a:outerShdw>
        </a:effectLst>
      </dsp:spPr>
      <dsp:style>
        <a:lnRef idx="3">
          <a:schemeClr val="dk1"/>
        </a:lnRef>
        <a:fillRef idx="0">
          <a:schemeClr val="dk1"/>
        </a:fillRef>
        <a:effectRef idx="2">
          <a:schemeClr val="dk1"/>
        </a:effectRef>
        <a:fontRef idx="minor">
          <a:schemeClr val="tx1"/>
        </a:fontRef>
      </dsp:style>
    </dsp:sp>
    <dsp:sp modelId="{4D2618DA-CFA5-426D-985C-E8232FB44FC4}">
      <dsp:nvSpPr>
        <dsp:cNvPr id="0" name=""/>
        <dsp:cNvSpPr/>
      </dsp:nvSpPr>
      <dsp:spPr>
        <a:xfrm>
          <a:off x="5616276" y="2873125"/>
          <a:ext cx="719456" cy="493902"/>
        </a:xfrm>
        <a:custGeom>
          <a:avLst/>
          <a:gdLst/>
          <a:ahLst/>
          <a:cxnLst/>
          <a:rect l="0" t="0" r="0" b="0"/>
          <a:pathLst>
            <a:path>
              <a:moveTo>
                <a:pt x="0" y="0"/>
              </a:moveTo>
              <a:lnTo>
                <a:pt x="0" y="493902"/>
              </a:lnTo>
              <a:lnTo>
                <a:pt x="719456" y="493902"/>
              </a:lnTo>
            </a:path>
          </a:pathLst>
        </a:custGeom>
        <a:noFill/>
        <a:ln w="38100" cap="flat" cmpd="sng" algn="ctr">
          <a:solidFill>
            <a:schemeClr val="dk1"/>
          </a:solidFill>
          <a:prstDash val="solid"/>
        </a:ln>
        <a:effectLst>
          <a:outerShdw blurRad="38100" dist="25400" dir="5400000" algn="t" rotWithShape="0">
            <a:srgbClr val="000000">
              <a:alpha val="50000"/>
            </a:srgbClr>
          </a:outerShdw>
        </a:effectLst>
      </dsp:spPr>
      <dsp:style>
        <a:lnRef idx="3">
          <a:schemeClr val="dk1"/>
        </a:lnRef>
        <a:fillRef idx="0">
          <a:schemeClr val="dk1"/>
        </a:fillRef>
        <a:effectRef idx="2">
          <a:schemeClr val="dk1"/>
        </a:effectRef>
        <a:fontRef idx="minor">
          <a:schemeClr val="tx1"/>
        </a:fontRef>
      </dsp:style>
    </dsp:sp>
    <dsp:sp modelId="{B4F41902-A271-4FEE-BE7D-9D71B7B2DC5F}">
      <dsp:nvSpPr>
        <dsp:cNvPr id="0" name=""/>
        <dsp:cNvSpPr/>
      </dsp:nvSpPr>
      <dsp:spPr>
        <a:xfrm>
          <a:off x="5616276" y="2873125"/>
          <a:ext cx="719456" cy="1224529"/>
        </a:xfrm>
        <a:custGeom>
          <a:avLst/>
          <a:gdLst/>
          <a:ahLst/>
          <a:cxnLst/>
          <a:rect l="0" t="0" r="0" b="0"/>
          <a:pathLst>
            <a:path>
              <a:moveTo>
                <a:pt x="0" y="0"/>
              </a:moveTo>
              <a:lnTo>
                <a:pt x="0" y="1224529"/>
              </a:lnTo>
              <a:lnTo>
                <a:pt x="719456" y="1224529"/>
              </a:lnTo>
            </a:path>
          </a:pathLst>
        </a:custGeom>
        <a:noFill/>
        <a:ln w="38100" cap="flat" cmpd="sng" algn="ctr">
          <a:solidFill>
            <a:schemeClr val="dk1"/>
          </a:solidFill>
          <a:prstDash val="solid"/>
        </a:ln>
        <a:effectLst>
          <a:outerShdw blurRad="38100" dist="25400" dir="5400000" algn="t" rotWithShape="0">
            <a:srgbClr val="000000">
              <a:alpha val="50000"/>
            </a:srgbClr>
          </a:outerShdw>
        </a:effectLst>
      </dsp:spPr>
      <dsp:style>
        <a:lnRef idx="3">
          <a:schemeClr val="dk1"/>
        </a:lnRef>
        <a:fillRef idx="0">
          <a:schemeClr val="dk1"/>
        </a:fillRef>
        <a:effectRef idx="2">
          <a:schemeClr val="dk1"/>
        </a:effectRef>
        <a:fontRef idx="minor">
          <a:schemeClr val="tx1"/>
        </a:fontRef>
      </dsp:style>
    </dsp:sp>
    <dsp:sp modelId="{56FF3506-A8FB-4E4A-B6FB-3A09D202D19A}">
      <dsp:nvSpPr>
        <dsp:cNvPr id="0" name=""/>
        <dsp:cNvSpPr/>
      </dsp:nvSpPr>
      <dsp:spPr>
        <a:xfrm>
          <a:off x="5616276" y="2873125"/>
          <a:ext cx="646393" cy="1955155"/>
        </a:xfrm>
        <a:custGeom>
          <a:avLst/>
          <a:gdLst/>
          <a:ahLst/>
          <a:cxnLst/>
          <a:rect l="0" t="0" r="0" b="0"/>
          <a:pathLst>
            <a:path>
              <a:moveTo>
                <a:pt x="0" y="0"/>
              </a:moveTo>
              <a:lnTo>
                <a:pt x="0" y="1955155"/>
              </a:lnTo>
              <a:lnTo>
                <a:pt x="646393" y="1955155"/>
              </a:lnTo>
            </a:path>
          </a:pathLst>
        </a:custGeom>
        <a:noFill/>
        <a:ln w="38100" cap="flat" cmpd="sng" algn="ctr">
          <a:solidFill>
            <a:schemeClr val="dk1"/>
          </a:solidFill>
          <a:prstDash val="solid"/>
        </a:ln>
        <a:effectLst>
          <a:outerShdw blurRad="38100" dist="25400" dir="5400000" algn="t" rotWithShape="0">
            <a:srgbClr val="000000">
              <a:alpha val="50000"/>
            </a:srgbClr>
          </a:outerShdw>
        </a:effectLst>
      </dsp:spPr>
      <dsp:style>
        <a:lnRef idx="3">
          <a:schemeClr val="dk1"/>
        </a:lnRef>
        <a:fillRef idx="0">
          <a:schemeClr val="dk1"/>
        </a:fillRef>
        <a:effectRef idx="2">
          <a:schemeClr val="dk1"/>
        </a:effectRef>
        <a:fontRef idx="minor">
          <a:schemeClr val="tx1"/>
        </a:fontRef>
      </dsp:style>
    </dsp:sp>
    <dsp:sp modelId="{53EEF8D3-FEFE-4102-944F-A4FDD7B17CF3}">
      <dsp:nvSpPr>
        <dsp:cNvPr id="0" name=""/>
        <dsp:cNvSpPr/>
      </dsp:nvSpPr>
      <dsp:spPr>
        <a:xfrm>
          <a:off x="5407298" y="2873125"/>
          <a:ext cx="208977" cy="1005341"/>
        </a:xfrm>
        <a:custGeom>
          <a:avLst/>
          <a:gdLst/>
          <a:ahLst/>
          <a:cxnLst/>
          <a:rect l="0" t="0" r="0" b="0"/>
          <a:pathLst>
            <a:path>
              <a:moveTo>
                <a:pt x="208977" y="0"/>
              </a:moveTo>
              <a:lnTo>
                <a:pt x="208977" y="1005341"/>
              </a:lnTo>
              <a:lnTo>
                <a:pt x="0" y="1005341"/>
              </a:lnTo>
            </a:path>
          </a:pathLst>
        </a:custGeom>
        <a:noFill/>
        <a:ln w="38100" cap="flat" cmpd="sng" algn="ctr">
          <a:solidFill>
            <a:schemeClr val="dk1"/>
          </a:solidFill>
          <a:prstDash val="solid"/>
        </a:ln>
        <a:effectLst>
          <a:outerShdw blurRad="38100" dist="25400" dir="5400000" algn="t" rotWithShape="0">
            <a:srgbClr val="000000">
              <a:alpha val="50000"/>
            </a:srgbClr>
          </a:outerShdw>
        </a:effectLst>
      </dsp:spPr>
      <dsp:style>
        <a:lnRef idx="3">
          <a:schemeClr val="dk1"/>
        </a:lnRef>
        <a:fillRef idx="0">
          <a:schemeClr val="dk1"/>
        </a:fillRef>
        <a:effectRef idx="2">
          <a:schemeClr val="dk1"/>
        </a:effectRef>
        <a:fontRef idx="minor">
          <a:schemeClr val="tx1"/>
        </a:fontRef>
      </dsp:style>
    </dsp:sp>
    <dsp:sp modelId="{8C028394-01B0-430C-84A3-5910CB5044F2}">
      <dsp:nvSpPr>
        <dsp:cNvPr id="0" name=""/>
        <dsp:cNvSpPr/>
      </dsp:nvSpPr>
      <dsp:spPr>
        <a:xfrm>
          <a:off x="4205452" y="2205540"/>
          <a:ext cx="749309" cy="369464"/>
        </a:xfrm>
        <a:custGeom>
          <a:avLst/>
          <a:gdLst/>
          <a:ahLst/>
          <a:cxnLst/>
          <a:rect l="0" t="0" r="0" b="0"/>
          <a:pathLst>
            <a:path>
              <a:moveTo>
                <a:pt x="0" y="0"/>
              </a:moveTo>
              <a:lnTo>
                <a:pt x="0" y="369464"/>
              </a:lnTo>
              <a:lnTo>
                <a:pt x="749309" y="369464"/>
              </a:lnTo>
            </a:path>
          </a:pathLst>
        </a:custGeom>
        <a:noFill/>
        <a:ln w="38100" cap="flat" cmpd="sng" algn="ctr">
          <a:solidFill>
            <a:schemeClr val="dk1"/>
          </a:solidFill>
          <a:prstDash val="solid"/>
        </a:ln>
        <a:effectLst>
          <a:outerShdw blurRad="38100" dist="25400" dir="5400000" algn="t" rotWithShape="0">
            <a:srgbClr val="000000">
              <a:alpha val="50000"/>
            </a:srgbClr>
          </a:outerShdw>
        </a:effectLst>
      </dsp:spPr>
      <dsp:style>
        <a:lnRef idx="3">
          <a:schemeClr val="dk1"/>
        </a:lnRef>
        <a:fillRef idx="0">
          <a:schemeClr val="dk1"/>
        </a:fillRef>
        <a:effectRef idx="2">
          <a:schemeClr val="dk1"/>
        </a:effectRef>
        <a:fontRef idx="minor">
          <a:schemeClr val="tx1"/>
        </a:fontRef>
      </dsp:style>
    </dsp:sp>
    <dsp:sp modelId="{3F8C5B49-6C63-4C07-A8EF-A81DDED177CC}">
      <dsp:nvSpPr>
        <dsp:cNvPr id="0" name=""/>
        <dsp:cNvSpPr/>
      </dsp:nvSpPr>
      <dsp:spPr>
        <a:xfrm>
          <a:off x="2908184" y="2873125"/>
          <a:ext cx="153743" cy="1941131"/>
        </a:xfrm>
        <a:custGeom>
          <a:avLst/>
          <a:gdLst/>
          <a:ahLst/>
          <a:cxnLst/>
          <a:rect l="0" t="0" r="0" b="0"/>
          <a:pathLst>
            <a:path>
              <a:moveTo>
                <a:pt x="0" y="0"/>
              </a:moveTo>
              <a:lnTo>
                <a:pt x="0" y="1941131"/>
              </a:lnTo>
              <a:lnTo>
                <a:pt x="153743" y="1941131"/>
              </a:lnTo>
            </a:path>
          </a:pathLst>
        </a:custGeom>
        <a:noFill/>
        <a:ln w="38100" cap="flat" cmpd="sng" algn="ctr">
          <a:solidFill>
            <a:schemeClr val="dk1"/>
          </a:solidFill>
          <a:prstDash val="solid"/>
        </a:ln>
        <a:effectLst>
          <a:outerShdw blurRad="38100" dist="25400" dir="5400000" algn="t" rotWithShape="0">
            <a:srgbClr val="000000">
              <a:alpha val="50000"/>
            </a:srgbClr>
          </a:outerShdw>
        </a:effectLst>
      </dsp:spPr>
      <dsp:style>
        <a:lnRef idx="3">
          <a:schemeClr val="dk1"/>
        </a:lnRef>
        <a:fillRef idx="0">
          <a:schemeClr val="dk1"/>
        </a:fillRef>
        <a:effectRef idx="2">
          <a:schemeClr val="dk1"/>
        </a:effectRef>
        <a:fontRef idx="minor">
          <a:schemeClr val="tx1"/>
        </a:fontRef>
      </dsp:style>
    </dsp:sp>
    <dsp:sp modelId="{5303B593-FD99-4BFD-89B2-636A28A32923}">
      <dsp:nvSpPr>
        <dsp:cNvPr id="0" name=""/>
        <dsp:cNvSpPr/>
      </dsp:nvSpPr>
      <dsp:spPr>
        <a:xfrm>
          <a:off x="2701404" y="2873125"/>
          <a:ext cx="206779" cy="1941131"/>
        </a:xfrm>
        <a:custGeom>
          <a:avLst/>
          <a:gdLst/>
          <a:ahLst/>
          <a:cxnLst/>
          <a:rect l="0" t="0" r="0" b="0"/>
          <a:pathLst>
            <a:path>
              <a:moveTo>
                <a:pt x="206779" y="0"/>
              </a:moveTo>
              <a:lnTo>
                <a:pt x="206779" y="1941131"/>
              </a:lnTo>
              <a:lnTo>
                <a:pt x="0" y="1941131"/>
              </a:lnTo>
            </a:path>
          </a:pathLst>
        </a:custGeom>
        <a:noFill/>
        <a:ln w="38100" cap="flat" cmpd="sng" algn="ctr">
          <a:solidFill>
            <a:schemeClr val="dk1"/>
          </a:solidFill>
          <a:prstDash val="solid"/>
        </a:ln>
        <a:effectLst>
          <a:outerShdw blurRad="38100" dist="25400" dir="5400000" algn="t" rotWithShape="0">
            <a:srgbClr val="000000">
              <a:alpha val="50000"/>
            </a:srgbClr>
          </a:outerShdw>
        </a:effectLst>
      </dsp:spPr>
      <dsp:style>
        <a:lnRef idx="3">
          <a:schemeClr val="dk1"/>
        </a:lnRef>
        <a:fillRef idx="0">
          <a:schemeClr val="dk1"/>
        </a:fillRef>
        <a:effectRef idx="2">
          <a:schemeClr val="dk1"/>
        </a:effectRef>
        <a:fontRef idx="minor">
          <a:schemeClr val="tx1"/>
        </a:fontRef>
      </dsp:style>
    </dsp:sp>
    <dsp:sp modelId="{AA40E66C-D3CD-4C94-ABBD-2883FE636AE5}">
      <dsp:nvSpPr>
        <dsp:cNvPr id="0" name=""/>
        <dsp:cNvSpPr/>
      </dsp:nvSpPr>
      <dsp:spPr>
        <a:xfrm>
          <a:off x="2908184" y="2873125"/>
          <a:ext cx="293595" cy="1241874"/>
        </a:xfrm>
        <a:custGeom>
          <a:avLst/>
          <a:gdLst/>
          <a:ahLst/>
          <a:cxnLst/>
          <a:rect l="0" t="0" r="0" b="0"/>
          <a:pathLst>
            <a:path>
              <a:moveTo>
                <a:pt x="0" y="0"/>
              </a:moveTo>
              <a:lnTo>
                <a:pt x="0" y="1241874"/>
              </a:lnTo>
              <a:lnTo>
                <a:pt x="293595" y="1241874"/>
              </a:lnTo>
            </a:path>
          </a:pathLst>
        </a:custGeom>
        <a:noFill/>
        <a:ln w="38100" cap="flat" cmpd="sng" algn="ctr">
          <a:solidFill>
            <a:schemeClr val="dk1"/>
          </a:solidFill>
          <a:prstDash val="solid"/>
        </a:ln>
        <a:effectLst>
          <a:outerShdw blurRad="38100" dist="25400" dir="5400000" algn="t" rotWithShape="0">
            <a:srgbClr val="000000">
              <a:alpha val="50000"/>
            </a:srgbClr>
          </a:outerShdw>
        </a:effectLst>
      </dsp:spPr>
      <dsp:style>
        <a:lnRef idx="3">
          <a:schemeClr val="dk1"/>
        </a:lnRef>
        <a:fillRef idx="0">
          <a:schemeClr val="dk1"/>
        </a:fillRef>
        <a:effectRef idx="2">
          <a:schemeClr val="dk1"/>
        </a:effectRef>
        <a:fontRef idx="minor">
          <a:schemeClr val="tx1"/>
        </a:fontRef>
      </dsp:style>
    </dsp:sp>
    <dsp:sp modelId="{077C7932-71B2-45BB-ABA5-796C343C4053}">
      <dsp:nvSpPr>
        <dsp:cNvPr id="0" name=""/>
        <dsp:cNvSpPr/>
      </dsp:nvSpPr>
      <dsp:spPr>
        <a:xfrm>
          <a:off x="2656521" y="2873125"/>
          <a:ext cx="251662" cy="1142473"/>
        </a:xfrm>
        <a:custGeom>
          <a:avLst/>
          <a:gdLst/>
          <a:ahLst/>
          <a:cxnLst/>
          <a:rect l="0" t="0" r="0" b="0"/>
          <a:pathLst>
            <a:path>
              <a:moveTo>
                <a:pt x="251662" y="0"/>
              </a:moveTo>
              <a:lnTo>
                <a:pt x="251662" y="1142473"/>
              </a:lnTo>
              <a:lnTo>
                <a:pt x="0" y="1142473"/>
              </a:lnTo>
            </a:path>
          </a:pathLst>
        </a:custGeom>
        <a:noFill/>
        <a:ln w="38100" cap="flat" cmpd="sng" algn="ctr">
          <a:solidFill>
            <a:schemeClr val="dk1"/>
          </a:solidFill>
          <a:prstDash val="solid"/>
        </a:ln>
        <a:effectLst>
          <a:outerShdw blurRad="38100" dist="25400" dir="5400000" algn="t" rotWithShape="0">
            <a:srgbClr val="000000">
              <a:alpha val="50000"/>
            </a:srgbClr>
          </a:outerShdw>
        </a:effectLst>
      </dsp:spPr>
      <dsp:style>
        <a:lnRef idx="3">
          <a:schemeClr val="dk1"/>
        </a:lnRef>
        <a:fillRef idx="0">
          <a:schemeClr val="dk1"/>
        </a:fillRef>
        <a:effectRef idx="2">
          <a:schemeClr val="dk1"/>
        </a:effectRef>
        <a:fontRef idx="minor">
          <a:schemeClr val="tx1"/>
        </a:fontRef>
      </dsp:style>
    </dsp:sp>
    <dsp:sp modelId="{08235C46-FA4A-40CF-B7F9-78AEACAE05DB}">
      <dsp:nvSpPr>
        <dsp:cNvPr id="0" name=""/>
        <dsp:cNvSpPr/>
      </dsp:nvSpPr>
      <dsp:spPr>
        <a:xfrm>
          <a:off x="2908184" y="2873125"/>
          <a:ext cx="299479" cy="417835"/>
        </a:xfrm>
        <a:custGeom>
          <a:avLst/>
          <a:gdLst/>
          <a:ahLst/>
          <a:cxnLst/>
          <a:rect l="0" t="0" r="0" b="0"/>
          <a:pathLst>
            <a:path>
              <a:moveTo>
                <a:pt x="0" y="0"/>
              </a:moveTo>
              <a:lnTo>
                <a:pt x="0" y="417835"/>
              </a:lnTo>
              <a:lnTo>
                <a:pt x="299479" y="417835"/>
              </a:lnTo>
            </a:path>
          </a:pathLst>
        </a:custGeom>
        <a:noFill/>
        <a:ln w="38100" cap="flat" cmpd="sng" algn="ctr">
          <a:solidFill>
            <a:schemeClr val="dk1"/>
          </a:solidFill>
          <a:prstDash val="solid"/>
        </a:ln>
        <a:effectLst>
          <a:outerShdw blurRad="38100" dist="25400" dir="5400000" algn="t" rotWithShape="0">
            <a:srgbClr val="000000">
              <a:alpha val="50000"/>
            </a:srgbClr>
          </a:outerShdw>
        </a:effectLst>
      </dsp:spPr>
      <dsp:style>
        <a:lnRef idx="3">
          <a:schemeClr val="dk1"/>
        </a:lnRef>
        <a:fillRef idx="0">
          <a:schemeClr val="dk1"/>
        </a:fillRef>
        <a:effectRef idx="2">
          <a:schemeClr val="dk1"/>
        </a:effectRef>
        <a:fontRef idx="minor">
          <a:schemeClr val="tx1"/>
        </a:fontRef>
      </dsp:style>
    </dsp:sp>
    <dsp:sp modelId="{E6E450C5-3696-4242-9BF3-673EB4AC5DFA}">
      <dsp:nvSpPr>
        <dsp:cNvPr id="0" name=""/>
        <dsp:cNvSpPr/>
      </dsp:nvSpPr>
      <dsp:spPr>
        <a:xfrm>
          <a:off x="2656521" y="2873125"/>
          <a:ext cx="251662" cy="417835"/>
        </a:xfrm>
        <a:custGeom>
          <a:avLst/>
          <a:gdLst/>
          <a:ahLst/>
          <a:cxnLst/>
          <a:rect l="0" t="0" r="0" b="0"/>
          <a:pathLst>
            <a:path>
              <a:moveTo>
                <a:pt x="251662" y="0"/>
              </a:moveTo>
              <a:lnTo>
                <a:pt x="251662" y="417835"/>
              </a:lnTo>
              <a:lnTo>
                <a:pt x="0" y="417835"/>
              </a:lnTo>
            </a:path>
          </a:pathLst>
        </a:custGeom>
        <a:noFill/>
        <a:ln w="38100" cap="flat" cmpd="sng" algn="ctr">
          <a:solidFill>
            <a:schemeClr val="dk1"/>
          </a:solidFill>
          <a:prstDash val="solid"/>
        </a:ln>
        <a:effectLst>
          <a:outerShdw blurRad="38100" dist="25400" dir="5400000" algn="t" rotWithShape="0">
            <a:srgbClr val="000000">
              <a:alpha val="50000"/>
            </a:srgbClr>
          </a:outerShdw>
        </a:effectLst>
      </dsp:spPr>
      <dsp:style>
        <a:lnRef idx="3">
          <a:schemeClr val="dk1"/>
        </a:lnRef>
        <a:fillRef idx="0">
          <a:schemeClr val="dk1"/>
        </a:fillRef>
        <a:effectRef idx="2">
          <a:schemeClr val="dk1"/>
        </a:effectRef>
        <a:fontRef idx="minor">
          <a:schemeClr val="tx1"/>
        </a:fontRef>
      </dsp:style>
    </dsp:sp>
    <dsp:sp modelId="{3E004D5E-7B1C-4023-8F61-5FC03A7AC784}">
      <dsp:nvSpPr>
        <dsp:cNvPr id="0" name=""/>
        <dsp:cNvSpPr/>
      </dsp:nvSpPr>
      <dsp:spPr>
        <a:xfrm>
          <a:off x="3357250" y="2205540"/>
          <a:ext cx="848201" cy="369464"/>
        </a:xfrm>
        <a:custGeom>
          <a:avLst/>
          <a:gdLst/>
          <a:ahLst/>
          <a:cxnLst/>
          <a:rect l="0" t="0" r="0" b="0"/>
          <a:pathLst>
            <a:path>
              <a:moveTo>
                <a:pt x="848201" y="0"/>
              </a:moveTo>
              <a:lnTo>
                <a:pt x="848201" y="369464"/>
              </a:lnTo>
              <a:lnTo>
                <a:pt x="0" y="369464"/>
              </a:lnTo>
            </a:path>
          </a:pathLst>
        </a:custGeom>
        <a:noFill/>
        <a:ln w="38100" cap="flat" cmpd="sng" algn="ctr">
          <a:solidFill>
            <a:schemeClr val="dk1"/>
          </a:solidFill>
          <a:prstDash val="solid"/>
        </a:ln>
        <a:effectLst>
          <a:outerShdw blurRad="38100" dist="25400" dir="5400000" algn="t" rotWithShape="0">
            <a:srgbClr val="000000">
              <a:alpha val="50000"/>
            </a:srgbClr>
          </a:outerShdw>
        </a:effectLst>
      </dsp:spPr>
      <dsp:style>
        <a:lnRef idx="3">
          <a:schemeClr val="dk1"/>
        </a:lnRef>
        <a:fillRef idx="0">
          <a:schemeClr val="dk1"/>
        </a:fillRef>
        <a:effectRef idx="2">
          <a:schemeClr val="dk1"/>
        </a:effectRef>
        <a:fontRef idx="minor">
          <a:schemeClr val="tx1"/>
        </a:fontRef>
      </dsp:style>
    </dsp:sp>
    <dsp:sp modelId="{874C7E4B-ED79-4CE3-AC3C-D3EF7F9247AC}">
      <dsp:nvSpPr>
        <dsp:cNvPr id="0" name=""/>
        <dsp:cNvSpPr/>
      </dsp:nvSpPr>
      <dsp:spPr>
        <a:xfrm>
          <a:off x="1938706" y="1537956"/>
          <a:ext cx="1451820" cy="369464"/>
        </a:xfrm>
        <a:custGeom>
          <a:avLst/>
          <a:gdLst/>
          <a:ahLst/>
          <a:cxnLst/>
          <a:rect l="0" t="0" r="0" b="0"/>
          <a:pathLst>
            <a:path>
              <a:moveTo>
                <a:pt x="0" y="0"/>
              </a:moveTo>
              <a:lnTo>
                <a:pt x="0" y="369464"/>
              </a:lnTo>
              <a:lnTo>
                <a:pt x="1451820" y="369464"/>
              </a:lnTo>
            </a:path>
          </a:pathLst>
        </a:custGeom>
        <a:noFill/>
        <a:ln w="38100" cap="flat" cmpd="sng" algn="ctr">
          <a:solidFill>
            <a:schemeClr val="dk1"/>
          </a:solidFill>
          <a:prstDash val="solid"/>
        </a:ln>
        <a:effectLst>
          <a:outerShdw blurRad="38100" dist="25400" dir="5400000" algn="t" rotWithShape="0">
            <a:srgbClr val="000000">
              <a:alpha val="50000"/>
            </a:srgbClr>
          </a:outerShdw>
        </a:effectLst>
      </dsp:spPr>
      <dsp:style>
        <a:lnRef idx="3">
          <a:schemeClr val="dk1"/>
        </a:lnRef>
        <a:fillRef idx="0">
          <a:schemeClr val="dk1"/>
        </a:fillRef>
        <a:effectRef idx="2">
          <a:schemeClr val="dk1"/>
        </a:effectRef>
        <a:fontRef idx="minor">
          <a:schemeClr val="tx1"/>
        </a:fontRef>
      </dsp:style>
    </dsp:sp>
    <dsp:sp modelId="{9BFB1AEB-618A-4F7C-9D11-24733C3C5910}">
      <dsp:nvSpPr>
        <dsp:cNvPr id="0" name=""/>
        <dsp:cNvSpPr/>
      </dsp:nvSpPr>
      <dsp:spPr>
        <a:xfrm>
          <a:off x="852413" y="2205540"/>
          <a:ext cx="91440" cy="1157885"/>
        </a:xfrm>
        <a:custGeom>
          <a:avLst/>
          <a:gdLst/>
          <a:ahLst/>
          <a:cxnLst/>
          <a:rect l="0" t="0" r="0" b="0"/>
          <a:pathLst>
            <a:path>
              <a:moveTo>
                <a:pt x="116814" y="0"/>
              </a:moveTo>
              <a:lnTo>
                <a:pt x="116814" y="1157885"/>
              </a:lnTo>
              <a:lnTo>
                <a:pt x="45720" y="1157885"/>
              </a:lnTo>
            </a:path>
          </a:pathLst>
        </a:custGeom>
        <a:noFill/>
        <a:ln w="38100" cap="flat" cmpd="sng" algn="ctr">
          <a:solidFill>
            <a:schemeClr val="dk1"/>
          </a:solidFill>
          <a:prstDash val="solid"/>
        </a:ln>
        <a:effectLst>
          <a:outerShdw blurRad="38100" dist="25400" dir="5400000" algn="t" rotWithShape="0">
            <a:srgbClr val="000000">
              <a:alpha val="50000"/>
            </a:srgbClr>
          </a:outerShdw>
        </a:effectLst>
      </dsp:spPr>
      <dsp:style>
        <a:lnRef idx="3">
          <a:schemeClr val="dk1"/>
        </a:lnRef>
        <a:fillRef idx="0">
          <a:schemeClr val="dk1"/>
        </a:fillRef>
        <a:effectRef idx="2">
          <a:schemeClr val="dk1"/>
        </a:effectRef>
        <a:fontRef idx="minor">
          <a:schemeClr val="tx1"/>
        </a:fontRef>
      </dsp:style>
    </dsp:sp>
    <dsp:sp modelId="{F973E37F-EFD9-4AC1-9236-E092CB7272D6}">
      <dsp:nvSpPr>
        <dsp:cNvPr id="0" name=""/>
        <dsp:cNvSpPr/>
      </dsp:nvSpPr>
      <dsp:spPr>
        <a:xfrm>
          <a:off x="969228" y="2205540"/>
          <a:ext cx="195527" cy="433247"/>
        </a:xfrm>
        <a:custGeom>
          <a:avLst/>
          <a:gdLst/>
          <a:ahLst/>
          <a:cxnLst/>
          <a:rect l="0" t="0" r="0" b="0"/>
          <a:pathLst>
            <a:path>
              <a:moveTo>
                <a:pt x="0" y="0"/>
              </a:moveTo>
              <a:lnTo>
                <a:pt x="0" y="433247"/>
              </a:lnTo>
              <a:lnTo>
                <a:pt x="195527" y="433247"/>
              </a:lnTo>
            </a:path>
          </a:pathLst>
        </a:custGeom>
        <a:noFill/>
        <a:ln w="38100" cap="flat" cmpd="sng" algn="ctr">
          <a:solidFill>
            <a:schemeClr val="dk1"/>
          </a:solidFill>
          <a:prstDash val="solid"/>
        </a:ln>
        <a:effectLst>
          <a:outerShdw blurRad="38100" dist="25400" dir="5400000" algn="t" rotWithShape="0">
            <a:srgbClr val="000000">
              <a:alpha val="50000"/>
            </a:srgbClr>
          </a:outerShdw>
        </a:effectLst>
      </dsp:spPr>
      <dsp:style>
        <a:lnRef idx="3">
          <a:schemeClr val="dk1"/>
        </a:lnRef>
        <a:fillRef idx="0">
          <a:schemeClr val="dk1"/>
        </a:fillRef>
        <a:effectRef idx="2">
          <a:schemeClr val="dk1"/>
        </a:effectRef>
        <a:fontRef idx="minor">
          <a:schemeClr val="tx1"/>
        </a:fontRef>
      </dsp:style>
    </dsp:sp>
    <dsp:sp modelId="{6231749D-EE40-49D3-81E0-12890945AC5D}">
      <dsp:nvSpPr>
        <dsp:cNvPr id="0" name=""/>
        <dsp:cNvSpPr/>
      </dsp:nvSpPr>
      <dsp:spPr>
        <a:xfrm>
          <a:off x="882500" y="2205540"/>
          <a:ext cx="91440" cy="360784"/>
        </a:xfrm>
        <a:custGeom>
          <a:avLst/>
          <a:gdLst/>
          <a:ahLst/>
          <a:cxnLst/>
          <a:rect l="0" t="0" r="0" b="0"/>
          <a:pathLst>
            <a:path>
              <a:moveTo>
                <a:pt x="86727" y="0"/>
              </a:moveTo>
              <a:lnTo>
                <a:pt x="86727" y="360784"/>
              </a:lnTo>
              <a:lnTo>
                <a:pt x="45720" y="360784"/>
              </a:lnTo>
            </a:path>
          </a:pathLst>
        </a:custGeom>
        <a:noFill/>
        <a:ln w="38100" cap="flat" cmpd="sng" algn="ctr">
          <a:solidFill>
            <a:schemeClr val="dk1"/>
          </a:solidFill>
          <a:prstDash val="solid"/>
        </a:ln>
        <a:effectLst>
          <a:outerShdw blurRad="38100" dist="25400" dir="5400000" algn="t" rotWithShape="0">
            <a:srgbClr val="000000">
              <a:alpha val="50000"/>
            </a:srgbClr>
          </a:outerShdw>
        </a:effectLst>
      </dsp:spPr>
      <dsp:style>
        <a:lnRef idx="3">
          <a:schemeClr val="dk1"/>
        </a:lnRef>
        <a:fillRef idx="0">
          <a:schemeClr val="dk1"/>
        </a:fillRef>
        <a:effectRef idx="2">
          <a:schemeClr val="dk1"/>
        </a:effectRef>
        <a:fontRef idx="minor">
          <a:schemeClr val="tx1"/>
        </a:fontRef>
      </dsp:style>
    </dsp:sp>
    <dsp:sp modelId="{3CE21218-E2BD-4D63-A632-837465B0714A}">
      <dsp:nvSpPr>
        <dsp:cNvPr id="0" name=""/>
        <dsp:cNvSpPr/>
      </dsp:nvSpPr>
      <dsp:spPr>
        <a:xfrm>
          <a:off x="1746431" y="1537956"/>
          <a:ext cx="192274" cy="369464"/>
        </a:xfrm>
        <a:custGeom>
          <a:avLst/>
          <a:gdLst/>
          <a:ahLst/>
          <a:cxnLst/>
          <a:rect l="0" t="0" r="0" b="0"/>
          <a:pathLst>
            <a:path>
              <a:moveTo>
                <a:pt x="192274" y="0"/>
              </a:moveTo>
              <a:lnTo>
                <a:pt x="192274" y="369464"/>
              </a:lnTo>
              <a:lnTo>
                <a:pt x="0" y="369464"/>
              </a:lnTo>
            </a:path>
          </a:pathLst>
        </a:custGeom>
        <a:noFill/>
        <a:ln w="38100" cap="flat" cmpd="sng" algn="ctr">
          <a:solidFill>
            <a:schemeClr val="dk1"/>
          </a:solidFill>
          <a:prstDash val="solid"/>
        </a:ln>
        <a:effectLst>
          <a:outerShdw blurRad="38100" dist="25400" dir="5400000" algn="t" rotWithShape="0">
            <a:srgbClr val="000000">
              <a:alpha val="50000"/>
            </a:srgbClr>
          </a:outerShdw>
        </a:effectLst>
      </dsp:spPr>
      <dsp:style>
        <a:lnRef idx="3">
          <a:schemeClr val="dk1"/>
        </a:lnRef>
        <a:fillRef idx="0">
          <a:schemeClr val="dk1"/>
        </a:fillRef>
        <a:effectRef idx="2">
          <a:schemeClr val="dk1"/>
        </a:effectRef>
        <a:fontRef idx="minor">
          <a:schemeClr val="tx1"/>
        </a:fontRef>
      </dsp:style>
    </dsp:sp>
    <dsp:sp modelId="{77BCEAD7-8469-4F10-9761-784AA3B53467}">
      <dsp:nvSpPr>
        <dsp:cNvPr id="0" name=""/>
        <dsp:cNvSpPr/>
      </dsp:nvSpPr>
      <dsp:spPr>
        <a:xfrm>
          <a:off x="3053651" y="870371"/>
          <a:ext cx="4110409" cy="369464"/>
        </a:xfrm>
        <a:custGeom>
          <a:avLst/>
          <a:gdLst/>
          <a:ahLst/>
          <a:cxnLst/>
          <a:rect l="0" t="0" r="0" b="0"/>
          <a:pathLst>
            <a:path>
              <a:moveTo>
                <a:pt x="4110409" y="0"/>
              </a:moveTo>
              <a:lnTo>
                <a:pt x="4110409" y="369464"/>
              </a:lnTo>
              <a:lnTo>
                <a:pt x="0" y="369464"/>
              </a:lnTo>
            </a:path>
          </a:pathLst>
        </a:custGeom>
        <a:noFill/>
        <a:ln w="38100" cap="flat" cmpd="sng" algn="ctr">
          <a:solidFill>
            <a:schemeClr val="dk1"/>
          </a:solidFill>
          <a:prstDash val="solid"/>
        </a:ln>
        <a:effectLst>
          <a:outerShdw blurRad="38100" dist="25400" dir="5400000" algn="t" rotWithShape="0">
            <a:srgbClr val="000000">
              <a:alpha val="50000"/>
            </a:srgbClr>
          </a:outerShdw>
        </a:effectLst>
      </dsp:spPr>
      <dsp:style>
        <a:lnRef idx="3">
          <a:schemeClr val="dk1"/>
        </a:lnRef>
        <a:fillRef idx="0">
          <a:schemeClr val="dk1"/>
        </a:fillRef>
        <a:effectRef idx="2">
          <a:schemeClr val="dk1"/>
        </a:effectRef>
        <a:fontRef idx="minor">
          <a:schemeClr val="tx1"/>
        </a:fontRef>
      </dsp:style>
    </dsp:sp>
    <dsp:sp modelId="{CED0491A-75B9-4EB2-9A01-BC6784F579FF}">
      <dsp:nvSpPr>
        <dsp:cNvPr id="0" name=""/>
        <dsp:cNvSpPr/>
      </dsp:nvSpPr>
      <dsp:spPr>
        <a:xfrm>
          <a:off x="5442756" y="274131"/>
          <a:ext cx="3442609" cy="596240"/>
        </a:xfrm>
        <a:prstGeom prst="rect">
          <a:avLst/>
        </a:prstGeom>
        <a:solidFill>
          <a:srgbClr val="002060"/>
        </a:solidFill>
        <a:ln w="28575" cap="flat" cmpd="sng" algn="ctr">
          <a:solidFill>
            <a:scrgbClr r="0" g="0" b="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b="1" kern="1200" dirty="0" smtClean="0"/>
            <a:t>Financial Markets</a:t>
          </a:r>
          <a:endParaRPr lang="en-IN" sz="1800" b="1" kern="1200" dirty="0"/>
        </a:p>
      </dsp:txBody>
      <dsp:txXfrm>
        <a:off x="5442756" y="274131"/>
        <a:ext cx="3442609" cy="596240"/>
      </dsp:txXfrm>
    </dsp:sp>
    <dsp:sp modelId="{9767F352-9B52-40C7-AF82-0CE41EA24AA1}">
      <dsp:nvSpPr>
        <dsp:cNvPr id="0" name=""/>
        <dsp:cNvSpPr/>
      </dsp:nvSpPr>
      <dsp:spPr>
        <a:xfrm>
          <a:off x="823760" y="941716"/>
          <a:ext cx="2229891" cy="596240"/>
        </a:xfrm>
        <a:prstGeom prst="rect">
          <a:avLst/>
        </a:prstGeom>
        <a:solidFill>
          <a:srgbClr val="7030A0"/>
        </a:solidFill>
        <a:ln w="28575" cap="flat" cmpd="sng" algn="ctr">
          <a:solidFill>
            <a:scrgbClr r="0" g="0" b="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b="1" kern="1200" dirty="0" smtClean="0"/>
            <a:t>Capital Market</a:t>
          </a:r>
          <a:endParaRPr lang="en-IN" sz="1800" b="1" kern="1200" dirty="0"/>
        </a:p>
      </dsp:txBody>
      <dsp:txXfrm>
        <a:off x="823760" y="941716"/>
        <a:ext cx="2229891" cy="596240"/>
      </dsp:txXfrm>
    </dsp:sp>
    <dsp:sp modelId="{AF54E263-BEC8-4DCA-A833-B9F54DC4B6B3}">
      <dsp:nvSpPr>
        <dsp:cNvPr id="0" name=""/>
        <dsp:cNvSpPr/>
      </dsp:nvSpPr>
      <dsp:spPr>
        <a:xfrm>
          <a:off x="192024" y="1609300"/>
          <a:ext cx="1554406" cy="596240"/>
        </a:xfrm>
        <a:prstGeom prst="rect">
          <a:avLst/>
        </a:prstGeom>
        <a:solidFill>
          <a:srgbClr val="FF0000"/>
        </a:solidFill>
        <a:ln w="28575" cap="flat" cmpd="sng" algn="ctr">
          <a:solidFill>
            <a:scrgbClr r="0" g="0" b="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IN" sz="1800" b="1" kern="1200" dirty="0" smtClean="0"/>
            <a:t>International</a:t>
          </a:r>
          <a:endParaRPr lang="en-IN" sz="1800" b="1" kern="1200" dirty="0"/>
        </a:p>
      </dsp:txBody>
      <dsp:txXfrm>
        <a:off x="192024" y="1609300"/>
        <a:ext cx="1554406" cy="596240"/>
      </dsp:txXfrm>
    </dsp:sp>
    <dsp:sp modelId="{5E741C59-725D-4E8C-901D-CB04A25683AE}">
      <dsp:nvSpPr>
        <dsp:cNvPr id="0" name=""/>
        <dsp:cNvSpPr/>
      </dsp:nvSpPr>
      <dsp:spPr>
        <a:xfrm>
          <a:off x="0" y="2268204"/>
          <a:ext cx="928220" cy="596240"/>
        </a:xfrm>
        <a:prstGeom prst="rect">
          <a:avLst/>
        </a:prstGeom>
        <a:solidFill>
          <a:srgbClr val="00B050"/>
        </a:solidFill>
        <a:ln w="28575" cap="flat" cmpd="sng" algn="ctr">
          <a:solidFill>
            <a:scrgbClr r="0" g="0" b="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IN" sz="1800" b="1" kern="1200" dirty="0" smtClean="0"/>
            <a:t>ADRs</a:t>
          </a:r>
          <a:endParaRPr lang="en-IN" sz="1800" b="1" kern="1200" dirty="0"/>
        </a:p>
      </dsp:txBody>
      <dsp:txXfrm>
        <a:off x="0" y="2268204"/>
        <a:ext cx="928220" cy="596240"/>
      </dsp:txXfrm>
    </dsp:sp>
    <dsp:sp modelId="{55457CC2-A637-44CB-8F23-4C65FDCA3EE3}">
      <dsp:nvSpPr>
        <dsp:cNvPr id="0" name=""/>
        <dsp:cNvSpPr/>
      </dsp:nvSpPr>
      <dsp:spPr>
        <a:xfrm>
          <a:off x="1164755" y="2340668"/>
          <a:ext cx="898133" cy="596240"/>
        </a:xfrm>
        <a:prstGeom prst="rect">
          <a:avLst/>
        </a:prstGeom>
        <a:solidFill>
          <a:srgbClr val="00B050"/>
        </a:solidFill>
        <a:ln w="28575" cap="flat" cmpd="sng" algn="ctr">
          <a:solidFill>
            <a:scrgbClr r="0" g="0" b="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IN" sz="1800" b="1" kern="1200" dirty="0" smtClean="0"/>
            <a:t>GDRs</a:t>
          </a:r>
          <a:endParaRPr lang="en-IN" sz="1800" b="1" kern="1200" dirty="0"/>
        </a:p>
      </dsp:txBody>
      <dsp:txXfrm>
        <a:off x="1164755" y="2340668"/>
        <a:ext cx="898133" cy="596240"/>
      </dsp:txXfrm>
    </dsp:sp>
    <dsp:sp modelId="{D8CDDCE5-FF91-4990-BADB-0F27EDB5C780}">
      <dsp:nvSpPr>
        <dsp:cNvPr id="0" name=""/>
        <dsp:cNvSpPr/>
      </dsp:nvSpPr>
      <dsp:spPr>
        <a:xfrm>
          <a:off x="0" y="3065306"/>
          <a:ext cx="898133" cy="596240"/>
        </a:xfrm>
        <a:prstGeom prst="rect">
          <a:avLst/>
        </a:prstGeom>
        <a:solidFill>
          <a:srgbClr val="00B050"/>
        </a:solidFill>
        <a:ln w="28575" cap="flat" cmpd="sng" algn="ctr">
          <a:solidFill>
            <a:scrgbClr r="0" g="0" b="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IN" sz="1800" b="1" kern="1200" dirty="0" smtClean="0"/>
            <a:t>Euro Issue</a:t>
          </a:r>
          <a:endParaRPr lang="en-IN" sz="1800" b="1" kern="1200" dirty="0"/>
        </a:p>
      </dsp:txBody>
      <dsp:txXfrm>
        <a:off x="0" y="3065306"/>
        <a:ext cx="898133" cy="596240"/>
      </dsp:txXfrm>
    </dsp:sp>
    <dsp:sp modelId="{1C81532E-C2FE-41DD-B219-832C4FA99E30}">
      <dsp:nvSpPr>
        <dsp:cNvPr id="0" name=""/>
        <dsp:cNvSpPr/>
      </dsp:nvSpPr>
      <dsp:spPr>
        <a:xfrm>
          <a:off x="3390526" y="1609300"/>
          <a:ext cx="1629851" cy="596240"/>
        </a:xfrm>
        <a:prstGeom prst="rect">
          <a:avLst/>
        </a:prstGeom>
        <a:solidFill>
          <a:srgbClr val="FF0000"/>
        </a:solidFill>
        <a:ln w="28575" cap="flat" cmpd="sng" algn="ctr">
          <a:solidFill>
            <a:scrgbClr r="0" g="0" b="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IN" sz="1800" b="1" kern="1200" dirty="0" smtClean="0"/>
            <a:t>Domestic</a:t>
          </a:r>
          <a:endParaRPr lang="en-IN" sz="1800" b="1" kern="1200" dirty="0"/>
        </a:p>
      </dsp:txBody>
      <dsp:txXfrm>
        <a:off x="3390526" y="1609300"/>
        <a:ext cx="1629851" cy="596240"/>
      </dsp:txXfrm>
    </dsp:sp>
    <dsp:sp modelId="{2C786C6B-8809-47EE-9C42-0639D89210B9}">
      <dsp:nvSpPr>
        <dsp:cNvPr id="0" name=""/>
        <dsp:cNvSpPr/>
      </dsp:nvSpPr>
      <dsp:spPr>
        <a:xfrm>
          <a:off x="2459117" y="2276884"/>
          <a:ext cx="898133" cy="596240"/>
        </a:xfrm>
        <a:prstGeom prst="rect">
          <a:avLst/>
        </a:prstGeom>
        <a:solidFill>
          <a:srgbClr val="00B050"/>
        </a:solidFill>
        <a:ln w="28575" cap="flat" cmpd="sng" algn="ctr">
          <a:solidFill>
            <a:scrgbClr r="0" g="0" b="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IN" sz="1800" b="1" kern="1200" dirty="0" smtClean="0"/>
            <a:t>Primary Markets</a:t>
          </a:r>
          <a:endParaRPr lang="en-IN" sz="1800" b="1" kern="1200" dirty="0"/>
        </a:p>
      </dsp:txBody>
      <dsp:txXfrm>
        <a:off x="2459117" y="2276884"/>
        <a:ext cx="898133" cy="596240"/>
      </dsp:txXfrm>
    </dsp:sp>
    <dsp:sp modelId="{512D1F61-7C29-47F7-85A1-FEB2BC47C684}">
      <dsp:nvSpPr>
        <dsp:cNvPr id="0" name=""/>
        <dsp:cNvSpPr/>
      </dsp:nvSpPr>
      <dsp:spPr>
        <a:xfrm>
          <a:off x="1758388" y="2992840"/>
          <a:ext cx="898133" cy="596240"/>
        </a:xfrm>
        <a:prstGeom prst="rect">
          <a:avLst/>
        </a:prstGeom>
        <a:solidFill>
          <a:srgbClr val="00B0F0"/>
        </a:solidFill>
        <a:ln w="28575" cap="flat" cmpd="sng" algn="ctr">
          <a:solidFill>
            <a:scrgbClr r="0" g="0" b="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IN" sz="1800" b="1" kern="1200" dirty="0" smtClean="0"/>
            <a:t>IPO</a:t>
          </a:r>
          <a:endParaRPr lang="en-IN" sz="1800" b="1" kern="1200" dirty="0"/>
        </a:p>
      </dsp:txBody>
      <dsp:txXfrm>
        <a:off x="1758388" y="2992840"/>
        <a:ext cx="898133" cy="596240"/>
      </dsp:txXfrm>
    </dsp:sp>
    <dsp:sp modelId="{F6283063-E902-486C-B7EF-1DBBC1E957DC}">
      <dsp:nvSpPr>
        <dsp:cNvPr id="0" name=""/>
        <dsp:cNvSpPr/>
      </dsp:nvSpPr>
      <dsp:spPr>
        <a:xfrm>
          <a:off x="3207663" y="2992840"/>
          <a:ext cx="898133" cy="596240"/>
        </a:xfrm>
        <a:prstGeom prst="rect">
          <a:avLst/>
        </a:prstGeom>
        <a:solidFill>
          <a:srgbClr val="00B0F0"/>
        </a:solidFill>
        <a:ln w="28575" cap="flat" cmpd="sng" algn="ctr">
          <a:solidFill>
            <a:scrgbClr r="0" g="0" b="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IN" sz="1800" b="1" kern="1200" dirty="0" smtClean="0"/>
            <a:t>Term Loans</a:t>
          </a:r>
          <a:endParaRPr lang="en-IN" sz="1800" b="1" kern="1200" dirty="0"/>
        </a:p>
      </dsp:txBody>
      <dsp:txXfrm>
        <a:off x="3207663" y="2992840"/>
        <a:ext cx="898133" cy="596240"/>
      </dsp:txXfrm>
    </dsp:sp>
    <dsp:sp modelId="{5E49813F-7A10-4643-AC24-F76B84DD78D0}">
      <dsp:nvSpPr>
        <dsp:cNvPr id="0" name=""/>
        <dsp:cNvSpPr/>
      </dsp:nvSpPr>
      <dsp:spPr>
        <a:xfrm>
          <a:off x="1758388" y="3717478"/>
          <a:ext cx="898133" cy="596240"/>
        </a:xfrm>
        <a:prstGeom prst="rect">
          <a:avLst/>
        </a:prstGeom>
        <a:solidFill>
          <a:srgbClr val="00B0F0"/>
        </a:solidFill>
        <a:ln w="28575" cap="flat" cmpd="sng" algn="ctr">
          <a:solidFill>
            <a:scrgbClr r="0" g="0" b="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IN" sz="1800" b="1" kern="1200" dirty="0" smtClean="0"/>
            <a:t>Venture Capital</a:t>
          </a:r>
          <a:endParaRPr lang="en-IN" sz="1800" b="1" kern="1200" dirty="0"/>
        </a:p>
      </dsp:txBody>
      <dsp:txXfrm>
        <a:off x="1758388" y="3717478"/>
        <a:ext cx="898133" cy="596240"/>
      </dsp:txXfrm>
    </dsp:sp>
    <dsp:sp modelId="{C67FBCFD-D5EB-48AB-9A8D-7A0648C22E48}">
      <dsp:nvSpPr>
        <dsp:cNvPr id="0" name=""/>
        <dsp:cNvSpPr/>
      </dsp:nvSpPr>
      <dsp:spPr>
        <a:xfrm>
          <a:off x="3201779" y="3816879"/>
          <a:ext cx="898133" cy="596240"/>
        </a:xfrm>
        <a:prstGeom prst="rect">
          <a:avLst/>
        </a:prstGeom>
        <a:solidFill>
          <a:srgbClr val="00B0F0"/>
        </a:solidFill>
        <a:ln w="28575" cap="flat" cmpd="sng" algn="ctr">
          <a:solidFill>
            <a:scrgbClr r="0" g="0" b="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IN" sz="1800" b="1" kern="1200" dirty="0" smtClean="0"/>
            <a:t>Project Finance </a:t>
          </a:r>
          <a:endParaRPr lang="en-IN" sz="1800" b="1" kern="1200" dirty="0"/>
        </a:p>
      </dsp:txBody>
      <dsp:txXfrm>
        <a:off x="3201779" y="3816879"/>
        <a:ext cx="898133" cy="596240"/>
      </dsp:txXfrm>
    </dsp:sp>
    <dsp:sp modelId="{9A171E0F-B2E5-4CC7-929D-9B6047EF983E}">
      <dsp:nvSpPr>
        <dsp:cNvPr id="0" name=""/>
        <dsp:cNvSpPr/>
      </dsp:nvSpPr>
      <dsp:spPr>
        <a:xfrm>
          <a:off x="1803270" y="4516136"/>
          <a:ext cx="898133" cy="596240"/>
        </a:xfrm>
        <a:prstGeom prst="rect">
          <a:avLst/>
        </a:prstGeom>
        <a:solidFill>
          <a:srgbClr val="00B0F0"/>
        </a:solidFill>
        <a:ln w="28575" cap="flat" cmpd="sng" algn="ctr">
          <a:solidFill>
            <a:scrgbClr r="0" g="0" b="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IN" sz="1800" b="1" kern="1200" dirty="0" smtClean="0"/>
            <a:t>Leasing</a:t>
          </a:r>
          <a:endParaRPr lang="en-IN" sz="1800" b="1" kern="1200" dirty="0"/>
        </a:p>
      </dsp:txBody>
      <dsp:txXfrm>
        <a:off x="1803270" y="4516136"/>
        <a:ext cx="898133" cy="596240"/>
      </dsp:txXfrm>
    </dsp:sp>
    <dsp:sp modelId="{C3FB7021-9DC6-47D3-B75A-A294C1158F73}">
      <dsp:nvSpPr>
        <dsp:cNvPr id="0" name=""/>
        <dsp:cNvSpPr/>
      </dsp:nvSpPr>
      <dsp:spPr>
        <a:xfrm>
          <a:off x="3061927" y="4516136"/>
          <a:ext cx="1225923" cy="596240"/>
        </a:xfrm>
        <a:prstGeom prst="rect">
          <a:avLst/>
        </a:prstGeom>
        <a:solidFill>
          <a:srgbClr val="00B0F0"/>
        </a:solidFill>
        <a:ln w="28575" cap="flat" cmpd="sng" algn="ctr">
          <a:solidFill>
            <a:scrgbClr r="0" g="0" b="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IN" sz="1800" b="1" kern="1200" dirty="0" smtClean="0"/>
            <a:t>Investment Banking</a:t>
          </a:r>
          <a:endParaRPr lang="en-IN" sz="1800" b="1" kern="1200" dirty="0"/>
        </a:p>
      </dsp:txBody>
      <dsp:txXfrm>
        <a:off x="3061927" y="4516136"/>
        <a:ext cx="1225923" cy="596240"/>
      </dsp:txXfrm>
    </dsp:sp>
    <dsp:sp modelId="{97C3F8D5-3275-4640-9C2C-430560F14022}">
      <dsp:nvSpPr>
        <dsp:cNvPr id="0" name=""/>
        <dsp:cNvSpPr/>
      </dsp:nvSpPr>
      <dsp:spPr>
        <a:xfrm>
          <a:off x="4954761" y="2276884"/>
          <a:ext cx="1323030" cy="596240"/>
        </a:xfrm>
        <a:prstGeom prst="rect">
          <a:avLst/>
        </a:prstGeom>
        <a:solidFill>
          <a:srgbClr val="00B050"/>
        </a:solidFill>
        <a:ln w="28575" cap="flat" cmpd="sng" algn="ctr">
          <a:solidFill>
            <a:scrgbClr r="0" g="0" b="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IN" sz="1800" b="1" kern="1200" dirty="0" smtClean="0"/>
            <a:t>Secondary Markets</a:t>
          </a:r>
          <a:endParaRPr lang="en-IN" sz="1800" b="1" kern="1200" dirty="0"/>
        </a:p>
      </dsp:txBody>
      <dsp:txXfrm>
        <a:off x="4954761" y="2276884"/>
        <a:ext cx="1323030" cy="596240"/>
      </dsp:txXfrm>
    </dsp:sp>
    <dsp:sp modelId="{040B335C-FCC6-4A6A-BEED-6F7BF5B3A261}">
      <dsp:nvSpPr>
        <dsp:cNvPr id="0" name=""/>
        <dsp:cNvSpPr/>
      </dsp:nvSpPr>
      <dsp:spPr>
        <a:xfrm>
          <a:off x="4509164" y="3580346"/>
          <a:ext cx="898133" cy="596240"/>
        </a:xfrm>
        <a:prstGeom prst="rect">
          <a:avLst/>
        </a:prstGeom>
        <a:solidFill>
          <a:srgbClr val="00B0F0"/>
        </a:solidFill>
        <a:ln w="28575" cap="flat" cmpd="sng" algn="ctr">
          <a:solidFill>
            <a:scrgbClr r="0" g="0" b="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IN" sz="1800" b="1" kern="1200" dirty="0" smtClean="0"/>
            <a:t>Equity Shares </a:t>
          </a:r>
          <a:endParaRPr lang="en-IN" sz="1800" b="1" kern="1200" dirty="0"/>
        </a:p>
      </dsp:txBody>
      <dsp:txXfrm>
        <a:off x="4509164" y="3580346"/>
        <a:ext cx="898133" cy="596240"/>
      </dsp:txXfrm>
    </dsp:sp>
    <dsp:sp modelId="{77941E92-48B9-4B31-A876-3E6F361A040B}">
      <dsp:nvSpPr>
        <dsp:cNvPr id="0" name=""/>
        <dsp:cNvSpPr/>
      </dsp:nvSpPr>
      <dsp:spPr>
        <a:xfrm>
          <a:off x="6262669" y="4530160"/>
          <a:ext cx="1476440" cy="596240"/>
        </a:xfrm>
        <a:prstGeom prst="rect">
          <a:avLst/>
        </a:prstGeom>
        <a:solidFill>
          <a:srgbClr val="00B0F0"/>
        </a:solidFill>
        <a:ln w="28575" cap="flat" cmpd="sng" algn="ctr">
          <a:solidFill>
            <a:scrgbClr r="0" g="0" b="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IN" sz="1800" b="1" kern="1200" dirty="0" smtClean="0"/>
            <a:t>Debentures</a:t>
          </a:r>
          <a:endParaRPr lang="en-IN" sz="1800" b="1" kern="1200" dirty="0"/>
        </a:p>
      </dsp:txBody>
      <dsp:txXfrm>
        <a:off x="6262669" y="4530160"/>
        <a:ext cx="1476440" cy="596240"/>
      </dsp:txXfrm>
    </dsp:sp>
    <dsp:sp modelId="{D941FBF6-C2A0-4477-8EE8-C9ED2B12EC4E}">
      <dsp:nvSpPr>
        <dsp:cNvPr id="0" name=""/>
        <dsp:cNvSpPr/>
      </dsp:nvSpPr>
      <dsp:spPr>
        <a:xfrm>
          <a:off x="6335733" y="3799534"/>
          <a:ext cx="1339480" cy="596240"/>
        </a:xfrm>
        <a:prstGeom prst="rect">
          <a:avLst/>
        </a:prstGeom>
        <a:solidFill>
          <a:srgbClr val="00B0F0"/>
        </a:solidFill>
        <a:ln w="28575" cap="flat" cmpd="sng" algn="ctr">
          <a:solidFill>
            <a:scrgbClr r="0" g="0" b="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IN" sz="1800" b="1" kern="1200" dirty="0" smtClean="0"/>
            <a:t>Preferred Stock</a:t>
          </a:r>
          <a:endParaRPr lang="en-IN" sz="1800" b="1" kern="1200" dirty="0"/>
        </a:p>
      </dsp:txBody>
      <dsp:txXfrm>
        <a:off x="6335733" y="3799534"/>
        <a:ext cx="1339480" cy="596240"/>
      </dsp:txXfrm>
    </dsp:sp>
    <dsp:sp modelId="{E0DDD364-C7E0-4A97-9709-CF0083A7248D}">
      <dsp:nvSpPr>
        <dsp:cNvPr id="0" name=""/>
        <dsp:cNvSpPr/>
      </dsp:nvSpPr>
      <dsp:spPr>
        <a:xfrm>
          <a:off x="6335733" y="3068907"/>
          <a:ext cx="1261565" cy="596240"/>
        </a:xfrm>
        <a:prstGeom prst="rect">
          <a:avLst/>
        </a:prstGeom>
        <a:solidFill>
          <a:srgbClr val="00B0F0"/>
        </a:solidFill>
        <a:ln w="28575" cap="flat" cmpd="sng" algn="ctr">
          <a:solidFill>
            <a:scrgbClr r="0" g="0" b="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IN" sz="1800" b="1" kern="1200" dirty="0" smtClean="0"/>
            <a:t>Hybrids</a:t>
          </a:r>
          <a:endParaRPr lang="en-IN" sz="1800" b="1" kern="1200" dirty="0"/>
        </a:p>
      </dsp:txBody>
      <dsp:txXfrm>
        <a:off x="6335733" y="3068907"/>
        <a:ext cx="1261565" cy="596240"/>
      </dsp:txXfrm>
    </dsp:sp>
    <dsp:sp modelId="{0BFA4677-99DE-4A68-B4BD-1B34A0246B2B}">
      <dsp:nvSpPr>
        <dsp:cNvPr id="0" name=""/>
        <dsp:cNvSpPr/>
      </dsp:nvSpPr>
      <dsp:spPr>
        <a:xfrm>
          <a:off x="8242039" y="941716"/>
          <a:ext cx="2129109" cy="596240"/>
        </a:xfrm>
        <a:prstGeom prst="rect">
          <a:avLst/>
        </a:prstGeom>
        <a:solidFill>
          <a:srgbClr val="7030A0"/>
        </a:solidFill>
        <a:ln w="28575" cap="flat" cmpd="sng" algn="ctr">
          <a:solidFill>
            <a:scrgbClr r="0" g="0" b="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b="1" kern="1200" dirty="0" smtClean="0"/>
            <a:t>Money Market</a:t>
          </a:r>
          <a:endParaRPr lang="en-IN" sz="1800" b="1" kern="1200" dirty="0"/>
        </a:p>
      </dsp:txBody>
      <dsp:txXfrm>
        <a:off x="8242039" y="941716"/>
        <a:ext cx="2129109" cy="596240"/>
      </dsp:txXfrm>
    </dsp:sp>
    <dsp:sp modelId="{FF5A6D23-DAE2-4F59-AC79-427FB6BAB1A2}">
      <dsp:nvSpPr>
        <dsp:cNvPr id="0" name=""/>
        <dsp:cNvSpPr/>
      </dsp:nvSpPr>
      <dsp:spPr>
        <a:xfrm>
          <a:off x="6934088" y="2327536"/>
          <a:ext cx="2071187" cy="596240"/>
        </a:xfrm>
        <a:prstGeom prst="rect">
          <a:avLst/>
        </a:prstGeom>
        <a:solidFill>
          <a:srgbClr val="FF0000"/>
        </a:solidFill>
        <a:ln w="28575" cap="flat" cmpd="sng" algn="ctr">
          <a:solidFill>
            <a:scrgbClr r="0" g="0" b="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IN" sz="1800" b="1" kern="1200" dirty="0" smtClean="0"/>
            <a:t>Lines of Credit</a:t>
          </a:r>
          <a:endParaRPr lang="en-IN" sz="1800" b="1" kern="1200" dirty="0"/>
        </a:p>
      </dsp:txBody>
      <dsp:txXfrm>
        <a:off x="6934088" y="2327536"/>
        <a:ext cx="2071187" cy="596240"/>
      </dsp:txXfrm>
    </dsp:sp>
    <dsp:sp modelId="{1E37CC5D-DA2D-4DC4-AF39-D8BF785D0A51}">
      <dsp:nvSpPr>
        <dsp:cNvPr id="0" name=""/>
        <dsp:cNvSpPr/>
      </dsp:nvSpPr>
      <dsp:spPr>
        <a:xfrm>
          <a:off x="6857708" y="1640124"/>
          <a:ext cx="2173678" cy="596240"/>
        </a:xfrm>
        <a:prstGeom prst="rect">
          <a:avLst/>
        </a:prstGeom>
        <a:solidFill>
          <a:srgbClr val="FF0000"/>
        </a:solidFill>
        <a:ln w="28575" cap="flat" cmpd="sng" algn="ctr">
          <a:solidFill>
            <a:scrgbClr r="0" g="0" b="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IN" sz="1800" b="1" kern="1200" dirty="0" smtClean="0"/>
            <a:t>Commercial Papers</a:t>
          </a:r>
          <a:endParaRPr lang="en-IN" sz="1800" b="1" kern="1200" dirty="0"/>
        </a:p>
      </dsp:txBody>
      <dsp:txXfrm>
        <a:off x="6857708" y="1640124"/>
        <a:ext cx="2173678" cy="596240"/>
      </dsp:txXfrm>
    </dsp:sp>
    <dsp:sp modelId="{2CDF1CEF-BFC1-4744-9248-4C4674748DBF}">
      <dsp:nvSpPr>
        <dsp:cNvPr id="0" name=""/>
        <dsp:cNvSpPr/>
      </dsp:nvSpPr>
      <dsp:spPr>
        <a:xfrm>
          <a:off x="9607357" y="2327536"/>
          <a:ext cx="1215836" cy="596240"/>
        </a:xfrm>
        <a:prstGeom prst="rect">
          <a:avLst/>
        </a:prstGeom>
        <a:solidFill>
          <a:srgbClr val="FF0000"/>
        </a:solidFill>
        <a:ln w="28575" cap="flat" cmpd="sng" algn="ctr">
          <a:solidFill>
            <a:scrgbClr r="0" g="0" b="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IN" sz="1800" b="1" kern="1200" dirty="0" smtClean="0"/>
            <a:t>Factoring </a:t>
          </a:r>
          <a:endParaRPr lang="en-IN" sz="1800" b="1" kern="1200" dirty="0"/>
        </a:p>
      </dsp:txBody>
      <dsp:txXfrm>
        <a:off x="9607357" y="2327536"/>
        <a:ext cx="1215836" cy="596240"/>
      </dsp:txXfrm>
    </dsp:sp>
    <dsp:sp modelId="{7CA286FA-F76D-4F5D-B450-D5A45261F400}">
      <dsp:nvSpPr>
        <dsp:cNvPr id="0" name=""/>
        <dsp:cNvSpPr/>
      </dsp:nvSpPr>
      <dsp:spPr>
        <a:xfrm>
          <a:off x="9454599" y="1640124"/>
          <a:ext cx="1492513" cy="596240"/>
        </a:xfrm>
        <a:prstGeom prst="rect">
          <a:avLst/>
        </a:prstGeom>
        <a:solidFill>
          <a:srgbClr val="FF0000"/>
        </a:solidFill>
        <a:ln w="28575" cap="flat" cmpd="sng" algn="ctr">
          <a:solidFill>
            <a:scrgbClr r="0" g="0" b="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IN" sz="1800" b="1" kern="1200" dirty="0" smtClean="0"/>
            <a:t>Working Capital Loans</a:t>
          </a:r>
          <a:endParaRPr lang="en-IN" sz="1800" b="1" kern="1200" dirty="0"/>
        </a:p>
      </dsp:txBody>
      <dsp:txXfrm>
        <a:off x="9454599" y="1640124"/>
        <a:ext cx="1492513" cy="596240"/>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D0A18FD-96F0-425A-981F-A190343B80C4}" type="datetimeFigureOut">
              <a:rPr lang="en-IN" smtClean="0"/>
              <a:t>21-10-2020</a:t>
            </a:fld>
            <a:endParaRPr lang="en-IN"/>
          </a:p>
        </p:txBody>
      </p:sp>
      <p:sp>
        <p:nvSpPr>
          <p:cNvPr id="4" name="Slide Image Placeholder 3"/>
          <p:cNvSpPr>
            <a:spLocks noGrp="1" noRot="1" noChangeAspect="1"/>
          </p:cNvSpPr>
          <p:nvPr>
            <p:ph type="sldImg" idx="2"/>
          </p:nvPr>
        </p:nvSpPr>
        <p:spPr>
          <a:xfrm>
            <a:off x="2287588" y="514350"/>
            <a:ext cx="4568825" cy="257175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914400" y="3257550"/>
            <a:ext cx="7315200" cy="30861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6513513"/>
            <a:ext cx="3962400" cy="342900"/>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5180013" y="6513513"/>
            <a:ext cx="3962400" cy="342900"/>
          </a:xfrm>
          <a:prstGeom prst="rect">
            <a:avLst/>
          </a:prstGeom>
        </p:spPr>
        <p:txBody>
          <a:bodyPr vert="horz" lIns="91440" tIns="45720" rIns="91440" bIns="45720" rtlCol="0" anchor="b"/>
          <a:lstStyle>
            <a:lvl1pPr algn="r">
              <a:defRPr sz="1200"/>
            </a:lvl1pPr>
          </a:lstStyle>
          <a:p>
            <a:fld id="{EC6CA6FA-3906-4BC0-A322-50022CD9BBAB}" type="slidenum">
              <a:rPr lang="en-IN" smtClean="0"/>
              <a:t>‹#›</a:t>
            </a:fld>
            <a:endParaRPr lang="en-IN"/>
          </a:p>
        </p:txBody>
      </p:sp>
    </p:spTree>
    <p:extLst>
      <p:ext uri="{BB962C8B-B14F-4D97-AF65-F5344CB8AC3E}">
        <p14:creationId xmlns:p14="http://schemas.microsoft.com/office/powerpoint/2010/main" val="1852608497"/>
      </p:ext>
    </p:extLst>
  </p:cSld>
  <p:clrMap bg1="lt1" tx1="dk1" bg2="lt2" tx2="dk2" accent1="accent1" accent2="accent2" accent3="accent3" accent4="accent4" accent5="accent5" accent6="accent6" hlink="hlink" folHlink="folHlink"/>
  <p:notesStyle>
    <a:lvl1pPr marL="0" algn="l" defTabSz="990648" rtl="0" eaLnBrk="1" latinLnBrk="0" hangingPunct="1">
      <a:defRPr sz="1400" kern="1200">
        <a:solidFill>
          <a:schemeClr val="tx1"/>
        </a:solidFill>
        <a:latin typeface="+mn-lt"/>
        <a:ea typeface="+mn-ea"/>
        <a:cs typeface="+mn-cs"/>
      </a:defRPr>
    </a:lvl1pPr>
    <a:lvl2pPr marL="495324" algn="l" defTabSz="990648" rtl="0" eaLnBrk="1" latinLnBrk="0" hangingPunct="1">
      <a:defRPr sz="1400" kern="1200">
        <a:solidFill>
          <a:schemeClr val="tx1"/>
        </a:solidFill>
        <a:latin typeface="+mn-lt"/>
        <a:ea typeface="+mn-ea"/>
        <a:cs typeface="+mn-cs"/>
      </a:defRPr>
    </a:lvl2pPr>
    <a:lvl3pPr marL="990648" algn="l" defTabSz="990648" rtl="0" eaLnBrk="1" latinLnBrk="0" hangingPunct="1">
      <a:defRPr sz="1400" kern="1200">
        <a:solidFill>
          <a:schemeClr val="tx1"/>
        </a:solidFill>
        <a:latin typeface="+mn-lt"/>
        <a:ea typeface="+mn-ea"/>
        <a:cs typeface="+mn-cs"/>
      </a:defRPr>
    </a:lvl3pPr>
    <a:lvl4pPr marL="1485972" algn="l" defTabSz="990648" rtl="0" eaLnBrk="1" latinLnBrk="0" hangingPunct="1">
      <a:defRPr sz="1400" kern="1200">
        <a:solidFill>
          <a:schemeClr val="tx1"/>
        </a:solidFill>
        <a:latin typeface="+mn-lt"/>
        <a:ea typeface="+mn-ea"/>
        <a:cs typeface="+mn-cs"/>
      </a:defRPr>
    </a:lvl4pPr>
    <a:lvl5pPr marL="1981298" algn="l" defTabSz="990648" rtl="0" eaLnBrk="1" latinLnBrk="0" hangingPunct="1">
      <a:defRPr sz="1400" kern="1200">
        <a:solidFill>
          <a:schemeClr val="tx1"/>
        </a:solidFill>
        <a:latin typeface="+mn-lt"/>
        <a:ea typeface="+mn-ea"/>
        <a:cs typeface="+mn-cs"/>
      </a:defRPr>
    </a:lvl5pPr>
    <a:lvl6pPr marL="2476622" algn="l" defTabSz="990648" rtl="0" eaLnBrk="1" latinLnBrk="0" hangingPunct="1">
      <a:defRPr sz="1400" kern="1200">
        <a:solidFill>
          <a:schemeClr val="tx1"/>
        </a:solidFill>
        <a:latin typeface="+mn-lt"/>
        <a:ea typeface="+mn-ea"/>
        <a:cs typeface="+mn-cs"/>
      </a:defRPr>
    </a:lvl6pPr>
    <a:lvl7pPr marL="2971946" algn="l" defTabSz="990648" rtl="0" eaLnBrk="1" latinLnBrk="0" hangingPunct="1">
      <a:defRPr sz="1400" kern="1200">
        <a:solidFill>
          <a:schemeClr val="tx1"/>
        </a:solidFill>
        <a:latin typeface="+mn-lt"/>
        <a:ea typeface="+mn-ea"/>
        <a:cs typeface="+mn-cs"/>
      </a:defRPr>
    </a:lvl7pPr>
    <a:lvl8pPr marL="3467270" algn="l" defTabSz="990648" rtl="0" eaLnBrk="1" latinLnBrk="0" hangingPunct="1">
      <a:defRPr sz="1400" kern="1200">
        <a:solidFill>
          <a:schemeClr val="tx1"/>
        </a:solidFill>
        <a:latin typeface="+mn-lt"/>
        <a:ea typeface="+mn-ea"/>
        <a:cs typeface="+mn-cs"/>
      </a:defRPr>
    </a:lvl8pPr>
    <a:lvl9pPr marL="3962594" algn="l" defTabSz="990648" rtl="0" eaLnBrk="1" latinLnBrk="0" hangingPunct="1">
      <a:defRPr sz="14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2" name="Rectangle 11"/>
          <p:cNvSpPr/>
          <p:nvPr/>
        </p:nvSpPr>
        <p:spPr>
          <a:xfrm>
            <a:off x="1" y="2"/>
            <a:ext cx="12190413" cy="6859588"/>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lIns="85869" tIns="42935" rIns="85869" bIns="42935" rtlCol="0" anchor="ctr"/>
          <a:lstStyle/>
          <a:p>
            <a:pPr algn="ctr" eaLnBrk="1" latinLnBrk="0" hangingPunct="1"/>
            <a:endParaRPr kumimoji="0" lang="en-US"/>
          </a:p>
        </p:txBody>
      </p:sp>
      <p:sp useBgFill="1">
        <p:nvSpPr>
          <p:cNvPr id="13" name="Rounded Rectangle 12"/>
          <p:cNvSpPr/>
          <p:nvPr/>
        </p:nvSpPr>
        <p:spPr>
          <a:xfrm>
            <a:off x="87074" y="69772"/>
            <a:ext cx="12016266" cy="669375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lIns="85869" tIns="42935" rIns="85869" bIns="42935" anchor="ctr"/>
          <a:lstStyle/>
          <a:p>
            <a:pPr algn="ctr" eaLnBrk="1" latinLnBrk="0" hangingPunct="1"/>
            <a:endParaRPr kumimoji="0" lang="en-US"/>
          </a:p>
        </p:txBody>
      </p:sp>
      <p:sp>
        <p:nvSpPr>
          <p:cNvPr id="9" name="Subtitle 8"/>
          <p:cNvSpPr>
            <a:spLocks noGrp="1"/>
          </p:cNvSpPr>
          <p:nvPr>
            <p:ph type="subTitle" idx="1"/>
          </p:nvPr>
        </p:nvSpPr>
        <p:spPr>
          <a:xfrm>
            <a:off x="1726976" y="3201142"/>
            <a:ext cx="8533290" cy="1600571"/>
          </a:xfrm>
        </p:spPr>
        <p:txBody>
          <a:bodyPr/>
          <a:lstStyle>
            <a:lvl1pPr marL="0" indent="0" algn="ctr">
              <a:buNone/>
              <a:defRPr sz="2400">
                <a:solidFill>
                  <a:schemeClr val="tx2"/>
                </a:solidFill>
              </a:defRPr>
            </a:lvl1pPr>
            <a:lvl2pPr marL="429348" indent="0" algn="ctr">
              <a:buNone/>
            </a:lvl2pPr>
            <a:lvl3pPr marL="858696" indent="0" algn="ctr">
              <a:buNone/>
            </a:lvl3pPr>
            <a:lvl4pPr marL="1288044" indent="0" algn="ctr">
              <a:buNone/>
            </a:lvl4pPr>
            <a:lvl5pPr marL="1717392" indent="0" algn="ctr">
              <a:buNone/>
            </a:lvl5pPr>
            <a:lvl6pPr marL="2146740" indent="0" algn="ctr">
              <a:buNone/>
            </a:lvl6pPr>
            <a:lvl7pPr marL="2576088" indent="0" algn="ctr">
              <a:buNone/>
            </a:lvl7pPr>
            <a:lvl8pPr marL="3005436" indent="0" algn="ctr">
              <a:buNone/>
            </a:lvl8pPr>
            <a:lvl9pPr marL="3434784"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864F1B35-CC09-4721-A65E-C0493F51832D}" type="datetimeFigureOut">
              <a:rPr lang="en-IN" smtClean="0"/>
              <a:t>21-10-2020</a:t>
            </a:fld>
            <a:endParaRPr lang="en-IN"/>
          </a:p>
        </p:txBody>
      </p:sp>
      <p:sp>
        <p:nvSpPr>
          <p:cNvPr id="17" name="Footer Placeholder 16"/>
          <p:cNvSpPr>
            <a:spLocks noGrp="1"/>
          </p:cNvSpPr>
          <p:nvPr>
            <p:ph type="ftr" sz="quarter" idx="11"/>
          </p:nvPr>
        </p:nvSpPr>
        <p:spPr/>
        <p:txBody>
          <a:bodyPr/>
          <a:lstStyle/>
          <a:p>
            <a:endParaRPr lang="en-IN"/>
          </a:p>
        </p:txBody>
      </p:sp>
      <p:sp>
        <p:nvSpPr>
          <p:cNvPr id="29" name="Slide Number Placeholder 28"/>
          <p:cNvSpPr>
            <a:spLocks noGrp="1"/>
          </p:cNvSpPr>
          <p:nvPr>
            <p:ph type="sldNum" sz="quarter" idx="12"/>
          </p:nvPr>
        </p:nvSpPr>
        <p:spPr/>
        <p:txBody>
          <a:bodyPr lIns="0" tIns="0" rIns="0" bIns="0">
            <a:noAutofit/>
          </a:bodyPr>
          <a:lstStyle>
            <a:lvl1pPr>
              <a:defRPr sz="1300">
                <a:solidFill>
                  <a:srgbClr val="FFFFFF"/>
                </a:solidFill>
              </a:defRPr>
            </a:lvl1pPr>
          </a:lstStyle>
          <a:p>
            <a:fld id="{337D928A-A4C6-4D05-9EF0-2DFCD4C133D6}" type="slidenum">
              <a:rPr lang="en-IN" smtClean="0"/>
              <a:t>‹#›</a:t>
            </a:fld>
            <a:endParaRPr lang="en-IN"/>
          </a:p>
        </p:txBody>
      </p:sp>
      <p:sp>
        <p:nvSpPr>
          <p:cNvPr id="7" name="Rectangle 6"/>
          <p:cNvSpPr/>
          <p:nvPr/>
        </p:nvSpPr>
        <p:spPr>
          <a:xfrm>
            <a:off x="83898" y="1449642"/>
            <a:ext cx="12027151" cy="1527702"/>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lIns="85869" tIns="42935" rIns="85869" bIns="42935" anchor="ctr"/>
          <a:lstStyle/>
          <a:p>
            <a:pPr algn="ctr" eaLnBrk="1" latinLnBrk="0" hangingPunct="1"/>
            <a:endParaRPr kumimoji="0" lang="en-US"/>
          </a:p>
        </p:txBody>
      </p:sp>
      <p:sp>
        <p:nvSpPr>
          <p:cNvPr id="10" name="Rectangle 9"/>
          <p:cNvSpPr/>
          <p:nvPr/>
        </p:nvSpPr>
        <p:spPr>
          <a:xfrm>
            <a:off x="83898" y="1397046"/>
            <a:ext cx="12027151" cy="120608"/>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lIns="85869" tIns="42935" rIns="85869" bIns="42935" anchor="ctr"/>
          <a:lstStyle/>
          <a:p>
            <a:pPr algn="ctr" eaLnBrk="1" latinLnBrk="0" hangingPunct="1"/>
            <a:endParaRPr kumimoji="0" lang="en-US"/>
          </a:p>
        </p:txBody>
      </p:sp>
      <p:sp>
        <p:nvSpPr>
          <p:cNvPr id="11" name="Rectangle 10"/>
          <p:cNvSpPr/>
          <p:nvPr/>
        </p:nvSpPr>
        <p:spPr>
          <a:xfrm>
            <a:off x="83898" y="2977340"/>
            <a:ext cx="12027151" cy="110558"/>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lIns="85869" tIns="42935" rIns="85869" bIns="42935" anchor="ctr"/>
          <a:lstStyle/>
          <a:p>
            <a:pPr algn="ctr" eaLnBrk="1" latinLnBrk="0" hangingPunct="1"/>
            <a:endParaRPr kumimoji="0" lang="en-US"/>
          </a:p>
        </p:txBody>
      </p:sp>
      <p:sp>
        <p:nvSpPr>
          <p:cNvPr id="8" name="Title 7"/>
          <p:cNvSpPr>
            <a:spLocks noGrp="1"/>
          </p:cNvSpPr>
          <p:nvPr>
            <p:ph type="ctrTitle"/>
          </p:nvPr>
        </p:nvSpPr>
        <p:spPr>
          <a:xfrm>
            <a:off x="609522" y="1506281"/>
            <a:ext cx="10971371" cy="1470366"/>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64F1B35-CC09-4721-A65E-C0493F51832D}" type="datetimeFigureOut">
              <a:rPr lang="en-IN" smtClean="0"/>
              <a:t>21-10-2020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337D928A-A4C6-4D05-9EF0-2DFCD4C133D6}" type="slidenum">
              <a:rPr lang="en-IN" smtClean="0"/>
              <a:t>‹#›</a:t>
            </a:fld>
            <a:endParaRPr lang="en-I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8052" y="274706"/>
            <a:ext cx="2681890" cy="585288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219041" y="274704"/>
            <a:ext cx="7415835" cy="585288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64F1B35-CC09-4721-A65E-C0493F51832D}" type="datetimeFigureOut">
              <a:rPr lang="en-IN" smtClean="0"/>
              <a:t>21-10-2020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337D928A-A4C6-4D05-9EF0-2DFCD4C133D6}" type="slidenum">
              <a:rPr lang="en-IN" smtClean="0"/>
              <a:t>‹#›</a:t>
            </a:fld>
            <a:endParaRPr lang="en-I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864F1B35-CC09-4721-A65E-C0493F51832D}" type="datetimeFigureOut">
              <a:rPr lang="en-IN" smtClean="0"/>
              <a:t>21-10-2020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337D928A-A4C6-4D05-9EF0-2DFCD4C133D6}" type="slidenum">
              <a:rPr lang="en-IN" smtClean="0"/>
              <a:t>‹#›</a:t>
            </a:fld>
            <a:endParaRPr lang="en-IN"/>
          </a:p>
        </p:txBody>
      </p:sp>
      <p:sp>
        <p:nvSpPr>
          <p:cNvPr id="8" name="Content Placeholder 7"/>
          <p:cNvSpPr>
            <a:spLocks noGrp="1"/>
          </p:cNvSpPr>
          <p:nvPr>
            <p:ph sz="quarter" idx="1"/>
          </p:nvPr>
        </p:nvSpPr>
        <p:spPr>
          <a:xfrm>
            <a:off x="1219043" y="1448136"/>
            <a:ext cx="10361852" cy="4573059"/>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1" name="Rectangle 10"/>
          <p:cNvSpPr/>
          <p:nvPr/>
        </p:nvSpPr>
        <p:spPr>
          <a:xfrm>
            <a:off x="1" y="2"/>
            <a:ext cx="12190413" cy="6859588"/>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lIns="85869" tIns="42935" rIns="85869" bIns="42935" rtlCol="0" anchor="ctr"/>
          <a:lstStyle/>
          <a:p>
            <a:pPr algn="ctr" eaLnBrk="1" latinLnBrk="0" hangingPunct="1"/>
            <a:endParaRPr kumimoji="0" lang="en-US"/>
          </a:p>
        </p:txBody>
      </p:sp>
      <p:sp useBgFill="1">
        <p:nvSpPr>
          <p:cNvPr id="10" name="Rounded Rectangle 9"/>
          <p:cNvSpPr/>
          <p:nvPr/>
        </p:nvSpPr>
        <p:spPr>
          <a:xfrm>
            <a:off x="87074" y="69772"/>
            <a:ext cx="12016266" cy="669375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lIns="85869" tIns="42935" rIns="85869" bIns="42935" anchor="ctr"/>
          <a:lstStyle/>
          <a:p>
            <a:pPr algn="ctr" eaLnBrk="1" latinLnBrk="0" hangingPunct="1"/>
            <a:endParaRPr kumimoji="0" lang="en-US"/>
          </a:p>
        </p:txBody>
      </p:sp>
      <p:sp>
        <p:nvSpPr>
          <p:cNvPr id="2" name="Title 1"/>
          <p:cNvSpPr>
            <a:spLocks noGrp="1"/>
          </p:cNvSpPr>
          <p:nvPr>
            <p:ph type="title"/>
          </p:nvPr>
        </p:nvSpPr>
        <p:spPr>
          <a:xfrm>
            <a:off x="962959" y="952721"/>
            <a:ext cx="10361852" cy="1362392"/>
          </a:xfrm>
        </p:spPr>
        <p:txBody>
          <a:bodyPr anchor="b" anchorCtr="0"/>
          <a:lstStyle>
            <a:lvl1pPr algn="l">
              <a:buNone/>
              <a:defRPr sz="38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62959" y="2548529"/>
            <a:ext cx="10361852" cy="1338571"/>
          </a:xfrm>
        </p:spPr>
        <p:txBody>
          <a:bodyPr anchor="t" anchorCtr="0"/>
          <a:lstStyle>
            <a:lvl1pPr marL="0" indent="0">
              <a:buNone/>
              <a:defRPr sz="2300">
                <a:solidFill>
                  <a:schemeClr val="tx1">
                    <a:tint val="75000"/>
                  </a:schemeClr>
                </a:solidFill>
              </a:defRPr>
            </a:lvl1pPr>
            <a:lvl2pPr>
              <a:buNone/>
              <a:defRPr sz="1700">
                <a:solidFill>
                  <a:schemeClr val="tx1">
                    <a:tint val="75000"/>
                  </a:schemeClr>
                </a:solidFill>
              </a:defRPr>
            </a:lvl2pPr>
            <a:lvl3pPr>
              <a:buNone/>
              <a:defRPr sz="1500">
                <a:solidFill>
                  <a:schemeClr val="tx1">
                    <a:tint val="75000"/>
                  </a:schemeClr>
                </a:solidFill>
              </a:defRPr>
            </a:lvl3pPr>
            <a:lvl4pPr>
              <a:buNone/>
              <a:defRPr sz="1300">
                <a:solidFill>
                  <a:schemeClr val="tx1">
                    <a:tint val="75000"/>
                  </a:schemeClr>
                </a:solidFill>
              </a:defRPr>
            </a:lvl4pPr>
            <a:lvl5pPr>
              <a:buNone/>
              <a:defRPr sz="13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864F1B35-CC09-4721-A65E-C0493F51832D}" type="datetimeFigureOut">
              <a:rPr lang="en-IN" smtClean="0"/>
              <a:t>21-10-2020</a:t>
            </a:fld>
            <a:endParaRPr lang="en-IN"/>
          </a:p>
        </p:txBody>
      </p:sp>
      <p:sp>
        <p:nvSpPr>
          <p:cNvPr id="5" name="Footer Placeholder 4"/>
          <p:cNvSpPr>
            <a:spLocks noGrp="1"/>
          </p:cNvSpPr>
          <p:nvPr>
            <p:ph type="ftr" sz="quarter" idx="11"/>
          </p:nvPr>
        </p:nvSpPr>
        <p:spPr>
          <a:xfrm>
            <a:off x="1066662" y="6173630"/>
            <a:ext cx="5333306" cy="457305"/>
          </a:xfrm>
        </p:spPr>
        <p:txBody>
          <a:bodyPr/>
          <a:lstStyle/>
          <a:p>
            <a:endParaRPr lang="en-IN"/>
          </a:p>
        </p:txBody>
      </p:sp>
      <p:sp>
        <p:nvSpPr>
          <p:cNvPr id="7" name="Rectangle 6"/>
          <p:cNvSpPr/>
          <p:nvPr/>
        </p:nvSpPr>
        <p:spPr>
          <a:xfrm flipV="1">
            <a:off x="92539" y="2377383"/>
            <a:ext cx="12016455" cy="91462"/>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lIns="85869" tIns="42935" rIns="85869" bIns="42935" anchor="ctr"/>
          <a:lstStyle/>
          <a:p>
            <a:pPr algn="ctr" eaLnBrk="1" latinLnBrk="0" hangingPunct="1"/>
            <a:endParaRPr kumimoji="0" lang="en-US"/>
          </a:p>
        </p:txBody>
      </p:sp>
      <p:sp>
        <p:nvSpPr>
          <p:cNvPr id="8" name="Rectangle 7"/>
          <p:cNvSpPr/>
          <p:nvPr/>
        </p:nvSpPr>
        <p:spPr>
          <a:xfrm>
            <a:off x="92183" y="2342021"/>
            <a:ext cx="12016810" cy="4572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lIns="85869" tIns="42935" rIns="85869" bIns="42935" anchor="ctr"/>
          <a:lstStyle/>
          <a:p>
            <a:pPr algn="ctr" eaLnBrk="1" latinLnBrk="0" hangingPunct="1"/>
            <a:endParaRPr kumimoji="0" lang="en-US"/>
          </a:p>
        </p:txBody>
      </p:sp>
      <p:sp>
        <p:nvSpPr>
          <p:cNvPr id="9" name="Rectangle 8"/>
          <p:cNvSpPr/>
          <p:nvPr/>
        </p:nvSpPr>
        <p:spPr>
          <a:xfrm>
            <a:off x="91064" y="2469452"/>
            <a:ext cx="12017931" cy="4573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lIns="85869" tIns="42935" rIns="85869" bIns="42935" anchor="ctr"/>
          <a:lstStyle/>
          <a:p>
            <a:pPr algn="ctr" eaLnBrk="1" latinLnBrk="0" hangingPunct="1"/>
            <a:endParaRPr kumimoji="0" lang="en-US"/>
          </a:p>
        </p:txBody>
      </p:sp>
      <p:sp>
        <p:nvSpPr>
          <p:cNvPr id="6" name="Slide Number Placeholder 5"/>
          <p:cNvSpPr>
            <a:spLocks noGrp="1"/>
          </p:cNvSpPr>
          <p:nvPr>
            <p:ph type="sldNum" sz="quarter" idx="12"/>
          </p:nvPr>
        </p:nvSpPr>
        <p:spPr>
          <a:xfrm>
            <a:off x="195046" y="6210215"/>
            <a:ext cx="609522" cy="457305"/>
          </a:xfrm>
        </p:spPr>
        <p:txBody>
          <a:bodyPr/>
          <a:lstStyle/>
          <a:p>
            <a:fld id="{337D928A-A4C6-4D05-9EF0-2DFCD4C133D6}" type="slidenum">
              <a:rPr lang="en-IN" smtClean="0"/>
              <a:t>‹#›</a:t>
            </a:fld>
            <a:endParaRPr lang="en-I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864F1B35-CC09-4721-A65E-C0493F51832D}" type="datetimeFigureOut">
              <a:rPr lang="en-IN" smtClean="0"/>
              <a:t>21-10-2020</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337D928A-A4C6-4D05-9EF0-2DFCD4C133D6}" type="slidenum">
              <a:rPr lang="en-IN" smtClean="0"/>
              <a:t>‹#›</a:t>
            </a:fld>
            <a:endParaRPr lang="en-IN"/>
          </a:p>
        </p:txBody>
      </p:sp>
      <p:sp>
        <p:nvSpPr>
          <p:cNvPr id="9" name="Content Placeholder 8"/>
          <p:cNvSpPr>
            <a:spLocks noGrp="1"/>
          </p:cNvSpPr>
          <p:nvPr>
            <p:ph sz="quarter" idx="1"/>
          </p:nvPr>
        </p:nvSpPr>
        <p:spPr>
          <a:xfrm>
            <a:off x="1219042" y="1448136"/>
            <a:ext cx="4998070" cy="4573059"/>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6577743" y="1448136"/>
            <a:ext cx="4998070" cy="4573059"/>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19043" y="273115"/>
            <a:ext cx="10361852" cy="1143265"/>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219043" y="1448136"/>
            <a:ext cx="4977752" cy="762176"/>
          </a:xfrm>
          <a:noFill/>
          <a:ln w="12700" cap="sq" cmpd="sng" algn="ctr">
            <a:noFill/>
            <a:prstDash val="solid"/>
          </a:ln>
        </p:spPr>
        <p:txBody>
          <a:bodyPr lIns="85869" anchor="b" anchorCtr="0">
            <a:noAutofit/>
          </a:bodyPr>
          <a:lstStyle>
            <a:lvl1pPr marL="0" indent="0">
              <a:buNone/>
              <a:defRPr sz="2300" b="1">
                <a:solidFill>
                  <a:schemeClr val="accent1"/>
                </a:solidFill>
                <a:latin typeface="+mj-lt"/>
                <a:ea typeface="+mj-ea"/>
                <a:cs typeface="+mj-cs"/>
              </a:defRPr>
            </a:lvl1pPr>
            <a:lvl2pPr>
              <a:buNone/>
              <a:defRPr sz="1900" b="1"/>
            </a:lvl2pPr>
            <a:lvl3pPr>
              <a:buNone/>
              <a:defRPr sz="1700" b="1"/>
            </a:lvl3pPr>
            <a:lvl4pPr>
              <a:buNone/>
              <a:defRPr sz="1500" b="1"/>
            </a:lvl4pPr>
            <a:lvl5pPr>
              <a:buNone/>
              <a:defRPr sz="15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6603142" y="1448136"/>
            <a:ext cx="4977752" cy="762176"/>
          </a:xfrm>
          <a:noFill/>
          <a:ln w="12700" cap="sq" cmpd="sng" algn="ctr">
            <a:noFill/>
            <a:prstDash val="solid"/>
          </a:ln>
        </p:spPr>
        <p:txBody>
          <a:bodyPr lIns="85869" anchor="b" anchorCtr="0">
            <a:noAutofit/>
          </a:bodyPr>
          <a:lstStyle>
            <a:lvl1pPr marL="0" indent="0">
              <a:buNone/>
              <a:defRPr sz="2300" b="1">
                <a:solidFill>
                  <a:schemeClr val="accent1"/>
                </a:solidFill>
                <a:latin typeface="+mj-lt"/>
                <a:ea typeface="+mj-ea"/>
                <a:cs typeface="+mj-cs"/>
              </a:defRPr>
            </a:lvl1pPr>
            <a:lvl2pPr>
              <a:buNone/>
              <a:defRPr sz="1900" b="1"/>
            </a:lvl2pPr>
            <a:lvl3pPr>
              <a:buNone/>
              <a:defRPr sz="1700" b="1"/>
            </a:lvl3pPr>
            <a:lvl4pPr>
              <a:buNone/>
              <a:defRPr sz="1500" b="1"/>
            </a:lvl4pPr>
            <a:lvl5pPr>
              <a:buNone/>
              <a:defRPr sz="15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864F1B35-CC09-4721-A65E-C0493F51832D}" type="datetimeFigureOut">
              <a:rPr lang="en-IN" smtClean="0"/>
              <a:t>21-10-2020</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337D928A-A4C6-4D05-9EF0-2DFCD4C133D6}" type="slidenum">
              <a:rPr lang="en-IN" smtClean="0"/>
              <a:t>‹#›</a:t>
            </a:fld>
            <a:endParaRPr lang="en-IN"/>
          </a:p>
        </p:txBody>
      </p:sp>
      <p:sp>
        <p:nvSpPr>
          <p:cNvPr id="11" name="Content Placeholder 10"/>
          <p:cNvSpPr>
            <a:spLocks noGrp="1"/>
          </p:cNvSpPr>
          <p:nvPr>
            <p:ph sz="half" idx="2"/>
          </p:nvPr>
        </p:nvSpPr>
        <p:spPr>
          <a:xfrm>
            <a:off x="1219043" y="2248421"/>
            <a:ext cx="4977752" cy="38871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6603142" y="2248421"/>
            <a:ext cx="4977752" cy="38871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64F1B35-CC09-4721-A65E-C0493F51832D}" type="datetimeFigureOut">
              <a:rPr lang="en-IN" smtClean="0"/>
              <a:t>21-10-2020</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337D928A-A4C6-4D05-9EF0-2DFCD4C133D6}" type="slidenum">
              <a:rPr lang="en-IN" smtClean="0"/>
              <a:t>‹#›</a:t>
            </a:fld>
            <a:endParaRPr lang="en-I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64F1B35-CC09-4721-A65E-C0493F51832D}" type="datetimeFigureOut">
              <a:rPr lang="en-IN" smtClean="0"/>
              <a:t>21-10-2020</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337D928A-A4C6-4D05-9EF0-2DFCD4C133D6}" type="slidenum">
              <a:rPr lang="en-IN" smtClean="0"/>
              <a:t>‹#›</a:t>
            </a:fld>
            <a:endParaRPr lang="en-I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1" y="2"/>
            <a:ext cx="12190413" cy="6859588"/>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lIns="85869" tIns="42935" rIns="85869" bIns="42935" anchor="ctr"/>
          <a:lstStyle/>
          <a:p>
            <a:pPr algn="ctr" eaLnBrk="1" latinLnBrk="0" hangingPunct="1"/>
            <a:endParaRPr kumimoji="0" lang="en-US"/>
          </a:p>
        </p:txBody>
      </p:sp>
      <p:sp useBgFill="1">
        <p:nvSpPr>
          <p:cNvPr id="9" name="Rounded Rectangle 8"/>
          <p:cNvSpPr/>
          <p:nvPr/>
        </p:nvSpPr>
        <p:spPr>
          <a:xfrm>
            <a:off x="85334" y="69772"/>
            <a:ext cx="12016266" cy="669495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lIns="85869" tIns="42935" rIns="85869" bIns="42935" anchor="ctr"/>
          <a:lstStyle/>
          <a:p>
            <a:pPr algn="ctr" eaLnBrk="1" latinLnBrk="0" hangingPunct="1"/>
            <a:endParaRPr kumimoji="0" lang="en-US"/>
          </a:p>
        </p:txBody>
      </p:sp>
      <p:sp>
        <p:nvSpPr>
          <p:cNvPr id="2" name="Title 1"/>
          <p:cNvSpPr>
            <a:spLocks noGrp="1"/>
          </p:cNvSpPr>
          <p:nvPr>
            <p:ph type="title"/>
          </p:nvPr>
        </p:nvSpPr>
        <p:spPr>
          <a:xfrm>
            <a:off x="1219043" y="273115"/>
            <a:ext cx="10361852" cy="1143265"/>
          </a:xfrm>
        </p:spPr>
        <p:txBody>
          <a:bodyPr anchor="b" anchorCtr="0"/>
          <a:lstStyle>
            <a:lvl1pPr algn="l">
              <a:buNone/>
              <a:defRPr sz="38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219044" y="1600571"/>
            <a:ext cx="2539669" cy="4496841"/>
          </a:xfrm>
        </p:spPr>
        <p:txBody>
          <a:bodyPr/>
          <a:lstStyle>
            <a:lvl1pPr marL="0" indent="0">
              <a:buNone/>
              <a:defRPr sz="1700"/>
            </a:lvl1pPr>
            <a:lvl2pPr>
              <a:buNone/>
              <a:defRPr sz="1100"/>
            </a:lvl2pPr>
            <a:lvl3pPr>
              <a:buNone/>
              <a:defRPr sz="900"/>
            </a:lvl3pPr>
            <a:lvl4pPr>
              <a:buNone/>
              <a:defRPr sz="800"/>
            </a:lvl4pPr>
            <a:lvl5pPr>
              <a:buNone/>
              <a:defRPr sz="8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864F1B35-CC09-4721-A65E-C0493F51832D}" type="datetimeFigureOut">
              <a:rPr lang="en-IN" smtClean="0"/>
              <a:t>21-10-2020</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337D928A-A4C6-4D05-9EF0-2DFCD4C133D6}" type="slidenum">
              <a:rPr lang="en-IN" smtClean="0"/>
              <a:t>‹#›</a:t>
            </a:fld>
            <a:endParaRPr lang="en-IN"/>
          </a:p>
        </p:txBody>
      </p:sp>
      <p:sp>
        <p:nvSpPr>
          <p:cNvPr id="11" name="Content Placeholder 10"/>
          <p:cNvSpPr>
            <a:spLocks noGrp="1"/>
          </p:cNvSpPr>
          <p:nvPr>
            <p:ph sz="quarter" idx="1"/>
          </p:nvPr>
        </p:nvSpPr>
        <p:spPr>
          <a:xfrm>
            <a:off x="3961886" y="1600571"/>
            <a:ext cx="7619009" cy="4496841"/>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19042" y="4901687"/>
            <a:ext cx="9752330" cy="522409"/>
          </a:xfrm>
        </p:spPr>
        <p:txBody>
          <a:bodyPr anchor="ctr">
            <a:noAutofit/>
          </a:bodyPr>
          <a:lstStyle>
            <a:lvl1pPr algn="l">
              <a:buNone/>
              <a:defRPr sz="26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1219042" y="5447087"/>
            <a:ext cx="9752330" cy="685958"/>
          </a:xfrm>
        </p:spPr>
        <p:txBody>
          <a:bodyPr/>
          <a:lstStyle>
            <a:lvl1pPr marL="0" indent="0">
              <a:buFontTx/>
              <a:buNone/>
              <a:defRPr sz="1500"/>
            </a:lvl1pPr>
            <a:lvl2pPr>
              <a:defRPr sz="1100"/>
            </a:lvl2pPr>
            <a:lvl3pPr>
              <a:defRPr sz="900"/>
            </a:lvl3pPr>
            <a:lvl4pPr>
              <a:defRPr sz="800"/>
            </a:lvl4pPr>
            <a:lvl5pPr>
              <a:defRPr sz="8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864F1B35-CC09-4721-A65E-C0493F51832D}" type="datetimeFigureOut">
              <a:rPr lang="en-IN" smtClean="0"/>
              <a:t>21-10-2020</a:t>
            </a:fld>
            <a:endParaRPr lang="en-IN"/>
          </a:p>
        </p:txBody>
      </p:sp>
      <p:sp>
        <p:nvSpPr>
          <p:cNvPr id="6" name="Footer Placeholder 5"/>
          <p:cNvSpPr>
            <a:spLocks noGrp="1"/>
          </p:cNvSpPr>
          <p:nvPr>
            <p:ph type="ftr" sz="quarter" idx="11"/>
          </p:nvPr>
        </p:nvSpPr>
        <p:spPr>
          <a:xfrm>
            <a:off x="1219042" y="6173630"/>
            <a:ext cx="5180926" cy="457305"/>
          </a:xfrm>
        </p:spPr>
        <p:txBody>
          <a:bodyPr/>
          <a:lstStyle/>
          <a:p>
            <a:endParaRPr lang="en-IN"/>
          </a:p>
        </p:txBody>
      </p:sp>
      <p:sp>
        <p:nvSpPr>
          <p:cNvPr id="7" name="Slide Number Placeholder 6"/>
          <p:cNvSpPr>
            <a:spLocks noGrp="1"/>
          </p:cNvSpPr>
          <p:nvPr>
            <p:ph type="sldNum" sz="quarter" idx="12"/>
          </p:nvPr>
        </p:nvSpPr>
        <p:spPr>
          <a:xfrm>
            <a:off x="195046" y="6210215"/>
            <a:ext cx="609522" cy="457305"/>
          </a:xfrm>
        </p:spPr>
        <p:txBody>
          <a:bodyPr/>
          <a:lstStyle/>
          <a:p>
            <a:fld id="{337D928A-A4C6-4D05-9EF0-2DFCD4C133D6}" type="slidenum">
              <a:rPr lang="en-IN" smtClean="0"/>
              <a:t>‹#›</a:t>
            </a:fld>
            <a:endParaRPr lang="en-IN"/>
          </a:p>
        </p:txBody>
      </p:sp>
      <p:sp>
        <p:nvSpPr>
          <p:cNvPr id="11" name="Rectangle 10"/>
          <p:cNvSpPr/>
          <p:nvPr/>
        </p:nvSpPr>
        <p:spPr>
          <a:xfrm flipV="1">
            <a:off x="91066" y="4684642"/>
            <a:ext cx="12007557" cy="91462"/>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lIns="85869" tIns="42935" rIns="85869" bIns="42935" anchor="ctr"/>
          <a:lstStyle/>
          <a:p>
            <a:pPr algn="ctr" eaLnBrk="1" latinLnBrk="0" hangingPunct="1"/>
            <a:endParaRPr kumimoji="0" lang="en-US"/>
          </a:p>
        </p:txBody>
      </p:sp>
      <p:sp>
        <p:nvSpPr>
          <p:cNvPr id="12" name="Rectangle 11"/>
          <p:cNvSpPr/>
          <p:nvPr/>
        </p:nvSpPr>
        <p:spPr>
          <a:xfrm>
            <a:off x="91333" y="4651554"/>
            <a:ext cx="12007289" cy="4572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lIns="85869" tIns="42935" rIns="85869" bIns="42935" anchor="ctr"/>
          <a:lstStyle/>
          <a:p>
            <a:pPr algn="ctr" eaLnBrk="1" latinLnBrk="0" hangingPunct="1"/>
            <a:endParaRPr kumimoji="0" lang="en-US"/>
          </a:p>
        </p:txBody>
      </p:sp>
      <p:sp>
        <p:nvSpPr>
          <p:cNvPr id="13" name="Rectangle 12"/>
          <p:cNvSpPr/>
          <p:nvPr/>
        </p:nvSpPr>
        <p:spPr>
          <a:xfrm>
            <a:off x="91337" y="4774332"/>
            <a:ext cx="12007286" cy="48819"/>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lIns="85869" tIns="42935" rIns="85869" bIns="42935" anchor="ctr"/>
          <a:lstStyle/>
          <a:p>
            <a:pPr algn="ctr" eaLnBrk="1" latinLnBrk="0" hangingPunct="1"/>
            <a:endParaRPr kumimoji="0" lang="en-US"/>
          </a:p>
        </p:txBody>
      </p:sp>
      <p:sp>
        <p:nvSpPr>
          <p:cNvPr id="3" name="Picture Placeholder 2"/>
          <p:cNvSpPr>
            <a:spLocks noGrp="1"/>
          </p:cNvSpPr>
          <p:nvPr>
            <p:ph type="pic" idx="1"/>
          </p:nvPr>
        </p:nvSpPr>
        <p:spPr>
          <a:xfrm>
            <a:off x="91069" y="66691"/>
            <a:ext cx="12000934" cy="4582586"/>
          </a:xfrm>
          <a:prstGeom prst="round2SameRect">
            <a:avLst>
              <a:gd name="adj1" fmla="val 7101"/>
              <a:gd name="adj2" fmla="val 0"/>
            </a:avLst>
          </a:prstGeom>
          <a:solidFill>
            <a:schemeClr val="bg2"/>
          </a:solidFill>
          <a:ln w="6350">
            <a:solidFill>
              <a:schemeClr val="tx1"/>
            </a:solidFill>
          </a:ln>
        </p:spPr>
        <p:txBody>
          <a:bodyPr/>
          <a:lstStyle>
            <a:lvl1pPr marL="0" indent="0">
              <a:buNone/>
              <a:defRPr sz="30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9" name="Rectangle 8"/>
          <p:cNvSpPr/>
          <p:nvPr/>
        </p:nvSpPr>
        <p:spPr>
          <a:xfrm>
            <a:off x="1" y="2"/>
            <a:ext cx="12190413" cy="6859588"/>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lIns="85869" tIns="42935" rIns="85869" bIns="42935" rtlCol="0" anchor="ctr"/>
          <a:lstStyle/>
          <a:p>
            <a:pPr algn="ctr" eaLnBrk="1" latinLnBrk="0" hangingPunct="1"/>
            <a:endParaRPr kumimoji="0" lang="en-US"/>
          </a:p>
        </p:txBody>
      </p:sp>
      <p:sp useBgFill="1">
        <p:nvSpPr>
          <p:cNvPr id="8" name="Rounded Rectangle 7"/>
          <p:cNvSpPr/>
          <p:nvPr/>
        </p:nvSpPr>
        <p:spPr>
          <a:xfrm>
            <a:off x="85334" y="69772"/>
            <a:ext cx="12016266" cy="669495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lIns="85869" tIns="42935" rIns="85869" bIns="42935" anchor="ctr"/>
          <a:lstStyle/>
          <a:p>
            <a:pPr algn="ctr" eaLnBrk="1" latinLnBrk="0" hangingPunct="1"/>
            <a:endParaRPr kumimoji="0" lang="en-US"/>
          </a:p>
        </p:txBody>
      </p:sp>
      <p:sp>
        <p:nvSpPr>
          <p:cNvPr id="22" name="Title Placeholder 21"/>
          <p:cNvSpPr>
            <a:spLocks noGrp="1"/>
          </p:cNvSpPr>
          <p:nvPr>
            <p:ph type="title"/>
          </p:nvPr>
        </p:nvSpPr>
        <p:spPr>
          <a:xfrm>
            <a:off x="1219043" y="274703"/>
            <a:ext cx="10361852" cy="1143265"/>
          </a:xfrm>
          <a:prstGeom prst="rect">
            <a:avLst/>
          </a:prstGeom>
        </p:spPr>
        <p:txBody>
          <a:bodyPr lIns="85869" tIns="42935" rIns="85869" bIns="85869"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1219043" y="1448136"/>
            <a:ext cx="10361852" cy="4573059"/>
          </a:xfrm>
          <a:prstGeom prst="rect">
            <a:avLst/>
          </a:prstGeom>
        </p:spPr>
        <p:txBody>
          <a:bodyPr lIns="85869" tIns="42935" rIns="85869" bIns="42935">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8228529" y="6192684"/>
            <a:ext cx="3301570" cy="476361"/>
          </a:xfrm>
          <a:prstGeom prst="rect">
            <a:avLst/>
          </a:prstGeom>
        </p:spPr>
        <p:txBody>
          <a:bodyPr lIns="85869" tIns="42935" rIns="85869" bIns="42935" anchor="ctr" anchorCtr="0"/>
          <a:lstStyle>
            <a:lvl1pPr algn="r" eaLnBrk="1" latinLnBrk="0" hangingPunct="1">
              <a:defRPr kumimoji="0" sz="1300">
                <a:solidFill>
                  <a:schemeClr val="tx2"/>
                </a:solidFill>
              </a:defRPr>
            </a:lvl1pPr>
          </a:lstStyle>
          <a:p>
            <a:fld id="{864F1B35-CC09-4721-A65E-C0493F51832D}" type="datetimeFigureOut">
              <a:rPr lang="en-IN" smtClean="0"/>
              <a:t>21-10-2020</a:t>
            </a:fld>
            <a:endParaRPr lang="en-IN"/>
          </a:p>
        </p:txBody>
      </p:sp>
      <p:sp>
        <p:nvSpPr>
          <p:cNvPr id="3" name="Footer Placeholder 2"/>
          <p:cNvSpPr>
            <a:spLocks noGrp="1"/>
          </p:cNvSpPr>
          <p:nvPr>
            <p:ph type="ftr" sz="quarter" idx="3"/>
          </p:nvPr>
        </p:nvSpPr>
        <p:spPr>
          <a:xfrm>
            <a:off x="1219042" y="6173630"/>
            <a:ext cx="5282512" cy="457305"/>
          </a:xfrm>
          <a:prstGeom prst="rect">
            <a:avLst/>
          </a:prstGeom>
        </p:spPr>
        <p:txBody>
          <a:bodyPr lIns="85869" tIns="42935" rIns="85869" bIns="42935" anchor="ctr" anchorCtr="0"/>
          <a:lstStyle>
            <a:lvl1pPr eaLnBrk="1" latinLnBrk="0" hangingPunct="1">
              <a:defRPr kumimoji="0" sz="1300">
                <a:solidFill>
                  <a:schemeClr val="tx2"/>
                </a:solidFill>
              </a:defRPr>
            </a:lvl1pPr>
          </a:lstStyle>
          <a:p>
            <a:endParaRPr lang="en-IN"/>
          </a:p>
        </p:txBody>
      </p:sp>
      <p:sp>
        <p:nvSpPr>
          <p:cNvPr id="23" name="Slide Number Placeholder 22"/>
          <p:cNvSpPr>
            <a:spLocks noGrp="1"/>
          </p:cNvSpPr>
          <p:nvPr>
            <p:ph type="sldNum" sz="quarter" idx="4"/>
          </p:nvPr>
        </p:nvSpPr>
        <p:spPr>
          <a:xfrm>
            <a:off x="195046" y="6211739"/>
            <a:ext cx="609522" cy="457305"/>
          </a:xfrm>
          <a:prstGeom prst="ellipse">
            <a:avLst/>
          </a:prstGeom>
          <a:solidFill>
            <a:schemeClr val="accent1"/>
          </a:solidFill>
        </p:spPr>
        <p:txBody>
          <a:bodyPr wrap="none" lIns="0" tIns="0" rIns="0" bIns="0" anchor="ctr" anchorCtr="1">
            <a:noAutofit/>
          </a:bodyPr>
          <a:lstStyle>
            <a:lvl1pPr algn="ctr" eaLnBrk="1" latinLnBrk="0" hangingPunct="1">
              <a:defRPr kumimoji="0" sz="1300">
                <a:solidFill>
                  <a:srgbClr val="FFFFFF"/>
                </a:solidFill>
                <a:latin typeface="+mj-lt"/>
                <a:ea typeface="+mj-ea"/>
                <a:cs typeface="+mj-cs"/>
              </a:defRPr>
            </a:lvl1pPr>
          </a:lstStyle>
          <a:p>
            <a:fld id="{337D928A-A4C6-4D05-9EF0-2DFCD4C133D6}" type="slidenum">
              <a:rPr lang="en-IN" smtClean="0"/>
              <a:t>‹#›</a:t>
            </a:fld>
            <a:endParaRPr lang="en-IN"/>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3800" kern="1200">
          <a:solidFill>
            <a:schemeClr val="tx2"/>
          </a:solidFill>
          <a:latin typeface="+mj-lt"/>
          <a:ea typeface="+mj-ea"/>
          <a:cs typeface="+mj-cs"/>
        </a:defRPr>
      </a:lvl1pPr>
    </p:titleStyle>
    <p:bodyStyle>
      <a:lvl1pPr marL="257609" indent="-257609" algn="l" rtl="0" eaLnBrk="1" latinLnBrk="0" hangingPunct="1">
        <a:spcBef>
          <a:spcPts val="545"/>
        </a:spcBef>
        <a:buClr>
          <a:schemeClr val="accent1"/>
        </a:buClr>
        <a:buSzPct val="85000"/>
        <a:buFont typeface="Wingdings 2"/>
        <a:buChar char=""/>
        <a:defRPr kumimoji="0" sz="2400" kern="1200">
          <a:solidFill>
            <a:schemeClr val="tx1"/>
          </a:solidFill>
          <a:latin typeface="+mn-lt"/>
          <a:ea typeface="+mn-ea"/>
          <a:cs typeface="+mn-cs"/>
        </a:defRPr>
      </a:lvl1pPr>
      <a:lvl2pPr marL="515218" indent="-214674" algn="l" rtl="0" eaLnBrk="1" latinLnBrk="0" hangingPunct="1">
        <a:spcBef>
          <a:spcPts val="348"/>
        </a:spcBef>
        <a:buClr>
          <a:schemeClr val="accent2"/>
        </a:buClr>
        <a:buSzPct val="85000"/>
        <a:buFont typeface="Wingdings 2"/>
        <a:buChar char=""/>
        <a:defRPr kumimoji="0" sz="2300" kern="1200">
          <a:solidFill>
            <a:schemeClr val="tx1"/>
          </a:solidFill>
          <a:latin typeface="+mn-lt"/>
          <a:ea typeface="+mn-ea"/>
          <a:cs typeface="+mn-cs"/>
        </a:defRPr>
      </a:lvl2pPr>
      <a:lvl3pPr marL="772827" indent="-214674" algn="l" rtl="0" eaLnBrk="1" latinLnBrk="0" hangingPunct="1">
        <a:spcBef>
          <a:spcPts val="348"/>
        </a:spcBef>
        <a:buClr>
          <a:schemeClr val="accent1">
            <a:tint val="60000"/>
          </a:schemeClr>
        </a:buClr>
        <a:buSzPct val="85000"/>
        <a:buFont typeface="Wingdings 2"/>
        <a:buChar char=""/>
        <a:defRPr kumimoji="0" sz="1900" kern="1200">
          <a:solidFill>
            <a:schemeClr val="tx1"/>
          </a:solidFill>
          <a:latin typeface="+mn-lt"/>
          <a:ea typeface="+mn-ea"/>
          <a:cs typeface="+mn-cs"/>
        </a:defRPr>
      </a:lvl3pPr>
      <a:lvl4pPr marL="1030435" indent="-214674" algn="l" rtl="0" eaLnBrk="1" latinLnBrk="0" hangingPunct="1">
        <a:spcBef>
          <a:spcPts val="348"/>
        </a:spcBef>
        <a:buClr>
          <a:schemeClr val="accent3"/>
        </a:buClr>
        <a:buSzPct val="80000"/>
        <a:buFont typeface="Wingdings 2"/>
        <a:buChar char=""/>
        <a:defRPr kumimoji="0" sz="1900" kern="1200">
          <a:solidFill>
            <a:schemeClr val="tx1"/>
          </a:solidFill>
          <a:latin typeface="+mn-lt"/>
          <a:ea typeface="+mn-ea"/>
          <a:cs typeface="+mn-cs"/>
        </a:defRPr>
      </a:lvl4pPr>
      <a:lvl5pPr marL="1288044" indent="-214674" algn="l" rtl="0" eaLnBrk="1" latinLnBrk="0" hangingPunct="1">
        <a:spcBef>
          <a:spcPts val="348"/>
        </a:spcBef>
        <a:buClr>
          <a:schemeClr val="accent3"/>
        </a:buClr>
        <a:buFontTx/>
        <a:buChar char="o"/>
        <a:defRPr kumimoji="0" sz="1900" kern="1200">
          <a:solidFill>
            <a:schemeClr val="tx1"/>
          </a:solidFill>
          <a:latin typeface="+mn-lt"/>
          <a:ea typeface="+mn-ea"/>
          <a:cs typeface="+mn-cs"/>
        </a:defRPr>
      </a:lvl5pPr>
      <a:lvl6pPr marL="1545653" indent="-214674" algn="l" rtl="0" eaLnBrk="1" latinLnBrk="0" hangingPunct="1">
        <a:spcBef>
          <a:spcPts val="348"/>
        </a:spcBef>
        <a:buClr>
          <a:schemeClr val="accent3"/>
        </a:buClr>
        <a:buChar char="•"/>
        <a:defRPr kumimoji="0" sz="1700" kern="1200" baseline="0">
          <a:solidFill>
            <a:schemeClr val="tx1"/>
          </a:solidFill>
          <a:latin typeface="+mn-lt"/>
          <a:ea typeface="+mn-ea"/>
          <a:cs typeface="+mn-cs"/>
        </a:defRPr>
      </a:lvl6pPr>
      <a:lvl7pPr marL="1803262" indent="-214674" algn="l" rtl="0" eaLnBrk="1" latinLnBrk="0" hangingPunct="1">
        <a:spcBef>
          <a:spcPts val="348"/>
        </a:spcBef>
        <a:buClr>
          <a:schemeClr val="accent2"/>
        </a:buClr>
        <a:buChar char="•"/>
        <a:defRPr kumimoji="0" sz="1700" kern="1200">
          <a:solidFill>
            <a:schemeClr val="tx1"/>
          </a:solidFill>
          <a:latin typeface="+mn-lt"/>
          <a:ea typeface="+mn-ea"/>
          <a:cs typeface="+mn-cs"/>
        </a:defRPr>
      </a:lvl7pPr>
      <a:lvl8pPr marL="2060871" indent="-214674" algn="l" rtl="0" eaLnBrk="1" latinLnBrk="0" hangingPunct="1">
        <a:spcBef>
          <a:spcPts val="348"/>
        </a:spcBef>
        <a:buClr>
          <a:schemeClr val="accent1">
            <a:tint val="60000"/>
          </a:schemeClr>
        </a:buClr>
        <a:buChar char="•"/>
        <a:defRPr kumimoji="0" sz="1700" kern="1200">
          <a:solidFill>
            <a:schemeClr val="tx1"/>
          </a:solidFill>
          <a:latin typeface="+mn-lt"/>
          <a:ea typeface="+mn-ea"/>
          <a:cs typeface="+mn-cs"/>
        </a:defRPr>
      </a:lvl8pPr>
      <a:lvl9pPr marL="2318479" indent="-214674" algn="l" rtl="0" eaLnBrk="1" latinLnBrk="0" hangingPunct="1">
        <a:spcBef>
          <a:spcPts val="348"/>
        </a:spcBef>
        <a:buClr>
          <a:schemeClr val="accent2">
            <a:tint val="60000"/>
          </a:schemeClr>
        </a:buClr>
        <a:buChar char="•"/>
        <a:defRPr kumimoji="0" sz="17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29348" algn="l" rtl="0" eaLnBrk="1" latinLnBrk="0" hangingPunct="1">
        <a:defRPr kumimoji="0" kern="1200">
          <a:solidFill>
            <a:schemeClr val="tx1"/>
          </a:solidFill>
          <a:latin typeface="+mn-lt"/>
          <a:ea typeface="+mn-ea"/>
          <a:cs typeface="+mn-cs"/>
        </a:defRPr>
      </a:lvl2pPr>
      <a:lvl3pPr marL="858696" algn="l" rtl="0" eaLnBrk="1" latinLnBrk="0" hangingPunct="1">
        <a:defRPr kumimoji="0" kern="1200">
          <a:solidFill>
            <a:schemeClr val="tx1"/>
          </a:solidFill>
          <a:latin typeface="+mn-lt"/>
          <a:ea typeface="+mn-ea"/>
          <a:cs typeface="+mn-cs"/>
        </a:defRPr>
      </a:lvl3pPr>
      <a:lvl4pPr marL="1288044" algn="l" rtl="0" eaLnBrk="1" latinLnBrk="0" hangingPunct="1">
        <a:defRPr kumimoji="0" kern="1200">
          <a:solidFill>
            <a:schemeClr val="tx1"/>
          </a:solidFill>
          <a:latin typeface="+mn-lt"/>
          <a:ea typeface="+mn-ea"/>
          <a:cs typeface="+mn-cs"/>
        </a:defRPr>
      </a:lvl4pPr>
      <a:lvl5pPr marL="1717392" algn="l" rtl="0" eaLnBrk="1" latinLnBrk="0" hangingPunct="1">
        <a:defRPr kumimoji="0" kern="1200">
          <a:solidFill>
            <a:schemeClr val="tx1"/>
          </a:solidFill>
          <a:latin typeface="+mn-lt"/>
          <a:ea typeface="+mn-ea"/>
          <a:cs typeface="+mn-cs"/>
        </a:defRPr>
      </a:lvl5pPr>
      <a:lvl6pPr marL="2146740" algn="l" rtl="0" eaLnBrk="1" latinLnBrk="0" hangingPunct="1">
        <a:defRPr kumimoji="0" kern="1200">
          <a:solidFill>
            <a:schemeClr val="tx1"/>
          </a:solidFill>
          <a:latin typeface="+mn-lt"/>
          <a:ea typeface="+mn-ea"/>
          <a:cs typeface="+mn-cs"/>
        </a:defRPr>
      </a:lvl6pPr>
      <a:lvl7pPr marL="2576088" algn="l" rtl="0" eaLnBrk="1" latinLnBrk="0" hangingPunct="1">
        <a:defRPr kumimoji="0" kern="1200">
          <a:solidFill>
            <a:schemeClr val="tx1"/>
          </a:solidFill>
          <a:latin typeface="+mn-lt"/>
          <a:ea typeface="+mn-ea"/>
          <a:cs typeface="+mn-cs"/>
        </a:defRPr>
      </a:lvl7pPr>
      <a:lvl8pPr marL="3005436" algn="l" rtl="0" eaLnBrk="1" latinLnBrk="0" hangingPunct="1">
        <a:defRPr kumimoji="0" kern="1200">
          <a:solidFill>
            <a:schemeClr val="tx1"/>
          </a:solidFill>
          <a:latin typeface="+mn-lt"/>
          <a:ea typeface="+mn-ea"/>
          <a:cs typeface="+mn-cs"/>
        </a:defRPr>
      </a:lvl8pPr>
      <a:lvl9pPr marL="3434784"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7.gif"/><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8.gi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7797" y="333451"/>
            <a:ext cx="10816001" cy="6103072"/>
          </a:xfrm>
          <a:prstGeom prst="rect">
            <a:avLst/>
          </a:prstGeom>
        </p:spPr>
      </p:pic>
      <p:sp>
        <p:nvSpPr>
          <p:cNvPr id="5" name="TextBox 4"/>
          <p:cNvSpPr txBox="1"/>
          <p:nvPr/>
        </p:nvSpPr>
        <p:spPr>
          <a:xfrm>
            <a:off x="910630" y="765498"/>
            <a:ext cx="4680520" cy="2862322"/>
          </a:xfrm>
          <a:prstGeom prst="rect">
            <a:avLst/>
          </a:prstGeom>
          <a:noFill/>
        </p:spPr>
        <p:txBody>
          <a:bodyPr wrap="square" rtlCol="0">
            <a:spAutoFit/>
          </a:bodyPr>
          <a:lstStyle/>
          <a:p>
            <a:r>
              <a:rPr lang="en-US" sz="6000" dirty="0" smtClean="0">
                <a:solidFill>
                  <a:schemeClr val="bg1"/>
                </a:solidFill>
                <a:latin typeface="Castellar" pitchFamily="18" charset="0"/>
              </a:rPr>
              <a:t>Welcome Back to Class </a:t>
            </a:r>
            <a:endParaRPr lang="en-IN" sz="6000" dirty="0">
              <a:solidFill>
                <a:schemeClr val="bg1"/>
              </a:solidFill>
              <a:latin typeface="Castellar" pitchFamily="18" charset="0"/>
            </a:endParaRPr>
          </a:p>
        </p:txBody>
      </p:sp>
    </p:spTree>
    <p:extLst>
      <p:ext uri="{BB962C8B-B14F-4D97-AF65-F5344CB8AC3E}">
        <p14:creationId xmlns:p14="http://schemas.microsoft.com/office/powerpoint/2010/main" val="33849895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IN" b="1" u="sng" dirty="0"/>
              <a:t>Stock Market</a:t>
            </a:r>
            <a:endParaRPr lang="en-IN" u="sng" dirty="0"/>
          </a:p>
        </p:txBody>
      </p:sp>
      <p:sp>
        <p:nvSpPr>
          <p:cNvPr id="3" name="Content Placeholder 2"/>
          <p:cNvSpPr>
            <a:spLocks noGrp="1"/>
          </p:cNvSpPr>
          <p:nvPr>
            <p:ph sz="quarter" idx="1"/>
          </p:nvPr>
        </p:nvSpPr>
        <p:spPr/>
        <p:txBody>
          <a:bodyPr>
            <a:normAutofit/>
          </a:bodyPr>
          <a:lstStyle/>
          <a:p>
            <a:r>
              <a:rPr lang="en-US" dirty="0"/>
              <a:t>The stock market or equity market offers opportunity to investors to increase their income without the high risk of entering into their own businesses with high overheads and startup costs. On the other hand, selling of stocks did help the companies themselves expand exponentially. When you purchase a company’s shares it is generally associated with the increased in the company’s worth. Therefore, trading on the stock or equity markets can be a win-win for both investor and owner.</a:t>
            </a:r>
          </a:p>
          <a:p>
            <a:endParaRPr lang="en-IN" dirty="0"/>
          </a:p>
        </p:txBody>
      </p:sp>
    </p:spTree>
    <p:extLst>
      <p:ext uri="{BB962C8B-B14F-4D97-AF65-F5344CB8AC3E}">
        <p14:creationId xmlns:p14="http://schemas.microsoft.com/office/powerpoint/2010/main" val="407635900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IN" b="1" u="sng" dirty="0"/>
              <a:t>Stock Market</a:t>
            </a:r>
            <a:endParaRPr lang="en-IN" u="sng" dirty="0"/>
          </a:p>
        </p:txBody>
      </p:sp>
      <p:sp>
        <p:nvSpPr>
          <p:cNvPr id="3" name="Content Placeholder 2"/>
          <p:cNvSpPr>
            <a:spLocks noGrp="1"/>
          </p:cNvSpPr>
          <p:nvPr>
            <p:ph sz="quarter" idx="1"/>
          </p:nvPr>
        </p:nvSpPr>
        <p:spPr/>
        <p:txBody>
          <a:bodyPr/>
          <a:lstStyle/>
          <a:p>
            <a:r>
              <a:rPr lang="en-US" dirty="0"/>
              <a:t>There is a negative risk however small or large depending on the amount of stock bought, that one can lose money in a trading environment.  If the stocks traders hold from the company lose value, then so does the trader. If he decides to sell his stocks when the value is lower, he will sell at a loss.</a:t>
            </a:r>
          </a:p>
          <a:p>
            <a:endParaRPr lang="en-IN" dirty="0"/>
          </a:p>
        </p:txBody>
      </p:sp>
    </p:spTree>
    <p:extLst>
      <p:ext uri="{BB962C8B-B14F-4D97-AF65-F5344CB8AC3E}">
        <p14:creationId xmlns:p14="http://schemas.microsoft.com/office/powerpoint/2010/main" val="109184898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sz="quarter" idx="4294967295"/>
            <p:extLst>
              <p:ext uri="{D42A27DB-BD31-4B8C-83A1-F6EECF244321}">
                <p14:modId xmlns:p14="http://schemas.microsoft.com/office/powerpoint/2010/main" val="1864966699"/>
              </p:ext>
            </p:extLst>
          </p:nvPr>
        </p:nvGraphicFramePr>
        <p:xfrm>
          <a:off x="118542" y="31750"/>
          <a:ext cx="12071761" cy="6709640"/>
        </p:xfrm>
        <a:graphic>
          <a:graphicData uri="http://schemas.openxmlformats.org/drawingml/2006/table">
            <a:tbl>
              <a:tblPr/>
              <a:tblGrid>
                <a:gridCol w="3496648"/>
                <a:gridCol w="2913873"/>
                <a:gridCol w="5661240"/>
              </a:tblGrid>
              <a:tr h="331853">
                <a:tc gridSpan="3">
                  <a:txBody>
                    <a:bodyPr/>
                    <a:lstStyle/>
                    <a:p>
                      <a:pPr algn="ctr"/>
                      <a:r>
                        <a:rPr lang="en-IN" sz="2200" b="1" dirty="0">
                          <a:solidFill>
                            <a:schemeClr val="tx1"/>
                          </a:solidFill>
                        </a:rPr>
                        <a:t>Main Stock Exchanges</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6F6"/>
                    </a:solidFill>
                  </a:tcPr>
                </a:tc>
                <a:tc hMerge="1">
                  <a:txBody>
                    <a:bodyPr/>
                    <a:lstStyle/>
                    <a:p>
                      <a:endParaRPr lang="en-IN"/>
                    </a:p>
                  </a:txBody>
                  <a:tcPr/>
                </a:tc>
                <a:tc hMerge="1">
                  <a:txBody>
                    <a:bodyPr/>
                    <a:lstStyle/>
                    <a:p>
                      <a:endParaRPr lang="en-IN"/>
                    </a:p>
                  </a:txBody>
                  <a:tcPr/>
                </a:tc>
              </a:tr>
              <a:tr h="292676">
                <a:tc>
                  <a:txBody>
                    <a:bodyPr/>
                    <a:lstStyle/>
                    <a:p>
                      <a:r>
                        <a:rPr lang="en-IN" sz="1900" b="1">
                          <a:solidFill>
                            <a:schemeClr val="tx1"/>
                          </a:solidFill>
                          <a:effectLst/>
                        </a:rPr>
                        <a:t>Local Stock Exchange</a:t>
                      </a:r>
                      <a:endParaRPr lang="en-IN" sz="1900">
                        <a:solidFill>
                          <a:schemeClr val="tx1"/>
                        </a:solidFill>
                        <a:effectLst/>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6F6"/>
                    </a:solidFill>
                  </a:tcPr>
                </a:tc>
                <a:tc>
                  <a:txBody>
                    <a:bodyPr/>
                    <a:lstStyle/>
                    <a:p>
                      <a:r>
                        <a:rPr lang="en-IN" sz="1900" b="1">
                          <a:solidFill>
                            <a:schemeClr val="tx1"/>
                          </a:solidFill>
                          <a:effectLst/>
                        </a:rPr>
                        <a:t>Region</a:t>
                      </a:r>
                      <a:endParaRPr lang="en-IN" sz="1900">
                        <a:solidFill>
                          <a:schemeClr val="tx1"/>
                        </a:solidFill>
                        <a:effectLst/>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6F6"/>
                    </a:solidFill>
                  </a:tcPr>
                </a:tc>
                <a:tc>
                  <a:txBody>
                    <a:bodyPr/>
                    <a:lstStyle/>
                    <a:p>
                      <a:r>
                        <a:rPr lang="en-IN" sz="1900" b="1" dirty="0">
                          <a:solidFill>
                            <a:schemeClr val="tx1"/>
                          </a:solidFill>
                          <a:effectLst/>
                        </a:rPr>
                        <a:t>Public Listing</a:t>
                      </a:r>
                      <a:endParaRPr lang="en-IN" sz="1900" dirty="0">
                        <a:solidFill>
                          <a:schemeClr val="tx1"/>
                        </a:solidFill>
                        <a:effectLst/>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6F6"/>
                    </a:solidFill>
                  </a:tcPr>
                </a:tc>
              </a:tr>
              <a:tr h="663706">
                <a:tc>
                  <a:txBody>
                    <a:bodyPr/>
                    <a:lstStyle/>
                    <a:p>
                      <a:r>
                        <a:rPr lang="en-IN" sz="2200" b="1">
                          <a:solidFill>
                            <a:schemeClr val="tx1"/>
                          </a:solidFill>
                          <a:effectLst/>
                        </a:rPr>
                        <a:t>New York Stock Exchange</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1F1F1"/>
                    </a:solidFill>
                  </a:tcPr>
                </a:tc>
                <a:tc>
                  <a:txBody>
                    <a:bodyPr/>
                    <a:lstStyle/>
                    <a:p>
                      <a:r>
                        <a:rPr lang="en-US" sz="2200">
                          <a:solidFill>
                            <a:schemeClr val="tx1"/>
                          </a:solidFill>
                          <a:effectLst/>
                        </a:rPr>
                        <a:t>New York, United States of America</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1F1F1"/>
                    </a:solidFill>
                  </a:tcPr>
                </a:tc>
                <a:tc>
                  <a:txBody>
                    <a:bodyPr/>
                    <a:lstStyle/>
                    <a:p>
                      <a:pPr>
                        <a:buFont typeface="Arial"/>
                        <a:buChar char="•"/>
                      </a:pPr>
                      <a:r>
                        <a:rPr lang="en-US" sz="2200" b="0" u="none" strike="noStrike" dirty="0">
                          <a:solidFill>
                            <a:schemeClr val="tx1"/>
                          </a:solidFill>
                          <a:effectLst/>
                        </a:rPr>
                        <a:t>Dow Jones Industrial </a:t>
                      </a:r>
                      <a:r>
                        <a:rPr lang="en-US" sz="2200" b="0" u="none" strike="noStrike" dirty="0" smtClean="0">
                          <a:solidFill>
                            <a:schemeClr val="tx1"/>
                          </a:solidFill>
                          <a:effectLst/>
                        </a:rPr>
                        <a:t>Average,</a:t>
                      </a:r>
                      <a:r>
                        <a:rPr lang="en-US" sz="2200" b="0" u="none" strike="noStrike" baseline="0" dirty="0" smtClean="0">
                          <a:solidFill>
                            <a:schemeClr val="tx1"/>
                          </a:solidFill>
                          <a:effectLst/>
                        </a:rPr>
                        <a:t> </a:t>
                      </a:r>
                      <a:r>
                        <a:rPr lang="en-US" sz="2200" b="0" u="none" strike="noStrike" dirty="0" smtClean="0">
                          <a:solidFill>
                            <a:schemeClr val="tx1"/>
                          </a:solidFill>
                          <a:effectLst/>
                        </a:rPr>
                        <a:t>S&amp;P </a:t>
                      </a:r>
                      <a:r>
                        <a:rPr lang="en-US" sz="2200" b="0" u="none" strike="noStrike" dirty="0">
                          <a:solidFill>
                            <a:schemeClr val="tx1"/>
                          </a:solidFill>
                          <a:effectLst/>
                        </a:rPr>
                        <a:t>500</a:t>
                      </a:r>
                      <a:endParaRPr lang="en-US" sz="2200" dirty="0">
                        <a:solidFill>
                          <a:schemeClr val="tx1"/>
                        </a:solidFill>
                        <a:effectLst/>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1F1F1"/>
                    </a:solidFill>
                  </a:tcPr>
                </a:tc>
              </a:tr>
              <a:tr h="663706">
                <a:tc>
                  <a:txBody>
                    <a:bodyPr/>
                    <a:lstStyle/>
                    <a:p>
                      <a:r>
                        <a:rPr lang="en-IN" sz="2200" b="1">
                          <a:solidFill>
                            <a:schemeClr val="tx1"/>
                          </a:solidFill>
                          <a:effectLst/>
                        </a:rPr>
                        <a:t>NASDAQ</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6F6"/>
                    </a:solidFill>
                  </a:tcPr>
                </a:tc>
                <a:tc>
                  <a:txBody>
                    <a:bodyPr/>
                    <a:lstStyle/>
                    <a:p>
                      <a:r>
                        <a:rPr lang="en-US" sz="2200">
                          <a:solidFill>
                            <a:schemeClr val="tx1"/>
                          </a:solidFill>
                          <a:effectLst/>
                        </a:rPr>
                        <a:t>New York, United States of America</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6F6"/>
                    </a:solidFill>
                  </a:tcPr>
                </a:tc>
                <a:tc>
                  <a:txBody>
                    <a:bodyPr/>
                    <a:lstStyle/>
                    <a:p>
                      <a:pPr>
                        <a:buFont typeface="Arial"/>
                        <a:buChar char="•"/>
                      </a:pPr>
                      <a:r>
                        <a:rPr lang="en-IN" sz="2200" b="0" u="none" strike="noStrike" dirty="0" err="1">
                          <a:solidFill>
                            <a:schemeClr val="tx1"/>
                          </a:solidFill>
                          <a:effectLst/>
                        </a:rPr>
                        <a:t>Nasdaq</a:t>
                      </a:r>
                      <a:endParaRPr lang="en-IN" sz="2200" dirty="0">
                        <a:solidFill>
                          <a:schemeClr val="tx1"/>
                        </a:solidFill>
                        <a:effectLst/>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6F6"/>
                    </a:solidFill>
                  </a:tcPr>
                </a:tc>
              </a:tr>
              <a:tr h="1031579">
                <a:tc>
                  <a:txBody>
                    <a:bodyPr/>
                    <a:lstStyle/>
                    <a:p>
                      <a:r>
                        <a:rPr lang="en-IN" sz="2200" b="1">
                          <a:solidFill>
                            <a:schemeClr val="tx1"/>
                          </a:solidFill>
                          <a:effectLst/>
                        </a:rPr>
                        <a:t>London Stock Exchange</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1F1F1"/>
                    </a:solidFill>
                  </a:tcPr>
                </a:tc>
                <a:tc>
                  <a:txBody>
                    <a:bodyPr/>
                    <a:lstStyle/>
                    <a:p>
                      <a:r>
                        <a:rPr lang="en-IN" sz="2200" dirty="0">
                          <a:solidFill>
                            <a:schemeClr val="tx1"/>
                          </a:solidFill>
                          <a:effectLst/>
                        </a:rPr>
                        <a:t>London, England</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1F1F1"/>
                    </a:solidFill>
                  </a:tcPr>
                </a:tc>
                <a:tc>
                  <a:txBody>
                    <a:bodyPr/>
                    <a:lstStyle/>
                    <a:p>
                      <a:pPr>
                        <a:buFont typeface="Arial"/>
                        <a:buChar char="•"/>
                      </a:pPr>
                      <a:r>
                        <a:rPr lang="en-IN" sz="2200" b="0" u="none" strike="noStrike" dirty="0">
                          <a:solidFill>
                            <a:schemeClr val="tx1"/>
                          </a:solidFill>
                          <a:effectLst/>
                        </a:rPr>
                        <a:t>FTSE 100 </a:t>
                      </a:r>
                      <a:r>
                        <a:rPr lang="en-IN" sz="2200" b="0" u="none" strike="noStrike" dirty="0" smtClean="0">
                          <a:solidFill>
                            <a:schemeClr val="tx1"/>
                          </a:solidFill>
                          <a:effectLst/>
                        </a:rPr>
                        <a:t>Index, </a:t>
                      </a:r>
                      <a:r>
                        <a:rPr lang="en-IN" sz="2200" dirty="0" smtClean="0">
                          <a:solidFill>
                            <a:schemeClr val="tx1"/>
                          </a:solidFill>
                          <a:effectLst/>
                        </a:rPr>
                        <a:t>FTSE </a:t>
                      </a:r>
                      <a:r>
                        <a:rPr lang="en-IN" sz="2200" dirty="0">
                          <a:solidFill>
                            <a:schemeClr val="tx1"/>
                          </a:solidFill>
                          <a:effectLst/>
                        </a:rPr>
                        <a:t>250 </a:t>
                      </a:r>
                      <a:r>
                        <a:rPr lang="en-IN" sz="2200" dirty="0" smtClean="0">
                          <a:solidFill>
                            <a:schemeClr val="tx1"/>
                          </a:solidFill>
                          <a:effectLst/>
                        </a:rPr>
                        <a:t>Index, FTSE </a:t>
                      </a:r>
                      <a:r>
                        <a:rPr lang="en-IN" sz="2200" dirty="0">
                          <a:solidFill>
                            <a:schemeClr val="tx1"/>
                          </a:solidFill>
                          <a:effectLst/>
                        </a:rPr>
                        <a:t>350 </a:t>
                      </a:r>
                      <a:r>
                        <a:rPr lang="en-IN" sz="2200" dirty="0" smtClean="0">
                          <a:solidFill>
                            <a:schemeClr val="tx1"/>
                          </a:solidFill>
                          <a:effectLst/>
                        </a:rPr>
                        <a:t>Index,</a:t>
                      </a:r>
                      <a:r>
                        <a:rPr lang="en-IN" sz="2200" baseline="0" dirty="0" smtClean="0">
                          <a:solidFill>
                            <a:schemeClr val="tx1"/>
                          </a:solidFill>
                          <a:effectLst/>
                        </a:rPr>
                        <a:t> </a:t>
                      </a:r>
                      <a:r>
                        <a:rPr lang="en-IN" sz="2200" dirty="0" smtClean="0">
                          <a:solidFill>
                            <a:schemeClr val="tx1"/>
                          </a:solidFill>
                          <a:effectLst/>
                        </a:rPr>
                        <a:t>FTSE </a:t>
                      </a:r>
                      <a:r>
                        <a:rPr lang="en-IN" sz="2200" dirty="0" err="1">
                          <a:solidFill>
                            <a:schemeClr val="tx1"/>
                          </a:solidFill>
                          <a:effectLst/>
                        </a:rPr>
                        <a:t>SmallCap</a:t>
                      </a:r>
                      <a:r>
                        <a:rPr lang="en-IN" sz="2200" dirty="0">
                          <a:solidFill>
                            <a:schemeClr val="tx1"/>
                          </a:solidFill>
                          <a:effectLst/>
                        </a:rPr>
                        <a:t> </a:t>
                      </a:r>
                      <a:r>
                        <a:rPr lang="en-IN" sz="2200" dirty="0" smtClean="0">
                          <a:solidFill>
                            <a:schemeClr val="tx1"/>
                          </a:solidFill>
                          <a:effectLst/>
                        </a:rPr>
                        <a:t>Index, FTSE </a:t>
                      </a:r>
                      <a:r>
                        <a:rPr lang="en-IN" sz="2200" dirty="0">
                          <a:solidFill>
                            <a:schemeClr val="tx1"/>
                          </a:solidFill>
                          <a:effectLst/>
                        </a:rPr>
                        <a:t>All-Share Index</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1F1F1"/>
                    </a:solidFill>
                  </a:tcPr>
                </a:tc>
              </a:tr>
              <a:tr h="995558">
                <a:tc>
                  <a:txBody>
                    <a:bodyPr/>
                    <a:lstStyle/>
                    <a:p>
                      <a:r>
                        <a:rPr lang="en-IN" sz="2200" b="1">
                          <a:solidFill>
                            <a:schemeClr val="tx1"/>
                          </a:solidFill>
                          <a:effectLst/>
                        </a:rPr>
                        <a:t>Borsa Italiana</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6F6"/>
                    </a:solidFill>
                  </a:tcPr>
                </a:tc>
                <a:tc>
                  <a:txBody>
                    <a:bodyPr/>
                    <a:lstStyle/>
                    <a:p>
                      <a:r>
                        <a:rPr lang="en-IN" sz="2200" dirty="0">
                          <a:solidFill>
                            <a:schemeClr val="tx1"/>
                          </a:solidFill>
                          <a:effectLst/>
                        </a:rPr>
                        <a:t>Milan, Italy</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6F6"/>
                    </a:solidFill>
                  </a:tcPr>
                </a:tc>
                <a:tc>
                  <a:txBody>
                    <a:bodyPr/>
                    <a:lstStyle/>
                    <a:p>
                      <a:pPr>
                        <a:buFont typeface="Arial"/>
                        <a:buChar char="•"/>
                      </a:pPr>
                      <a:r>
                        <a:rPr lang="en-IN" sz="2200" b="0" u="none" strike="noStrike" dirty="0">
                          <a:solidFill>
                            <a:schemeClr val="tx1"/>
                          </a:solidFill>
                          <a:effectLst/>
                        </a:rPr>
                        <a:t>FTSE </a:t>
                      </a:r>
                      <a:r>
                        <a:rPr lang="en-IN" sz="2200" b="0" u="none" strike="noStrike" dirty="0" smtClean="0">
                          <a:solidFill>
                            <a:schemeClr val="tx1"/>
                          </a:solidFill>
                          <a:effectLst/>
                        </a:rPr>
                        <a:t>MIB, </a:t>
                      </a:r>
                      <a:r>
                        <a:rPr lang="en-IN" sz="2200" dirty="0" smtClean="0">
                          <a:solidFill>
                            <a:schemeClr val="tx1"/>
                          </a:solidFill>
                          <a:effectLst/>
                        </a:rPr>
                        <a:t>FTSE </a:t>
                      </a:r>
                      <a:r>
                        <a:rPr lang="en-IN" sz="2200" dirty="0">
                          <a:solidFill>
                            <a:schemeClr val="tx1"/>
                          </a:solidFill>
                          <a:effectLst/>
                        </a:rPr>
                        <a:t>Italia </a:t>
                      </a:r>
                      <a:r>
                        <a:rPr lang="en-IN" sz="2200" dirty="0" smtClean="0">
                          <a:solidFill>
                            <a:schemeClr val="tx1"/>
                          </a:solidFill>
                          <a:effectLst/>
                        </a:rPr>
                        <a:t>All-Share,</a:t>
                      </a:r>
                      <a:r>
                        <a:rPr lang="en-IN" sz="2200" baseline="0" dirty="0" smtClean="0">
                          <a:solidFill>
                            <a:schemeClr val="tx1"/>
                          </a:solidFill>
                          <a:effectLst/>
                        </a:rPr>
                        <a:t> </a:t>
                      </a:r>
                      <a:r>
                        <a:rPr lang="en-IN" sz="2200" dirty="0" smtClean="0">
                          <a:solidFill>
                            <a:schemeClr val="tx1"/>
                          </a:solidFill>
                          <a:effectLst/>
                        </a:rPr>
                        <a:t>FTSE </a:t>
                      </a:r>
                      <a:r>
                        <a:rPr lang="en-IN" sz="2200" dirty="0">
                          <a:solidFill>
                            <a:schemeClr val="tx1"/>
                          </a:solidFill>
                          <a:effectLst/>
                        </a:rPr>
                        <a:t>Italia Mid </a:t>
                      </a:r>
                      <a:r>
                        <a:rPr lang="en-IN" sz="2200" dirty="0" smtClean="0">
                          <a:solidFill>
                            <a:schemeClr val="tx1"/>
                          </a:solidFill>
                          <a:effectLst/>
                        </a:rPr>
                        <a:t>Cap, FTSE </a:t>
                      </a:r>
                      <a:r>
                        <a:rPr lang="en-IN" sz="2200" dirty="0">
                          <a:solidFill>
                            <a:schemeClr val="tx1"/>
                          </a:solidFill>
                          <a:effectLst/>
                        </a:rPr>
                        <a:t>Italia Small </a:t>
                      </a:r>
                      <a:r>
                        <a:rPr lang="en-IN" sz="2200" dirty="0" smtClean="0">
                          <a:solidFill>
                            <a:schemeClr val="tx1"/>
                          </a:solidFill>
                          <a:effectLst/>
                        </a:rPr>
                        <a:t>Cap, FTSE </a:t>
                      </a:r>
                      <a:r>
                        <a:rPr lang="en-IN" sz="2200" dirty="0">
                          <a:solidFill>
                            <a:schemeClr val="tx1"/>
                          </a:solidFill>
                          <a:effectLst/>
                        </a:rPr>
                        <a:t>AIM Italia</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6F6"/>
                    </a:solidFill>
                  </a:tcPr>
                </a:tc>
              </a:tr>
              <a:tr h="331853">
                <a:tc>
                  <a:txBody>
                    <a:bodyPr/>
                    <a:lstStyle/>
                    <a:p>
                      <a:r>
                        <a:rPr lang="en-IN" sz="2200" b="1">
                          <a:solidFill>
                            <a:schemeClr val="tx1"/>
                          </a:solidFill>
                          <a:effectLst/>
                        </a:rPr>
                        <a:t>Japan Exchange Group</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1F1F1"/>
                    </a:solidFill>
                  </a:tcPr>
                </a:tc>
                <a:tc>
                  <a:txBody>
                    <a:bodyPr/>
                    <a:lstStyle/>
                    <a:p>
                      <a:r>
                        <a:rPr lang="en-IN" sz="2200">
                          <a:solidFill>
                            <a:schemeClr val="tx1"/>
                          </a:solidFill>
                          <a:effectLst/>
                        </a:rPr>
                        <a:t>Tokyo, Japan</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1F1F1"/>
                    </a:solidFill>
                  </a:tcPr>
                </a:tc>
                <a:tc>
                  <a:txBody>
                    <a:bodyPr/>
                    <a:lstStyle/>
                    <a:p>
                      <a:pPr>
                        <a:buFont typeface="Arial"/>
                        <a:buChar char="•"/>
                      </a:pPr>
                      <a:r>
                        <a:rPr lang="en-IN" sz="2200" b="0" u="none" strike="noStrike" dirty="0">
                          <a:solidFill>
                            <a:schemeClr val="tx1"/>
                          </a:solidFill>
                          <a:effectLst/>
                        </a:rPr>
                        <a:t>Nikkei 225</a:t>
                      </a:r>
                      <a:endParaRPr lang="en-IN" sz="2200" dirty="0">
                        <a:solidFill>
                          <a:schemeClr val="tx1"/>
                        </a:solidFill>
                        <a:effectLst/>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1F1F1"/>
                    </a:solidFill>
                  </a:tcPr>
                </a:tc>
              </a:tr>
              <a:tr h="331853">
                <a:tc>
                  <a:txBody>
                    <a:bodyPr/>
                    <a:lstStyle/>
                    <a:p>
                      <a:r>
                        <a:rPr lang="en-IN" sz="2200" b="1">
                          <a:solidFill>
                            <a:schemeClr val="tx1"/>
                          </a:solidFill>
                          <a:effectLst/>
                        </a:rPr>
                        <a:t>Hong Kong</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6F6"/>
                    </a:solidFill>
                  </a:tcPr>
                </a:tc>
                <a:tc>
                  <a:txBody>
                    <a:bodyPr/>
                    <a:lstStyle/>
                    <a:p>
                      <a:r>
                        <a:rPr lang="en-IN" sz="2200">
                          <a:solidFill>
                            <a:schemeClr val="tx1"/>
                          </a:solidFill>
                          <a:effectLst/>
                        </a:rPr>
                        <a:t>Central, Hong Kong</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6F6"/>
                    </a:solidFill>
                  </a:tcPr>
                </a:tc>
                <a:tc>
                  <a:txBody>
                    <a:bodyPr/>
                    <a:lstStyle/>
                    <a:p>
                      <a:pPr>
                        <a:buFont typeface="Arial"/>
                        <a:buChar char="•"/>
                      </a:pPr>
                      <a:r>
                        <a:rPr lang="en-IN" sz="2200" b="0" u="none" strike="noStrike" dirty="0">
                          <a:solidFill>
                            <a:schemeClr val="tx1"/>
                          </a:solidFill>
                          <a:effectLst/>
                        </a:rPr>
                        <a:t>Hang </a:t>
                      </a:r>
                      <a:r>
                        <a:rPr lang="en-IN" sz="2200" b="0" u="none" strike="noStrike" dirty="0" err="1">
                          <a:solidFill>
                            <a:schemeClr val="tx1"/>
                          </a:solidFill>
                          <a:effectLst/>
                        </a:rPr>
                        <a:t>Seng</a:t>
                      </a:r>
                      <a:r>
                        <a:rPr lang="en-IN" sz="2200" b="0" u="none" strike="noStrike" dirty="0">
                          <a:solidFill>
                            <a:schemeClr val="tx1"/>
                          </a:solidFill>
                          <a:effectLst/>
                        </a:rPr>
                        <a:t> Index</a:t>
                      </a:r>
                      <a:endParaRPr lang="en-IN" sz="2200" dirty="0">
                        <a:solidFill>
                          <a:schemeClr val="tx1"/>
                        </a:solidFill>
                        <a:effectLst/>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6F6"/>
                    </a:solidFill>
                  </a:tcPr>
                </a:tc>
              </a:tr>
              <a:tr h="708601">
                <a:tc>
                  <a:txBody>
                    <a:bodyPr/>
                    <a:lstStyle/>
                    <a:p>
                      <a:r>
                        <a:rPr lang="en-IN" sz="2200" b="1">
                          <a:solidFill>
                            <a:schemeClr val="tx1"/>
                          </a:solidFill>
                          <a:effectLst/>
                        </a:rPr>
                        <a:t>Frankfurt Exchange</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1F1F1"/>
                    </a:solidFill>
                  </a:tcPr>
                </a:tc>
                <a:tc>
                  <a:txBody>
                    <a:bodyPr/>
                    <a:lstStyle/>
                    <a:p>
                      <a:r>
                        <a:rPr lang="en-IN" sz="2200">
                          <a:solidFill>
                            <a:schemeClr val="tx1"/>
                          </a:solidFill>
                          <a:effectLst/>
                        </a:rPr>
                        <a:t>Frankfurt, Hesse, Germany</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1F1F1"/>
                    </a:solidFill>
                  </a:tcPr>
                </a:tc>
                <a:tc>
                  <a:txBody>
                    <a:bodyPr/>
                    <a:lstStyle/>
                    <a:p>
                      <a:pPr>
                        <a:buFont typeface="Arial"/>
                        <a:buChar char="•"/>
                      </a:pPr>
                      <a:r>
                        <a:rPr lang="en-IN" sz="2200" b="0" u="none" strike="noStrike" dirty="0" smtClean="0">
                          <a:solidFill>
                            <a:schemeClr val="tx1"/>
                          </a:solidFill>
                          <a:effectLst/>
                        </a:rPr>
                        <a:t>DAX, </a:t>
                      </a:r>
                      <a:r>
                        <a:rPr lang="en-IN" sz="2200" dirty="0" err="1" smtClean="0">
                          <a:solidFill>
                            <a:schemeClr val="tx1"/>
                          </a:solidFill>
                          <a:effectLst/>
                        </a:rPr>
                        <a:t>DAXplus</a:t>
                      </a:r>
                      <a:r>
                        <a:rPr lang="en-IN" sz="2200" dirty="0" smtClean="0">
                          <a:solidFill>
                            <a:schemeClr val="tx1"/>
                          </a:solidFill>
                          <a:effectLst/>
                        </a:rPr>
                        <a:t>, CDAX, </a:t>
                      </a:r>
                      <a:r>
                        <a:rPr lang="en-IN" sz="2200" dirty="0" err="1" smtClean="0">
                          <a:solidFill>
                            <a:schemeClr val="tx1"/>
                          </a:solidFill>
                          <a:effectLst/>
                        </a:rPr>
                        <a:t>DivDAX</a:t>
                      </a:r>
                      <a:r>
                        <a:rPr lang="en-IN" sz="2200" dirty="0" smtClean="0">
                          <a:solidFill>
                            <a:schemeClr val="tx1"/>
                          </a:solidFill>
                          <a:effectLst/>
                        </a:rPr>
                        <a:t>, LDAX</a:t>
                      </a:r>
                      <a:endParaRPr lang="en-IN" sz="2200" dirty="0">
                        <a:solidFill>
                          <a:schemeClr val="tx1"/>
                        </a:solidFill>
                        <a:effectLst/>
                      </a:endParaRPr>
                    </a:p>
                    <a:p>
                      <a:pPr>
                        <a:buFont typeface="Arial"/>
                        <a:buChar char="•"/>
                      </a:pPr>
                      <a:r>
                        <a:rPr lang="en-IN" sz="2200" b="0" u="none" strike="noStrike" dirty="0" err="1">
                          <a:solidFill>
                            <a:schemeClr val="tx1"/>
                          </a:solidFill>
                          <a:effectLst/>
                        </a:rPr>
                        <a:t>EuroStoxx</a:t>
                      </a:r>
                      <a:r>
                        <a:rPr lang="en-IN" sz="2200" b="0" u="none" strike="noStrike" dirty="0">
                          <a:solidFill>
                            <a:schemeClr val="tx1"/>
                          </a:solidFill>
                          <a:effectLst/>
                        </a:rPr>
                        <a:t> </a:t>
                      </a:r>
                      <a:r>
                        <a:rPr lang="en-IN" sz="2200" b="0" u="none" strike="noStrike" dirty="0" smtClean="0">
                          <a:solidFill>
                            <a:schemeClr val="tx1"/>
                          </a:solidFill>
                          <a:effectLst/>
                        </a:rPr>
                        <a:t>50, </a:t>
                      </a:r>
                      <a:r>
                        <a:rPr lang="en-IN" sz="2200" dirty="0" smtClean="0">
                          <a:solidFill>
                            <a:schemeClr val="tx1"/>
                          </a:solidFill>
                          <a:effectLst/>
                        </a:rPr>
                        <a:t>MDAX</a:t>
                      </a:r>
                      <a:endParaRPr lang="en-IN" sz="2200" dirty="0">
                        <a:solidFill>
                          <a:schemeClr val="tx1"/>
                        </a:solidFill>
                        <a:effectLst/>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1F1F1"/>
                    </a:solidFill>
                  </a:tcPr>
                </a:tc>
              </a:tr>
              <a:tr h="663706">
                <a:tc>
                  <a:txBody>
                    <a:bodyPr/>
                    <a:lstStyle/>
                    <a:p>
                      <a:r>
                        <a:rPr lang="en-IN" sz="2200" b="1">
                          <a:solidFill>
                            <a:schemeClr val="tx1"/>
                          </a:solidFill>
                          <a:effectLst/>
                        </a:rPr>
                        <a:t>Shanghai stock exchange</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6F6"/>
                    </a:solidFill>
                  </a:tcPr>
                </a:tc>
                <a:tc>
                  <a:txBody>
                    <a:bodyPr/>
                    <a:lstStyle/>
                    <a:p>
                      <a:r>
                        <a:rPr lang="en-IN" sz="2200">
                          <a:solidFill>
                            <a:schemeClr val="tx1"/>
                          </a:solidFill>
                          <a:effectLst/>
                        </a:rPr>
                        <a:t>Shanghai, China</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6F6"/>
                    </a:solidFill>
                  </a:tcPr>
                </a:tc>
                <a:tc>
                  <a:txBody>
                    <a:bodyPr/>
                    <a:lstStyle/>
                    <a:p>
                      <a:pPr>
                        <a:buFont typeface="Arial"/>
                        <a:buChar char="•"/>
                      </a:pPr>
                      <a:r>
                        <a:rPr lang="it-IT" sz="2200" dirty="0">
                          <a:solidFill>
                            <a:schemeClr val="tx1"/>
                          </a:solidFill>
                          <a:effectLst/>
                        </a:rPr>
                        <a:t>SSE 50 </a:t>
                      </a:r>
                      <a:r>
                        <a:rPr lang="it-IT" sz="2200" dirty="0" smtClean="0">
                          <a:solidFill>
                            <a:schemeClr val="tx1"/>
                          </a:solidFill>
                          <a:effectLst/>
                        </a:rPr>
                        <a:t>Index, SSE </a:t>
                      </a:r>
                      <a:r>
                        <a:rPr lang="it-IT" sz="2200" dirty="0">
                          <a:solidFill>
                            <a:schemeClr val="tx1"/>
                          </a:solidFill>
                          <a:effectLst/>
                        </a:rPr>
                        <a:t>180 </a:t>
                      </a:r>
                      <a:r>
                        <a:rPr lang="it-IT" sz="2200" dirty="0" smtClean="0">
                          <a:solidFill>
                            <a:schemeClr val="tx1"/>
                          </a:solidFill>
                          <a:effectLst/>
                        </a:rPr>
                        <a:t>Index, SSE </a:t>
                      </a:r>
                      <a:r>
                        <a:rPr lang="it-IT" sz="2200" dirty="0">
                          <a:solidFill>
                            <a:schemeClr val="tx1"/>
                          </a:solidFill>
                          <a:effectLst/>
                        </a:rPr>
                        <a:t>380 </a:t>
                      </a:r>
                      <a:r>
                        <a:rPr lang="it-IT" sz="2200" dirty="0" smtClean="0">
                          <a:solidFill>
                            <a:schemeClr val="tx1"/>
                          </a:solidFill>
                          <a:effectLst/>
                        </a:rPr>
                        <a:t>Index,</a:t>
                      </a:r>
                      <a:r>
                        <a:rPr lang="it-IT" sz="2200" baseline="0" dirty="0" smtClean="0">
                          <a:solidFill>
                            <a:schemeClr val="tx1"/>
                          </a:solidFill>
                          <a:effectLst/>
                        </a:rPr>
                        <a:t> </a:t>
                      </a:r>
                      <a:r>
                        <a:rPr lang="it-IT" sz="2200" dirty="0" smtClean="0">
                          <a:solidFill>
                            <a:schemeClr val="tx1"/>
                          </a:solidFill>
                          <a:effectLst/>
                        </a:rPr>
                        <a:t>SSE </a:t>
                      </a:r>
                      <a:r>
                        <a:rPr lang="it-IT" sz="2200" dirty="0">
                          <a:solidFill>
                            <a:schemeClr val="tx1"/>
                          </a:solidFill>
                          <a:effectLst/>
                        </a:rPr>
                        <a:t>Composite Index</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6F6"/>
                    </a:solidFill>
                  </a:tcPr>
                </a:tc>
              </a:tr>
              <a:tr h="663706">
                <a:tc>
                  <a:txBody>
                    <a:bodyPr/>
                    <a:lstStyle/>
                    <a:p>
                      <a:r>
                        <a:rPr lang="en-IN" sz="2200" b="1" dirty="0">
                          <a:solidFill>
                            <a:schemeClr val="tx1"/>
                          </a:solidFill>
                          <a:effectLst/>
                        </a:rPr>
                        <a:t>Euronext</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1F1F1"/>
                    </a:solidFill>
                  </a:tcPr>
                </a:tc>
                <a:tc>
                  <a:txBody>
                    <a:bodyPr/>
                    <a:lstStyle/>
                    <a:p>
                      <a:r>
                        <a:rPr lang="en-IN" sz="2200">
                          <a:solidFill>
                            <a:schemeClr val="tx1"/>
                          </a:solidFill>
                          <a:effectLst/>
                        </a:rPr>
                        <a:t>Amsterdam, Netherlands</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1F1F1"/>
                    </a:solidFill>
                  </a:tcPr>
                </a:tc>
                <a:tc>
                  <a:txBody>
                    <a:bodyPr/>
                    <a:lstStyle/>
                    <a:p>
                      <a:pPr>
                        <a:buFont typeface="Arial"/>
                        <a:buChar char="•"/>
                      </a:pPr>
                      <a:r>
                        <a:rPr lang="en-IN" sz="2200" b="0" u="none" strike="noStrike" dirty="0">
                          <a:solidFill>
                            <a:schemeClr val="tx1"/>
                          </a:solidFill>
                          <a:effectLst/>
                        </a:rPr>
                        <a:t>CAC </a:t>
                      </a:r>
                      <a:r>
                        <a:rPr lang="en-IN" sz="2200" b="0" u="none" strike="noStrike" dirty="0" smtClean="0">
                          <a:solidFill>
                            <a:schemeClr val="tx1"/>
                          </a:solidFill>
                          <a:effectLst/>
                        </a:rPr>
                        <a:t>40, </a:t>
                      </a:r>
                      <a:r>
                        <a:rPr lang="en-IN" sz="2200" dirty="0" smtClean="0">
                          <a:solidFill>
                            <a:schemeClr val="tx1"/>
                          </a:solidFill>
                          <a:effectLst/>
                        </a:rPr>
                        <a:t>PSI </a:t>
                      </a:r>
                      <a:r>
                        <a:rPr lang="en-IN" sz="2200" dirty="0">
                          <a:solidFill>
                            <a:schemeClr val="tx1"/>
                          </a:solidFill>
                          <a:effectLst/>
                        </a:rPr>
                        <a:t>20</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1F1F1"/>
                    </a:solidFill>
                  </a:tcPr>
                </a:tc>
              </a:tr>
            </a:tbl>
          </a:graphicData>
        </a:graphic>
      </p:graphicFrame>
    </p:spTree>
    <p:extLst>
      <p:ext uri="{BB962C8B-B14F-4D97-AF65-F5344CB8AC3E}">
        <p14:creationId xmlns:p14="http://schemas.microsoft.com/office/powerpoint/2010/main" val="90676025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New York Stock Exchange (NYSE)</a:t>
            </a:r>
            <a:endParaRPr lang="en-IN" b="1" dirty="0"/>
          </a:p>
        </p:txBody>
      </p:sp>
      <p:sp>
        <p:nvSpPr>
          <p:cNvPr id="3" name="Content Placeholder 2"/>
          <p:cNvSpPr>
            <a:spLocks noGrp="1"/>
          </p:cNvSpPr>
          <p:nvPr>
            <p:ph sz="quarter" idx="1"/>
          </p:nvPr>
        </p:nvSpPr>
        <p:spPr/>
        <p:txBody>
          <a:bodyPr>
            <a:normAutofit lnSpcReduction="10000"/>
          </a:bodyPr>
          <a:lstStyle/>
          <a:p>
            <a:r>
              <a:rPr lang="en-US" dirty="0"/>
              <a:t> It was established on May 17, </a:t>
            </a:r>
            <a:r>
              <a:rPr lang="en-US" dirty="0" smtClean="0"/>
              <a:t>1792 in New York. USA.</a:t>
            </a:r>
          </a:p>
          <a:p>
            <a:r>
              <a:rPr lang="en-US" dirty="0" smtClean="0"/>
              <a:t>It consists </a:t>
            </a:r>
            <a:r>
              <a:rPr lang="en-US" dirty="0"/>
              <a:t>of 2,400 listed companies. </a:t>
            </a:r>
            <a:endParaRPr lang="en-US" dirty="0" smtClean="0"/>
          </a:p>
          <a:p>
            <a:r>
              <a:rPr lang="en-US" dirty="0" smtClean="0"/>
              <a:t>It </a:t>
            </a:r>
            <a:r>
              <a:rPr lang="en-US" dirty="0"/>
              <a:t>is the world’s largest stock exchange and has a market capitalization of US$ 30.1 trillion.</a:t>
            </a:r>
          </a:p>
          <a:p>
            <a:r>
              <a:rPr lang="en-US" dirty="0"/>
              <a:t>Back to the back of mergers has aided the New York Stock Exchange to gain its colossal size and global footprint. </a:t>
            </a:r>
            <a:endParaRPr lang="en-US" dirty="0" smtClean="0"/>
          </a:p>
          <a:p>
            <a:r>
              <a:rPr lang="en-US" dirty="0" smtClean="0"/>
              <a:t>The </a:t>
            </a:r>
            <a:r>
              <a:rPr lang="en-US" dirty="0"/>
              <a:t>blue-chip companies which are listed under NYSE are </a:t>
            </a:r>
            <a:r>
              <a:rPr lang="en-US" dirty="0" smtClean="0"/>
              <a:t>:</a:t>
            </a:r>
          </a:p>
          <a:p>
            <a:pPr marL="0" indent="0">
              <a:buNone/>
            </a:pPr>
            <a:r>
              <a:rPr lang="en-US" dirty="0" smtClean="0"/>
              <a:t>Berkshire </a:t>
            </a:r>
            <a:r>
              <a:rPr lang="en-US" dirty="0"/>
              <a:t>Hathaway </a:t>
            </a:r>
            <a:r>
              <a:rPr lang="en-US" dirty="0" err="1"/>
              <a:t>Inc</a:t>
            </a:r>
            <a:r>
              <a:rPr lang="en-US" dirty="0"/>
              <a:t>, </a:t>
            </a:r>
            <a:endParaRPr lang="en-US" dirty="0" smtClean="0"/>
          </a:p>
          <a:p>
            <a:pPr marL="0" indent="0">
              <a:buNone/>
            </a:pPr>
            <a:r>
              <a:rPr lang="en-US" dirty="0" smtClean="0"/>
              <a:t>Coca-Cola</a:t>
            </a:r>
            <a:r>
              <a:rPr lang="en-US" dirty="0"/>
              <a:t>, </a:t>
            </a:r>
            <a:endParaRPr lang="en-US" dirty="0" smtClean="0"/>
          </a:p>
          <a:p>
            <a:pPr marL="0" indent="0">
              <a:buNone/>
            </a:pPr>
            <a:r>
              <a:rPr lang="en-US" dirty="0" smtClean="0"/>
              <a:t>Walt </a:t>
            </a:r>
            <a:r>
              <a:rPr lang="en-US" dirty="0"/>
              <a:t>Disney Company, </a:t>
            </a:r>
            <a:endParaRPr lang="en-US" dirty="0" smtClean="0"/>
          </a:p>
          <a:p>
            <a:pPr marL="0" indent="0">
              <a:buNone/>
            </a:pPr>
            <a:r>
              <a:rPr lang="en-US" dirty="0" smtClean="0"/>
              <a:t>McDonald’s </a:t>
            </a:r>
            <a:r>
              <a:rPr lang="en-US" dirty="0"/>
              <a:t>Corporation, etc.</a:t>
            </a:r>
          </a:p>
          <a:p>
            <a:endParaRPr lang="en-IN"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99062" y="4051944"/>
            <a:ext cx="7011144" cy="254738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51039556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dirty="0"/>
              <a:t>National Association of Securities Dealers Automated </a:t>
            </a:r>
            <a:r>
              <a:rPr lang="en-US" b="1" dirty="0" smtClean="0"/>
              <a:t>Quotations (NASDAQ)</a:t>
            </a:r>
            <a:endParaRPr lang="en-IN" b="1" dirty="0"/>
          </a:p>
        </p:txBody>
      </p:sp>
      <p:sp>
        <p:nvSpPr>
          <p:cNvPr id="3" name="Content Placeholder 2"/>
          <p:cNvSpPr>
            <a:spLocks noGrp="1"/>
          </p:cNvSpPr>
          <p:nvPr>
            <p:ph sz="quarter" idx="1"/>
          </p:nvPr>
        </p:nvSpPr>
        <p:spPr>
          <a:xfrm>
            <a:off x="1219043" y="1629594"/>
            <a:ext cx="6316323" cy="4573059"/>
          </a:xfrm>
        </p:spPr>
        <p:txBody>
          <a:bodyPr>
            <a:normAutofit/>
          </a:bodyPr>
          <a:lstStyle/>
          <a:p>
            <a:r>
              <a:rPr lang="en-US" dirty="0"/>
              <a:t>It was established on </a:t>
            </a:r>
            <a:r>
              <a:rPr lang="en-US" dirty="0" smtClean="0"/>
              <a:t>February 8, 1771 </a:t>
            </a:r>
            <a:r>
              <a:rPr lang="en-US" dirty="0"/>
              <a:t>in New York. USA.</a:t>
            </a:r>
          </a:p>
          <a:p>
            <a:r>
              <a:rPr lang="en-US" dirty="0" smtClean="0"/>
              <a:t>It is </a:t>
            </a:r>
            <a:r>
              <a:rPr lang="en-US" dirty="0"/>
              <a:t>sighted as the world’s first electronically traded stock market. </a:t>
            </a:r>
            <a:endParaRPr lang="en-US" dirty="0" smtClean="0"/>
          </a:p>
          <a:p>
            <a:r>
              <a:rPr lang="en-US" dirty="0" smtClean="0"/>
              <a:t>It </a:t>
            </a:r>
            <a:r>
              <a:rPr lang="en-US" dirty="0"/>
              <a:t>has a combined market capitalization of $10.8 </a:t>
            </a:r>
            <a:r>
              <a:rPr lang="en-US" dirty="0" smtClean="0"/>
              <a:t>trillion.</a:t>
            </a:r>
          </a:p>
          <a:p>
            <a:r>
              <a:rPr lang="en-US" dirty="0" smtClean="0"/>
              <a:t>It </a:t>
            </a:r>
            <a:r>
              <a:rPr lang="en-US" dirty="0"/>
              <a:t>consists of more than 3,000 stocks listed under it and comprises of the world’s humongous tech giants such as Apple, Microsoft, Google, Facebook, Amazon, Tesla, and Intel. </a:t>
            </a:r>
            <a:endParaRPr lang="en-IN"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83526" y="1557586"/>
            <a:ext cx="4149486" cy="475252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37150037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Tokyo Stock Exchange (TSE)</a:t>
            </a:r>
            <a:endParaRPr lang="en-IN" b="1" dirty="0"/>
          </a:p>
        </p:txBody>
      </p:sp>
      <p:sp>
        <p:nvSpPr>
          <p:cNvPr id="3" name="Content Placeholder 2"/>
          <p:cNvSpPr>
            <a:spLocks noGrp="1"/>
          </p:cNvSpPr>
          <p:nvPr>
            <p:ph sz="quarter" idx="1"/>
          </p:nvPr>
        </p:nvSpPr>
        <p:spPr>
          <a:xfrm>
            <a:off x="334566" y="1664160"/>
            <a:ext cx="5616624" cy="4357922"/>
          </a:xfrm>
        </p:spPr>
        <p:txBody>
          <a:bodyPr>
            <a:normAutofit/>
          </a:bodyPr>
          <a:lstStyle/>
          <a:p>
            <a:r>
              <a:rPr lang="en-US" dirty="0"/>
              <a:t>The Tokyo Stock Exchange (TSE) which is also known as </a:t>
            </a:r>
            <a:r>
              <a:rPr lang="en-US" dirty="0" err="1"/>
              <a:t>Tōshō</a:t>
            </a:r>
            <a:r>
              <a:rPr lang="en-US" dirty="0"/>
              <a:t> is located in Tokyo, Japan. </a:t>
            </a:r>
            <a:endParaRPr lang="en-US" dirty="0" smtClean="0"/>
          </a:p>
          <a:p>
            <a:r>
              <a:rPr lang="en-US" dirty="0" smtClean="0"/>
              <a:t>It </a:t>
            </a:r>
            <a:r>
              <a:rPr lang="en-US" dirty="0"/>
              <a:t>was validated on May 15, </a:t>
            </a:r>
            <a:r>
              <a:rPr lang="en-US" dirty="0" smtClean="0"/>
              <a:t>1878.</a:t>
            </a:r>
          </a:p>
          <a:p>
            <a:r>
              <a:rPr lang="en-US" dirty="0" smtClean="0"/>
              <a:t> TSE</a:t>
            </a:r>
            <a:r>
              <a:rPr lang="en-US" dirty="0"/>
              <a:t>  has close to 3,500 listed companies with a syndicated market capitalization surpassing the US$ 5.67 trillion. </a:t>
            </a:r>
            <a:endParaRPr lang="en-US" dirty="0" smtClean="0"/>
          </a:p>
          <a:p>
            <a:r>
              <a:rPr lang="en-US" dirty="0" smtClean="0"/>
              <a:t>The </a:t>
            </a:r>
            <a:r>
              <a:rPr lang="en-US" dirty="0"/>
              <a:t>TSE’s metric indicator is Nikkei 225 and it is home to some of the voluminous  Japanese giants with international exposure, including Toyota, Suzuki, Honda, and Mitsubishi and Sony</a:t>
            </a:r>
            <a:r>
              <a:rPr lang="en-US" dirty="0" smtClean="0"/>
              <a:t>.</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5206" y="1773610"/>
            <a:ext cx="5746514" cy="417646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82530157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Shanghai Stock Exchange (SSE)</a:t>
            </a:r>
            <a:endParaRPr lang="en-IN" b="1" dirty="0"/>
          </a:p>
        </p:txBody>
      </p:sp>
      <p:sp>
        <p:nvSpPr>
          <p:cNvPr id="3" name="Content Placeholder 2"/>
          <p:cNvSpPr>
            <a:spLocks noGrp="1"/>
          </p:cNvSpPr>
          <p:nvPr>
            <p:ph sz="quarter" idx="1"/>
          </p:nvPr>
        </p:nvSpPr>
        <p:spPr>
          <a:xfrm>
            <a:off x="334566" y="1448136"/>
            <a:ext cx="5688631" cy="5093124"/>
          </a:xfrm>
        </p:spPr>
        <p:txBody>
          <a:bodyPr>
            <a:normAutofit/>
          </a:bodyPr>
          <a:lstStyle/>
          <a:p>
            <a:r>
              <a:rPr lang="en-US" dirty="0"/>
              <a:t>The Shanghai Stock Exchange (SSE) is located in the city of Shanghai, </a:t>
            </a:r>
            <a:r>
              <a:rPr lang="en-US" dirty="0" smtClean="0"/>
              <a:t>China.</a:t>
            </a:r>
          </a:p>
          <a:p>
            <a:r>
              <a:rPr lang="en-US" dirty="0"/>
              <a:t> Although its foundation traces back to 1866, it was adjourned after the Chinese Revolution in 1949. However, The Shanghai Exchange in its contemporary outlook was laid down in 1990.</a:t>
            </a:r>
          </a:p>
          <a:p>
            <a:r>
              <a:rPr lang="en-US" dirty="0"/>
              <a:t>Currently, Shanghai SSE is the world’s fourth-largest stock exchange with a combined market capitalization f  US$ 5.01 trillion. </a:t>
            </a:r>
            <a:endParaRPr lang="en-US" dirty="0" smtClean="0"/>
          </a:p>
          <a:p>
            <a:r>
              <a:rPr lang="en-US" dirty="0" smtClean="0"/>
              <a:t>The </a:t>
            </a:r>
            <a:r>
              <a:rPr lang="en-US" dirty="0"/>
              <a:t>most interesting fact is that the absolute market cap of the SSE is constructed out of formerly state-run insurance </a:t>
            </a:r>
            <a:r>
              <a:rPr lang="en-US" dirty="0" smtClean="0"/>
              <a:t>companies</a:t>
            </a:r>
            <a:r>
              <a:rPr lang="en-US" dirty="0"/>
              <a:t>  &amp; commercial banks.</a:t>
            </a:r>
          </a:p>
          <a:p>
            <a:endParaRPr lang="en-IN" dirty="0"/>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l="26097" r="6144"/>
          <a:stretch/>
        </p:blipFill>
        <p:spPr>
          <a:xfrm>
            <a:off x="6023198" y="1557586"/>
            <a:ext cx="5625121" cy="453650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98076590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Hong Kong Stock Exchange (SEHK) </a:t>
            </a:r>
            <a:endParaRPr lang="en-IN" b="1" dirty="0"/>
          </a:p>
        </p:txBody>
      </p:sp>
      <p:sp>
        <p:nvSpPr>
          <p:cNvPr id="3" name="Content Placeholder 2"/>
          <p:cNvSpPr>
            <a:spLocks noGrp="1"/>
          </p:cNvSpPr>
          <p:nvPr>
            <p:ph sz="quarter" idx="1"/>
          </p:nvPr>
        </p:nvSpPr>
        <p:spPr>
          <a:xfrm>
            <a:off x="766614" y="1526428"/>
            <a:ext cx="5688631" cy="4855694"/>
          </a:xfrm>
        </p:spPr>
        <p:txBody>
          <a:bodyPr>
            <a:normAutofit lnSpcReduction="10000"/>
          </a:bodyPr>
          <a:lstStyle/>
          <a:p>
            <a:r>
              <a:rPr lang="en-US" dirty="0"/>
              <a:t>The  Hong Kong Stock Exchange (SEHK)  is located in Hong </a:t>
            </a:r>
            <a:r>
              <a:rPr lang="en-US" dirty="0" smtClean="0"/>
              <a:t>Kong. </a:t>
            </a:r>
          </a:p>
          <a:p>
            <a:r>
              <a:rPr lang="en-US" dirty="0" smtClean="0"/>
              <a:t>It </a:t>
            </a:r>
            <a:r>
              <a:rPr lang="en-US" dirty="0"/>
              <a:t>consists of 2,315 listed companies with a wholesome market </a:t>
            </a:r>
            <a:r>
              <a:rPr lang="en-US" dirty="0" smtClean="0"/>
              <a:t>capitalization </a:t>
            </a:r>
            <a:r>
              <a:rPr lang="en-US" dirty="0"/>
              <a:t>of HK$29.9 trillion</a:t>
            </a:r>
            <a:r>
              <a:rPr lang="en-US" dirty="0" smtClean="0"/>
              <a:t>.</a:t>
            </a:r>
          </a:p>
          <a:p>
            <a:r>
              <a:rPr lang="en-US" dirty="0"/>
              <a:t>Its origin can be traced back to the mid-1800s and since then it has gone through a series of mergers and agglomeration with other exchanges</a:t>
            </a:r>
            <a:r>
              <a:rPr lang="en-US" dirty="0" smtClean="0"/>
              <a:t>.</a:t>
            </a:r>
          </a:p>
          <a:p>
            <a:r>
              <a:rPr lang="en-US" dirty="0" smtClean="0"/>
              <a:t>Some </a:t>
            </a:r>
            <a:r>
              <a:rPr lang="en-US" dirty="0"/>
              <a:t>of the gigantic and eminent companies listed under the Hong Kong Stock Exchange are China Mobile, and HSBC Holdings &amp; Petro China.</a:t>
            </a:r>
            <a:endParaRPr lang="en-IN"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87294" y="1485578"/>
            <a:ext cx="4890260" cy="489026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4578206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London Stock Exchange (LSE)</a:t>
            </a:r>
            <a:endParaRPr lang="en-IN" b="1" dirty="0"/>
          </a:p>
        </p:txBody>
      </p:sp>
      <p:sp>
        <p:nvSpPr>
          <p:cNvPr id="3" name="Content Placeholder 2"/>
          <p:cNvSpPr>
            <a:spLocks noGrp="1"/>
          </p:cNvSpPr>
          <p:nvPr>
            <p:ph sz="quarter" idx="1"/>
          </p:nvPr>
        </p:nvSpPr>
        <p:spPr>
          <a:xfrm>
            <a:off x="478582" y="1448136"/>
            <a:ext cx="5688631" cy="5294026"/>
          </a:xfrm>
        </p:spPr>
        <p:txBody>
          <a:bodyPr>
            <a:normAutofit/>
          </a:bodyPr>
          <a:lstStyle/>
          <a:p>
            <a:r>
              <a:rPr lang="en-US" dirty="0"/>
              <a:t>The London Stock Exchange (LSE) is based in </a:t>
            </a:r>
            <a:r>
              <a:rPr lang="en-US" dirty="0" smtClean="0"/>
              <a:t>London.</a:t>
            </a:r>
          </a:p>
          <a:p>
            <a:r>
              <a:rPr lang="en-US" dirty="0" smtClean="0"/>
              <a:t> It </a:t>
            </a:r>
            <a:r>
              <a:rPr lang="en-US" dirty="0"/>
              <a:t>was established in 1571 and is the oldest stock exchange in the world. </a:t>
            </a:r>
            <a:endParaRPr lang="en-US" dirty="0" smtClean="0"/>
          </a:p>
          <a:p>
            <a:r>
              <a:rPr lang="en-US" dirty="0" smtClean="0"/>
              <a:t>It </a:t>
            </a:r>
            <a:r>
              <a:rPr lang="en-US" dirty="0"/>
              <a:t>has more than 3,000 listed companies with a combined market capitalization of $4.59 trillion.</a:t>
            </a:r>
          </a:p>
          <a:p>
            <a:r>
              <a:rPr lang="en-US" dirty="0"/>
              <a:t>LSE is also the maiden source of benchmark prices, equity-market liquidity and market data in Europe. </a:t>
            </a:r>
            <a:endParaRPr lang="en-US" dirty="0" smtClean="0"/>
          </a:p>
          <a:p>
            <a:r>
              <a:rPr lang="en-US" dirty="0" smtClean="0"/>
              <a:t>Some </a:t>
            </a:r>
            <a:r>
              <a:rPr lang="en-US" dirty="0"/>
              <a:t>of the massive companies listed under the LSE are Barclays, British Petroleum and GlaxoSmithKline.</a:t>
            </a:r>
          </a:p>
          <a:p>
            <a:endParaRPr lang="en-IN"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11230" y="1970916"/>
            <a:ext cx="5461198" cy="366313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33035076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3914" y="274703"/>
            <a:ext cx="10361852" cy="778827"/>
          </a:xfrm>
        </p:spPr>
        <p:txBody>
          <a:bodyPr/>
          <a:lstStyle/>
          <a:p>
            <a:pPr algn="ctr"/>
            <a:r>
              <a:rPr lang="en-US" b="1" dirty="0"/>
              <a:t>EURONEXT</a:t>
            </a:r>
            <a:endParaRPr lang="en-IN" b="1" dirty="0"/>
          </a:p>
        </p:txBody>
      </p:sp>
      <p:sp>
        <p:nvSpPr>
          <p:cNvPr id="3" name="Content Placeholder 2"/>
          <p:cNvSpPr>
            <a:spLocks noGrp="1"/>
          </p:cNvSpPr>
          <p:nvPr>
            <p:ph sz="quarter" idx="1"/>
          </p:nvPr>
        </p:nvSpPr>
        <p:spPr>
          <a:xfrm>
            <a:off x="406574" y="1341562"/>
            <a:ext cx="7249964" cy="5415722"/>
          </a:xfrm>
        </p:spPr>
        <p:txBody>
          <a:bodyPr>
            <a:normAutofit fontScale="92500" lnSpcReduction="10000"/>
          </a:bodyPr>
          <a:lstStyle/>
          <a:p>
            <a:r>
              <a:rPr lang="en-US" sz="2600" dirty="0"/>
              <a:t>The Word EURONEXT is an acronym for </a:t>
            </a:r>
            <a:r>
              <a:rPr lang="en-US" sz="2600" b="1" dirty="0"/>
              <a:t>European New Exchange Technology</a:t>
            </a:r>
            <a:r>
              <a:rPr lang="en-US" sz="2600" dirty="0"/>
              <a:t> and has its corporate address at La </a:t>
            </a:r>
            <a:r>
              <a:rPr lang="en-US" sz="2600" dirty="0" err="1"/>
              <a:t>Défense</a:t>
            </a:r>
            <a:r>
              <a:rPr lang="en-US" sz="2600" dirty="0"/>
              <a:t> in Greater Paris. </a:t>
            </a:r>
          </a:p>
          <a:p>
            <a:r>
              <a:rPr lang="en-US" sz="2600" dirty="0"/>
              <a:t>EURONEXT was established in 2000 by the consolidation of the exchanges in Amsterdam, Paris, and Brussels.</a:t>
            </a:r>
          </a:p>
          <a:p>
            <a:r>
              <a:rPr lang="en-US" sz="2600" dirty="0"/>
              <a:t>Over the years, it amalgamated with multiple exchanges, most particularly the New York Stock Exchange. It steers financial markets in Amsterdam, London, Brussels, Lisbon, Oslo, Dublin,  and Paris. </a:t>
            </a:r>
          </a:p>
          <a:p>
            <a:r>
              <a:rPr lang="en-US" sz="2600" dirty="0"/>
              <a:t>It has around 1,500 listed companies leading to a market capitalization worth €4.1 trillion. </a:t>
            </a:r>
          </a:p>
          <a:p>
            <a:r>
              <a:rPr lang="en-US" sz="2600" dirty="0"/>
              <a:t>EURONEXT provided the segments which are equities, warrants, exchange-traded, bonds, commodities, funds and certificates, derivatives, indices, and foreign exchange trading platforms.</a:t>
            </a:r>
          </a:p>
          <a:p>
            <a:endParaRPr lang="en-IN"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79382" y="1485578"/>
            <a:ext cx="4182139" cy="424847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7322128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rmAutofit/>
          </a:bodyPr>
          <a:lstStyle/>
          <a:p>
            <a:r>
              <a:rPr lang="en-US" dirty="0" err="1" smtClean="0"/>
              <a:t>Akash</a:t>
            </a:r>
            <a:r>
              <a:rPr lang="en-US" dirty="0" smtClean="0"/>
              <a:t> </a:t>
            </a:r>
            <a:r>
              <a:rPr lang="en-US" dirty="0" err="1" smtClean="0"/>
              <a:t>Deshmukh</a:t>
            </a:r>
            <a:endParaRPr lang="en-IN" dirty="0"/>
          </a:p>
        </p:txBody>
      </p:sp>
      <p:sp>
        <p:nvSpPr>
          <p:cNvPr id="2" name="Title 1"/>
          <p:cNvSpPr>
            <a:spLocks noGrp="1"/>
          </p:cNvSpPr>
          <p:nvPr>
            <p:ph type="ctrTitle"/>
          </p:nvPr>
        </p:nvSpPr>
        <p:spPr/>
        <p:txBody>
          <a:bodyPr>
            <a:normAutofit/>
          </a:bodyPr>
          <a:lstStyle/>
          <a:p>
            <a:r>
              <a:rPr lang="en-US" b="1" dirty="0" smtClean="0">
                <a:latin typeface="Franklin Gothic Heavy" pitchFamily="34" charset="0"/>
              </a:rPr>
              <a:t>Financial Markets and Stock Markets</a:t>
            </a:r>
            <a:endParaRPr lang="en-IN" b="1" dirty="0">
              <a:latin typeface="Franklin Gothic Heavy" pitchFamily="34" charset="0"/>
            </a:endParaRPr>
          </a:p>
        </p:txBody>
      </p:sp>
    </p:spTree>
    <p:extLst>
      <p:ext uri="{BB962C8B-B14F-4D97-AF65-F5344CB8AC3E}">
        <p14:creationId xmlns:p14="http://schemas.microsoft.com/office/powerpoint/2010/main" val="130496104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Shenzhen Stock Exchange (SZSE)</a:t>
            </a:r>
            <a:endParaRPr lang="en-IN" b="1" dirty="0"/>
          </a:p>
        </p:txBody>
      </p:sp>
      <p:sp>
        <p:nvSpPr>
          <p:cNvPr id="3" name="Content Placeholder 2"/>
          <p:cNvSpPr>
            <a:spLocks noGrp="1"/>
          </p:cNvSpPr>
          <p:nvPr>
            <p:ph sz="quarter" idx="1"/>
          </p:nvPr>
        </p:nvSpPr>
        <p:spPr>
          <a:xfrm>
            <a:off x="478582" y="1448136"/>
            <a:ext cx="5616623" cy="5005994"/>
          </a:xfrm>
        </p:spPr>
        <p:txBody>
          <a:bodyPr>
            <a:normAutofit lnSpcReduction="10000"/>
          </a:bodyPr>
          <a:lstStyle/>
          <a:p>
            <a:r>
              <a:rPr lang="en-US" dirty="0"/>
              <a:t>The Shenzhen Stock Exchange (SZSE) is oriented in the city of Shenzhen, China and was founded on  December 1, 1990. </a:t>
            </a:r>
            <a:endParaRPr lang="en-US" dirty="0" smtClean="0"/>
          </a:p>
          <a:p>
            <a:r>
              <a:rPr lang="en-US" dirty="0" smtClean="0"/>
              <a:t>It has </a:t>
            </a:r>
            <a:r>
              <a:rPr lang="en-US" dirty="0"/>
              <a:t>approximately 1,300 listed companies with a combined market capitalization of $3.92 trillion.</a:t>
            </a:r>
          </a:p>
          <a:p>
            <a:r>
              <a:rPr lang="en-US" dirty="0"/>
              <a:t>Most of the companies under this SZSE are corporate firms of companies in which the Government Of China has a controlling interest. The Shenzhen Stock Exchange had introduced the “</a:t>
            </a:r>
            <a:r>
              <a:rPr lang="en-US" dirty="0" err="1"/>
              <a:t>ChiNext</a:t>
            </a:r>
            <a:r>
              <a:rPr lang="en-US" dirty="0"/>
              <a:t> Board” in 2009 comprising of high-tech &amp; high-growth startups, quite similar to NASDAQ.</a:t>
            </a:r>
          </a:p>
          <a:p>
            <a:endParaRPr lang="en-IN"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311230" y="1917626"/>
            <a:ext cx="5610924" cy="374061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24884822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Toronto Stock Exchange (TSX)</a:t>
            </a:r>
            <a:endParaRPr lang="en-IN" b="1" dirty="0"/>
          </a:p>
        </p:txBody>
      </p:sp>
      <p:sp>
        <p:nvSpPr>
          <p:cNvPr id="3" name="Content Placeholder 2"/>
          <p:cNvSpPr>
            <a:spLocks noGrp="1"/>
          </p:cNvSpPr>
          <p:nvPr>
            <p:ph sz="quarter" idx="1"/>
          </p:nvPr>
        </p:nvSpPr>
        <p:spPr>
          <a:xfrm>
            <a:off x="334567" y="1448137"/>
            <a:ext cx="6264696" cy="5179554"/>
          </a:xfrm>
        </p:spPr>
        <p:txBody>
          <a:bodyPr>
            <a:normAutofit/>
          </a:bodyPr>
          <a:lstStyle/>
          <a:p>
            <a:r>
              <a:rPr lang="en-US" dirty="0"/>
              <a:t>The Toronto Stock Exchange (TSX) is situated in Toronto, Canada</a:t>
            </a:r>
            <a:r>
              <a:rPr lang="en-US" dirty="0" smtClean="0"/>
              <a:t>.</a:t>
            </a:r>
          </a:p>
          <a:p>
            <a:r>
              <a:rPr lang="en-US" dirty="0"/>
              <a:t> It was introduced in 1852 and is held and wielded as a subsidiary of the TMX Group. </a:t>
            </a:r>
            <a:r>
              <a:rPr lang="en-US" dirty="0" smtClean="0"/>
              <a:t>It </a:t>
            </a:r>
            <a:r>
              <a:rPr lang="en-US" dirty="0"/>
              <a:t>has 2,207 listed companies with a combined market capitalization of $2.3 trillion.</a:t>
            </a:r>
          </a:p>
          <a:p>
            <a:r>
              <a:rPr lang="en-US" dirty="0"/>
              <a:t>The financial instruments include equities, investment trusts, exchange-traded funds, bonds, commodities, futures, options, and other </a:t>
            </a:r>
            <a:r>
              <a:rPr lang="en-US" dirty="0" smtClean="0"/>
              <a:t>products.</a:t>
            </a:r>
          </a:p>
          <a:p>
            <a:r>
              <a:rPr lang="en-US" dirty="0" smtClean="0"/>
              <a:t>It </a:t>
            </a:r>
            <a:r>
              <a:rPr lang="en-US" dirty="0"/>
              <a:t>is also to be noted that mining and oil and gas companies are listed in more numbers under the Toronto Stock Exchange compared to other stock exchanges around the world.</a:t>
            </a:r>
          </a:p>
          <a:p>
            <a:endParaRPr lang="en-IN"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15286" y="1746138"/>
            <a:ext cx="5003595" cy="485200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8104864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Bombay Stock Exchange  (BSE)</a:t>
            </a:r>
            <a:endParaRPr lang="en-IN" b="1" dirty="0"/>
          </a:p>
        </p:txBody>
      </p:sp>
      <p:sp>
        <p:nvSpPr>
          <p:cNvPr id="3" name="Content Placeholder 2"/>
          <p:cNvSpPr>
            <a:spLocks noGrp="1"/>
          </p:cNvSpPr>
          <p:nvPr>
            <p:ph sz="quarter" idx="1"/>
          </p:nvPr>
        </p:nvSpPr>
        <p:spPr>
          <a:xfrm>
            <a:off x="478582" y="1448136"/>
            <a:ext cx="6048672" cy="5093124"/>
          </a:xfrm>
        </p:spPr>
        <p:txBody>
          <a:bodyPr>
            <a:normAutofit fontScale="92500"/>
          </a:bodyPr>
          <a:lstStyle/>
          <a:p>
            <a:r>
              <a:rPr lang="en-US" dirty="0"/>
              <a:t>The Bombay Stock Exchange  (BSE) is an Indian stock exchange located at the high-wheeled </a:t>
            </a:r>
            <a:r>
              <a:rPr lang="en-US" dirty="0" err="1"/>
              <a:t>Dalal</a:t>
            </a:r>
            <a:r>
              <a:rPr lang="en-US" dirty="0"/>
              <a:t> Street in  Mumbai. </a:t>
            </a:r>
            <a:endParaRPr lang="en-US" dirty="0" smtClean="0"/>
          </a:p>
          <a:p>
            <a:r>
              <a:rPr lang="en-US" dirty="0" smtClean="0"/>
              <a:t>It </a:t>
            </a:r>
            <a:r>
              <a:rPr lang="en-US" dirty="0"/>
              <a:t>was established in 1875 and is Asia’s first-ever stock exchange. </a:t>
            </a:r>
            <a:endParaRPr lang="en-US" dirty="0" smtClean="0"/>
          </a:p>
          <a:p>
            <a:r>
              <a:rPr lang="en-US" dirty="0" smtClean="0"/>
              <a:t>A </a:t>
            </a:r>
            <a:r>
              <a:rPr lang="en-US" dirty="0"/>
              <a:t>total market capitalization of more than $2.2 trillion.</a:t>
            </a:r>
          </a:p>
          <a:p>
            <a:r>
              <a:rPr lang="en-US" dirty="0"/>
              <a:t>The BSE has approximately 5,000 listed companies and has assisted in the growth of the country’s corporate sector and financial markets. </a:t>
            </a:r>
            <a:endParaRPr lang="en-US" dirty="0" smtClean="0"/>
          </a:p>
          <a:p>
            <a:r>
              <a:rPr lang="en-US" dirty="0" smtClean="0"/>
              <a:t>Securities </a:t>
            </a:r>
            <a:r>
              <a:rPr lang="en-US" dirty="0"/>
              <a:t>listed under BSE comprises of stocks,  futures, options, index futures, index options, and weekly options. However, the BSE’s benchmark is measured by the Sensex which nearly covers all the sectors of the Indian economy.</a:t>
            </a:r>
          </a:p>
          <a:p>
            <a:endParaRPr lang="en-IN" b="1"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15286" y="1701602"/>
            <a:ext cx="5029200" cy="410445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84717841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IN" dirty="0" smtClean="0"/>
              <a:t> New Waves in Stock Marke</a:t>
            </a:r>
            <a:r>
              <a:rPr lang="en-IN" dirty="0"/>
              <a:t>t</a:t>
            </a:r>
          </a:p>
        </p:txBody>
      </p:sp>
      <p:sp>
        <p:nvSpPr>
          <p:cNvPr id="5" name="Text Placeholder 4"/>
          <p:cNvSpPr>
            <a:spLocks noGrp="1"/>
          </p:cNvSpPr>
          <p:nvPr>
            <p:ph type="body" idx="1"/>
          </p:nvPr>
        </p:nvSpPr>
        <p:spPr>
          <a:xfrm>
            <a:off x="962961" y="2548529"/>
            <a:ext cx="3506882" cy="1338571"/>
          </a:xfrm>
        </p:spPr>
        <p:txBody>
          <a:bodyPr>
            <a:noAutofit/>
          </a:bodyPr>
          <a:lstStyle/>
          <a:p>
            <a:r>
              <a:rPr lang="en-IN" sz="4200" b="1" dirty="0"/>
              <a:t>Artificial Intelligence</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32379" y="2651930"/>
            <a:ext cx="6053915" cy="4023998"/>
          </a:xfrm>
          <a:prstGeom prst="rect">
            <a:avLst/>
          </a:prstGeom>
        </p:spPr>
      </p:pic>
    </p:spTree>
    <p:extLst>
      <p:ext uri="{BB962C8B-B14F-4D97-AF65-F5344CB8AC3E}">
        <p14:creationId xmlns:p14="http://schemas.microsoft.com/office/powerpoint/2010/main" val="349833249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smtClean="0"/>
              <a:t>Scams </a:t>
            </a:r>
            <a:endParaRPr lang="en-IN" b="1" dirty="0"/>
          </a:p>
        </p:txBody>
      </p:sp>
      <p:sp>
        <p:nvSpPr>
          <p:cNvPr id="3" name="Text Placeholder 2"/>
          <p:cNvSpPr>
            <a:spLocks noGrp="1"/>
          </p:cNvSpPr>
          <p:nvPr>
            <p:ph type="body" idx="1"/>
          </p:nvPr>
        </p:nvSpPr>
        <p:spPr/>
        <p:txBody>
          <a:bodyPr>
            <a:noAutofit/>
          </a:bodyPr>
          <a:lstStyle/>
          <a:p>
            <a:r>
              <a:rPr lang="en-US" sz="3200" b="1" dirty="0">
                <a:solidFill>
                  <a:schemeClr val="tx1"/>
                </a:solidFill>
              </a:rPr>
              <a:t>A</a:t>
            </a:r>
            <a:r>
              <a:rPr lang="en-US" sz="3200" b="1" dirty="0" smtClean="0">
                <a:solidFill>
                  <a:schemeClr val="tx1"/>
                </a:solidFill>
              </a:rPr>
              <a:t> </a:t>
            </a:r>
            <a:r>
              <a:rPr lang="en-US" sz="3200" b="1" dirty="0">
                <a:solidFill>
                  <a:schemeClr val="tx1"/>
                </a:solidFill>
              </a:rPr>
              <a:t>S</a:t>
            </a:r>
            <a:r>
              <a:rPr lang="en-US" sz="3200" b="1" dirty="0" smtClean="0">
                <a:solidFill>
                  <a:schemeClr val="tx1"/>
                </a:solidFill>
              </a:rPr>
              <a:t>cam </a:t>
            </a:r>
            <a:r>
              <a:rPr lang="en-US" sz="3200" b="1" dirty="0">
                <a:solidFill>
                  <a:schemeClr val="tx1"/>
                </a:solidFill>
              </a:rPr>
              <a:t>is referred to as the process of obtaining money from someone by deceiving him/her. The majority of the securities market scams that took place in India eventually led to a lot of financial distress to the retail investors. They adversely affected the normal functioning of the markets and degraded the trusts of lakhs of investors on the Indian share market.</a:t>
            </a:r>
            <a:endParaRPr lang="en-IN" sz="3200" b="1" dirty="0">
              <a:solidFill>
                <a:schemeClr val="tx1"/>
              </a:solidFill>
            </a:endParaRPr>
          </a:p>
        </p:txBody>
      </p:sp>
    </p:spTree>
    <p:extLst>
      <p:ext uri="{BB962C8B-B14F-4D97-AF65-F5344CB8AC3E}">
        <p14:creationId xmlns:p14="http://schemas.microsoft.com/office/powerpoint/2010/main" val="371282428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IN" b="1" dirty="0" err="1" smtClean="0"/>
              <a:t>Harshad</a:t>
            </a:r>
            <a:r>
              <a:rPr lang="en-IN" b="1" dirty="0" smtClean="0"/>
              <a:t> Mehta Scam</a:t>
            </a:r>
            <a:endParaRPr lang="en-IN" b="1" dirty="0"/>
          </a:p>
        </p:txBody>
      </p:sp>
      <p:sp>
        <p:nvSpPr>
          <p:cNvPr id="3" name="Text Placeholder 2"/>
          <p:cNvSpPr>
            <a:spLocks noGrp="1"/>
          </p:cNvSpPr>
          <p:nvPr>
            <p:ph sz="quarter" idx="1"/>
          </p:nvPr>
        </p:nvSpPr>
        <p:spPr/>
        <p:txBody>
          <a:bodyPr/>
          <a:lstStyle/>
          <a:p>
            <a:r>
              <a:rPr lang="en-IN" dirty="0" smtClean="0"/>
              <a:t>24,000 </a:t>
            </a:r>
            <a:r>
              <a:rPr lang="en-IN" dirty="0" err="1"/>
              <a:t>C</a:t>
            </a:r>
            <a:r>
              <a:rPr lang="en-IN" dirty="0" err="1" smtClean="0"/>
              <a:t>rore</a:t>
            </a:r>
            <a:r>
              <a:rPr lang="en-IN" dirty="0" smtClean="0"/>
              <a:t> valuation today</a:t>
            </a:r>
          </a:p>
          <a:p>
            <a:r>
              <a:rPr lang="en-IN" dirty="0" smtClean="0"/>
              <a:t>New India Assurance Company</a:t>
            </a:r>
          </a:p>
          <a:p>
            <a:r>
              <a:rPr lang="en-IN" dirty="0" smtClean="0"/>
              <a:t>Grow More Research</a:t>
            </a:r>
          </a:p>
          <a:p>
            <a:r>
              <a:rPr lang="en-IN" dirty="0" smtClean="0"/>
              <a:t>Minimum Balance of Government Bonds</a:t>
            </a:r>
          </a:p>
          <a:p>
            <a:r>
              <a:rPr lang="en-IN" dirty="0" smtClean="0"/>
              <a:t>ACC- </a:t>
            </a:r>
            <a:r>
              <a:rPr lang="en-IN" dirty="0" err="1" smtClean="0"/>
              <a:t>Rs</a:t>
            </a:r>
            <a:r>
              <a:rPr lang="en-IN" dirty="0" smtClean="0"/>
              <a:t>. 200 to </a:t>
            </a:r>
            <a:r>
              <a:rPr lang="en-IN" dirty="0" err="1" smtClean="0"/>
              <a:t>Rs</a:t>
            </a:r>
            <a:r>
              <a:rPr lang="en-IN" dirty="0" smtClean="0"/>
              <a:t>. 9000</a:t>
            </a:r>
          </a:p>
          <a:p>
            <a:r>
              <a:rPr lang="en-IN" dirty="0" err="1" smtClean="0"/>
              <a:t>Sucheta</a:t>
            </a:r>
            <a:r>
              <a:rPr lang="en-IN" dirty="0" smtClean="0"/>
              <a:t> </a:t>
            </a:r>
            <a:r>
              <a:rPr lang="en-IN" dirty="0" err="1" smtClean="0"/>
              <a:t>Dalal</a:t>
            </a:r>
            <a:r>
              <a:rPr lang="en-IN" dirty="0"/>
              <a:t> </a:t>
            </a:r>
            <a:r>
              <a:rPr lang="en-IN" dirty="0" smtClean="0"/>
              <a:t>from TOI</a:t>
            </a:r>
          </a:p>
          <a:p>
            <a:endParaRPr lang="en-IN" dirty="0" smtClean="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95500" y="3415966"/>
            <a:ext cx="4118928" cy="245309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17485477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IN" b="1" dirty="0" err="1" smtClean="0"/>
              <a:t>Ketan</a:t>
            </a:r>
            <a:r>
              <a:rPr lang="en-IN" b="1" dirty="0" smtClean="0"/>
              <a:t> Parekh</a:t>
            </a:r>
            <a:endParaRPr lang="en-IN" b="1" dirty="0"/>
          </a:p>
        </p:txBody>
      </p:sp>
      <p:pic>
        <p:nvPicPr>
          <p:cNvPr id="4" name="Content Placeholder 3"/>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6095208" y="1441913"/>
            <a:ext cx="5779412" cy="4570444"/>
          </a:xfrm>
        </p:spPr>
      </p:pic>
      <p:sp>
        <p:nvSpPr>
          <p:cNvPr id="3" name="TextBox 2"/>
          <p:cNvSpPr txBox="1"/>
          <p:nvPr/>
        </p:nvSpPr>
        <p:spPr>
          <a:xfrm>
            <a:off x="731499" y="1528342"/>
            <a:ext cx="4632293" cy="2256175"/>
          </a:xfrm>
          <a:prstGeom prst="rect">
            <a:avLst/>
          </a:prstGeom>
          <a:noFill/>
        </p:spPr>
        <p:txBody>
          <a:bodyPr wrap="square" lIns="85869" tIns="42935" rIns="85869" bIns="42935" rtlCol="0">
            <a:spAutoFit/>
          </a:bodyPr>
          <a:lstStyle/>
          <a:p>
            <a:pPr marL="322011" indent="-322011">
              <a:buFont typeface="Arial" pitchFamily="34" charset="0"/>
              <a:buChar char="•"/>
            </a:pPr>
            <a:r>
              <a:rPr lang="en-IN" dirty="0" smtClean="0"/>
              <a:t>Circular Trading – BADLA Syste</a:t>
            </a:r>
            <a:r>
              <a:rPr lang="en-IN" dirty="0"/>
              <a:t>m</a:t>
            </a:r>
            <a:endParaRPr lang="en-IN" dirty="0" smtClean="0"/>
          </a:p>
          <a:p>
            <a:pPr marL="322011" indent="-322011">
              <a:buFont typeface="Arial" pitchFamily="34" charset="0"/>
              <a:buChar char="•"/>
            </a:pPr>
            <a:r>
              <a:rPr lang="en-IN" dirty="0" smtClean="0"/>
              <a:t>Pump and Dump</a:t>
            </a:r>
          </a:p>
          <a:p>
            <a:pPr marL="322011" indent="-322011">
              <a:buFont typeface="Arial" pitchFamily="34" charset="0"/>
              <a:buChar char="•"/>
            </a:pPr>
            <a:endParaRPr lang="en-IN" dirty="0"/>
          </a:p>
          <a:p>
            <a:pPr marL="322011" indent="-322011">
              <a:buFont typeface="Arial" pitchFamily="34" charset="0"/>
              <a:buChar char="•"/>
            </a:pPr>
            <a:r>
              <a:rPr lang="en-IN" dirty="0" smtClean="0"/>
              <a:t>Pay Order of 1.3 Million</a:t>
            </a:r>
            <a:r>
              <a:rPr lang="en-IN" dirty="0"/>
              <a:t> </a:t>
            </a:r>
            <a:r>
              <a:rPr lang="en-IN" dirty="0" smtClean="0"/>
              <a:t>from </a:t>
            </a:r>
            <a:r>
              <a:rPr lang="en-IN" dirty="0" err="1" smtClean="0"/>
              <a:t>Madhavapura</a:t>
            </a:r>
            <a:r>
              <a:rPr lang="en-IN" dirty="0" smtClean="0"/>
              <a:t> Mercantile Commercial Bank</a:t>
            </a:r>
          </a:p>
          <a:p>
            <a:pPr marL="322011" indent="-322011">
              <a:buFont typeface="Arial" pitchFamily="34" charset="0"/>
              <a:buChar char="•"/>
            </a:pPr>
            <a:endParaRPr lang="en-IN" dirty="0"/>
          </a:p>
          <a:p>
            <a:pPr marL="322011" indent="-322011">
              <a:buFont typeface="Arial" pitchFamily="34" charset="0"/>
              <a:buChar char="•"/>
            </a:pPr>
            <a:endParaRPr lang="en-IN" dirty="0" smtClean="0"/>
          </a:p>
        </p:txBody>
      </p:sp>
    </p:spTree>
    <p:extLst>
      <p:ext uri="{BB962C8B-B14F-4D97-AF65-F5344CB8AC3E}">
        <p14:creationId xmlns:p14="http://schemas.microsoft.com/office/powerpoint/2010/main" val="150819877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IN" b="1" dirty="0" smtClean="0"/>
              <a:t>Satyam Case </a:t>
            </a:r>
            <a:endParaRPr lang="en-IN" b="1" dirty="0"/>
          </a:p>
        </p:txBody>
      </p:sp>
      <p:pic>
        <p:nvPicPr>
          <p:cNvPr id="4" name="Content Placeholder 3"/>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5526329" y="1614773"/>
            <a:ext cx="6276104" cy="3772655"/>
          </a:xfrm>
        </p:spPr>
      </p:pic>
      <p:sp>
        <p:nvSpPr>
          <p:cNvPr id="3" name="TextBox 2"/>
          <p:cNvSpPr txBox="1"/>
          <p:nvPr/>
        </p:nvSpPr>
        <p:spPr>
          <a:xfrm>
            <a:off x="731501" y="1614774"/>
            <a:ext cx="4469756" cy="4395580"/>
          </a:xfrm>
          <a:prstGeom prst="rect">
            <a:avLst/>
          </a:prstGeom>
          <a:noFill/>
        </p:spPr>
        <p:txBody>
          <a:bodyPr wrap="square" lIns="85869" tIns="42935" rIns="85869" bIns="42935" rtlCol="0">
            <a:spAutoFit/>
          </a:bodyPr>
          <a:lstStyle/>
          <a:p>
            <a:pPr marL="322011" indent="-322011">
              <a:buFont typeface="Arial" pitchFamily="34" charset="0"/>
              <a:buChar char="•"/>
            </a:pPr>
            <a:r>
              <a:rPr lang="en-IN" dirty="0" smtClean="0"/>
              <a:t>India’s Biggest Accounting Fraud</a:t>
            </a:r>
          </a:p>
          <a:p>
            <a:pPr marL="322011" indent="-322011">
              <a:buFont typeface="Arial" pitchFamily="34" charset="0"/>
              <a:buChar char="•"/>
            </a:pPr>
            <a:endParaRPr lang="en-IN" dirty="0"/>
          </a:p>
          <a:p>
            <a:pPr marL="322011" indent="-322011">
              <a:buFont typeface="Arial" pitchFamily="34" charset="0"/>
              <a:buChar char="•"/>
            </a:pPr>
            <a:r>
              <a:rPr lang="en-IN" dirty="0" smtClean="0"/>
              <a:t>Indian Version of Enron Shock</a:t>
            </a:r>
          </a:p>
          <a:p>
            <a:pPr marL="322011" indent="-322011">
              <a:buFont typeface="Arial" pitchFamily="34" charset="0"/>
              <a:buChar char="•"/>
            </a:pPr>
            <a:endParaRPr lang="en-IN" dirty="0"/>
          </a:p>
          <a:p>
            <a:pPr marL="322011" indent="-322011">
              <a:buFont typeface="Arial" pitchFamily="34" charset="0"/>
              <a:buChar char="•"/>
            </a:pPr>
            <a:r>
              <a:rPr lang="en-IN" dirty="0" smtClean="0"/>
              <a:t>Fraud of </a:t>
            </a:r>
            <a:r>
              <a:rPr lang="en-IN" dirty="0" err="1" smtClean="0"/>
              <a:t>Rs</a:t>
            </a:r>
            <a:r>
              <a:rPr lang="en-IN" dirty="0" smtClean="0"/>
              <a:t>. 7,000 </a:t>
            </a:r>
            <a:r>
              <a:rPr lang="en-IN" dirty="0" err="1" smtClean="0"/>
              <a:t>Crores</a:t>
            </a:r>
            <a:endParaRPr lang="en-IN" dirty="0" smtClean="0"/>
          </a:p>
          <a:p>
            <a:pPr marL="322011" indent="-322011">
              <a:buFont typeface="Arial" pitchFamily="34" charset="0"/>
              <a:buChar char="•"/>
            </a:pPr>
            <a:endParaRPr lang="en-IN" dirty="0"/>
          </a:p>
          <a:p>
            <a:pPr marL="322011" indent="-322011">
              <a:buFont typeface="Arial" pitchFamily="34" charset="0"/>
              <a:buChar char="•"/>
            </a:pPr>
            <a:r>
              <a:rPr lang="en-IN" dirty="0" smtClean="0"/>
              <a:t>1987 Formation</a:t>
            </a:r>
          </a:p>
          <a:p>
            <a:pPr marL="322011" indent="-322011">
              <a:buFont typeface="Arial" pitchFamily="34" charset="0"/>
              <a:buChar char="•"/>
            </a:pPr>
            <a:r>
              <a:rPr lang="en-IN" dirty="0" smtClean="0"/>
              <a:t>1991 Listing in BSE, oversubscribed 17 times</a:t>
            </a:r>
          </a:p>
          <a:p>
            <a:pPr marL="322011" indent="-322011">
              <a:buFont typeface="Arial" pitchFamily="34" charset="0"/>
              <a:buChar char="•"/>
            </a:pPr>
            <a:endParaRPr lang="en-IN" dirty="0"/>
          </a:p>
          <a:p>
            <a:pPr marL="322011" indent="-322011">
              <a:buFont typeface="Arial" pitchFamily="34" charset="0"/>
              <a:buChar char="•"/>
            </a:pPr>
            <a:r>
              <a:rPr lang="en-IN" dirty="0" smtClean="0"/>
              <a:t>Merger of </a:t>
            </a:r>
            <a:r>
              <a:rPr lang="en-IN" dirty="0" err="1" smtClean="0"/>
              <a:t>Matyas</a:t>
            </a:r>
            <a:endParaRPr lang="en-IN" dirty="0" smtClean="0"/>
          </a:p>
          <a:p>
            <a:pPr marL="322011" indent="-322011">
              <a:buFont typeface="Arial" pitchFamily="34" charset="0"/>
              <a:buChar char="•"/>
            </a:pPr>
            <a:r>
              <a:rPr lang="en-IN" dirty="0" smtClean="0"/>
              <a:t>7,561 fake bills were created as identified by PWC</a:t>
            </a:r>
            <a:endParaRPr lang="en-IN" dirty="0"/>
          </a:p>
          <a:p>
            <a:endParaRPr lang="en-IN" dirty="0"/>
          </a:p>
        </p:txBody>
      </p:sp>
    </p:spTree>
    <p:extLst>
      <p:ext uri="{BB962C8B-B14F-4D97-AF65-F5344CB8AC3E}">
        <p14:creationId xmlns:p14="http://schemas.microsoft.com/office/powerpoint/2010/main" val="219376442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Other Honorary Mentions</a:t>
            </a:r>
            <a:endParaRPr lang="en-IN" dirty="0"/>
          </a:p>
        </p:txBody>
      </p:sp>
      <p:sp>
        <p:nvSpPr>
          <p:cNvPr id="3" name="Content Placeholder 2"/>
          <p:cNvSpPr>
            <a:spLocks noGrp="1"/>
          </p:cNvSpPr>
          <p:nvPr>
            <p:ph sz="quarter" idx="1"/>
          </p:nvPr>
        </p:nvSpPr>
        <p:spPr/>
        <p:txBody>
          <a:bodyPr/>
          <a:lstStyle/>
          <a:p>
            <a:r>
              <a:rPr lang="en-IN" dirty="0" err="1" smtClean="0"/>
              <a:t>Saradha</a:t>
            </a:r>
            <a:r>
              <a:rPr lang="en-IN" dirty="0" smtClean="0"/>
              <a:t> Scam – </a:t>
            </a:r>
            <a:r>
              <a:rPr lang="en-IN" dirty="0" err="1" smtClean="0"/>
              <a:t>Sudipta</a:t>
            </a:r>
            <a:r>
              <a:rPr lang="en-IN" dirty="0" smtClean="0"/>
              <a:t> </a:t>
            </a:r>
            <a:r>
              <a:rPr lang="en-IN" dirty="0" err="1" smtClean="0"/>
              <a:t>Sen</a:t>
            </a:r>
            <a:r>
              <a:rPr lang="en-IN" dirty="0" smtClean="0"/>
              <a:t>-Chairman – Ponzi Scheme</a:t>
            </a:r>
          </a:p>
          <a:p>
            <a:r>
              <a:rPr lang="en-IN" dirty="0" smtClean="0"/>
              <a:t>National Spot Exchange Limited – </a:t>
            </a:r>
            <a:r>
              <a:rPr lang="en-IN" dirty="0" err="1" smtClean="0"/>
              <a:t>Jignesh</a:t>
            </a:r>
            <a:r>
              <a:rPr lang="en-IN" dirty="0" smtClean="0"/>
              <a:t> Shah and </a:t>
            </a:r>
            <a:r>
              <a:rPr lang="en-IN" dirty="0" err="1" smtClean="0"/>
              <a:t>Shreekant</a:t>
            </a:r>
            <a:r>
              <a:rPr lang="en-IN" dirty="0" smtClean="0"/>
              <a:t> </a:t>
            </a:r>
            <a:r>
              <a:rPr lang="en-IN" dirty="0" err="1" smtClean="0"/>
              <a:t>Javalgekar</a:t>
            </a:r>
            <a:r>
              <a:rPr lang="en-IN" dirty="0" smtClean="0"/>
              <a:t>– </a:t>
            </a:r>
            <a:r>
              <a:rPr lang="en-IN" dirty="0" err="1" smtClean="0"/>
              <a:t>Rs</a:t>
            </a:r>
            <a:r>
              <a:rPr lang="en-IN" dirty="0" smtClean="0"/>
              <a:t>. 5,600</a:t>
            </a:r>
          </a:p>
          <a:p>
            <a:r>
              <a:rPr lang="en-IN" dirty="0" err="1" smtClean="0"/>
              <a:t>Nirav</a:t>
            </a:r>
            <a:r>
              <a:rPr lang="en-IN" dirty="0" smtClean="0"/>
              <a:t> </a:t>
            </a:r>
            <a:r>
              <a:rPr lang="en-IN" dirty="0" err="1" smtClean="0"/>
              <a:t>Modi</a:t>
            </a:r>
            <a:r>
              <a:rPr lang="en-IN" dirty="0" smtClean="0"/>
              <a:t> Scam – Punjab National Bank – </a:t>
            </a:r>
            <a:r>
              <a:rPr lang="en-IN" dirty="0" err="1" smtClean="0"/>
              <a:t>Rs</a:t>
            </a:r>
            <a:r>
              <a:rPr lang="en-IN" dirty="0" smtClean="0"/>
              <a:t>. 11,300 </a:t>
            </a:r>
            <a:r>
              <a:rPr lang="en-IN" dirty="0" err="1" smtClean="0"/>
              <a:t>Crores</a:t>
            </a:r>
            <a:r>
              <a:rPr lang="en-IN" dirty="0"/>
              <a:t> </a:t>
            </a:r>
            <a:r>
              <a:rPr lang="en-IN" dirty="0" smtClean="0"/>
              <a:t>(Latest and Largest Banking Fraud ) – Letters of Undertakings</a:t>
            </a:r>
            <a:endParaRPr lang="en-IN" dirty="0"/>
          </a:p>
          <a:p>
            <a:r>
              <a:rPr lang="en-IN" dirty="0" smtClean="0"/>
              <a:t>Connection of </a:t>
            </a:r>
            <a:r>
              <a:rPr lang="en-IN" dirty="0" err="1" smtClean="0"/>
              <a:t>Nirav</a:t>
            </a:r>
            <a:r>
              <a:rPr lang="en-IN" dirty="0" smtClean="0"/>
              <a:t> </a:t>
            </a:r>
            <a:r>
              <a:rPr lang="en-IN" dirty="0" err="1" smtClean="0"/>
              <a:t>Modi</a:t>
            </a:r>
            <a:r>
              <a:rPr lang="en-IN" dirty="0" smtClean="0"/>
              <a:t> to </a:t>
            </a:r>
            <a:r>
              <a:rPr lang="en-IN" dirty="0" err="1" smtClean="0"/>
              <a:t>Mehul</a:t>
            </a:r>
            <a:r>
              <a:rPr lang="en-IN" dirty="0" smtClean="0"/>
              <a:t> </a:t>
            </a:r>
            <a:r>
              <a:rPr lang="en-IN" dirty="0" err="1" smtClean="0"/>
              <a:t>Choksi</a:t>
            </a:r>
            <a:endParaRPr lang="en-IN" dirty="0" smtClean="0"/>
          </a:p>
          <a:p>
            <a:endParaRPr lang="en-IN" dirty="0" smtClean="0"/>
          </a:p>
          <a:p>
            <a:endParaRPr lang="en-IN" dirty="0" smtClean="0"/>
          </a:p>
          <a:p>
            <a:endParaRPr lang="en-IN" dirty="0"/>
          </a:p>
        </p:txBody>
      </p:sp>
    </p:spTree>
    <p:extLst>
      <p:ext uri="{BB962C8B-B14F-4D97-AF65-F5344CB8AC3E}">
        <p14:creationId xmlns:p14="http://schemas.microsoft.com/office/powerpoint/2010/main" val="198906295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7533396" y="323730"/>
            <a:ext cx="3972142" cy="6139976"/>
          </a:xfrm>
        </p:spPr>
        <p:txBody>
          <a:bodyPr>
            <a:noAutofit/>
          </a:bodyPr>
          <a:lstStyle/>
          <a:p>
            <a:r>
              <a:rPr lang="en-US" sz="6200" b="1" dirty="0">
                <a:solidFill>
                  <a:schemeClr val="tx1"/>
                </a:solidFill>
                <a:latin typeface="Agency FB" pitchFamily="34" charset="0"/>
              </a:rPr>
              <a:t>Get Ready…</a:t>
            </a:r>
            <a:br>
              <a:rPr lang="en-US" sz="6200" b="1" dirty="0">
                <a:solidFill>
                  <a:schemeClr val="tx1"/>
                </a:solidFill>
                <a:latin typeface="Agency FB" pitchFamily="34" charset="0"/>
              </a:rPr>
            </a:br>
            <a:r>
              <a:rPr lang="en-US" sz="6200" b="1" dirty="0" smtClean="0">
                <a:solidFill>
                  <a:schemeClr val="tx1"/>
                </a:solidFill>
                <a:latin typeface="Agency FB" pitchFamily="34" charset="0"/>
              </a:rPr>
              <a:t>with Your Doubts </a:t>
            </a:r>
            <a:br>
              <a:rPr lang="en-US" sz="6200" b="1" dirty="0" smtClean="0">
                <a:solidFill>
                  <a:schemeClr val="tx1"/>
                </a:solidFill>
                <a:latin typeface="Agency FB" pitchFamily="34" charset="0"/>
              </a:rPr>
            </a:br>
            <a:r>
              <a:rPr lang="en-US" sz="6200" b="1" dirty="0" smtClean="0">
                <a:solidFill>
                  <a:schemeClr val="tx1"/>
                </a:solidFill>
                <a:latin typeface="Agency FB" pitchFamily="34" charset="0"/>
              </a:rPr>
              <a:t>or else</a:t>
            </a:r>
            <a:br>
              <a:rPr lang="en-US" sz="6200" b="1" dirty="0" smtClean="0">
                <a:solidFill>
                  <a:schemeClr val="tx1"/>
                </a:solidFill>
                <a:latin typeface="Agency FB" pitchFamily="34" charset="0"/>
              </a:rPr>
            </a:br>
            <a:r>
              <a:rPr lang="en-US" sz="6200" b="1" dirty="0" smtClean="0">
                <a:solidFill>
                  <a:schemeClr val="tx1"/>
                </a:solidFill>
                <a:latin typeface="Agency FB" pitchFamily="34" charset="0"/>
              </a:rPr>
              <a:t>ha </a:t>
            </a:r>
            <a:r>
              <a:rPr lang="en-US" sz="6200" b="1" dirty="0" err="1" smtClean="0">
                <a:solidFill>
                  <a:schemeClr val="tx1"/>
                </a:solidFill>
                <a:latin typeface="Agency FB" pitchFamily="34" charset="0"/>
              </a:rPr>
              <a:t>ha</a:t>
            </a:r>
            <a:r>
              <a:rPr lang="en-US" sz="6200" b="1" dirty="0" smtClean="0">
                <a:solidFill>
                  <a:schemeClr val="tx1"/>
                </a:solidFill>
                <a:latin typeface="Agency FB" pitchFamily="34" charset="0"/>
              </a:rPr>
              <a:t> </a:t>
            </a:r>
            <a:r>
              <a:rPr lang="en-US" sz="6200" b="1" dirty="0" err="1" smtClean="0">
                <a:solidFill>
                  <a:schemeClr val="tx1"/>
                </a:solidFill>
                <a:latin typeface="Agency FB" pitchFamily="34" charset="0"/>
              </a:rPr>
              <a:t>ha</a:t>
            </a:r>
            <a:r>
              <a:rPr lang="en-US" sz="6200" b="1" dirty="0" smtClean="0">
                <a:solidFill>
                  <a:schemeClr val="tx1"/>
                </a:solidFill>
                <a:latin typeface="Agency FB" pitchFamily="34" charset="0"/>
              </a:rPr>
              <a:t> </a:t>
            </a:r>
            <a:r>
              <a:rPr lang="en-US" sz="6200" b="1" dirty="0" err="1" smtClean="0">
                <a:solidFill>
                  <a:schemeClr val="tx1"/>
                </a:solidFill>
                <a:latin typeface="Agency FB" pitchFamily="34" charset="0"/>
              </a:rPr>
              <a:t>ha</a:t>
            </a:r>
            <a:r>
              <a:rPr lang="en-US" sz="6200" b="1" dirty="0" smtClean="0">
                <a:solidFill>
                  <a:schemeClr val="tx1"/>
                </a:solidFill>
                <a:latin typeface="Agency FB" pitchFamily="34" charset="0"/>
              </a:rPr>
              <a:t>…</a:t>
            </a:r>
            <a:r>
              <a:rPr lang="en-US" sz="6200" b="1" dirty="0">
                <a:latin typeface="Agency FB" pitchFamily="34" charset="0"/>
              </a:rPr>
              <a:t/>
            </a:r>
            <a:br>
              <a:rPr lang="en-US" sz="6200" b="1" dirty="0">
                <a:latin typeface="Agency FB" pitchFamily="34" charset="0"/>
              </a:rPr>
            </a:br>
            <a:endParaRPr lang="en-IN" sz="6200" b="1" dirty="0">
              <a:latin typeface="Agency FB" pitchFamily="34" charset="0"/>
            </a:endParaRPr>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6390" y="188684"/>
            <a:ext cx="6300638" cy="621212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55234527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u="sng" dirty="0" smtClean="0"/>
              <a:t>Financial Markets</a:t>
            </a:r>
            <a:endParaRPr lang="en-IN" b="1" u="sng" dirty="0"/>
          </a:p>
        </p:txBody>
      </p:sp>
      <p:sp>
        <p:nvSpPr>
          <p:cNvPr id="3" name="Content Placeholder 2"/>
          <p:cNvSpPr>
            <a:spLocks noGrp="1"/>
          </p:cNvSpPr>
          <p:nvPr>
            <p:ph sz="quarter" idx="1"/>
          </p:nvPr>
        </p:nvSpPr>
        <p:spPr/>
        <p:txBody>
          <a:bodyPr>
            <a:normAutofit lnSpcReduction="10000"/>
          </a:bodyPr>
          <a:lstStyle/>
          <a:p>
            <a:r>
              <a:rPr lang="en-US" dirty="0"/>
              <a:t>Financial markets, from the name itself, are a type of marketplace that provides an avenue for the sale and purchase of assets such as bonds, stocks, foreign exchange, and derivatives. Often, they are called by different names, including “Wall Street” and “capital market,” but all of them still mean one and the same thing. Simply put, businesses and investors can go to financial markets to raise money to grow their business and to make more money, respectively</a:t>
            </a:r>
            <a:r>
              <a:rPr lang="en-US" dirty="0" smtClean="0"/>
              <a:t>.</a:t>
            </a:r>
            <a:endParaRPr lang="en-US" dirty="0"/>
          </a:p>
          <a:p>
            <a:r>
              <a:rPr lang="en-US" dirty="0"/>
              <a:t>To state it more clearly, let us imagine a bank where an individual maintains a savings account. The bank can use their money and the money of other depositors to loan to other individuals and organizations and charge an interest fee.</a:t>
            </a:r>
          </a:p>
          <a:p>
            <a:r>
              <a:rPr lang="en-US" dirty="0"/>
              <a:t>The depositors themselves also earn and see their money grow through the interest that is paid to it. Therefore, the bank serves as a financial market that benefits both the depositors and the debtors</a:t>
            </a:r>
            <a:r>
              <a:rPr lang="en-US" dirty="0" smtClean="0"/>
              <a:t>.</a:t>
            </a:r>
            <a:endParaRPr lang="en-US" dirty="0"/>
          </a:p>
          <a:p>
            <a:endParaRPr lang="en-IN" dirty="0"/>
          </a:p>
        </p:txBody>
      </p:sp>
    </p:spTree>
    <p:extLst>
      <p:ext uri="{BB962C8B-B14F-4D97-AF65-F5344CB8AC3E}">
        <p14:creationId xmlns:p14="http://schemas.microsoft.com/office/powerpoint/2010/main" val="287751514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2450" y="188684"/>
            <a:ext cx="11437027" cy="580698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TextBox 4"/>
          <p:cNvSpPr txBox="1"/>
          <p:nvPr/>
        </p:nvSpPr>
        <p:spPr>
          <a:xfrm>
            <a:off x="479420" y="6074631"/>
            <a:ext cx="11300057" cy="672140"/>
          </a:xfrm>
          <a:prstGeom prst="rect">
            <a:avLst/>
          </a:prstGeom>
          <a:noFill/>
        </p:spPr>
        <p:txBody>
          <a:bodyPr wrap="square" lIns="86521" tIns="43260" rIns="86521" bIns="43260" rtlCol="0">
            <a:spAutoFit/>
          </a:bodyPr>
          <a:lstStyle/>
          <a:p>
            <a:pPr algn="ctr"/>
            <a:r>
              <a:rPr lang="en-US" sz="3800" b="1" dirty="0">
                <a:latin typeface="Agency FB" pitchFamily="34" charset="0"/>
              </a:rPr>
              <a:t>Have a Great </a:t>
            </a:r>
            <a:r>
              <a:rPr lang="en-US" sz="3800" b="1" dirty="0" smtClean="0">
                <a:latin typeface="Agency FB" pitchFamily="34" charset="0"/>
              </a:rPr>
              <a:t>Time Ahead.</a:t>
            </a:r>
            <a:endParaRPr lang="en-US" sz="3800" b="1" dirty="0">
              <a:latin typeface="Agency FB" pitchFamily="34" charset="0"/>
            </a:endParaRPr>
          </a:p>
        </p:txBody>
      </p:sp>
    </p:spTree>
    <p:extLst>
      <p:ext uri="{BB962C8B-B14F-4D97-AF65-F5344CB8AC3E}">
        <p14:creationId xmlns:p14="http://schemas.microsoft.com/office/powerpoint/2010/main" val="1394037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u="sng" dirty="0" smtClean="0"/>
              <a:t>Role of Financial Markets</a:t>
            </a:r>
            <a:endParaRPr lang="en-IN" b="1" u="sng" dirty="0"/>
          </a:p>
        </p:txBody>
      </p:sp>
      <p:sp>
        <p:nvSpPr>
          <p:cNvPr id="3" name="Content Placeholder 2"/>
          <p:cNvSpPr>
            <a:spLocks noGrp="1"/>
          </p:cNvSpPr>
          <p:nvPr>
            <p:ph sz="quarter" idx="1"/>
          </p:nvPr>
        </p:nvSpPr>
        <p:spPr/>
        <p:txBody>
          <a:bodyPr/>
          <a:lstStyle/>
          <a:p>
            <a:endParaRPr lang="en-IN" dirty="0"/>
          </a:p>
        </p:txBody>
      </p:sp>
      <p:sp>
        <p:nvSpPr>
          <p:cNvPr id="4" name="Rounded Rectangle 3"/>
          <p:cNvSpPr/>
          <p:nvPr/>
        </p:nvSpPr>
        <p:spPr>
          <a:xfrm>
            <a:off x="1300378" y="1960491"/>
            <a:ext cx="3169463" cy="3284325"/>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lIns="85869" tIns="42935" rIns="85869" bIns="42935" rtlCol="0" anchor="ctr"/>
          <a:lstStyle/>
          <a:p>
            <a:pPr algn="ctr"/>
            <a:endParaRPr lang="en-IN"/>
          </a:p>
        </p:txBody>
      </p:sp>
      <p:sp>
        <p:nvSpPr>
          <p:cNvPr id="5" name="Rounded Rectangle 4"/>
          <p:cNvSpPr/>
          <p:nvPr/>
        </p:nvSpPr>
        <p:spPr>
          <a:xfrm>
            <a:off x="8370719" y="2034362"/>
            <a:ext cx="3169463" cy="3284325"/>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lIns="85869" tIns="42935" rIns="85869" bIns="42935" rtlCol="0" anchor="ctr"/>
          <a:lstStyle/>
          <a:p>
            <a:pPr algn="ctr"/>
            <a:endParaRPr lang="en-IN"/>
          </a:p>
        </p:txBody>
      </p:sp>
      <p:sp>
        <p:nvSpPr>
          <p:cNvPr id="6" name="Rounded Rectangle 5"/>
          <p:cNvSpPr/>
          <p:nvPr/>
        </p:nvSpPr>
        <p:spPr>
          <a:xfrm>
            <a:off x="4876182" y="2034362"/>
            <a:ext cx="3169463" cy="3284325"/>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lIns="85869" tIns="42935" rIns="85869" bIns="42935" rtlCol="0" anchor="ctr"/>
          <a:lstStyle/>
          <a:p>
            <a:pPr algn="ctr"/>
            <a:endParaRPr lang="en-IN"/>
          </a:p>
        </p:txBody>
      </p:sp>
      <p:sp>
        <p:nvSpPr>
          <p:cNvPr id="7" name="TextBox 6"/>
          <p:cNvSpPr txBox="1"/>
          <p:nvPr/>
        </p:nvSpPr>
        <p:spPr>
          <a:xfrm>
            <a:off x="1300378" y="2392641"/>
            <a:ext cx="3169463" cy="1933368"/>
          </a:xfrm>
          <a:prstGeom prst="rect">
            <a:avLst/>
          </a:prstGeom>
          <a:noFill/>
        </p:spPr>
        <p:txBody>
          <a:bodyPr wrap="square" lIns="85869" tIns="42935" rIns="85869" bIns="42935" rtlCol="0">
            <a:spAutoFit/>
          </a:bodyPr>
          <a:lstStyle/>
          <a:p>
            <a:pPr algn="ctr"/>
            <a:r>
              <a:rPr lang="en-US" b="1" dirty="0" smtClean="0"/>
              <a:t>Investors</a:t>
            </a:r>
          </a:p>
          <a:p>
            <a:r>
              <a:rPr lang="en-US" dirty="0" smtClean="0"/>
              <a:t>(Firms, Financial </a:t>
            </a:r>
            <a:r>
              <a:rPr lang="en-US" dirty="0" err="1" smtClean="0"/>
              <a:t>Institutions,Individual</a:t>
            </a:r>
            <a:r>
              <a:rPr lang="en-US" dirty="0" smtClean="0"/>
              <a:t> Investors, etc.)</a:t>
            </a:r>
          </a:p>
          <a:p>
            <a:pPr algn="ctr"/>
            <a:r>
              <a:rPr lang="en-US" dirty="0" smtClean="0"/>
              <a:t> </a:t>
            </a:r>
            <a:r>
              <a:rPr lang="en-US" b="1" dirty="0" smtClean="0"/>
              <a:t>(Surplus Units)</a:t>
            </a:r>
          </a:p>
          <a:p>
            <a:r>
              <a:rPr lang="en-US" dirty="0" smtClean="0"/>
              <a:t>Income &gt; Consumption</a:t>
            </a:r>
            <a:endParaRPr lang="en-IN" dirty="0"/>
          </a:p>
        </p:txBody>
      </p:sp>
      <p:sp>
        <p:nvSpPr>
          <p:cNvPr id="8" name="TextBox 7"/>
          <p:cNvSpPr txBox="1"/>
          <p:nvPr/>
        </p:nvSpPr>
        <p:spPr>
          <a:xfrm>
            <a:off x="8370719" y="2392641"/>
            <a:ext cx="3169463" cy="1933368"/>
          </a:xfrm>
          <a:prstGeom prst="rect">
            <a:avLst/>
          </a:prstGeom>
          <a:noFill/>
        </p:spPr>
        <p:txBody>
          <a:bodyPr wrap="square" lIns="85869" tIns="42935" rIns="85869" bIns="42935" rtlCol="0">
            <a:spAutoFit/>
          </a:bodyPr>
          <a:lstStyle/>
          <a:p>
            <a:pPr algn="ctr"/>
            <a:r>
              <a:rPr lang="en-US" b="1" dirty="0" smtClean="0"/>
              <a:t>Units Needing Capital</a:t>
            </a:r>
            <a:endParaRPr lang="en-IN" b="1" dirty="0" smtClean="0"/>
          </a:p>
          <a:p>
            <a:r>
              <a:rPr lang="en-IN" dirty="0" smtClean="0"/>
              <a:t>(Firms, Government Individuals  etc.)</a:t>
            </a:r>
          </a:p>
          <a:p>
            <a:r>
              <a:rPr lang="en-IN" dirty="0" smtClean="0"/>
              <a:t> </a:t>
            </a:r>
          </a:p>
          <a:p>
            <a:pPr algn="ctr"/>
            <a:r>
              <a:rPr lang="en-IN" b="1" dirty="0" smtClean="0"/>
              <a:t>(Deficit Units)</a:t>
            </a:r>
          </a:p>
          <a:p>
            <a:r>
              <a:rPr lang="en-IN" dirty="0" smtClean="0"/>
              <a:t>Income &gt; Savings</a:t>
            </a:r>
            <a:endParaRPr lang="en-IN" dirty="0"/>
          </a:p>
        </p:txBody>
      </p:sp>
      <p:sp>
        <p:nvSpPr>
          <p:cNvPr id="9" name="TextBox 8"/>
          <p:cNvSpPr txBox="1"/>
          <p:nvPr/>
        </p:nvSpPr>
        <p:spPr>
          <a:xfrm>
            <a:off x="5201256" y="2306211"/>
            <a:ext cx="2681854" cy="702262"/>
          </a:xfrm>
          <a:prstGeom prst="rect">
            <a:avLst/>
          </a:prstGeom>
          <a:noFill/>
        </p:spPr>
        <p:txBody>
          <a:bodyPr wrap="square" lIns="85869" tIns="42935" rIns="85869" bIns="42935" rtlCol="0">
            <a:spAutoFit/>
          </a:bodyPr>
          <a:lstStyle/>
          <a:p>
            <a:pPr algn="ctr"/>
            <a:r>
              <a:rPr lang="en-US" b="1" dirty="0" smtClean="0"/>
              <a:t>Financial Intermediaries</a:t>
            </a:r>
            <a:endParaRPr lang="en-IN" b="1" dirty="0"/>
          </a:p>
        </p:txBody>
      </p:sp>
      <p:sp>
        <p:nvSpPr>
          <p:cNvPr id="10" name="Right Arrow 9"/>
          <p:cNvSpPr/>
          <p:nvPr/>
        </p:nvSpPr>
        <p:spPr>
          <a:xfrm>
            <a:off x="4469842" y="3084076"/>
            <a:ext cx="3900878" cy="1210014"/>
          </a:xfrm>
          <a:prstGeom prst="rightArrow">
            <a:avLst/>
          </a:prstGeom>
        </p:spPr>
        <p:style>
          <a:lnRef idx="3">
            <a:schemeClr val="lt1"/>
          </a:lnRef>
          <a:fillRef idx="1">
            <a:schemeClr val="accent5"/>
          </a:fillRef>
          <a:effectRef idx="1">
            <a:schemeClr val="accent5"/>
          </a:effectRef>
          <a:fontRef idx="minor">
            <a:schemeClr val="lt1"/>
          </a:fontRef>
        </p:style>
        <p:txBody>
          <a:bodyPr lIns="85869" tIns="42935" rIns="85869" bIns="42935" rtlCol="0" anchor="ctr"/>
          <a:lstStyle/>
          <a:p>
            <a:pPr algn="ctr"/>
            <a:endParaRPr lang="en-IN"/>
          </a:p>
        </p:txBody>
      </p:sp>
      <p:sp>
        <p:nvSpPr>
          <p:cNvPr id="12" name="Right Arrow 11"/>
          <p:cNvSpPr/>
          <p:nvPr/>
        </p:nvSpPr>
        <p:spPr>
          <a:xfrm rot="10800000">
            <a:off x="4469842" y="4074991"/>
            <a:ext cx="3900878" cy="1210014"/>
          </a:xfrm>
          <a:prstGeom prst="rightArrow">
            <a:avLst/>
          </a:prstGeom>
        </p:spPr>
        <p:style>
          <a:lnRef idx="3">
            <a:schemeClr val="lt1"/>
          </a:lnRef>
          <a:fillRef idx="1">
            <a:schemeClr val="accent5"/>
          </a:fillRef>
          <a:effectRef idx="1">
            <a:schemeClr val="accent5"/>
          </a:effectRef>
          <a:fontRef idx="minor">
            <a:schemeClr val="lt1"/>
          </a:fontRef>
        </p:style>
        <p:txBody>
          <a:bodyPr lIns="85869" tIns="42935" rIns="85869" bIns="42935" rtlCol="0" anchor="ctr"/>
          <a:lstStyle/>
          <a:p>
            <a:pPr algn="ctr"/>
            <a:endParaRPr lang="en-IN"/>
          </a:p>
        </p:txBody>
      </p:sp>
      <p:sp>
        <p:nvSpPr>
          <p:cNvPr id="11" name="TextBox 10"/>
          <p:cNvSpPr txBox="1"/>
          <p:nvPr/>
        </p:nvSpPr>
        <p:spPr>
          <a:xfrm>
            <a:off x="4713646" y="3429795"/>
            <a:ext cx="3169463" cy="394485"/>
          </a:xfrm>
          <a:prstGeom prst="rect">
            <a:avLst/>
          </a:prstGeom>
          <a:noFill/>
        </p:spPr>
        <p:txBody>
          <a:bodyPr wrap="square" lIns="85869" tIns="42935" rIns="85869" bIns="42935" rtlCol="0">
            <a:spAutoFit/>
          </a:bodyPr>
          <a:lstStyle/>
          <a:p>
            <a:pPr algn="ctr"/>
            <a:r>
              <a:rPr lang="en-US" b="1" dirty="0" smtClean="0"/>
              <a:t>SAVINGS</a:t>
            </a:r>
            <a:endParaRPr lang="en-IN" b="1" dirty="0"/>
          </a:p>
        </p:txBody>
      </p:sp>
      <p:sp>
        <p:nvSpPr>
          <p:cNvPr id="13" name="TextBox 12"/>
          <p:cNvSpPr txBox="1"/>
          <p:nvPr/>
        </p:nvSpPr>
        <p:spPr>
          <a:xfrm>
            <a:off x="4876182" y="4474270"/>
            <a:ext cx="3494537" cy="332930"/>
          </a:xfrm>
          <a:prstGeom prst="rect">
            <a:avLst/>
          </a:prstGeom>
          <a:noFill/>
        </p:spPr>
        <p:txBody>
          <a:bodyPr wrap="square" lIns="85869" tIns="42935" rIns="85869" bIns="42935" rtlCol="0">
            <a:spAutoFit/>
          </a:bodyPr>
          <a:lstStyle/>
          <a:p>
            <a:r>
              <a:rPr lang="en-US" sz="1600" b="1" dirty="0"/>
              <a:t>Return On Capital Investment</a:t>
            </a:r>
            <a:endParaRPr lang="en-IN" sz="1600" b="1" dirty="0"/>
          </a:p>
        </p:txBody>
      </p:sp>
    </p:spTree>
    <p:extLst>
      <p:ext uri="{BB962C8B-B14F-4D97-AF65-F5344CB8AC3E}">
        <p14:creationId xmlns:p14="http://schemas.microsoft.com/office/powerpoint/2010/main" val="408251836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b="1" u="sng" dirty="0"/>
              <a:t>Functions of the </a:t>
            </a:r>
            <a:r>
              <a:rPr lang="en-US" b="1" u="sng" dirty="0" smtClean="0"/>
              <a:t>Markets</a:t>
            </a:r>
            <a:endParaRPr lang="en-IN" b="1" u="sng" dirty="0"/>
          </a:p>
        </p:txBody>
      </p:sp>
      <p:sp>
        <p:nvSpPr>
          <p:cNvPr id="3" name="Content Placeholder 2"/>
          <p:cNvSpPr>
            <a:spLocks noGrp="1"/>
          </p:cNvSpPr>
          <p:nvPr>
            <p:ph sz="quarter" idx="1"/>
          </p:nvPr>
        </p:nvSpPr>
        <p:spPr/>
        <p:txBody>
          <a:bodyPr>
            <a:normAutofit/>
          </a:bodyPr>
          <a:lstStyle/>
          <a:p>
            <a:r>
              <a:rPr lang="en-US" dirty="0" smtClean="0"/>
              <a:t>The </a:t>
            </a:r>
            <a:r>
              <a:rPr lang="en-US" dirty="0"/>
              <a:t>role of financial markets in the success and strength of an economy cannot be underestimated. Here are four important functions of financial markets</a:t>
            </a:r>
            <a:r>
              <a:rPr lang="en-US" dirty="0" smtClean="0"/>
              <a:t>:</a:t>
            </a:r>
            <a:endParaRPr lang="en-US" dirty="0"/>
          </a:p>
          <a:p>
            <a:pPr marL="0" indent="0">
              <a:buNone/>
            </a:pPr>
            <a:r>
              <a:rPr lang="en-US" b="1" dirty="0"/>
              <a:t>1. Puts savings into more productive </a:t>
            </a:r>
            <a:r>
              <a:rPr lang="en-US" b="1" dirty="0" smtClean="0"/>
              <a:t>use</a:t>
            </a:r>
            <a:endParaRPr lang="en-US" dirty="0"/>
          </a:p>
          <a:p>
            <a:pPr marL="0" indent="0">
              <a:buNone/>
            </a:pPr>
            <a:r>
              <a:rPr lang="en-US" b="1" dirty="0"/>
              <a:t>2. Determines the price of securities</a:t>
            </a:r>
          </a:p>
          <a:p>
            <a:pPr marL="0" indent="0">
              <a:buNone/>
            </a:pPr>
            <a:r>
              <a:rPr lang="en-US" b="1" dirty="0" smtClean="0"/>
              <a:t>3</a:t>
            </a:r>
            <a:r>
              <a:rPr lang="en-US" b="1" dirty="0"/>
              <a:t>. Makes financial assets liquid</a:t>
            </a:r>
          </a:p>
          <a:p>
            <a:pPr marL="0" indent="0">
              <a:buNone/>
            </a:pPr>
            <a:r>
              <a:rPr lang="en-US" b="1" dirty="0" smtClean="0"/>
              <a:t>4</a:t>
            </a:r>
            <a:r>
              <a:rPr lang="en-US" b="1" dirty="0"/>
              <a:t>. Lowers the cost of transactions</a:t>
            </a:r>
          </a:p>
          <a:p>
            <a:endParaRPr lang="en-IN" dirty="0"/>
          </a:p>
        </p:txBody>
      </p:sp>
    </p:spTree>
    <p:extLst>
      <p:ext uri="{BB962C8B-B14F-4D97-AF65-F5344CB8AC3E}">
        <p14:creationId xmlns:p14="http://schemas.microsoft.com/office/powerpoint/2010/main" val="209540686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b="1" u="sng" dirty="0"/>
              <a:t>Types of Financial </a:t>
            </a:r>
            <a:r>
              <a:rPr lang="en-US" b="1" u="sng" dirty="0" smtClean="0"/>
              <a:t>Markets</a:t>
            </a:r>
            <a:endParaRPr lang="en-IN" b="1" u="sng" dirty="0"/>
          </a:p>
        </p:txBody>
      </p:sp>
      <p:sp>
        <p:nvSpPr>
          <p:cNvPr id="3" name="Content Placeholder 2"/>
          <p:cNvSpPr>
            <a:spLocks noGrp="1"/>
          </p:cNvSpPr>
          <p:nvPr>
            <p:ph sz="quarter" idx="1"/>
          </p:nvPr>
        </p:nvSpPr>
        <p:spPr/>
        <p:txBody>
          <a:bodyPr>
            <a:normAutofit/>
          </a:bodyPr>
          <a:lstStyle/>
          <a:p>
            <a:r>
              <a:rPr lang="en-US" dirty="0" smtClean="0"/>
              <a:t>There </a:t>
            </a:r>
            <a:r>
              <a:rPr lang="en-US" dirty="0"/>
              <a:t>are so many financial markets, and every country is home to at least one, although they vary in size. Some are small while some others are internationally known, such as the New York Stock Exchange (NYSE)  that trades trillions of dollars on a daily basis. Here are some types of financial markets</a:t>
            </a:r>
            <a:r>
              <a:rPr lang="en-US" dirty="0" smtClean="0"/>
              <a:t>.</a:t>
            </a:r>
            <a:endParaRPr lang="en-US" dirty="0"/>
          </a:p>
          <a:p>
            <a:r>
              <a:rPr lang="en-US" b="1" dirty="0"/>
              <a:t>1. Stock </a:t>
            </a:r>
            <a:r>
              <a:rPr lang="en-US" b="1" dirty="0" smtClean="0"/>
              <a:t>market</a:t>
            </a:r>
            <a:endParaRPr lang="en-US" dirty="0"/>
          </a:p>
          <a:p>
            <a:r>
              <a:rPr lang="en-US" b="1" dirty="0"/>
              <a:t>2. Bond </a:t>
            </a:r>
            <a:r>
              <a:rPr lang="en-US" b="1" dirty="0" smtClean="0"/>
              <a:t>market</a:t>
            </a:r>
            <a:endParaRPr lang="en-US" dirty="0"/>
          </a:p>
          <a:p>
            <a:r>
              <a:rPr lang="en-US" b="1" dirty="0"/>
              <a:t>3. Commodities </a:t>
            </a:r>
            <a:r>
              <a:rPr lang="en-US" b="1" dirty="0" smtClean="0"/>
              <a:t>market</a:t>
            </a:r>
            <a:endParaRPr lang="en-US" dirty="0"/>
          </a:p>
          <a:p>
            <a:r>
              <a:rPr lang="en-US" b="1" dirty="0"/>
              <a:t>4. </a:t>
            </a:r>
            <a:r>
              <a:rPr lang="en-US" b="1" dirty="0" smtClean="0"/>
              <a:t>Derivatives market</a:t>
            </a:r>
            <a:endParaRPr lang="en-US" dirty="0"/>
          </a:p>
          <a:p>
            <a:endParaRPr lang="en-IN" dirty="0"/>
          </a:p>
        </p:txBody>
      </p:sp>
    </p:spTree>
    <p:extLst>
      <p:ext uri="{BB962C8B-B14F-4D97-AF65-F5344CB8AC3E}">
        <p14:creationId xmlns:p14="http://schemas.microsoft.com/office/powerpoint/2010/main" val="232351198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b="1" u="sng" dirty="0"/>
              <a:t>Importance of Financial </a:t>
            </a:r>
            <a:r>
              <a:rPr lang="en-US" b="1" u="sng" dirty="0" smtClean="0"/>
              <a:t>Markets</a:t>
            </a:r>
            <a:endParaRPr lang="en-IN" u="sng" dirty="0"/>
          </a:p>
        </p:txBody>
      </p:sp>
      <p:sp>
        <p:nvSpPr>
          <p:cNvPr id="3" name="Content Placeholder 2"/>
          <p:cNvSpPr>
            <a:spLocks noGrp="1"/>
          </p:cNvSpPr>
          <p:nvPr>
            <p:ph sz="quarter" idx="1"/>
          </p:nvPr>
        </p:nvSpPr>
        <p:spPr/>
        <p:txBody>
          <a:bodyPr>
            <a:normAutofit/>
          </a:bodyPr>
          <a:lstStyle/>
          <a:p>
            <a:r>
              <a:rPr lang="en-US" dirty="0" smtClean="0"/>
              <a:t>There </a:t>
            </a:r>
            <a:r>
              <a:rPr lang="en-US" dirty="0"/>
              <a:t>are many things that financial markets make possible, including the following:</a:t>
            </a:r>
          </a:p>
          <a:p>
            <a:pPr marL="483017" indent="-483017">
              <a:buFont typeface="+mj-lt"/>
              <a:buAutoNum type="arabicPeriod"/>
            </a:pPr>
            <a:r>
              <a:rPr lang="en-US" b="1" dirty="0"/>
              <a:t>Financial markets provide a place where participants like investors and debtors, regardless of their size, will receive fair and proper treatment.</a:t>
            </a:r>
          </a:p>
          <a:p>
            <a:pPr marL="483017" indent="-483017">
              <a:buFont typeface="+mj-lt"/>
              <a:buAutoNum type="arabicPeriod"/>
            </a:pPr>
            <a:r>
              <a:rPr lang="en-US" b="1" dirty="0"/>
              <a:t>They provide individuals, companies, and government organizations with access to capital.</a:t>
            </a:r>
          </a:p>
          <a:p>
            <a:pPr marL="483017" indent="-483017">
              <a:buFont typeface="+mj-lt"/>
              <a:buAutoNum type="arabicPeriod"/>
            </a:pPr>
            <a:r>
              <a:rPr lang="en-US" b="1" dirty="0"/>
              <a:t>Financial markets help lower the unemployment rate because of the many job opportunities it offers</a:t>
            </a:r>
          </a:p>
          <a:p>
            <a:endParaRPr lang="en-IN" dirty="0"/>
          </a:p>
        </p:txBody>
      </p:sp>
    </p:spTree>
    <p:extLst>
      <p:ext uri="{BB962C8B-B14F-4D97-AF65-F5344CB8AC3E}">
        <p14:creationId xmlns:p14="http://schemas.microsoft.com/office/powerpoint/2010/main" val="395621065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dirty="0" smtClean="0"/>
              <a:t>Financial Markets: Segments and Financing Options</a:t>
            </a:r>
            <a:endParaRPr lang="en-IN" b="1" dirty="0"/>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3558543287"/>
              </p:ext>
            </p:extLst>
          </p:nvPr>
        </p:nvGraphicFramePr>
        <p:xfrm>
          <a:off x="406574" y="1448136"/>
          <a:ext cx="11521280" cy="515001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3474406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IN" b="1" dirty="0" smtClean="0"/>
              <a:t>Stock Market</a:t>
            </a:r>
            <a:endParaRPr lang="en-IN" b="1" dirty="0"/>
          </a:p>
        </p:txBody>
      </p:sp>
      <p:sp>
        <p:nvSpPr>
          <p:cNvPr id="3" name="Content Placeholder 2"/>
          <p:cNvSpPr>
            <a:spLocks noGrp="1"/>
          </p:cNvSpPr>
          <p:nvPr>
            <p:ph sz="quarter" idx="1"/>
          </p:nvPr>
        </p:nvSpPr>
        <p:spPr/>
        <p:txBody>
          <a:bodyPr>
            <a:normAutofit/>
          </a:bodyPr>
          <a:lstStyle/>
          <a:p>
            <a:r>
              <a:rPr lang="en-US" dirty="0"/>
              <a:t>The stock market is a place where the shares of companies that are publicly owned can be bought and sold either OTC (Over-The-Counter) or through centralized exchanges. The equity market, as it is also known by, has established itself as a free-market economy, in that it offers companies the ability to access capital in exchange for offering interested outside parties a portion in the ownership of the company.</a:t>
            </a:r>
          </a:p>
          <a:p>
            <a:endParaRPr lang="en-IN" dirty="0"/>
          </a:p>
        </p:txBody>
      </p:sp>
    </p:spTree>
    <p:extLst>
      <p:ext uri="{BB962C8B-B14F-4D97-AF65-F5344CB8AC3E}">
        <p14:creationId xmlns:p14="http://schemas.microsoft.com/office/powerpoint/2010/main" val="343315713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2259</TotalTime>
  <Words>966</Words>
  <Application>Microsoft Office PowerPoint</Application>
  <PresentationFormat>Custom</PresentationFormat>
  <Paragraphs>193</Paragraphs>
  <Slides>30</Slides>
  <Notes>0</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Equity</vt:lpstr>
      <vt:lpstr>PowerPoint Presentation</vt:lpstr>
      <vt:lpstr>Financial Markets and Stock Markets</vt:lpstr>
      <vt:lpstr>Financial Markets</vt:lpstr>
      <vt:lpstr>Role of Financial Markets</vt:lpstr>
      <vt:lpstr>Functions of the Markets</vt:lpstr>
      <vt:lpstr>Types of Financial Markets</vt:lpstr>
      <vt:lpstr>Importance of Financial Markets</vt:lpstr>
      <vt:lpstr>Financial Markets: Segments and Financing Options</vt:lpstr>
      <vt:lpstr>Stock Market</vt:lpstr>
      <vt:lpstr>Stock Market</vt:lpstr>
      <vt:lpstr>Stock Market</vt:lpstr>
      <vt:lpstr>PowerPoint Presentation</vt:lpstr>
      <vt:lpstr>New York Stock Exchange (NYSE)</vt:lpstr>
      <vt:lpstr>National Association of Securities Dealers Automated Quotations (NASDAQ)</vt:lpstr>
      <vt:lpstr>Tokyo Stock Exchange (TSE)</vt:lpstr>
      <vt:lpstr>Shanghai Stock Exchange (SSE)</vt:lpstr>
      <vt:lpstr>Hong Kong Stock Exchange (SEHK) </vt:lpstr>
      <vt:lpstr>London Stock Exchange (LSE)</vt:lpstr>
      <vt:lpstr>EURONEXT</vt:lpstr>
      <vt:lpstr>Shenzhen Stock Exchange (SZSE)</vt:lpstr>
      <vt:lpstr>Toronto Stock Exchange (TSX)</vt:lpstr>
      <vt:lpstr>Bombay Stock Exchange  (BSE)</vt:lpstr>
      <vt:lpstr> New Waves in Stock Market</vt:lpstr>
      <vt:lpstr>Scams </vt:lpstr>
      <vt:lpstr>Harshad Mehta Scam</vt:lpstr>
      <vt:lpstr>Ketan Parekh</vt:lpstr>
      <vt:lpstr>Satyam Case </vt:lpstr>
      <vt:lpstr>Other Honorary Mentions</vt:lpstr>
      <vt:lpstr>Get Ready… with Your Doubts  or else ha ha ha ha… </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Money Markets</dc:title>
  <dc:creator>ADMIN</dc:creator>
  <cp:lastModifiedBy>ADMIN</cp:lastModifiedBy>
  <cp:revision>41</cp:revision>
  <dcterms:created xsi:type="dcterms:W3CDTF">2020-09-15T02:04:48Z</dcterms:created>
  <dcterms:modified xsi:type="dcterms:W3CDTF">2020-10-21T16:11:39Z</dcterms:modified>
</cp:coreProperties>
</file>