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29"/>
  </p:notesMasterIdLst>
  <p:sldIdLst>
    <p:sldId id="256" r:id="rId2"/>
    <p:sldId id="257" r:id="rId3"/>
    <p:sldId id="323" r:id="rId4"/>
    <p:sldId id="324" r:id="rId5"/>
    <p:sldId id="260" r:id="rId6"/>
    <p:sldId id="261" r:id="rId7"/>
    <p:sldId id="325" r:id="rId8"/>
    <p:sldId id="262" r:id="rId9"/>
    <p:sldId id="263" r:id="rId10"/>
    <p:sldId id="326" r:id="rId11"/>
    <p:sldId id="266" r:id="rId12"/>
    <p:sldId id="267" r:id="rId13"/>
    <p:sldId id="268" r:id="rId14"/>
    <p:sldId id="269" r:id="rId15"/>
    <p:sldId id="327" r:id="rId16"/>
    <p:sldId id="270" r:id="rId17"/>
    <p:sldId id="328" r:id="rId18"/>
    <p:sldId id="272" r:id="rId19"/>
    <p:sldId id="275" r:id="rId20"/>
    <p:sldId id="274" r:id="rId21"/>
    <p:sldId id="329" r:id="rId22"/>
    <p:sldId id="276" r:id="rId23"/>
    <p:sldId id="277" r:id="rId24"/>
    <p:sldId id="278" r:id="rId25"/>
    <p:sldId id="279" r:id="rId26"/>
    <p:sldId id="280" r:id="rId27"/>
    <p:sldId id="28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61"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rshada chirawawala" userId="f6998b3101f695a1" providerId="LiveId" clId="{4BB9DFB9-B687-4641-90BA-E0901F75834E}"/>
    <pc:docChg chg="undo redo custSel addSld delSld modSld sldOrd">
      <pc:chgData name="harshada chirawawala" userId="f6998b3101f695a1" providerId="LiveId" clId="{4BB9DFB9-B687-4641-90BA-E0901F75834E}" dt="2021-03-07T12:35:21.205" v="3313" actId="27636"/>
      <pc:docMkLst>
        <pc:docMk/>
      </pc:docMkLst>
      <pc:sldChg chg="delSp modSp new mod setBg">
        <pc:chgData name="harshada chirawawala" userId="f6998b3101f695a1" providerId="LiveId" clId="{4BB9DFB9-B687-4641-90BA-E0901F75834E}" dt="2021-03-07T10:18:13.050" v="2265" actId="122"/>
        <pc:sldMkLst>
          <pc:docMk/>
          <pc:sldMk cId="3415632934" sldId="256"/>
        </pc:sldMkLst>
        <pc:spChg chg="mod">
          <ac:chgData name="harshada chirawawala" userId="f6998b3101f695a1" providerId="LiveId" clId="{4BB9DFB9-B687-4641-90BA-E0901F75834E}" dt="2021-03-07T10:18:13.050" v="2265" actId="122"/>
          <ac:spMkLst>
            <pc:docMk/>
            <pc:sldMk cId="3415632934" sldId="256"/>
            <ac:spMk id="2" creationId="{A266F913-CBF9-4AF7-B49A-30150F8A9B0E}"/>
          </ac:spMkLst>
        </pc:spChg>
        <pc:spChg chg="del">
          <ac:chgData name="harshada chirawawala" userId="f6998b3101f695a1" providerId="LiveId" clId="{4BB9DFB9-B687-4641-90BA-E0901F75834E}" dt="2021-03-06T05:59:04.736" v="23" actId="478"/>
          <ac:spMkLst>
            <pc:docMk/>
            <pc:sldMk cId="3415632934" sldId="256"/>
            <ac:spMk id="3" creationId="{6053A826-1892-436C-B4F5-69EC8405B783}"/>
          </ac:spMkLst>
        </pc:spChg>
      </pc:sldChg>
      <pc:sldChg chg="addSp modSp new mod ord setBg">
        <pc:chgData name="harshada chirawawala" userId="f6998b3101f695a1" providerId="LiveId" clId="{4BB9DFB9-B687-4641-90BA-E0901F75834E}" dt="2021-03-07T11:54:53.908" v="2828"/>
        <pc:sldMkLst>
          <pc:docMk/>
          <pc:sldMk cId="2951414170" sldId="257"/>
        </pc:sldMkLst>
        <pc:spChg chg="mod">
          <ac:chgData name="harshada chirawawala" userId="f6998b3101f695a1" providerId="LiveId" clId="{4BB9DFB9-B687-4641-90BA-E0901F75834E}" dt="2021-03-07T11:46:07.851" v="2679" actId="120"/>
          <ac:spMkLst>
            <pc:docMk/>
            <pc:sldMk cId="2951414170" sldId="257"/>
            <ac:spMk id="2" creationId="{53B78432-162D-45BE-B581-EB9C49C7D1BA}"/>
          </ac:spMkLst>
        </pc:spChg>
        <pc:spChg chg="mod">
          <ac:chgData name="harshada chirawawala" userId="f6998b3101f695a1" providerId="LiveId" clId="{4BB9DFB9-B687-4641-90BA-E0901F75834E}" dt="2021-03-07T11:46:15.631" v="2681" actId="27636"/>
          <ac:spMkLst>
            <pc:docMk/>
            <pc:sldMk cId="2951414170" sldId="257"/>
            <ac:spMk id="3" creationId="{7D74B94E-535B-4B9D-9515-73D8819108EA}"/>
          </ac:spMkLst>
        </pc:spChg>
        <pc:picChg chg="add mod ord">
          <ac:chgData name="harshada chirawawala" userId="f6998b3101f695a1" providerId="LiveId" clId="{4BB9DFB9-B687-4641-90BA-E0901F75834E}" dt="2021-03-07T11:46:03.095" v="2678" actId="171"/>
          <ac:picMkLst>
            <pc:docMk/>
            <pc:sldMk cId="2951414170" sldId="257"/>
            <ac:picMk id="4" creationId="{F5621A7C-187A-463A-A850-556BDD531CE0}"/>
          </ac:picMkLst>
        </pc:picChg>
      </pc:sldChg>
      <pc:sldChg chg="addSp modSp new del mod ord setBg">
        <pc:chgData name="harshada chirawawala" userId="f6998b3101f695a1" providerId="LiveId" clId="{4BB9DFB9-B687-4641-90BA-E0901F75834E}" dt="2021-03-07T11:45:22.878" v="2670" actId="47"/>
        <pc:sldMkLst>
          <pc:docMk/>
          <pc:sldMk cId="2350692858" sldId="258"/>
        </pc:sldMkLst>
        <pc:spChg chg="mod">
          <ac:chgData name="harshada chirawawala" userId="f6998b3101f695a1" providerId="LiveId" clId="{4BB9DFB9-B687-4641-90BA-E0901F75834E}" dt="2021-03-07T10:21:36.338" v="2315" actId="207"/>
          <ac:spMkLst>
            <pc:docMk/>
            <pc:sldMk cId="2350692858" sldId="258"/>
            <ac:spMk id="2" creationId="{8C8695E7-9B75-4AA3-B2A3-719892246B49}"/>
          </ac:spMkLst>
        </pc:spChg>
        <pc:spChg chg="mod">
          <ac:chgData name="harshada chirawawala" userId="f6998b3101f695a1" providerId="LiveId" clId="{4BB9DFB9-B687-4641-90BA-E0901F75834E}" dt="2021-03-07T10:21:32.434" v="2314" actId="207"/>
          <ac:spMkLst>
            <pc:docMk/>
            <pc:sldMk cId="2350692858" sldId="258"/>
            <ac:spMk id="3" creationId="{57DF7378-9DD3-42EC-82C0-A31824250373}"/>
          </ac:spMkLst>
        </pc:spChg>
        <pc:picChg chg="add mod ord">
          <ac:chgData name="harshada chirawawala" userId="f6998b3101f695a1" providerId="LiveId" clId="{4BB9DFB9-B687-4641-90BA-E0901F75834E}" dt="2021-03-07T10:21:58.247" v="2316" actId="1440"/>
          <ac:picMkLst>
            <pc:docMk/>
            <pc:sldMk cId="2350692858" sldId="258"/>
            <ac:picMk id="5" creationId="{7924F578-7D3F-4D14-870A-75D19E93BD28}"/>
          </ac:picMkLst>
        </pc:picChg>
      </pc:sldChg>
      <pc:sldChg chg="modSp new del mod setBg">
        <pc:chgData name="harshada chirawawala" userId="f6998b3101f695a1" providerId="LiveId" clId="{4BB9DFB9-B687-4641-90BA-E0901F75834E}" dt="2021-03-07T11:48:10.334" v="2705" actId="47"/>
        <pc:sldMkLst>
          <pc:docMk/>
          <pc:sldMk cId="1424055542" sldId="259"/>
        </pc:sldMkLst>
        <pc:spChg chg="mod">
          <ac:chgData name="harshada chirawawala" userId="f6998b3101f695a1" providerId="LiveId" clId="{4BB9DFB9-B687-4641-90BA-E0901F75834E}" dt="2021-03-07T10:22:09.508" v="2317" actId="207"/>
          <ac:spMkLst>
            <pc:docMk/>
            <pc:sldMk cId="1424055542" sldId="259"/>
            <ac:spMk id="2" creationId="{79F596B4-2C05-46B9-838D-CCACB6BE9556}"/>
          </ac:spMkLst>
        </pc:spChg>
        <pc:spChg chg="mod">
          <ac:chgData name="harshada chirawawala" userId="f6998b3101f695a1" providerId="LiveId" clId="{4BB9DFB9-B687-4641-90BA-E0901F75834E}" dt="2021-03-07T11:48:07.327" v="2704" actId="21"/>
          <ac:spMkLst>
            <pc:docMk/>
            <pc:sldMk cId="1424055542" sldId="259"/>
            <ac:spMk id="3" creationId="{F82DB323-1443-4EE0-9BB7-2D3B7F816CD3}"/>
          </ac:spMkLst>
        </pc:spChg>
      </pc:sldChg>
      <pc:sldChg chg="addSp delSp modSp new mod setBg">
        <pc:chgData name="harshada chirawawala" userId="f6998b3101f695a1" providerId="LiveId" clId="{4BB9DFB9-B687-4641-90BA-E0901F75834E}" dt="2021-03-07T11:54:59.049" v="2830"/>
        <pc:sldMkLst>
          <pc:docMk/>
          <pc:sldMk cId="3329294252" sldId="260"/>
        </pc:sldMkLst>
        <pc:spChg chg="mod">
          <ac:chgData name="harshada chirawawala" userId="f6998b3101f695a1" providerId="LiveId" clId="{4BB9DFB9-B687-4641-90BA-E0901F75834E}" dt="2021-03-07T10:23:02.801" v="2325" actId="14100"/>
          <ac:spMkLst>
            <pc:docMk/>
            <pc:sldMk cId="3329294252" sldId="260"/>
            <ac:spMk id="2" creationId="{29F38BC4-8925-4330-8817-1E7FAA517C04}"/>
          </ac:spMkLst>
        </pc:spChg>
        <pc:spChg chg="mod">
          <ac:chgData name="harshada chirawawala" userId="f6998b3101f695a1" providerId="LiveId" clId="{4BB9DFB9-B687-4641-90BA-E0901F75834E}" dt="2021-03-07T11:49:26.115" v="2734" actId="20577"/>
          <ac:spMkLst>
            <pc:docMk/>
            <pc:sldMk cId="3329294252" sldId="260"/>
            <ac:spMk id="3" creationId="{24FAF1B6-E126-48E4-8A34-9CB3FC68C9EF}"/>
          </ac:spMkLst>
        </pc:spChg>
        <pc:spChg chg="add del">
          <ac:chgData name="harshada chirawawala" userId="f6998b3101f695a1" providerId="LiveId" clId="{4BB9DFB9-B687-4641-90BA-E0901F75834E}" dt="2021-03-06T06:47:15.852" v="122"/>
          <ac:spMkLst>
            <pc:docMk/>
            <pc:sldMk cId="3329294252" sldId="260"/>
            <ac:spMk id="4" creationId="{56A9F390-BBFD-44C3-AA76-AD5B3AE1F517}"/>
          </ac:spMkLst>
        </pc:spChg>
        <pc:spChg chg="add del">
          <ac:chgData name="harshada chirawawala" userId="f6998b3101f695a1" providerId="LiveId" clId="{4BB9DFB9-B687-4641-90BA-E0901F75834E}" dt="2021-03-06T06:47:19.979" v="124"/>
          <ac:spMkLst>
            <pc:docMk/>
            <pc:sldMk cId="3329294252" sldId="260"/>
            <ac:spMk id="5" creationId="{5B42D557-30BE-44EA-AFCF-C4DDD040034B}"/>
          </ac:spMkLst>
        </pc:spChg>
        <pc:spChg chg="add del mod">
          <ac:chgData name="harshada chirawawala" userId="f6998b3101f695a1" providerId="LiveId" clId="{4BB9DFB9-B687-4641-90BA-E0901F75834E}" dt="2021-03-06T06:47:33.733" v="128" actId="478"/>
          <ac:spMkLst>
            <pc:docMk/>
            <pc:sldMk cId="3329294252" sldId="260"/>
            <ac:spMk id="6" creationId="{F03FDC7C-4615-44C7-A0DB-4B89AF95F370}"/>
          </ac:spMkLst>
        </pc:spChg>
        <pc:spChg chg="add del">
          <ac:chgData name="harshada chirawawala" userId="f6998b3101f695a1" providerId="LiveId" clId="{4BB9DFB9-B687-4641-90BA-E0901F75834E}" dt="2021-03-06T06:47:39.416" v="131"/>
          <ac:spMkLst>
            <pc:docMk/>
            <pc:sldMk cId="3329294252" sldId="260"/>
            <ac:spMk id="7" creationId="{BFC6E897-6EB7-4807-AA8D-A697957B4116}"/>
          </ac:spMkLst>
        </pc:spChg>
        <pc:spChg chg="add del">
          <ac:chgData name="harshada chirawawala" userId="f6998b3101f695a1" providerId="LiveId" clId="{4BB9DFB9-B687-4641-90BA-E0901F75834E}" dt="2021-03-06T06:48:09.254" v="135"/>
          <ac:spMkLst>
            <pc:docMk/>
            <pc:sldMk cId="3329294252" sldId="260"/>
            <ac:spMk id="8" creationId="{A751BEEE-9C45-4652-9F01-4E120C5D1320}"/>
          </ac:spMkLst>
        </pc:spChg>
      </pc:sldChg>
      <pc:sldChg chg="addSp delSp modSp new mod setBg">
        <pc:chgData name="harshada chirawawala" userId="f6998b3101f695a1" providerId="LiveId" clId="{4BB9DFB9-B687-4641-90BA-E0901F75834E}" dt="2021-03-07T11:55:04.535" v="2832"/>
        <pc:sldMkLst>
          <pc:docMk/>
          <pc:sldMk cId="3722333155" sldId="261"/>
        </pc:sldMkLst>
        <pc:spChg chg="mod">
          <ac:chgData name="harshada chirawawala" userId="f6998b3101f695a1" providerId="LiveId" clId="{4BB9DFB9-B687-4641-90BA-E0901F75834E}" dt="2021-03-07T10:23:24.056" v="2329" actId="207"/>
          <ac:spMkLst>
            <pc:docMk/>
            <pc:sldMk cId="3722333155" sldId="261"/>
            <ac:spMk id="2" creationId="{FE1F84CF-D9CD-467A-997C-88C4C2CC8A1A}"/>
          </ac:spMkLst>
        </pc:spChg>
        <pc:spChg chg="mod">
          <ac:chgData name="harshada chirawawala" userId="f6998b3101f695a1" providerId="LiveId" clId="{4BB9DFB9-B687-4641-90BA-E0901F75834E}" dt="2021-03-07T11:50:39.995" v="2757" actId="27636"/>
          <ac:spMkLst>
            <pc:docMk/>
            <pc:sldMk cId="3722333155" sldId="261"/>
            <ac:spMk id="3" creationId="{38B23F28-5A37-4F48-BC69-1CC45F29C790}"/>
          </ac:spMkLst>
        </pc:spChg>
        <pc:spChg chg="add del">
          <ac:chgData name="harshada chirawawala" userId="f6998b3101f695a1" providerId="LiveId" clId="{4BB9DFB9-B687-4641-90BA-E0901F75834E}" dt="2021-03-06T06:50:16.772" v="204"/>
          <ac:spMkLst>
            <pc:docMk/>
            <pc:sldMk cId="3722333155" sldId="261"/>
            <ac:spMk id="4" creationId="{C3151B07-32F1-40A8-8839-CFE607BB5048}"/>
          </ac:spMkLst>
        </pc:spChg>
      </pc:sldChg>
      <pc:sldChg chg="modSp new mod setBg">
        <pc:chgData name="harshada chirawawala" userId="f6998b3101f695a1" providerId="LiveId" clId="{4BB9DFB9-B687-4641-90BA-E0901F75834E}" dt="2021-03-07T11:55:10.538" v="2834"/>
        <pc:sldMkLst>
          <pc:docMk/>
          <pc:sldMk cId="595917118" sldId="262"/>
        </pc:sldMkLst>
        <pc:spChg chg="mod">
          <ac:chgData name="harshada chirawawala" userId="f6998b3101f695a1" providerId="LiveId" clId="{4BB9DFB9-B687-4641-90BA-E0901F75834E}" dt="2021-03-07T10:23:57.446" v="2330" actId="207"/>
          <ac:spMkLst>
            <pc:docMk/>
            <pc:sldMk cId="595917118" sldId="262"/>
            <ac:spMk id="2" creationId="{FFCED936-0202-4D8D-892D-8FF778285B37}"/>
          </ac:spMkLst>
        </pc:spChg>
        <pc:spChg chg="mod">
          <ac:chgData name="harshada chirawawala" userId="f6998b3101f695a1" providerId="LiveId" clId="{4BB9DFB9-B687-4641-90BA-E0901F75834E}" dt="2021-03-07T11:52:19.452" v="2775" actId="27636"/>
          <ac:spMkLst>
            <pc:docMk/>
            <pc:sldMk cId="595917118" sldId="262"/>
            <ac:spMk id="3" creationId="{7431543E-CFF2-414A-B437-43E79B042619}"/>
          </ac:spMkLst>
        </pc:spChg>
      </pc:sldChg>
      <pc:sldChg chg="modSp new mod setBg">
        <pc:chgData name="harshada chirawawala" userId="f6998b3101f695a1" providerId="LiveId" clId="{4BB9DFB9-B687-4641-90BA-E0901F75834E}" dt="2021-03-07T11:55:15.476" v="2836"/>
        <pc:sldMkLst>
          <pc:docMk/>
          <pc:sldMk cId="716403363" sldId="263"/>
        </pc:sldMkLst>
        <pc:spChg chg="mod">
          <ac:chgData name="harshada chirawawala" userId="f6998b3101f695a1" providerId="LiveId" clId="{4BB9DFB9-B687-4641-90BA-E0901F75834E}" dt="2021-03-07T11:54:20.893" v="2800" actId="1076"/>
          <ac:spMkLst>
            <pc:docMk/>
            <pc:sldMk cId="716403363" sldId="263"/>
            <ac:spMk id="2" creationId="{5C21D7E3-A791-4CE5-BAE1-C2B1C8F2579E}"/>
          </ac:spMkLst>
        </pc:spChg>
        <pc:spChg chg="mod">
          <ac:chgData name="harshada chirawawala" userId="f6998b3101f695a1" providerId="LiveId" clId="{4BB9DFB9-B687-4641-90BA-E0901F75834E}" dt="2021-03-07T11:54:24.025" v="2802" actId="27636"/>
          <ac:spMkLst>
            <pc:docMk/>
            <pc:sldMk cId="716403363" sldId="263"/>
            <ac:spMk id="3" creationId="{1FE7B878-6B69-4C82-8C7F-F4A9BBC260B6}"/>
          </ac:spMkLst>
        </pc:spChg>
      </pc:sldChg>
      <pc:sldChg chg="modSp new del mod setBg">
        <pc:chgData name="harshada chirawawala" userId="f6998b3101f695a1" providerId="LiveId" clId="{4BB9DFB9-B687-4641-90BA-E0901F75834E}" dt="2021-03-07T11:54:13.985" v="2799" actId="47"/>
        <pc:sldMkLst>
          <pc:docMk/>
          <pc:sldMk cId="279728265" sldId="264"/>
        </pc:sldMkLst>
        <pc:spChg chg="mod">
          <ac:chgData name="harshada chirawawala" userId="f6998b3101f695a1" providerId="LiveId" clId="{4BB9DFB9-B687-4641-90BA-E0901F75834E}" dt="2021-03-07T10:27:15.262" v="2335" actId="207"/>
          <ac:spMkLst>
            <pc:docMk/>
            <pc:sldMk cId="279728265" sldId="264"/>
            <ac:spMk id="2" creationId="{73548173-8602-4756-AAAD-F1CBE3DF3186}"/>
          </ac:spMkLst>
        </pc:spChg>
        <pc:spChg chg="mod">
          <ac:chgData name="harshada chirawawala" userId="f6998b3101f695a1" providerId="LiveId" clId="{4BB9DFB9-B687-4641-90BA-E0901F75834E}" dt="2021-03-07T10:28:26.474" v="2341" actId="27636"/>
          <ac:spMkLst>
            <pc:docMk/>
            <pc:sldMk cId="279728265" sldId="264"/>
            <ac:spMk id="3" creationId="{C1147AFD-FBF7-46B5-A7CA-884D0FE5BAC2}"/>
          </ac:spMkLst>
        </pc:spChg>
      </pc:sldChg>
      <pc:sldChg chg="modSp new del mod setBg">
        <pc:chgData name="harshada chirawawala" userId="f6998b3101f695a1" providerId="LiveId" clId="{4BB9DFB9-B687-4641-90BA-E0901F75834E}" dt="2021-03-07T11:54:03.076" v="2798" actId="47"/>
        <pc:sldMkLst>
          <pc:docMk/>
          <pc:sldMk cId="4159380593" sldId="265"/>
        </pc:sldMkLst>
        <pc:spChg chg="mod">
          <ac:chgData name="harshada chirawawala" userId="f6998b3101f695a1" providerId="LiveId" clId="{4BB9DFB9-B687-4641-90BA-E0901F75834E}" dt="2021-03-07T10:27:19.647" v="2336" actId="207"/>
          <ac:spMkLst>
            <pc:docMk/>
            <pc:sldMk cId="4159380593" sldId="265"/>
            <ac:spMk id="2" creationId="{C33EC63D-F1DF-4FB4-A215-AF2EA4E26AE0}"/>
          </ac:spMkLst>
        </pc:spChg>
        <pc:spChg chg="mod">
          <ac:chgData name="harshada chirawawala" userId="f6998b3101f695a1" providerId="LiveId" clId="{4BB9DFB9-B687-4641-90BA-E0901F75834E}" dt="2021-03-07T11:53:59.669" v="2797" actId="27636"/>
          <ac:spMkLst>
            <pc:docMk/>
            <pc:sldMk cId="4159380593" sldId="265"/>
            <ac:spMk id="3" creationId="{0A58E854-8E9F-4A82-8041-47B0DD6C0946}"/>
          </ac:spMkLst>
        </pc:spChg>
      </pc:sldChg>
      <pc:sldChg chg="modSp new mod setBg">
        <pc:chgData name="harshada chirawawala" userId="f6998b3101f695a1" providerId="LiveId" clId="{4BB9DFB9-B687-4641-90BA-E0901F75834E}" dt="2021-03-07T11:56:28.759" v="2848" actId="27636"/>
        <pc:sldMkLst>
          <pc:docMk/>
          <pc:sldMk cId="2562622811" sldId="266"/>
        </pc:sldMkLst>
        <pc:spChg chg="mod">
          <ac:chgData name="harshada chirawawala" userId="f6998b3101f695a1" providerId="LiveId" clId="{4BB9DFB9-B687-4641-90BA-E0901F75834E}" dt="2021-03-07T10:31:21.121" v="2351" actId="207"/>
          <ac:spMkLst>
            <pc:docMk/>
            <pc:sldMk cId="2562622811" sldId="266"/>
            <ac:spMk id="2" creationId="{AC3EB4EF-795D-4866-A0C7-FEBC4932C766}"/>
          </ac:spMkLst>
        </pc:spChg>
        <pc:spChg chg="mod">
          <ac:chgData name="harshada chirawawala" userId="f6998b3101f695a1" providerId="LiveId" clId="{4BB9DFB9-B687-4641-90BA-E0901F75834E}" dt="2021-03-07T11:56:28.759" v="2848" actId="27636"/>
          <ac:spMkLst>
            <pc:docMk/>
            <pc:sldMk cId="2562622811" sldId="266"/>
            <ac:spMk id="3" creationId="{FD987FAD-15A4-4959-8D75-7A63AC050D2D}"/>
          </ac:spMkLst>
        </pc:spChg>
      </pc:sldChg>
      <pc:sldChg chg="modSp new mod setBg">
        <pc:chgData name="harshada chirawawala" userId="f6998b3101f695a1" providerId="LiveId" clId="{4BB9DFB9-B687-4641-90BA-E0901F75834E}" dt="2021-03-07T11:57:03.659" v="2853" actId="27636"/>
        <pc:sldMkLst>
          <pc:docMk/>
          <pc:sldMk cId="3967706680" sldId="267"/>
        </pc:sldMkLst>
        <pc:spChg chg="mod">
          <ac:chgData name="harshada chirawawala" userId="f6998b3101f695a1" providerId="LiveId" clId="{4BB9DFB9-B687-4641-90BA-E0901F75834E}" dt="2021-03-07T10:31:25.614" v="2352" actId="207"/>
          <ac:spMkLst>
            <pc:docMk/>
            <pc:sldMk cId="3967706680" sldId="267"/>
            <ac:spMk id="2" creationId="{6E0DEB0F-8AC7-4092-A957-2704CEA39BD5}"/>
          </ac:spMkLst>
        </pc:spChg>
        <pc:spChg chg="mod">
          <ac:chgData name="harshada chirawawala" userId="f6998b3101f695a1" providerId="LiveId" clId="{4BB9DFB9-B687-4641-90BA-E0901F75834E}" dt="2021-03-07T11:57:03.659" v="2853" actId="27636"/>
          <ac:spMkLst>
            <pc:docMk/>
            <pc:sldMk cId="3967706680" sldId="267"/>
            <ac:spMk id="3" creationId="{26E08F71-D37C-4F82-BD26-9B976C4E2249}"/>
          </ac:spMkLst>
        </pc:spChg>
      </pc:sldChg>
      <pc:sldChg chg="modSp new mod setBg">
        <pc:chgData name="harshada chirawawala" userId="f6998b3101f695a1" providerId="LiveId" clId="{4BB9DFB9-B687-4641-90BA-E0901F75834E}" dt="2021-03-07T11:57:49.172" v="2864" actId="20577"/>
        <pc:sldMkLst>
          <pc:docMk/>
          <pc:sldMk cId="1377590672" sldId="268"/>
        </pc:sldMkLst>
        <pc:spChg chg="mod">
          <ac:chgData name="harshada chirawawala" userId="f6998b3101f695a1" providerId="LiveId" clId="{4BB9DFB9-B687-4641-90BA-E0901F75834E}" dt="2021-03-07T10:31:31.673" v="2353" actId="207"/>
          <ac:spMkLst>
            <pc:docMk/>
            <pc:sldMk cId="1377590672" sldId="268"/>
            <ac:spMk id="2" creationId="{C9D6268A-A7D6-4A0B-880E-85BDE8C2C154}"/>
          </ac:spMkLst>
        </pc:spChg>
        <pc:spChg chg="mod">
          <ac:chgData name="harshada chirawawala" userId="f6998b3101f695a1" providerId="LiveId" clId="{4BB9DFB9-B687-4641-90BA-E0901F75834E}" dt="2021-03-07T11:57:49.172" v="2864" actId="20577"/>
          <ac:spMkLst>
            <pc:docMk/>
            <pc:sldMk cId="1377590672" sldId="268"/>
            <ac:spMk id="3" creationId="{39B3B185-2961-4DEC-8E1F-296C1AA3E7C0}"/>
          </ac:spMkLst>
        </pc:spChg>
      </pc:sldChg>
      <pc:sldChg chg="modSp new mod setBg">
        <pc:chgData name="harshada chirawawala" userId="f6998b3101f695a1" providerId="LiveId" clId="{4BB9DFB9-B687-4641-90BA-E0901F75834E}" dt="2021-03-07T11:58:54.965" v="2869" actId="27636"/>
        <pc:sldMkLst>
          <pc:docMk/>
          <pc:sldMk cId="3715295898" sldId="269"/>
        </pc:sldMkLst>
        <pc:spChg chg="mod">
          <ac:chgData name="harshada chirawawala" userId="f6998b3101f695a1" providerId="LiveId" clId="{4BB9DFB9-B687-4641-90BA-E0901F75834E}" dt="2021-03-07T10:31:36.207" v="2354" actId="207"/>
          <ac:spMkLst>
            <pc:docMk/>
            <pc:sldMk cId="3715295898" sldId="269"/>
            <ac:spMk id="2" creationId="{860D7148-038F-4EF0-B0C5-12B0CBDE15F5}"/>
          </ac:spMkLst>
        </pc:spChg>
        <pc:spChg chg="mod">
          <ac:chgData name="harshada chirawawala" userId="f6998b3101f695a1" providerId="LiveId" clId="{4BB9DFB9-B687-4641-90BA-E0901F75834E}" dt="2021-03-07T11:58:54.965" v="2869" actId="27636"/>
          <ac:spMkLst>
            <pc:docMk/>
            <pc:sldMk cId="3715295898" sldId="269"/>
            <ac:spMk id="3" creationId="{DA9221F3-00F4-46E3-91AC-C60CA568BBDA}"/>
          </ac:spMkLst>
        </pc:spChg>
      </pc:sldChg>
      <pc:sldChg chg="modSp new add del mod setBg">
        <pc:chgData name="harshada chirawawala" userId="f6998b3101f695a1" providerId="LiveId" clId="{4BB9DFB9-B687-4641-90BA-E0901F75834E}" dt="2021-03-07T12:02:07.813" v="2898" actId="47"/>
        <pc:sldMkLst>
          <pc:docMk/>
          <pc:sldMk cId="758937478" sldId="270"/>
        </pc:sldMkLst>
        <pc:spChg chg="mod">
          <ac:chgData name="harshada chirawawala" userId="f6998b3101f695a1" providerId="LiveId" clId="{4BB9DFB9-B687-4641-90BA-E0901F75834E}" dt="2021-03-07T10:31:40.771" v="2355" actId="207"/>
          <ac:spMkLst>
            <pc:docMk/>
            <pc:sldMk cId="758937478" sldId="270"/>
            <ac:spMk id="2" creationId="{4E0D8666-965A-431C-B72F-653C3E58E7FB}"/>
          </ac:spMkLst>
        </pc:spChg>
        <pc:spChg chg="mod">
          <ac:chgData name="harshada chirawawala" userId="f6998b3101f695a1" providerId="LiveId" clId="{4BB9DFB9-B687-4641-90BA-E0901F75834E}" dt="2021-03-07T12:01:34.165" v="2895" actId="27636"/>
          <ac:spMkLst>
            <pc:docMk/>
            <pc:sldMk cId="758937478" sldId="270"/>
            <ac:spMk id="3" creationId="{CA64CFF6-1A68-4C3F-81E1-B2917BF4674E}"/>
          </ac:spMkLst>
        </pc:spChg>
      </pc:sldChg>
      <pc:sldChg chg="modSp new del mod setBg">
        <pc:chgData name="harshada chirawawala" userId="f6998b3101f695a1" providerId="LiveId" clId="{4BB9DFB9-B687-4641-90BA-E0901F75834E}" dt="2021-03-07T12:01:37.933" v="2896" actId="47"/>
        <pc:sldMkLst>
          <pc:docMk/>
          <pc:sldMk cId="1350810908" sldId="271"/>
        </pc:sldMkLst>
        <pc:spChg chg="mod">
          <ac:chgData name="harshada chirawawala" userId="f6998b3101f695a1" providerId="LiveId" clId="{4BB9DFB9-B687-4641-90BA-E0901F75834E}" dt="2021-03-07T10:31:46.422" v="2356" actId="207"/>
          <ac:spMkLst>
            <pc:docMk/>
            <pc:sldMk cId="1350810908" sldId="271"/>
            <ac:spMk id="2" creationId="{33F17A3E-72B3-44E5-9330-CFA88C910A5B}"/>
          </ac:spMkLst>
        </pc:spChg>
        <pc:spChg chg="mod">
          <ac:chgData name="harshada chirawawala" userId="f6998b3101f695a1" providerId="LiveId" clId="{4BB9DFB9-B687-4641-90BA-E0901F75834E}" dt="2021-03-07T12:01:28.351" v="2892" actId="27636"/>
          <ac:spMkLst>
            <pc:docMk/>
            <pc:sldMk cId="1350810908" sldId="271"/>
            <ac:spMk id="3" creationId="{C057DE44-EC60-43C0-963F-F3EA1723B290}"/>
          </ac:spMkLst>
        </pc:spChg>
      </pc:sldChg>
      <pc:sldChg chg="modSp add mod setBg">
        <pc:chgData name="harshada chirawawala" userId="f6998b3101f695a1" providerId="LiveId" clId="{4BB9DFB9-B687-4641-90BA-E0901F75834E}" dt="2021-03-07T12:02:41.950" v="2907" actId="27636"/>
        <pc:sldMkLst>
          <pc:docMk/>
          <pc:sldMk cId="1708106627" sldId="272"/>
        </pc:sldMkLst>
        <pc:spChg chg="mod">
          <ac:chgData name="harshada chirawawala" userId="f6998b3101f695a1" providerId="LiveId" clId="{4BB9DFB9-B687-4641-90BA-E0901F75834E}" dt="2021-03-07T10:32:42.494" v="2361" actId="207"/>
          <ac:spMkLst>
            <pc:docMk/>
            <pc:sldMk cId="1708106627" sldId="272"/>
            <ac:spMk id="2" creationId="{33F17A3E-72B3-44E5-9330-CFA88C910A5B}"/>
          </ac:spMkLst>
        </pc:spChg>
        <pc:spChg chg="mod">
          <ac:chgData name="harshada chirawawala" userId="f6998b3101f695a1" providerId="LiveId" clId="{4BB9DFB9-B687-4641-90BA-E0901F75834E}" dt="2021-03-07T12:02:41.950" v="2907" actId="27636"/>
          <ac:spMkLst>
            <pc:docMk/>
            <pc:sldMk cId="1708106627" sldId="272"/>
            <ac:spMk id="3" creationId="{C057DE44-EC60-43C0-963F-F3EA1723B290}"/>
          </ac:spMkLst>
        </pc:spChg>
      </pc:sldChg>
      <pc:sldChg chg="modSp add del mod setBg">
        <pc:chgData name="harshada chirawawala" userId="f6998b3101f695a1" providerId="LiveId" clId="{4BB9DFB9-B687-4641-90BA-E0901F75834E}" dt="2021-03-07T12:02:15.800" v="2899" actId="47"/>
        <pc:sldMkLst>
          <pc:docMk/>
          <pc:sldMk cId="4292555356" sldId="273"/>
        </pc:sldMkLst>
        <pc:spChg chg="mod">
          <ac:chgData name="harshada chirawawala" userId="f6998b3101f695a1" providerId="LiveId" clId="{4BB9DFB9-B687-4641-90BA-E0901F75834E}" dt="2021-03-07T10:32:32.982" v="2360" actId="207"/>
          <ac:spMkLst>
            <pc:docMk/>
            <pc:sldMk cId="4292555356" sldId="273"/>
            <ac:spMk id="2" creationId="{33F17A3E-72B3-44E5-9330-CFA88C910A5B}"/>
          </ac:spMkLst>
        </pc:spChg>
        <pc:spChg chg="mod">
          <ac:chgData name="harshada chirawawala" userId="f6998b3101f695a1" providerId="LiveId" clId="{4BB9DFB9-B687-4641-90BA-E0901F75834E}" dt="2021-03-07T11:24:47.802" v="2616" actId="2"/>
          <ac:spMkLst>
            <pc:docMk/>
            <pc:sldMk cId="4292555356" sldId="273"/>
            <ac:spMk id="3" creationId="{C057DE44-EC60-43C0-963F-F3EA1723B290}"/>
          </ac:spMkLst>
        </pc:spChg>
      </pc:sldChg>
      <pc:sldChg chg="new del">
        <pc:chgData name="harshada chirawawala" userId="f6998b3101f695a1" providerId="LiveId" clId="{4BB9DFB9-B687-4641-90BA-E0901F75834E}" dt="2021-03-06T07:21:32.424" v="528" actId="680"/>
        <pc:sldMkLst>
          <pc:docMk/>
          <pc:sldMk cId="2847875074" sldId="274"/>
        </pc:sldMkLst>
      </pc:sldChg>
      <pc:sldChg chg="addSp delSp modSp add mod ord setBg">
        <pc:chgData name="harshada chirawawala" userId="f6998b3101f695a1" providerId="LiveId" clId="{4BB9DFB9-B687-4641-90BA-E0901F75834E}" dt="2021-03-07T12:05:07.211" v="2933" actId="255"/>
        <pc:sldMkLst>
          <pc:docMk/>
          <pc:sldMk cId="3707492499" sldId="274"/>
        </pc:sldMkLst>
        <pc:spChg chg="mod">
          <ac:chgData name="harshada chirawawala" userId="f6998b3101f695a1" providerId="LiveId" clId="{4BB9DFB9-B687-4641-90BA-E0901F75834E}" dt="2021-03-07T10:33:03.436" v="2363" actId="207"/>
          <ac:spMkLst>
            <pc:docMk/>
            <pc:sldMk cId="3707492499" sldId="274"/>
            <ac:spMk id="2" creationId="{33F17A3E-72B3-44E5-9330-CFA88C910A5B}"/>
          </ac:spMkLst>
        </pc:spChg>
        <pc:spChg chg="mod">
          <ac:chgData name="harshada chirawawala" userId="f6998b3101f695a1" providerId="LiveId" clId="{4BB9DFB9-B687-4641-90BA-E0901F75834E}" dt="2021-03-07T12:05:07.211" v="2933" actId="255"/>
          <ac:spMkLst>
            <pc:docMk/>
            <pc:sldMk cId="3707492499" sldId="274"/>
            <ac:spMk id="3" creationId="{C057DE44-EC60-43C0-963F-F3EA1723B290}"/>
          </ac:spMkLst>
        </pc:spChg>
        <pc:spChg chg="add del">
          <ac:chgData name="harshada chirawawala" userId="f6998b3101f695a1" providerId="LiveId" clId="{4BB9DFB9-B687-4641-90BA-E0901F75834E}" dt="2021-03-06T07:24:59.636" v="556" actId="22"/>
          <ac:spMkLst>
            <pc:docMk/>
            <pc:sldMk cId="3707492499" sldId="274"/>
            <ac:spMk id="5" creationId="{0641312D-DEDA-40EE-A37B-BF347072E0F9}"/>
          </ac:spMkLst>
        </pc:spChg>
      </pc:sldChg>
      <pc:sldChg chg="modSp add mod setBg">
        <pc:chgData name="harshada chirawawala" userId="f6998b3101f695a1" providerId="LiveId" clId="{4BB9DFB9-B687-4641-90BA-E0901F75834E}" dt="2021-03-07T12:05:14.729" v="2934" actId="403"/>
        <pc:sldMkLst>
          <pc:docMk/>
          <pc:sldMk cId="1607877443" sldId="275"/>
        </pc:sldMkLst>
        <pc:spChg chg="mod">
          <ac:chgData name="harshada chirawawala" userId="f6998b3101f695a1" providerId="LiveId" clId="{4BB9DFB9-B687-4641-90BA-E0901F75834E}" dt="2021-03-07T10:32:50.052" v="2362" actId="207"/>
          <ac:spMkLst>
            <pc:docMk/>
            <pc:sldMk cId="1607877443" sldId="275"/>
            <ac:spMk id="2" creationId="{33F17A3E-72B3-44E5-9330-CFA88C910A5B}"/>
          </ac:spMkLst>
        </pc:spChg>
        <pc:spChg chg="mod">
          <ac:chgData name="harshada chirawawala" userId="f6998b3101f695a1" providerId="LiveId" clId="{4BB9DFB9-B687-4641-90BA-E0901F75834E}" dt="2021-03-07T12:05:14.729" v="2934" actId="403"/>
          <ac:spMkLst>
            <pc:docMk/>
            <pc:sldMk cId="1607877443" sldId="275"/>
            <ac:spMk id="3" creationId="{C057DE44-EC60-43C0-963F-F3EA1723B290}"/>
          </ac:spMkLst>
        </pc:spChg>
      </pc:sldChg>
      <pc:sldChg chg="modSp new mod setBg">
        <pc:chgData name="harshada chirawawala" userId="f6998b3101f695a1" providerId="LiveId" clId="{4BB9DFB9-B687-4641-90BA-E0901F75834E}" dt="2021-03-07T12:05:47.629" v="2945" actId="20577"/>
        <pc:sldMkLst>
          <pc:docMk/>
          <pc:sldMk cId="1527373220" sldId="276"/>
        </pc:sldMkLst>
        <pc:spChg chg="mod">
          <ac:chgData name="harshada chirawawala" userId="f6998b3101f695a1" providerId="LiveId" clId="{4BB9DFB9-B687-4641-90BA-E0901F75834E}" dt="2021-03-07T10:33:08.862" v="2364" actId="207"/>
          <ac:spMkLst>
            <pc:docMk/>
            <pc:sldMk cId="1527373220" sldId="276"/>
            <ac:spMk id="2" creationId="{B4ECB14F-558E-4C82-B41D-02062A105BAA}"/>
          </ac:spMkLst>
        </pc:spChg>
        <pc:spChg chg="mod">
          <ac:chgData name="harshada chirawawala" userId="f6998b3101f695a1" providerId="LiveId" clId="{4BB9DFB9-B687-4641-90BA-E0901F75834E}" dt="2021-03-07T12:05:47.629" v="2945" actId="20577"/>
          <ac:spMkLst>
            <pc:docMk/>
            <pc:sldMk cId="1527373220" sldId="276"/>
            <ac:spMk id="3" creationId="{2058F3AD-9582-48B0-A39F-A6184B660B8A}"/>
          </ac:spMkLst>
        </pc:spChg>
      </pc:sldChg>
      <pc:sldChg chg="modSp new mod setBg">
        <pc:chgData name="harshada chirawawala" userId="f6998b3101f695a1" providerId="LiveId" clId="{4BB9DFB9-B687-4641-90BA-E0901F75834E}" dt="2021-03-07T12:06:55.173" v="2961" actId="27636"/>
        <pc:sldMkLst>
          <pc:docMk/>
          <pc:sldMk cId="1068284188" sldId="277"/>
        </pc:sldMkLst>
        <pc:spChg chg="mod">
          <ac:chgData name="harshada chirawawala" userId="f6998b3101f695a1" providerId="LiveId" clId="{4BB9DFB9-B687-4641-90BA-E0901F75834E}" dt="2021-03-07T10:35:17.595" v="2375" actId="207"/>
          <ac:spMkLst>
            <pc:docMk/>
            <pc:sldMk cId="1068284188" sldId="277"/>
            <ac:spMk id="2" creationId="{7205A1A5-59A4-4444-B0FE-0815906C0541}"/>
          </ac:spMkLst>
        </pc:spChg>
        <pc:spChg chg="mod">
          <ac:chgData name="harshada chirawawala" userId="f6998b3101f695a1" providerId="LiveId" clId="{4BB9DFB9-B687-4641-90BA-E0901F75834E}" dt="2021-03-07T12:06:55.173" v="2961" actId="27636"/>
          <ac:spMkLst>
            <pc:docMk/>
            <pc:sldMk cId="1068284188" sldId="277"/>
            <ac:spMk id="3" creationId="{8DE04BAC-5C63-484B-ADC9-CDBA759EC243}"/>
          </ac:spMkLst>
        </pc:spChg>
      </pc:sldChg>
      <pc:sldChg chg="modSp new mod setBg">
        <pc:chgData name="harshada chirawawala" userId="f6998b3101f695a1" providerId="LiveId" clId="{4BB9DFB9-B687-4641-90BA-E0901F75834E}" dt="2021-03-07T12:07:38.357" v="2972" actId="27636"/>
        <pc:sldMkLst>
          <pc:docMk/>
          <pc:sldMk cId="730891272" sldId="278"/>
        </pc:sldMkLst>
        <pc:spChg chg="mod">
          <ac:chgData name="harshada chirawawala" userId="f6998b3101f695a1" providerId="LiveId" clId="{4BB9DFB9-B687-4641-90BA-E0901F75834E}" dt="2021-03-07T10:35:25.177" v="2376" actId="207"/>
          <ac:spMkLst>
            <pc:docMk/>
            <pc:sldMk cId="730891272" sldId="278"/>
            <ac:spMk id="2" creationId="{F5D26053-24CE-4656-A242-4B6DEB9C5E99}"/>
          </ac:spMkLst>
        </pc:spChg>
        <pc:spChg chg="mod">
          <ac:chgData name="harshada chirawawala" userId="f6998b3101f695a1" providerId="LiveId" clId="{4BB9DFB9-B687-4641-90BA-E0901F75834E}" dt="2021-03-07T12:07:38.357" v="2972" actId="27636"/>
          <ac:spMkLst>
            <pc:docMk/>
            <pc:sldMk cId="730891272" sldId="278"/>
            <ac:spMk id="3" creationId="{7C2F1B3E-5033-4FF9-BFB8-A8EF4F1CCDB0}"/>
          </ac:spMkLst>
        </pc:spChg>
      </pc:sldChg>
      <pc:sldChg chg="modSp new mod setBg">
        <pc:chgData name="harshada chirawawala" userId="f6998b3101f695a1" providerId="LiveId" clId="{4BB9DFB9-B687-4641-90BA-E0901F75834E}" dt="2021-03-07T12:09:28.024" v="2995" actId="27636"/>
        <pc:sldMkLst>
          <pc:docMk/>
          <pc:sldMk cId="892905884" sldId="279"/>
        </pc:sldMkLst>
        <pc:spChg chg="mod">
          <ac:chgData name="harshada chirawawala" userId="f6998b3101f695a1" providerId="LiveId" clId="{4BB9DFB9-B687-4641-90BA-E0901F75834E}" dt="2021-03-07T10:35:30.334" v="2377" actId="207"/>
          <ac:spMkLst>
            <pc:docMk/>
            <pc:sldMk cId="892905884" sldId="279"/>
            <ac:spMk id="2" creationId="{608DC699-A55D-41A1-9857-7712FB122104}"/>
          </ac:spMkLst>
        </pc:spChg>
        <pc:spChg chg="mod">
          <ac:chgData name="harshada chirawawala" userId="f6998b3101f695a1" providerId="LiveId" clId="{4BB9DFB9-B687-4641-90BA-E0901F75834E}" dt="2021-03-07T12:09:28.024" v="2995" actId="27636"/>
          <ac:spMkLst>
            <pc:docMk/>
            <pc:sldMk cId="892905884" sldId="279"/>
            <ac:spMk id="3" creationId="{06F1338C-934B-422E-988C-631170365E42}"/>
          </ac:spMkLst>
        </pc:spChg>
      </pc:sldChg>
      <pc:sldChg chg="modSp new mod setBg">
        <pc:chgData name="harshada chirawawala" userId="f6998b3101f695a1" providerId="LiveId" clId="{4BB9DFB9-B687-4641-90BA-E0901F75834E}" dt="2021-03-07T12:10:01.991" v="3006" actId="27636"/>
        <pc:sldMkLst>
          <pc:docMk/>
          <pc:sldMk cId="2994003822" sldId="280"/>
        </pc:sldMkLst>
        <pc:spChg chg="mod">
          <ac:chgData name="harshada chirawawala" userId="f6998b3101f695a1" providerId="LiveId" clId="{4BB9DFB9-B687-4641-90BA-E0901F75834E}" dt="2021-03-07T10:35:35.281" v="2378" actId="207"/>
          <ac:spMkLst>
            <pc:docMk/>
            <pc:sldMk cId="2994003822" sldId="280"/>
            <ac:spMk id="2" creationId="{39085893-916D-4518-92FA-10CF1D824F91}"/>
          </ac:spMkLst>
        </pc:spChg>
        <pc:spChg chg="mod">
          <ac:chgData name="harshada chirawawala" userId="f6998b3101f695a1" providerId="LiveId" clId="{4BB9DFB9-B687-4641-90BA-E0901F75834E}" dt="2021-03-07T12:10:01.991" v="3006" actId="27636"/>
          <ac:spMkLst>
            <pc:docMk/>
            <pc:sldMk cId="2994003822" sldId="280"/>
            <ac:spMk id="3" creationId="{70DF99A2-21A4-4173-9630-9348438894F9}"/>
          </ac:spMkLst>
        </pc:spChg>
      </pc:sldChg>
      <pc:sldChg chg="modSp new mod setBg">
        <pc:chgData name="harshada chirawawala" userId="f6998b3101f695a1" providerId="LiveId" clId="{4BB9DFB9-B687-4641-90BA-E0901F75834E}" dt="2021-03-07T12:12:14.120" v="3026" actId="27636"/>
        <pc:sldMkLst>
          <pc:docMk/>
          <pc:sldMk cId="1512166234" sldId="281"/>
        </pc:sldMkLst>
        <pc:spChg chg="mod">
          <ac:chgData name="harshada chirawawala" userId="f6998b3101f695a1" providerId="LiveId" clId="{4BB9DFB9-B687-4641-90BA-E0901F75834E}" dt="2021-03-07T10:35:40.066" v="2379" actId="207"/>
          <ac:spMkLst>
            <pc:docMk/>
            <pc:sldMk cId="1512166234" sldId="281"/>
            <ac:spMk id="2" creationId="{013D20E4-3AF4-4FD8-A6C2-20B04D1BC7BA}"/>
          </ac:spMkLst>
        </pc:spChg>
        <pc:spChg chg="mod">
          <ac:chgData name="harshada chirawawala" userId="f6998b3101f695a1" providerId="LiveId" clId="{4BB9DFB9-B687-4641-90BA-E0901F75834E}" dt="2021-03-07T12:12:14.120" v="3026" actId="27636"/>
          <ac:spMkLst>
            <pc:docMk/>
            <pc:sldMk cId="1512166234" sldId="281"/>
            <ac:spMk id="3" creationId="{52358B44-1F55-4780-982D-6C92853863AB}"/>
          </ac:spMkLst>
        </pc:spChg>
      </pc:sldChg>
      <pc:sldChg chg="modSp new mod setBg">
        <pc:chgData name="harshada chirawawala" userId="f6998b3101f695a1" providerId="LiveId" clId="{4BB9DFB9-B687-4641-90BA-E0901F75834E}" dt="2021-03-07T12:13:25.777" v="3041" actId="14100"/>
        <pc:sldMkLst>
          <pc:docMk/>
          <pc:sldMk cId="3357741261" sldId="282"/>
        </pc:sldMkLst>
        <pc:spChg chg="mod">
          <ac:chgData name="harshada chirawawala" userId="f6998b3101f695a1" providerId="LiveId" clId="{4BB9DFB9-B687-4641-90BA-E0901F75834E}" dt="2021-03-07T10:35:45.885" v="2380" actId="207"/>
          <ac:spMkLst>
            <pc:docMk/>
            <pc:sldMk cId="3357741261" sldId="282"/>
            <ac:spMk id="2" creationId="{6F8E42E7-AD20-465D-86D5-E4A2DD138E27}"/>
          </ac:spMkLst>
        </pc:spChg>
        <pc:spChg chg="mod">
          <ac:chgData name="harshada chirawawala" userId="f6998b3101f695a1" providerId="LiveId" clId="{4BB9DFB9-B687-4641-90BA-E0901F75834E}" dt="2021-03-07T12:13:25.777" v="3041" actId="14100"/>
          <ac:spMkLst>
            <pc:docMk/>
            <pc:sldMk cId="3357741261" sldId="282"/>
            <ac:spMk id="3" creationId="{9D35CAD0-761B-46D2-AA24-98FB573C85B6}"/>
          </ac:spMkLst>
        </pc:spChg>
      </pc:sldChg>
      <pc:sldChg chg="modSp new mod setBg">
        <pc:chgData name="harshada chirawawala" userId="f6998b3101f695a1" providerId="LiveId" clId="{4BB9DFB9-B687-4641-90BA-E0901F75834E}" dt="2021-03-07T12:14:30.661" v="3046" actId="14100"/>
        <pc:sldMkLst>
          <pc:docMk/>
          <pc:sldMk cId="1072346203" sldId="283"/>
        </pc:sldMkLst>
        <pc:spChg chg="mod">
          <ac:chgData name="harshada chirawawala" userId="f6998b3101f695a1" providerId="LiveId" clId="{4BB9DFB9-B687-4641-90BA-E0901F75834E}" dt="2021-03-07T10:35:51.775" v="2381" actId="207"/>
          <ac:spMkLst>
            <pc:docMk/>
            <pc:sldMk cId="1072346203" sldId="283"/>
            <ac:spMk id="2" creationId="{7DD3917E-0280-4249-A8F2-3C62AEA01DBB}"/>
          </ac:spMkLst>
        </pc:spChg>
        <pc:spChg chg="mod">
          <ac:chgData name="harshada chirawawala" userId="f6998b3101f695a1" providerId="LiveId" clId="{4BB9DFB9-B687-4641-90BA-E0901F75834E}" dt="2021-03-07T12:14:30.661" v="3046" actId="14100"/>
          <ac:spMkLst>
            <pc:docMk/>
            <pc:sldMk cId="1072346203" sldId="283"/>
            <ac:spMk id="3" creationId="{E1A4DCCB-292D-46A0-AF28-5E3C8A2B93EE}"/>
          </ac:spMkLst>
        </pc:spChg>
      </pc:sldChg>
      <pc:sldChg chg="modSp new mod setBg">
        <pc:chgData name="harshada chirawawala" userId="f6998b3101f695a1" providerId="LiveId" clId="{4BB9DFB9-B687-4641-90BA-E0901F75834E}" dt="2021-03-07T12:15:31.143" v="3064" actId="27636"/>
        <pc:sldMkLst>
          <pc:docMk/>
          <pc:sldMk cId="4193967245" sldId="284"/>
        </pc:sldMkLst>
        <pc:spChg chg="mod">
          <ac:chgData name="harshada chirawawala" userId="f6998b3101f695a1" providerId="LiveId" clId="{4BB9DFB9-B687-4641-90BA-E0901F75834E}" dt="2021-03-07T10:35:57.827" v="2382" actId="207"/>
          <ac:spMkLst>
            <pc:docMk/>
            <pc:sldMk cId="4193967245" sldId="284"/>
            <ac:spMk id="2" creationId="{229791AF-E6EF-45CF-8E70-2221964B57CD}"/>
          </ac:spMkLst>
        </pc:spChg>
        <pc:spChg chg="mod">
          <ac:chgData name="harshada chirawawala" userId="f6998b3101f695a1" providerId="LiveId" clId="{4BB9DFB9-B687-4641-90BA-E0901F75834E}" dt="2021-03-07T12:15:31.143" v="3064" actId="27636"/>
          <ac:spMkLst>
            <pc:docMk/>
            <pc:sldMk cId="4193967245" sldId="284"/>
            <ac:spMk id="3" creationId="{1B7C776D-6C54-4440-B91D-6A4BE3E10E1C}"/>
          </ac:spMkLst>
        </pc:spChg>
      </pc:sldChg>
      <pc:sldChg chg="addSp modSp new mod setBg">
        <pc:chgData name="harshada chirawawala" userId="f6998b3101f695a1" providerId="LiveId" clId="{4BB9DFB9-B687-4641-90BA-E0901F75834E}" dt="2021-03-07T12:15:44.381" v="3067" actId="20577"/>
        <pc:sldMkLst>
          <pc:docMk/>
          <pc:sldMk cId="3356736211" sldId="285"/>
        </pc:sldMkLst>
        <pc:spChg chg="mod">
          <ac:chgData name="harshada chirawawala" userId="f6998b3101f695a1" providerId="LiveId" clId="{4BB9DFB9-B687-4641-90BA-E0901F75834E}" dt="2021-03-07T10:36:06.431" v="2383" actId="207"/>
          <ac:spMkLst>
            <pc:docMk/>
            <pc:sldMk cId="3356736211" sldId="285"/>
            <ac:spMk id="2" creationId="{E0909155-2877-47BE-81BD-528F2FD58FEC}"/>
          </ac:spMkLst>
        </pc:spChg>
        <pc:spChg chg="mod">
          <ac:chgData name="harshada chirawawala" userId="f6998b3101f695a1" providerId="LiveId" clId="{4BB9DFB9-B687-4641-90BA-E0901F75834E}" dt="2021-03-07T12:15:44.381" v="3067" actId="20577"/>
          <ac:spMkLst>
            <pc:docMk/>
            <pc:sldMk cId="3356736211" sldId="285"/>
            <ac:spMk id="3" creationId="{FBF6BFFF-3659-4DAC-80F0-CC577551943D}"/>
          </ac:spMkLst>
        </pc:spChg>
        <pc:picChg chg="add mod modCrop">
          <ac:chgData name="harshada chirawawala" userId="f6998b3101f695a1" providerId="LiveId" clId="{4BB9DFB9-B687-4641-90BA-E0901F75834E}" dt="2021-03-07T10:52:20.214" v="2488" actId="1076"/>
          <ac:picMkLst>
            <pc:docMk/>
            <pc:sldMk cId="3356736211" sldId="285"/>
            <ac:picMk id="5" creationId="{35CF074B-6159-4429-97BC-7EC32F1B8986}"/>
          </ac:picMkLst>
        </pc:picChg>
      </pc:sldChg>
      <pc:sldChg chg="modSp new mod setBg">
        <pc:chgData name="harshada chirawawala" userId="f6998b3101f695a1" providerId="LiveId" clId="{4BB9DFB9-B687-4641-90BA-E0901F75834E}" dt="2021-03-07T12:17:33.800" v="3075" actId="27636"/>
        <pc:sldMkLst>
          <pc:docMk/>
          <pc:sldMk cId="996903941" sldId="286"/>
        </pc:sldMkLst>
        <pc:spChg chg="mod">
          <ac:chgData name="harshada chirawawala" userId="f6998b3101f695a1" providerId="LiveId" clId="{4BB9DFB9-B687-4641-90BA-E0901F75834E}" dt="2021-03-07T10:36:12.250" v="2384" actId="207"/>
          <ac:spMkLst>
            <pc:docMk/>
            <pc:sldMk cId="996903941" sldId="286"/>
            <ac:spMk id="2" creationId="{04B7A767-ED98-4786-A779-C154937966E9}"/>
          </ac:spMkLst>
        </pc:spChg>
        <pc:spChg chg="mod">
          <ac:chgData name="harshada chirawawala" userId="f6998b3101f695a1" providerId="LiveId" clId="{4BB9DFB9-B687-4641-90BA-E0901F75834E}" dt="2021-03-07T12:17:33.800" v="3075" actId="27636"/>
          <ac:spMkLst>
            <pc:docMk/>
            <pc:sldMk cId="996903941" sldId="286"/>
            <ac:spMk id="3" creationId="{6202E545-3E82-4188-857E-7636371E5BC9}"/>
          </ac:spMkLst>
        </pc:spChg>
      </pc:sldChg>
      <pc:sldChg chg="modSp new mod setBg">
        <pc:chgData name="harshada chirawawala" userId="f6998b3101f695a1" providerId="LiveId" clId="{4BB9DFB9-B687-4641-90BA-E0901F75834E}" dt="2021-03-07T12:18:22.535" v="3087" actId="27636"/>
        <pc:sldMkLst>
          <pc:docMk/>
          <pc:sldMk cId="3324167500" sldId="287"/>
        </pc:sldMkLst>
        <pc:spChg chg="mod">
          <ac:chgData name="harshada chirawawala" userId="f6998b3101f695a1" providerId="LiveId" clId="{4BB9DFB9-B687-4641-90BA-E0901F75834E}" dt="2021-03-07T10:36:17.158" v="2385" actId="207"/>
          <ac:spMkLst>
            <pc:docMk/>
            <pc:sldMk cId="3324167500" sldId="287"/>
            <ac:spMk id="2" creationId="{E78E7B4B-F484-44E5-A9CF-AC7DDFC40F4D}"/>
          </ac:spMkLst>
        </pc:spChg>
        <pc:spChg chg="mod">
          <ac:chgData name="harshada chirawawala" userId="f6998b3101f695a1" providerId="LiveId" clId="{4BB9DFB9-B687-4641-90BA-E0901F75834E}" dt="2021-03-07T12:18:22.535" v="3087" actId="27636"/>
          <ac:spMkLst>
            <pc:docMk/>
            <pc:sldMk cId="3324167500" sldId="287"/>
            <ac:spMk id="3" creationId="{2190F6D8-6A91-4FBA-B960-7D29202B0A88}"/>
          </ac:spMkLst>
        </pc:spChg>
      </pc:sldChg>
      <pc:sldChg chg="modSp new mod setBg">
        <pc:chgData name="harshada chirawawala" userId="f6998b3101f695a1" providerId="LiveId" clId="{4BB9DFB9-B687-4641-90BA-E0901F75834E}" dt="2021-03-07T12:18:58.265" v="3095" actId="27636"/>
        <pc:sldMkLst>
          <pc:docMk/>
          <pc:sldMk cId="1236118716" sldId="288"/>
        </pc:sldMkLst>
        <pc:spChg chg="mod">
          <ac:chgData name="harshada chirawawala" userId="f6998b3101f695a1" providerId="LiveId" clId="{4BB9DFB9-B687-4641-90BA-E0901F75834E}" dt="2021-03-07T10:36:23.488" v="2386" actId="207"/>
          <ac:spMkLst>
            <pc:docMk/>
            <pc:sldMk cId="1236118716" sldId="288"/>
            <ac:spMk id="2" creationId="{25613421-45FA-48F2-85E3-3559720926B1}"/>
          </ac:spMkLst>
        </pc:spChg>
        <pc:spChg chg="mod">
          <ac:chgData name="harshada chirawawala" userId="f6998b3101f695a1" providerId="LiveId" clId="{4BB9DFB9-B687-4641-90BA-E0901F75834E}" dt="2021-03-07T12:18:58.265" v="3095" actId="27636"/>
          <ac:spMkLst>
            <pc:docMk/>
            <pc:sldMk cId="1236118716" sldId="288"/>
            <ac:spMk id="3" creationId="{132A5464-3C88-46E5-93E3-F90DC85AA415}"/>
          </ac:spMkLst>
        </pc:spChg>
      </pc:sldChg>
      <pc:sldChg chg="addSp modSp new mod setBg">
        <pc:chgData name="harshada chirawawala" userId="f6998b3101f695a1" providerId="LiveId" clId="{4BB9DFB9-B687-4641-90BA-E0901F75834E}" dt="2021-03-07T12:19:26.694" v="3097" actId="27636"/>
        <pc:sldMkLst>
          <pc:docMk/>
          <pc:sldMk cId="228273418" sldId="289"/>
        </pc:sldMkLst>
        <pc:spChg chg="mod">
          <ac:chgData name="harshada chirawawala" userId="f6998b3101f695a1" providerId="LiveId" clId="{4BB9DFB9-B687-4641-90BA-E0901F75834E}" dt="2021-03-07T10:36:28.333" v="2387" actId="207"/>
          <ac:spMkLst>
            <pc:docMk/>
            <pc:sldMk cId="228273418" sldId="289"/>
            <ac:spMk id="2" creationId="{E36DB25E-47D8-4339-9EF4-821ECBEFBC60}"/>
          </ac:spMkLst>
        </pc:spChg>
        <pc:spChg chg="mod">
          <ac:chgData name="harshada chirawawala" userId="f6998b3101f695a1" providerId="LiveId" clId="{4BB9DFB9-B687-4641-90BA-E0901F75834E}" dt="2021-03-07T12:19:26.694" v="3097" actId="27636"/>
          <ac:spMkLst>
            <pc:docMk/>
            <pc:sldMk cId="228273418" sldId="289"/>
            <ac:spMk id="3" creationId="{5B7D0559-E8A0-41C2-B9C0-C5B3254EE4D5}"/>
          </ac:spMkLst>
        </pc:spChg>
        <pc:picChg chg="add mod modCrop">
          <ac:chgData name="harshada chirawawala" userId="f6998b3101f695a1" providerId="LiveId" clId="{4BB9DFB9-B687-4641-90BA-E0901F75834E}" dt="2021-03-07T10:57:32.615" v="2507" actId="1440"/>
          <ac:picMkLst>
            <pc:docMk/>
            <pc:sldMk cId="228273418" sldId="289"/>
            <ac:picMk id="5" creationId="{D2CF4A7A-BD6F-4341-879F-92B1BD8DC6A7}"/>
          </ac:picMkLst>
        </pc:picChg>
      </pc:sldChg>
      <pc:sldChg chg="addSp modSp new mod setBg">
        <pc:chgData name="harshada chirawawala" userId="f6998b3101f695a1" providerId="LiveId" clId="{4BB9DFB9-B687-4641-90BA-E0901F75834E}" dt="2021-03-07T12:20:03.007" v="3102" actId="27636"/>
        <pc:sldMkLst>
          <pc:docMk/>
          <pc:sldMk cId="1532388178" sldId="290"/>
        </pc:sldMkLst>
        <pc:spChg chg="mod">
          <ac:chgData name="harshada chirawawala" userId="f6998b3101f695a1" providerId="LiveId" clId="{4BB9DFB9-B687-4641-90BA-E0901F75834E}" dt="2021-03-07T11:04:48.385" v="2535" actId="1076"/>
          <ac:spMkLst>
            <pc:docMk/>
            <pc:sldMk cId="1532388178" sldId="290"/>
            <ac:spMk id="2" creationId="{ACE497B3-C5C2-4352-BDBE-B583115416CB}"/>
          </ac:spMkLst>
        </pc:spChg>
        <pc:spChg chg="mod">
          <ac:chgData name="harshada chirawawala" userId="f6998b3101f695a1" providerId="LiveId" clId="{4BB9DFB9-B687-4641-90BA-E0901F75834E}" dt="2021-03-07T12:20:03.007" v="3102" actId="27636"/>
          <ac:spMkLst>
            <pc:docMk/>
            <pc:sldMk cId="1532388178" sldId="290"/>
            <ac:spMk id="3" creationId="{5409C39A-7F0F-49DF-8306-4FBD605CE471}"/>
          </ac:spMkLst>
        </pc:spChg>
        <pc:picChg chg="add mod">
          <ac:chgData name="harshada chirawawala" userId="f6998b3101f695a1" providerId="LiveId" clId="{4BB9DFB9-B687-4641-90BA-E0901F75834E}" dt="2021-03-07T11:05:06.601" v="2538" actId="1440"/>
          <ac:picMkLst>
            <pc:docMk/>
            <pc:sldMk cId="1532388178" sldId="290"/>
            <ac:picMk id="5" creationId="{202CABA9-6C63-44E7-B7CC-2A52FB81E954}"/>
          </ac:picMkLst>
        </pc:picChg>
      </pc:sldChg>
      <pc:sldChg chg="modSp new mod setBg">
        <pc:chgData name="harshada chirawawala" userId="f6998b3101f695a1" providerId="LiveId" clId="{4BB9DFB9-B687-4641-90BA-E0901F75834E}" dt="2021-03-07T12:20:28.312" v="3105" actId="20577"/>
        <pc:sldMkLst>
          <pc:docMk/>
          <pc:sldMk cId="3613604740" sldId="291"/>
        </pc:sldMkLst>
        <pc:spChg chg="mod">
          <ac:chgData name="harshada chirawawala" userId="f6998b3101f695a1" providerId="LiveId" clId="{4BB9DFB9-B687-4641-90BA-E0901F75834E}" dt="2021-03-07T10:36:40.093" v="2389" actId="207"/>
          <ac:spMkLst>
            <pc:docMk/>
            <pc:sldMk cId="3613604740" sldId="291"/>
            <ac:spMk id="2" creationId="{C00965D0-A77A-4573-8950-E65D5C46D337}"/>
          </ac:spMkLst>
        </pc:spChg>
        <pc:spChg chg="mod">
          <ac:chgData name="harshada chirawawala" userId="f6998b3101f695a1" providerId="LiveId" clId="{4BB9DFB9-B687-4641-90BA-E0901F75834E}" dt="2021-03-07T12:20:28.312" v="3105" actId="20577"/>
          <ac:spMkLst>
            <pc:docMk/>
            <pc:sldMk cId="3613604740" sldId="291"/>
            <ac:spMk id="3" creationId="{E8383D16-279E-40B4-B84F-EC48DDBE3231}"/>
          </ac:spMkLst>
        </pc:spChg>
      </pc:sldChg>
      <pc:sldChg chg="modSp add mod setBg">
        <pc:chgData name="harshada chirawawala" userId="f6998b3101f695a1" providerId="LiveId" clId="{4BB9DFB9-B687-4641-90BA-E0901F75834E}" dt="2021-03-07T12:20:42.441" v="3107" actId="27636"/>
        <pc:sldMkLst>
          <pc:docMk/>
          <pc:sldMk cId="324864030" sldId="292"/>
        </pc:sldMkLst>
        <pc:spChg chg="mod">
          <ac:chgData name="harshada chirawawala" userId="f6998b3101f695a1" providerId="LiveId" clId="{4BB9DFB9-B687-4641-90BA-E0901F75834E}" dt="2021-03-07T10:36:44.891" v="2390" actId="207"/>
          <ac:spMkLst>
            <pc:docMk/>
            <pc:sldMk cId="324864030" sldId="292"/>
            <ac:spMk id="2" creationId="{C00965D0-A77A-4573-8950-E65D5C46D337}"/>
          </ac:spMkLst>
        </pc:spChg>
        <pc:spChg chg="mod">
          <ac:chgData name="harshada chirawawala" userId="f6998b3101f695a1" providerId="LiveId" clId="{4BB9DFB9-B687-4641-90BA-E0901F75834E}" dt="2021-03-07T12:20:42.441" v="3107" actId="27636"/>
          <ac:spMkLst>
            <pc:docMk/>
            <pc:sldMk cId="324864030" sldId="292"/>
            <ac:spMk id="3" creationId="{E8383D16-279E-40B4-B84F-EC48DDBE3231}"/>
          </ac:spMkLst>
        </pc:spChg>
      </pc:sldChg>
      <pc:sldChg chg="addSp delSp modSp add del mod setBg">
        <pc:chgData name="harshada chirawawala" userId="f6998b3101f695a1" providerId="LiveId" clId="{4BB9DFB9-B687-4641-90BA-E0901F75834E}" dt="2021-03-07T12:21:44.414" v="3123" actId="47"/>
        <pc:sldMkLst>
          <pc:docMk/>
          <pc:sldMk cId="2536364472" sldId="293"/>
        </pc:sldMkLst>
        <pc:spChg chg="mod">
          <ac:chgData name="harshada chirawawala" userId="f6998b3101f695a1" providerId="LiveId" clId="{4BB9DFB9-B687-4641-90BA-E0901F75834E}" dt="2021-03-07T10:37:22.388" v="2397" actId="207"/>
          <ac:spMkLst>
            <pc:docMk/>
            <pc:sldMk cId="2536364472" sldId="293"/>
            <ac:spMk id="2" creationId="{C00965D0-A77A-4573-8950-E65D5C46D337}"/>
          </ac:spMkLst>
        </pc:spChg>
        <pc:spChg chg="mod">
          <ac:chgData name="harshada chirawawala" userId="f6998b3101f695a1" providerId="LiveId" clId="{4BB9DFB9-B687-4641-90BA-E0901F75834E}" dt="2021-03-07T11:07:52.203" v="2559" actId="14100"/>
          <ac:spMkLst>
            <pc:docMk/>
            <pc:sldMk cId="2536364472" sldId="293"/>
            <ac:spMk id="3" creationId="{E8383D16-279E-40B4-B84F-EC48DDBE3231}"/>
          </ac:spMkLst>
        </pc:spChg>
        <pc:spChg chg="add del">
          <ac:chgData name="harshada chirawawala" userId="f6998b3101f695a1" providerId="LiveId" clId="{4BB9DFB9-B687-4641-90BA-E0901F75834E}" dt="2021-03-06T13:51:44.203" v="1185" actId="22"/>
          <ac:spMkLst>
            <pc:docMk/>
            <pc:sldMk cId="2536364472" sldId="293"/>
            <ac:spMk id="5" creationId="{B05CBADC-B355-482E-9555-4B10DDB684CA}"/>
          </ac:spMkLst>
        </pc:spChg>
        <pc:picChg chg="add mod">
          <ac:chgData name="harshada chirawawala" userId="f6998b3101f695a1" providerId="LiveId" clId="{4BB9DFB9-B687-4641-90BA-E0901F75834E}" dt="2021-03-07T11:07:40.584" v="2554" actId="1076"/>
          <ac:picMkLst>
            <pc:docMk/>
            <pc:sldMk cId="2536364472" sldId="293"/>
            <ac:picMk id="5" creationId="{BC4F4534-217A-4329-A53C-9FB7AC03CF18}"/>
          </ac:picMkLst>
        </pc:picChg>
      </pc:sldChg>
      <pc:sldChg chg="addSp delSp modSp add del mod setBg">
        <pc:chgData name="harshada chirawawala" userId="f6998b3101f695a1" providerId="LiveId" clId="{4BB9DFB9-B687-4641-90BA-E0901F75834E}" dt="2021-03-07T12:21:24.251" v="3118" actId="47"/>
        <pc:sldMkLst>
          <pc:docMk/>
          <pc:sldMk cId="1726371513" sldId="294"/>
        </pc:sldMkLst>
        <pc:spChg chg="mod">
          <ac:chgData name="harshada chirawawala" userId="f6998b3101f695a1" providerId="LiveId" clId="{4BB9DFB9-B687-4641-90BA-E0901F75834E}" dt="2021-03-07T10:37:11.081" v="2396" actId="207"/>
          <ac:spMkLst>
            <pc:docMk/>
            <pc:sldMk cId="1726371513" sldId="294"/>
            <ac:spMk id="2" creationId="{C00965D0-A77A-4573-8950-E65D5C46D337}"/>
          </ac:spMkLst>
        </pc:spChg>
        <pc:spChg chg="mod">
          <ac:chgData name="harshada chirawawala" userId="f6998b3101f695a1" providerId="LiveId" clId="{4BB9DFB9-B687-4641-90BA-E0901F75834E}" dt="2021-03-07T12:21:12.888" v="3115" actId="27636"/>
          <ac:spMkLst>
            <pc:docMk/>
            <pc:sldMk cId="1726371513" sldId="294"/>
            <ac:spMk id="3" creationId="{E8383D16-279E-40B4-B84F-EC48DDBE3231}"/>
          </ac:spMkLst>
        </pc:spChg>
        <pc:picChg chg="add del mod">
          <ac:chgData name="harshada chirawawala" userId="f6998b3101f695a1" providerId="LiveId" clId="{4BB9DFB9-B687-4641-90BA-E0901F75834E}" dt="2021-03-07T11:00:16.585" v="2512" actId="931"/>
          <ac:picMkLst>
            <pc:docMk/>
            <pc:sldMk cId="1726371513" sldId="294"/>
            <ac:picMk id="5" creationId="{1928E9D3-01D8-4D70-A065-02480A666C92}"/>
          </ac:picMkLst>
        </pc:picChg>
      </pc:sldChg>
      <pc:sldChg chg="modSp add mod setBg">
        <pc:chgData name="harshada chirawawala" userId="f6998b3101f695a1" providerId="LiveId" clId="{4BB9DFB9-B687-4641-90BA-E0901F75834E}" dt="2021-03-07T12:21:39.303" v="3122" actId="27636"/>
        <pc:sldMkLst>
          <pc:docMk/>
          <pc:sldMk cId="563287283" sldId="295"/>
        </pc:sldMkLst>
        <pc:spChg chg="mod">
          <ac:chgData name="harshada chirawawala" userId="f6998b3101f695a1" providerId="LiveId" clId="{4BB9DFB9-B687-4641-90BA-E0901F75834E}" dt="2021-03-07T10:36:59.696" v="2393" actId="207"/>
          <ac:spMkLst>
            <pc:docMk/>
            <pc:sldMk cId="563287283" sldId="295"/>
            <ac:spMk id="2" creationId="{C00965D0-A77A-4573-8950-E65D5C46D337}"/>
          </ac:spMkLst>
        </pc:spChg>
        <pc:spChg chg="mod">
          <ac:chgData name="harshada chirawawala" userId="f6998b3101f695a1" providerId="LiveId" clId="{4BB9DFB9-B687-4641-90BA-E0901F75834E}" dt="2021-03-07T12:21:39.303" v="3122" actId="27636"/>
          <ac:spMkLst>
            <pc:docMk/>
            <pc:sldMk cId="563287283" sldId="295"/>
            <ac:spMk id="3" creationId="{E8383D16-279E-40B4-B84F-EC48DDBE3231}"/>
          </ac:spMkLst>
        </pc:spChg>
      </pc:sldChg>
      <pc:sldChg chg="modSp add del mod setBg">
        <pc:chgData name="harshada chirawawala" userId="f6998b3101f695a1" providerId="LiveId" clId="{4BB9DFB9-B687-4641-90BA-E0901F75834E}" dt="2021-03-07T12:20:52.505" v="3110" actId="47"/>
        <pc:sldMkLst>
          <pc:docMk/>
          <pc:sldMk cId="3292205535" sldId="296"/>
        </pc:sldMkLst>
        <pc:spChg chg="mod">
          <ac:chgData name="harshada chirawawala" userId="f6998b3101f695a1" providerId="LiveId" clId="{4BB9DFB9-B687-4641-90BA-E0901F75834E}" dt="2021-03-07T10:36:50.893" v="2391" actId="207"/>
          <ac:spMkLst>
            <pc:docMk/>
            <pc:sldMk cId="3292205535" sldId="296"/>
            <ac:spMk id="2" creationId="{C00965D0-A77A-4573-8950-E65D5C46D337}"/>
          </ac:spMkLst>
        </pc:spChg>
        <pc:spChg chg="mod">
          <ac:chgData name="harshada chirawawala" userId="f6998b3101f695a1" providerId="LiveId" clId="{4BB9DFB9-B687-4641-90BA-E0901F75834E}" dt="2021-03-07T12:20:50.458" v="3109" actId="27636"/>
          <ac:spMkLst>
            <pc:docMk/>
            <pc:sldMk cId="3292205535" sldId="296"/>
            <ac:spMk id="3" creationId="{E8383D16-279E-40B4-B84F-EC48DDBE3231}"/>
          </ac:spMkLst>
        </pc:spChg>
      </pc:sldChg>
      <pc:sldChg chg="modSp new mod setBg">
        <pc:chgData name="harshada chirawawala" userId="f6998b3101f695a1" providerId="LiveId" clId="{4BB9DFB9-B687-4641-90BA-E0901F75834E}" dt="2021-03-07T12:22:48.372" v="3134" actId="27636"/>
        <pc:sldMkLst>
          <pc:docMk/>
          <pc:sldMk cId="3288601636" sldId="297"/>
        </pc:sldMkLst>
        <pc:spChg chg="mod">
          <ac:chgData name="harshada chirawawala" userId="f6998b3101f695a1" providerId="LiveId" clId="{4BB9DFB9-B687-4641-90BA-E0901F75834E}" dt="2021-03-07T10:37:30.357" v="2398" actId="207"/>
          <ac:spMkLst>
            <pc:docMk/>
            <pc:sldMk cId="3288601636" sldId="297"/>
            <ac:spMk id="2" creationId="{129BE3A5-C0E5-4A8C-ACD7-55E58C7DF613}"/>
          </ac:spMkLst>
        </pc:spChg>
        <pc:spChg chg="mod">
          <ac:chgData name="harshada chirawawala" userId="f6998b3101f695a1" providerId="LiveId" clId="{4BB9DFB9-B687-4641-90BA-E0901F75834E}" dt="2021-03-07T12:22:48.372" v="3134" actId="27636"/>
          <ac:spMkLst>
            <pc:docMk/>
            <pc:sldMk cId="3288601636" sldId="297"/>
            <ac:spMk id="3" creationId="{265CC2DD-E2EB-4850-8D59-2E23CB24AA0E}"/>
          </ac:spMkLst>
        </pc:spChg>
      </pc:sldChg>
      <pc:sldChg chg="addSp modSp new mod setBg">
        <pc:chgData name="harshada chirawawala" userId="f6998b3101f695a1" providerId="LiveId" clId="{4BB9DFB9-B687-4641-90BA-E0901F75834E}" dt="2021-03-07T12:23:10.817" v="3138" actId="12"/>
        <pc:sldMkLst>
          <pc:docMk/>
          <pc:sldMk cId="998246979" sldId="298"/>
        </pc:sldMkLst>
        <pc:spChg chg="mod">
          <ac:chgData name="harshada chirawawala" userId="f6998b3101f695a1" providerId="LiveId" clId="{4BB9DFB9-B687-4641-90BA-E0901F75834E}" dt="2021-03-07T10:37:35.801" v="2399" actId="207"/>
          <ac:spMkLst>
            <pc:docMk/>
            <pc:sldMk cId="998246979" sldId="298"/>
            <ac:spMk id="2" creationId="{7BD8DCDC-56F0-47EE-8B60-D5904372936D}"/>
          </ac:spMkLst>
        </pc:spChg>
        <pc:spChg chg="mod">
          <ac:chgData name="harshada chirawawala" userId="f6998b3101f695a1" providerId="LiveId" clId="{4BB9DFB9-B687-4641-90BA-E0901F75834E}" dt="2021-03-07T12:23:10.817" v="3138" actId="12"/>
          <ac:spMkLst>
            <pc:docMk/>
            <pc:sldMk cId="998246979" sldId="298"/>
            <ac:spMk id="3" creationId="{AD60B924-4B76-49F3-85B1-6880E25C2895}"/>
          </ac:spMkLst>
        </pc:spChg>
        <pc:picChg chg="add mod">
          <ac:chgData name="harshada chirawawala" userId="f6998b3101f695a1" providerId="LiveId" clId="{4BB9DFB9-B687-4641-90BA-E0901F75834E}" dt="2021-03-07T11:12:16.745" v="2565" actId="14100"/>
          <ac:picMkLst>
            <pc:docMk/>
            <pc:sldMk cId="998246979" sldId="298"/>
            <ac:picMk id="5" creationId="{3B5DFACC-02E0-48E6-98FB-560C34D8C56E}"/>
          </ac:picMkLst>
        </pc:picChg>
      </pc:sldChg>
      <pc:sldChg chg="modSp new mod setBg">
        <pc:chgData name="harshada chirawawala" userId="f6998b3101f695a1" providerId="LiveId" clId="{4BB9DFB9-B687-4641-90BA-E0901F75834E}" dt="2021-03-07T12:24:42.943" v="3157" actId="14100"/>
        <pc:sldMkLst>
          <pc:docMk/>
          <pc:sldMk cId="698586882" sldId="299"/>
        </pc:sldMkLst>
        <pc:spChg chg="mod">
          <ac:chgData name="harshada chirawawala" userId="f6998b3101f695a1" providerId="LiveId" clId="{4BB9DFB9-B687-4641-90BA-E0901F75834E}" dt="2021-03-07T10:37:44.227" v="2401" actId="1036"/>
          <ac:spMkLst>
            <pc:docMk/>
            <pc:sldMk cId="698586882" sldId="299"/>
            <ac:spMk id="2" creationId="{E2F3F4F5-2D4E-44F3-BCD9-2E0B69D1C8B0}"/>
          </ac:spMkLst>
        </pc:spChg>
        <pc:spChg chg="mod">
          <ac:chgData name="harshada chirawawala" userId="f6998b3101f695a1" providerId="LiveId" clId="{4BB9DFB9-B687-4641-90BA-E0901F75834E}" dt="2021-03-07T12:24:42.943" v="3157" actId="14100"/>
          <ac:spMkLst>
            <pc:docMk/>
            <pc:sldMk cId="698586882" sldId="299"/>
            <ac:spMk id="3" creationId="{18F1889B-8FEB-4BAC-B9C1-6DBDEED3FDE1}"/>
          </ac:spMkLst>
        </pc:spChg>
      </pc:sldChg>
      <pc:sldChg chg="modSp new del mod setBg">
        <pc:chgData name="harshada chirawawala" userId="f6998b3101f695a1" providerId="LiveId" clId="{4BB9DFB9-B687-4641-90BA-E0901F75834E}" dt="2021-03-07T12:23:47.489" v="3142" actId="47"/>
        <pc:sldMkLst>
          <pc:docMk/>
          <pc:sldMk cId="333433684" sldId="300"/>
        </pc:sldMkLst>
        <pc:spChg chg="mod">
          <ac:chgData name="harshada chirawawala" userId="f6998b3101f695a1" providerId="LiveId" clId="{4BB9DFB9-B687-4641-90BA-E0901F75834E}" dt="2021-03-07T10:37:49.868" v="2402" actId="207"/>
          <ac:spMkLst>
            <pc:docMk/>
            <pc:sldMk cId="333433684" sldId="300"/>
            <ac:spMk id="2" creationId="{CF09F31A-25F2-4CD1-A3DE-994D51650878}"/>
          </ac:spMkLst>
        </pc:spChg>
        <pc:spChg chg="mod">
          <ac:chgData name="harshada chirawawala" userId="f6998b3101f695a1" providerId="LiveId" clId="{4BB9DFB9-B687-4641-90BA-E0901F75834E}" dt="2021-03-07T10:37:49.868" v="2402" actId="207"/>
          <ac:spMkLst>
            <pc:docMk/>
            <pc:sldMk cId="333433684" sldId="300"/>
            <ac:spMk id="3" creationId="{B7432AF2-078A-44FF-A16E-31291B541733}"/>
          </ac:spMkLst>
        </pc:spChg>
      </pc:sldChg>
      <pc:sldChg chg="modSp new del mod setBg">
        <pc:chgData name="harshada chirawawala" userId="f6998b3101f695a1" providerId="LiveId" clId="{4BB9DFB9-B687-4641-90BA-E0901F75834E}" dt="2021-03-07T12:24:16.872" v="3148" actId="47"/>
        <pc:sldMkLst>
          <pc:docMk/>
          <pc:sldMk cId="3480965080" sldId="301"/>
        </pc:sldMkLst>
        <pc:spChg chg="mod">
          <ac:chgData name="harshada chirawawala" userId="f6998b3101f695a1" providerId="LiveId" clId="{4BB9DFB9-B687-4641-90BA-E0901F75834E}" dt="2021-03-07T10:37:54.092" v="2403" actId="207"/>
          <ac:spMkLst>
            <pc:docMk/>
            <pc:sldMk cId="3480965080" sldId="301"/>
            <ac:spMk id="2" creationId="{F94D9722-537C-4B57-8ED3-935F6CC9F977}"/>
          </ac:spMkLst>
        </pc:spChg>
        <pc:spChg chg="mod">
          <ac:chgData name="harshada chirawawala" userId="f6998b3101f695a1" providerId="LiveId" clId="{4BB9DFB9-B687-4641-90BA-E0901F75834E}" dt="2021-03-07T11:26:06.285" v="2638" actId="313"/>
          <ac:spMkLst>
            <pc:docMk/>
            <pc:sldMk cId="3480965080" sldId="301"/>
            <ac:spMk id="3" creationId="{BFA17F2E-AAAE-48F0-9504-33BFFE94F608}"/>
          </ac:spMkLst>
        </pc:spChg>
      </pc:sldChg>
      <pc:sldChg chg="addSp modSp new mod setBg">
        <pc:chgData name="harshada chirawawala" userId="f6998b3101f695a1" providerId="LiveId" clId="{4BB9DFB9-B687-4641-90BA-E0901F75834E}" dt="2021-03-07T12:25:23.458" v="3167" actId="12"/>
        <pc:sldMkLst>
          <pc:docMk/>
          <pc:sldMk cId="3404328321" sldId="302"/>
        </pc:sldMkLst>
        <pc:spChg chg="mod">
          <ac:chgData name="harshada chirawawala" userId="f6998b3101f695a1" providerId="LiveId" clId="{4BB9DFB9-B687-4641-90BA-E0901F75834E}" dt="2021-03-07T10:37:58.406" v="2404" actId="207"/>
          <ac:spMkLst>
            <pc:docMk/>
            <pc:sldMk cId="3404328321" sldId="302"/>
            <ac:spMk id="2" creationId="{72EEEEE4-1CDE-4B38-BB6C-A09EC74A9CAB}"/>
          </ac:spMkLst>
        </pc:spChg>
        <pc:spChg chg="mod">
          <ac:chgData name="harshada chirawawala" userId="f6998b3101f695a1" providerId="LiveId" clId="{4BB9DFB9-B687-4641-90BA-E0901F75834E}" dt="2021-03-07T12:25:23.458" v="3167" actId="12"/>
          <ac:spMkLst>
            <pc:docMk/>
            <pc:sldMk cId="3404328321" sldId="302"/>
            <ac:spMk id="3" creationId="{804E4ED9-AE27-4ED0-B74B-DC56E05B4EE4}"/>
          </ac:spMkLst>
        </pc:spChg>
        <pc:picChg chg="add mod modCrop">
          <ac:chgData name="harshada chirawawala" userId="f6998b3101f695a1" providerId="LiveId" clId="{4BB9DFB9-B687-4641-90BA-E0901F75834E}" dt="2021-03-07T11:17:43.689" v="2575" actId="1440"/>
          <ac:picMkLst>
            <pc:docMk/>
            <pc:sldMk cId="3404328321" sldId="302"/>
            <ac:picMk id="5" creationId="{64272C9B-5BFA-4033-94DC-8F600878EC45}"/>
          </ac:picMkLst>
        </pc:picChg>
      </pc:sldChg>
      <pc:sldChg chg="modSp new mod setBg">
        <pc:chgData name="harshada chirawawala" userId="f6998b3101f695a1" providerId="LiveId" clId="{4BB9DFB9-B687-4641-90BA-E0901F75834E}" dt="2021-03-07T12:26:29.967" v="3181" actId="27636"/>
        <pc:sldMkLst>
          <pc:docMk/>
          <pc:sldMk cId="3632382076" sldId="303"/>
        </pc:sldMkLst>
        <pc:spChg chg="mod">
          <ac:chgData name="harshada chirawawala" userId="f6998b3101f695a1" providerId="LiveId" clId="{4BB9DFB9-B687-4641-90BA-E0901F75834E}" dt="2021-03-07T10:38:04.246" v="2405" actId="207"/>
          <ac:spMkLst>
            <pc:docMk/>
            <pc:sldMk cId="3632382076" sldId="303"/>
            <ac:spMk id="2" creationId="{38E32016-747D-4DA7-A260-30613029EBC7}"/>
          </ac:spMkLst>
        </pc:spChg>
        <pc:spChg chg="mod">
          <ac:chgData name="harshada chirawawala" userId="f6998b3101f695a1" providerId="LiveId" clId="{4BB9DFB9-B687-4641-90BA-E0901F75834E}" dt="2021-03-07T12:26:29.967" v="3181" actId="27636"/>
          <ac:spMkLst>
            <pc:docMk/>
            <pc:sldMk cId="3632382076" sldId="303"/>
            <ac:spMk id="3" creationId="{C152DCB8-9968-4495-A008-95F0EDEF0B20}"/>
          </ac:spMkLst>
        </pc:spChg>
      </pc:sldChg>
      <pc:sldChg chg="modSp add del mod setBg">
        <pc:chgData name="harshada chirawawala" userId="f6998b3101f695a1" providerId="LiveId" clId="{4BB9DFB9-B687-4641-90BA-E0901F75834E}" dt="2021-03-07T12:26:05.037" v="3174" actId="47"/>
        <pc:sldMkLst>
          <pc:docMk/>
          <pc:sldMk cId="1014790442" sldId="304"/>
        </pc:sldMkLst>
        <pc:spChg chg="mod">
          <ac:chgData name="harshada chirawawala" userId="f6998b3101f695a1" providerId="LiveId" clId="{4BB9DFB9-B687-4641-90BA-E0901F75834E}" dt="2021-03-07T10:38:10.630" v="2406" actId="207"/>
          <ac:spMkLst>
            <pc:docMk/>
            <pc:sldMk cId="1014790442" sldId="304"/>
            <ac:spMk id="2" creationId="{38E32016-747D-4DA7-A260-30613029EBC7}"/>
          </ac:spMkLst>
        </pc:spChg>
        <pc:spChg chg="mod">
          <ac:chgData name="harshada chirawawala" userId="f6998b3101f695a1" providerId="LiveId" clId="{4BB9DFB9-B687-4641-90BA-E0901F75834E}" dt="2021-03-07T12:26:01.660" v="3173" actId="27636"/>
          <ac:spMkLst>
            <pc:docMk/>
            <pc:sldMk cId="1014790442" sldId="304"/>
            <ac:spMk id="3" creationId="{C152DCB8-9968-4495-A008-95F0EDEF0B20}"/>
          </ac:spMkLst>
        </pc:spChg>
      </pc:sldChg>
      <pc:sldChg chg="modSp new mod setBg">
        <pc:chgData name="harshada chirawawala" userId="f6998b3101f695a1" providerId="LiveId" clId="{4BB9DFB9-B687-4641-90BA-E0901F75834E}" dt="2021-03-07T12:27:43.944" v="3196" actId="27636"/>
        <pc:sldMkLst>
          <pc:docMk/>
          <pc:sldMk cId="2228803367" sldId="305"/>
        </pc:sldMkLst>
        <pc:spChg chg="mod">
          <ac:chgData name="harshada chirawawala" userId="f6998b3101f695a1" providerId="LiveId" clId="{4BB9DFB9-B687-4641-90BA-E0901F75834E}" dt="2021-03-07T10:38:18.536" v="2408" actId="1036"/>
          <ac:spMkLst>
            <pc:docMk/>
            <pc:sldMk cId="2228803367" sldId="305"/>
            <ac:spMk id="2" creationId="{988BD72B-0564-40F5-B833-808837413CFB}"/>
          </ac:spMkLst>
        </pc:spChg>
        <pc:spChg chg="mod">
          <ac:chgData name="harshada chirawawala" userId="f6998b3101f695a1" providerId="LiveId" clId="{4BB9DFB9-B687-4641-90BA-E0901F75834E}" dt="2021-03-07T12:27:43.944" v="3196" actId="27636"/>
          <ac:spMkLst>
            <pc:docMk/>
            <pc:sldMk cId="2228803367" sldId="305"/>
            <ac:spMk id="3" creationId="{2C4EAEB7-42A0-44F1-BF63-362E7252A723}"/>
          </ac:spMkLst>
        </pc:spChg>
      </pc:sldChg>
      <pc:sldChg chg="modSp new del mod setBg">
        <pc:chgData name="harshada chirawawala" userId="f6998b3101f695a1" providerId="LiveId" clId="{4BB9DFB9-B687-4641-90BA-E0901F75834E}" dt="2021-03-07T12:27:49.420" v="3197" actId="47"/>
        <pc:sldMkLst>
          <pc:docMk/>
          <pc:sldMk cId="2540223799" sldId="306"/>
        </pc:sldMkLst>
        <pc:spChg chg="mod">
          <ac:chgData name="harshada chirawawala" userId="f6998b3101f695a1" providerId="LiveId" clId="{4BB9DFB9-B687-4641-90BA-E0901F75834E}" dt="2021-03-07T10:38:24.668" v="2409" actId="207"/>
          <ac:spMkLst>
            <pc:docMk/>
            <pc:sldMk cId="2540223799" sldId="306"/>
            <ac:spMk id="2" creationId="{D754F74B-3729-4026-8035-ACBF66844B2F}"/>
          </ac:spMkLst>
        </pc:spChg>
        <pc:spChg chg="mod">
          <ac:chgData name="harshada chirawawala" userId="f6998b3101f695a1" providerId="LiveId" clId="{4BB9DFB9-B687-4641-90BA-E0901F75834E}" dt="2021-03-07T11:26:42.275" v="2645" actId="313"/>
          <ac:spMkLst>
            <pc:docMk/>
            <pc:sldMk cId="2540223799" sldId="306"/>
            <ac:spMk id="3" creationId="{3F469316-2AF7-445A-8B5A-BC9612F0D613}"/>
          </ac:spMkLst>
        </pc:spChg>
      </pc:sldChg>
      <pc:sldChg chg="modSp new mod setBg">
        <pc:chgData name="harshada chirawawala" userId="f6998b3101f695a1" providerId="LiveId" clId="{4BB9DFB9-B687-4641-90BA-E0901F75834E}" dt="2021-03-07T12:28:30.917" v="3211" actId="27636"/>
        <pc:sldMkLst>
          <pc:docMk/>
          <pc:sldMk cId="3320389847" sldId="307"/>
        </pc:sldMkLst>
        <pc:spChg chg="mod">
          <ac:chgData name="harshada chirawawala" userId="f6998b3101f695a1" providerId="LiveId" clId="{4BB9DFB9-B687-4641-90BA-E0901F75834E}" dt="2021-03-07T10:38:29.469" v="2410" actId="207"/>
          <ac:spMkLst>
            <pc:docMk/>
            <pc:sldMk cId="3320389847" sldId="307"/>
            <ac:spMk id="2" creationId="{E04C69A8-2A8D-4D6F-BDDC-63CBE77E0887}"/>
          </ac:spMkLst>
        </pc:spChg>
        <pc:spChg chg="mod">
          <ac:chgData name="harshada chirawawala" userId="f6998b3101f695a1" providerId="LiveId" clId="{4BB9DFB9-B687-4641-90BA-E0901F75834E}" dt="2021-03-07T12:28:30.917" v="3211" actId="27636"/>
          <ac:spMkLst>
            <pc:docMk/>
            <pc:sldMk cId="3320389847" sldId="307"/>
            <ac:spMk id="3" creationId="{C0272267-8CC8-4B71-B9BC-464CCE5BC5E8}"/>
          </ac:spMkLst>
        </pc:spChg>
      </pc:sldChg>
      <pc:sldChg chg="modSp new mod setBg">
        <pc:chgData name="harshada chirawawala" userId="f6998b3101f695a1" providerId="LiveId" clId="{4BB9DFB9-B687-4641-90BA-E0901F75834E}" dt="2021-03-07T12:29:36.044" v="3227" actId="27636"/>
        <pc:sldMkLst>
          <pc:docMk/>
          <pc:sldMk cId="100682097" sldId="308"/>
        </pc:sldMkLst>
        <pc:spChg chg="mod">
          <ac:chgData name="harshada chirawawala" userId="f6998b3101f695a1" providerId="LiveId" clId="{4BB9DFB9-B687-4641-90BA-E0901F75834E}" dt="2021-03-07T10:38:38.359" v="2412" actId="207"/>
          <ac:spMkLst>
            <pc:docMk/>
            <pc:sldMk cId="100682097" sldId="308"/>
            <ac:spMk id="2" creationId="{C587C2AE-8CC8-4F6F-8B21-050AD016D558}"/>
          </ac:spMkLst>
        </pc:spChg>
        <pc:spChg chg="mod">
          <ac:chgData name="harshada chirawawala" userId="f6998b3101f695a1" providerId="LiveId" clId="{4BB9DFB9-B687-4641-90BA-E0901F75834E}" dt="2021-03-07T12:29:36.044" v="3227" actId="27636"/>
          <ac:spMkLst>
            <pc:docMk/>
            <pc:sldMk cId="100682097" sldId="308"/>
            <ac:spMk id="3" creationId="{A0A7C446-98C5-4C33-AEC6-993E9C3D30FA}"/>
          </ac:spMkLst>
        </pc:spChg>
      </pc:sldChg>
      <pc:sldChg chg="modSp add del mod setBg">
        <pc:chgData name="harshada chirawawala" userId="f6998b3101f695a1" providerId="LiveId" clId="{4BB9DFB9-B687-4641-90BA-E0901F75834E}" dt="2021-03-07T12:29:07.005" v="3220" actId="47"/>
        <pc:sldMkLst>
          <pc:docMk/>
          <pc:sldMk cId="2368793254" sldId="309"/>
        </pc:sldMkLst>
        <pc:spChg chg="mod">
          <ac:chgData name="harshada chirawawala" userId="f6998b3101f695a1" providerId="LiveId" clId="{4BB9DFB9-B687-4641-90BA-E0901F75834E}" dt="2021-03-07T10:38:46.099" v="2413" actId="207"/>
          <ac:spMkLst>
            <pc:docMk/>
            <pc:sldMk cId="2368793254" sldId="309"/>
            <ac:spMk id="2" creationId="{C587C2AE-8CC8-4F6F-8B21-050AD016D558}"/>
          </ac:spMkLst>
        </pc:spChg>
        <pc:spChg chg="mod">
          <ac:chgData name="harshada chirawawala" userId="f6998b3101f695a1" providerId="LiveId" clId="{4BB9DFB9-B687-4641-90BA-E0901F75834E}" dt="2021-03-07T12:29:04.833" v="3219" actId="27636"/>
          <ac:spMkLst>
            <pc:docMk/>
            <pc:sldMk cId="2368793254" sldId="309"/>
            <ac:spMk id="3" creationId="{A0A7C446-98C5-4C33-AEC6-993E9C3D30FA}"/>
          </ac:spMkLst>
        </pc:spChg>
      </pc:sldChg>
      <pc:sldChg chg="modSp new mod setBg">
        <pc:chgData name="harshada chirawawala" userId="f6998b3101f695a1" providerId="LiveId" clId="{4BB9DFB9-B687-4641-90BA-E0901F75834E}" dt="2021-03-07T12:29:56.411" v="3229" actId="27636"/>
        <pc:sldMkLst>
          <pc:docMk/>
          <pc:sldMk cId="2131721034" sldId="310"/>
        </pc:sldMkLst>
        <pc:spChg chg="mod">
          <ac:chgData name="harshada chirawawala" userId="f6998b3101f695a1" providerId="LiveId" clId="{4BB9DFB9-B687-4641-90BA-E0901F75834E}" dt="2021-03-07T10:39:09.260" v="2414" actId="207"/>
          <ac:spMkLst>
            <pc:docMk/>
            <pc:sldMk cId="2131721034" sldId="310"/>
            <ac:spMk id="2" creationId="{59526EBB-7529-432B-83F5-C81D439285FC}"/>
          </ac:spMkLst>
        </pc:spChg>
        <pc:spChg chg="mod">
          <ac:chgData name="harshada chirawawala" userId="f6998b3101f695a1" providerId="LiveId" clId="{4BB9DFB9-B687-4641-90BA-E0901F75834E}" dt="2021-03-07T12:29:56.411" v="3229" actId="27636"/>
          <ac:spMkLst>
            <pc:docMk/>
            <pc:sldMk cId="2131721034" sldId="310"/>
            <ac:spMk id="3" creationId="{6044C23E-18F3-4BDC-9F53-05476C3997F3}"/>
          </ac:spMkLst>
        </pc:spChg>
      </pc:sldChg>
      <pc:sldChg chg="modSp add mod setBg">
        <pc:chgData name="harshada chirawawala" userId="f6998b3101f695a1" providerId="LiveId" clId="{4BB9DFB9-B687-4641-90BA-E0901F75834E}" dt="2021-03-07T12:32:40.678" v="3273" actId="27636"/>
        <pc:sldMkLst>
          <pc:docMk/>
          <pc:sldMk cId="572386532" sldId="311"/>
        </pc:sldMkLst>
        <pc:spChg chg="mod">
          <ac:chgData name="harshada chirawawala" userId="f6998b3101f695a1" providerId="LiveId" clId="{4BB9DFB9-B687-4641-90BA-E0901F75834E}" dt="2021-03-07T10:39:31.714" v="2417" actId="207"/>
          <ac:spMkLst>
            <pc:docMk/>
            <pc:sldMk cId="572386532" sldId="311"/>
            <ac:spMk id="2" creationId="{59526EBB-7529-432B-83F5-C81D439285FC}"/>
          </ac:spMkLst>
        </pc:spChg>
        <pc:spChg chg="mod">
          <ac:chgData name="harshada chirawawala" userId="f6998b3101f695a1" providerId="LiveId" clId="{4BB9DFB9-B687-4641-90BA-E0901F75834E}" dt="2021-03-07T12:32:40.678" v="3273" actId="27636"/>
          <ac:spMkLst>
            <pc:docMk/>
            <pc:sldMk cId="572386532" sldId="311"/>
            <ac:spMk id="3" creationId="{6044C23E-18F3-4BDC-9F53-05476C3997F3}"/>
          </ac:spMkLst>
        </pc:spChg>
      </pc:sldChg>
      <pc:sldChg chg="modSp add del mod setBg">
        <pc:chgData name="harshada chirawawala" userId="f6998b3101f695a1" providerId="LiveId" clId="{4BB9DFB9-B687-4641-90BA-E0901F75834E}" dt="2021-03-07T12:30:27.224" v="3237" actId="47"/>
        <pc:sldMkLst>
          <pc:docMk/>
          <pc:sldMk cId="405573986" sldId="312"/>
        </pc:sldMkLst>
        <pc:spChg chg="mod">
          <ac:chgData name="harshada chirawawala" userId="f6998b3101f695a1" providerId="LiveId" clId="{4BB9DFB9-B687-4641-90BA-E0901F75834E}" dt="2021-03-07T10:39:20.044" v="2416" actId="207"/>
          <ac:spMkLst>
            <pc:docMk/>
            <pc:sldMk cId="405573986" sldId="312"/>
            <ac:spMk id="2" creationId="{59526EBB-7529-432B-83F5-C81D439285FC}"/>
          </ac:spMkLst>
        </pc:spChg>
        <pc:spChg chg="mod">
          <ac:chgData name="harshada chirawawala" userId="f6998b3101f695a1" providerId="LiveId" clId="{4BB9DFB9-B687-4641-90BA-E0901F75834E}" dt="2021-03-07T12:30:24.076" v="3236" actId="21"/>
          <ac:spMkLst>
            <pc:docMk/>
            <pc:sldMk cId="405573986" sldId="312"/>
            <ac:spMk id="3" creationId="{6044C23E-18F3-4BDC-9F53-05476C3997F3}"/>
          </ac:spMkLst>
        </pc:spChg>
      </pc:sldChg>
      <pc:sldChg chg="modSp add mod setBg">
        <pc:chgData name="harshada chirawawala" userId="f6998b3101f695a1" providerId="LiveId" clId="{4BB9DFB9-B687-4641-90BA-E0901F75834E}" dt="2021-03-07T12:30:31.350" v="3239"/>
        <pc:sldMkLst>
          <pc:docMk/>
          <pc:sldMk cId="3498481821" sldId="313"/>
        </pc:sldMkLst>
        <pc:spChg chg="mod">
          <ac:chgData name="harshada chirawawala" userId="f6998b3101f695a1" providerId="LiveId" clId="{4BB9DFB9-B687-4641-90BA-E0901F75834E}" dt="2021-03-07T10:39:14.727" v="2415" actId="207"/>
          <ac:spMkLst>
            <pc:docMk/>
            <pc:sldMk cId="3498481821" sldId="313"/>
            <ac:spMk id="2" creationId="{59526EBB-7529-432B-83F5-C81D439285FC}"/>
          </ac:spMkLst>
        </pc:spChg>
        <pc:spChg chg="mod">
          <ac:chgData name="harshada chirawawala" userId="f6998b3101f695a1" providerId="LiveId" clId="{4BB9DFB9-B687-4641-90BA-E0901F75834E}" dt="2021-03-07T12:30:31.350" v="3239"/>
          <ac:spMkLst>
            <pc:docMk/>
            <pc:sldMk cId="3498481821" sldId="313"/>
            <ac:spMk id="3" creationId="{6044C23E-18F3-4BDC-9F53-05476C3997F3}"/>
          </ac:spMkLst>
        </pc:spChg>
      </pc:sldChg>
      <pc:sldChg chg="modSp add del mod setBg">
        <pc:chgData name="harshada chirawawala" userId="f6998b3101f695a1" providerId="LiveId" clId="{4BB9DFB9-B687-4641-90BA-E0901F75834E}" dt="2021-03-07T12:31:00.890" v="3244" actId="47"/>
        <pc:sldMkLst>
          <pc:docMk/>
          <pc:sldMk cId="3887361807" sldId="314"/>
        </pc:sldMkLst>
        <pc:spChg chg="mod">
          <ac:chgData name="harshada chirawawala" userId="f6998b3101f695a1" providerId="LiveId" clId="{4BB9DFB9-B687-4641-90BA-E0901F75834E}" dt="2021-03-07T10:39:40.117" v="2418" actId="207"/>
          <ac:spMkLst>
            <pc:docMk/>
            <pc:sldMk cId="3887361807" sldId="314"/>
            <ac:spMk id="2" creationId="{59526EBB-7529-432B-83F5-C81D439285FC}"/>
          </ac:spMkLst>
        </pc:spChg>
        <pc:spChg chg="mod">
          <ac:chgData name="harshada chirawawala" userId="f6998b3101f695a1" providerId="LiveId" clId="{4BB9DFB9-B687-4641-90BA-E0901F75834E}" dt="2021-03-07T12:30:57.343" v="3243" actId="20577"/>
          <ac:spMkLst>
            <pc:docMk/>
            <pc:sldMk cId="3887361807" sldId="314"/>
            <ac:spMk id="3" creationId="{6044C23E-18F3-4BDC-9F53-05476C3997F3}"/>
          </ac:spMkLst>
        </pc:spChg>
      </pc:sldChg>
      <pc:sldChg chg="modSp new del mod setBg">
        <pc:chgData name="harshada chirawawala" userId="f6998b3101f695a1" providerId="LiveId" clId="{4BB9DFB9-B687-4641-90BA-E0901F75834E}" dt="2021-03-07T12:31:22.162" v="3250" actId="47"/>
        <pc:sldMkLst>
          <pc:docMk/>
          <pc:sldMk cId="2925784982" sldId="315"/>
        </pc:sldMkLst>
        <pc:spChg chg="mod">
          <ac:chgData name="harshada chirawawala" userId="f6998b3101f695a1" providerId="LiveId" clId="{4BB9DFB9-B687-4641-90BA-E0901F75834E}" dt="2021-03-07T10:39:44.632" v="2419" actId="207"/>
          <ac:spMkLst>
            <pc:docMk/>
            <pc:sldMk cId="2925784982" sldId="315"/>
            <ac:spMk id="2" creationId="{3BBC1483-787C-4BAE-8E8B-5DB4E2D1EF6E}"/>
          </ac:spMkLst>
        </pc:spChg>
        <pc:spChg chg="mod">
          <ac:chgData name="harshada chirawawala" userId="f6998b3101f695a1" providerId="LiveId" clId="{4BB9DFB9-B687-4641-90BA-E0901F75834E}" dt="2021-03-07T10:39:44.632" v="2419" actId="207"/>
          <ac:spMkLst>
            <pc:docMk/>
            <pc:sldMk cId="2925784982" sldId="315"/>
            <ac:spMk id="3" creationId="{02F67D32-7BD0-499B-9CFE-68B6F7522519}"/>
          </ac:spMkLst>
        </pc:spChg>
      </pc:sldChg>
      <pc:sldChg chg="modSp new mod setBg">
        <pc:chgData name="harshada chirawawala" userId="f6998b3101f695a1" providerId="LiveId" clId="{4BB9DFB9-B687-4641-90BA-E0901F75834E}" dt="2021-03-07T12:32:29.948" v="3271" actId="27636"/>
        <pc:sldMkLst>
          <pc:docMk/>
          <pc:sldMk cId="3654178604" sldId="316"/>
        </pc:sldMkLst>
        <pc:spChg chg="mod">
          <ac:chgData name="harshada chirawawala" userId="f6998b3101f695a1" providerId="LiveId" clId="{4BB9DFB9-B687-4641-90BA-E0901F75834E}" dt="2021-03-07T10:39:49.608" v="2420" actId="207"/>
          <ac:spMkLst>
            <pc:docMk/>
            <pc:sldMk cId="3654178604" sldId="316"/>
            <ac:spMk id="2" creationId="{2A5251F1-13A8-488A-A47E-195E9CAD7492}"/>
          </ac:spMkLst>
        </pc:spChg>
        <pc:spChg chg="mod">
          <ac:chgData name="harshada chirawawala" userId="f6998b3101f695a1" providerId="LiveId" clId="{4BB9DFB9-B687-4641-90BA-E0901F75834E}" dt="2021-03-07T12:32:29.948" v="3271" actId="27636"/>
          <ac:spMkLst>
            <pc:docMk/>
            <pc:sldMk cId="3654178604" sldId="316"/>
            <ac:spMk id="3" creationId="{46D39D6B-93CC-43C4-B282-1018E4D82375}"/>
          </ac:spMkLst>
        </pc:spChg>
      </pc:sldChg>
      <pc:sldChg chg="modSp new del mod setBg">
        <pc:chgData name="harshada chirawawala" userId="f6998b3101f695a1" providerId="LiveId" clId="{4BB9DFB9-B687-4641-90BA-E0901F75834E}" dt="2021-03-07T12:32:12.178" v="3266" actId="47"/>
        <pc:sldMkLst>
          <pc:docMk/>
          <pc:sldMk cId="517919217" sldId="317"/>
        </pc:sldMkLst>
        <pc:spChg chg="mod">
          <ac:chgData name="harshada chirawawala" userId="f6998b3101f695a1" providerId="LiveId" clId="{4BB9DFB9-B687-4641-90BA-E0901F75834E}" dt="2021-03-07T10:39:58.250" v="2421" actId="207"/>
          <ac:spMkLst>
            <pc:docMk/>
            <pc:sldMk cId="517919217" sldId="317"/>
            <ac:spMk id="2" creationId="{E98BE9F8-29EE-41D0-86E8-0A75EA1F4AB5}"/>
          </ac:spMkLst>
        </pc:spChg>
        <pc:spChg chg="mod">
          <ac:chgData name="harshada chirawawala" userId="f6998b3101f695a1" providerId="LiveId" clId="{4BB9DFB9-B687-4641-90BA-E0901F75834E}" dt="2021-03-07T12:32:06.754" v="3265" actId="15"/>
          <ac:spMkLst>
            <pc:docMk/>
            <pc:sldMk cId="517919217" sldId="317"/>
            <ac:spMk id="3" creationId="{EF04777D-9E00-4695-A045-170CC7CC1DE6}"/>
          </ac:spMkLst>
        </pc:spChg>
      </pc:sldChg>
      <pc:sldChg chg="modSp new mod setBg">
        <pc:chgData name="harshada chirawawala" userId="f6998b3101f695a1" providerId="LiveId" clId="{4BB9DFB9-B687-4641-90BA-E0901F75834E}" dt="2021-03-07T12:33:23.701" v="3281" actId="27636"/>
        <pc:sldMkLst>
          <pc:docMk/>
          <pc:sldMk cId="1198759308" sldId="318"/>
        </pc:sldMkLst>
        <pc:spChg chg="mod">
          <ac:chgData name="harshada chirawawala" userId="f6998b3101f695a1" providerId="LiveId" clId="{4BB9DFB9-B687-4641-90BA-E0901F75834E}" dt="2021-03-07T10:40:03.390" v="2422" actId="207"/>
          <ac:spMkLst>
            <pc:docMk/>
            <pc:sldMk cId="1198759308" sldId="318"/>
            <ac:spMk id="2" creationId="{D6FEB038-92A6-4104-AB84-5E61BDC81FC1}"/>
          </ac:spMkLst>
        </pc:spChg>
        <pc:spChg chg="mod">
          <ac:chgData name="harshada chirawawala" userId="f6998b3101f695a1" providerId="LiveId" clId="{4BB9DFB9-B687-4641-90BA-E0901F75834E}" dt="2021-03-07T12:33:23.701" v="3281" actId="27636"/>
          <ac:spMkLst>
            <pc:docMk/>
            <pc:sldMk cId="1198759308" sldId="318"/>
            <ac:spMk id="3" creationId="{B527E70A-FC01-44C3-985C-1331F4F295B3}"/>
          </ac:spMkLst>
        </pc:spChg>
      </pc:sldChg>
      <pc:sldChg chg="modSp add mod setBg">
        <pc:chgData name="harshada chirawawala" userId="f6998b3101f695a1" providerId="LiveId" clId="{4BB9DFB9-B687-4641-90BA-E0901F75834E}" dt="2021-03-07T12:35:21.205" v="3313" actId="27636"/>
        <pc:sldMkLst>
          <pc:docMk/>
          <pc:sldMk cId="1318660128" sldId="319"/>
        </pc:sldMkLst>
        <pc:spChg chg="mod">
          <ac:chgData name="harshada chirawawala" userId="f6998b3101f695a1" providerId="LiveId" clId="{4BB9DFB9-B687-4641-90BA-E0901F75834E}" dt="2021-03-07T10:40:26.662" v="2426" actId="207"/>
          <ac:spMkLst>
            <pc:docMk/>
            <pc:sldMk cId="1318660128" sldId="319"/>
            <ac:spMk id="2" creationId="{D6FEB038-92A6-4104-AB84-5E61BDC81FC1}"/>
          </ac:spMkLst>
        </pc:spChg>
        <pc:spChg chg="mod">
          <ac:chgData name="harshada chirawawala" userId="f6998b3101f695a1" providerId="LiveId" clId="{4BB9DFB9-B687-4641-90BA-E0901F75834E}" dt="2021-03-07T12:35:21.205" v="3313" actId="27636"/>
          <ac:spMkLst>
            <pc:docMk/>
            <pc:sldMk cId="1318660128" sldId="319"/>
            <ac:spMk id="3" creationId="{B527E70A-FC01-44C3-985C-1331F4F295B3}"/>
          </ac:spMkLst>
        </pc:spChg>
      </pc:sldChg>
      <pc:sldChg chg="modSp add del mod setBg">
        <pc:chgData name="harshada chirawawala" userId="f6998b3101f695a1" providerId="LiveId" clId="{4BB9DFB9-B687-4641-90BA-E0901F75834E}" dt="2021-03-07T12:34:07.742" v="3286" actId="47"/>
        <pc:sldMkLst>
          <pc:docMk/>
          <pc:sldMk cId="389000582" sldId="320"/>
        </pc:sldMkLst>
        <pc:spChg chg="mod">
          <ac:chgData name="harshada chirawawala" userId="f6998b3101f695a1" providerId="LiveId" clId="{4BB9DFB9-B687-4641-90BA-E0901F75834E}" dt="2021-03-07T10:40:22.268" v="2425" actId="207"/>
          <ac:spMkLst>
            <pc:docMk/>
            <pc:sldMk cId="389000582" sldId="320"/>
            <ac:spMk id="2" creationId="{D6FEB038-92A6-4104-AB84-5E61BDC81FC1}"/>
          </ac:spMkLst>
        </pc:spChg>
        <pc:spChg chg="mod">
          <ac:chgData name="harshada chirawawala" userId="f6998b3101f695a1" providerId="LiveId" clId="{4BB9DFB9-B687-4641-90BA-E0901F75834E}" dt="2021-03-07T10:40:22.268" v="2425" actId="207"/>
          <ac:spMkLst>
            <pc:docMk/>
            <pc:sldMk cId="389000582" sldId="320"/>
            <ac:spMk id="3" creationId="{B527E70A-FC01-44C3-985C-1331F4F295B3}"/>
          </ac:spMkLst>
        </pc:spChg>
      </pc:sldChg>
      <pc:sldChg chg="modSp add del mod setBg">
        <pc:chgData name="harshada chirawawala" userId="f6998b3101f695a1" providerId="LiveId" clId="{4BB9DFB9-B687-4641-90BA-E0901F75834E}" dt="2021-03-07T12:34:06.195" v="3285" actId="47"/>
        <pc:sldMkLst>
          <pc:docMk/>
          <pc:sldMk cId="1761177808" sldId="321"/>
        </pc:sldMkLst>
        <pc:spChg chg="mod">
          <ac:chgData name="harshada chirawawala" userId="f6998b3101f695a1" providerId="LiveId" clId="{4BB9DFB9-B687-4641-90BA-E0901F75834E}" dt="2021-03-07T10:40:18.078" v="2424" actId="207"/>
          <ac:spMkLst>
            <pc:docMk/>
            <pc:sldMk cId="1761177808" sldId="321"/>
            <ac:spMk id="2" creationId="{D6FEB038-92A6-4104-AB84-5E61BDC81FC1}"/>
          </ac:spMkLst>
        </pc:spChg>
        <pc:spChg chg="mod">
          <ac:chgData name="harshada chirawawala" userId="f6998b3101f695a1" providerId="LiveId" clId="{4BB9DFB9-B687-4641-90BA-E0901F75834E}" dt="2021-03-07T10:40:18.078" v="2424" actId="207"/>
          <ac:spMkLst>
            <pc:docMk/>
            <pc:sldMk cId="1761177808" sldId="321"/>
            <ac:spMk id="3" creationId="{B527E70A-FC01-44C3-985C-1331F4F295B3}"/>
          </ac:spMkLst>
        </pc:spChg>
      </pc:sldChg>
      <pc:sldChg chg="modSp add mod setBg">
        <pc:chgData name="harshada chirawawala" userId="f6998b3101f695a1" providerId="LiveId" clId="{4BB9DFB9-B687-4641-90BA-E0901F75834E}" dt="2021-03-07T12:35:10.860" v="3311" actId="20577"/>
        <pc:sldMkLst>
          <pc:docMk/>
          <pc:sldMk cId="2656849559" sldId="322"/>
        </pc:sldMkLst>
        <pc:spChg chg="mod">
          <ac:chgData name="harshada chirawawala" userId="f6998b3101f695a1" providerId="LiveId" clId="{4BB9DFB9-B687-4641-90BA-E0901F75834E}" dt="2021-03-07T10:40:09.521" v="2423" actId="207"/>
          <ac:spMkLst>
            <pc:docMk/>
            <pc:sldMk cId="2656849559" sldId="322"/>
            <ac:spMk id="2" creationId="{D6FEB038-92A6-4104-AB84-5E61BDC81FC1}"/>
          </ac:spMkLst>
        </pc:spChg>
        <pc:spChg chg="mod">
          <ac:chgData name="harshada chirawawala" userId="f6998b3101f695a1" providerId="LiveId" clId="{4BB9DFB9-B687-4641-90BA-E0901F75834E}" dt="2021-03-07T12:35:10.860" v="3311" actId="20577"/>
          <ac:spMkLst>
            <pc:docMk/>
            <pc:sldMk cId="2656849559" sldId="322"/>
            <ac:spMk id="3" creationId="{B527E70A-FC01-44C3-985C-1331F4F295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C24EB4-0A7D-4302-87D1-757632B3B25B}" type="datetimeFigureOut">
              <a:rPr lang="en-IN" smtClean="0"/>
              <a:t>07-03-2021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D0E8A-FEFE-43A5-AF30-BC65B6E05114}" type="slidenum">
              <a:rPr lang="en-IN" smtClean="0"/>
              <a:t>‹#›</a:t>
            </a:fld>
            <a:endParaRPr lang="en-IN"/>
          </a:p>
        </p:txBody>
      </p:sp>
    </p:spTree>
    <p:extLst>
      <p:ext uri="{BB962C8B-B14F-4D97-AF65-F5344CB8AC3E}">
        <p14:creationId xmlns:p14="http://schemas.microsoft.com/office/powerpoint/2010/main" val="735577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F5D0E8A-FEFE-43A5-AF30-BC65B6E05114}" type="slidenum">
              <a:rPr lang="en-IN" smtClean="0"/>
              <a:t>2</a:t>
            </a:fld>
            <a:endParaRPr lang="en-IN"/>
          </a:p>
        </p:txBody>
      </p:sp>
    </p:spTree>
    <p:extLst>
      <p:ext uri="{BB962C8B-B14F-4D97-AF65-F5344CB8AC3E}">
        <p14:creationId xmlns:p14="http://schemas.microsoft.com/office/powerpoint/2010/main" val="1856553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F5D0E8A-FEFE-43A5-AF30-BC65B6E05114}" type="slidenum">
              <a:rPr lang="en-IN" smtClean="0"/>
              <a:t>3</a:t>
            </a:fld>
            <a:endParaRPr lang="en-IN"/>
          </a:p>
        </p:txBody>
      </p:sp>
    </p:spTree>
    <p:extLst>
      <p:ext uri="{BB962C8B-B14F-4D97-AF65-F5344CB8AC3E}">
        <p14:creationId xmlns:p14="http://schemas.microsoft.com/office/powerpoint/2010/main" val="32432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F5D0E8A-FEFE-43A5-AF30-BC65B6E05114}" type="slidenum">
              <a:rPr lang="en-IN" smtClean="0"/>
              <a:t>4</a:t>
            </a:fld>
            <a:endParaRPr lang="en-IN"/>
          </a:p>
        </p:txBody>
      </p:sp>
    </p:spTree>
    <p:extLst>
      <p:ext uri="{BB962C8B-B14F-4D97-AF65-F5344CB8AC3E}">
        <p14:creationId xmlns:p14="http://schemas.microsoft.com/office/powerpoint/2010/main" val="3792860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D0A664D4-8485-43E1-B393-B662332A08A5}" type="datetimeFigureOut">
              <a:rPr lang="en-IN" smtClean="0"/>
              <a:t>07-03-2021</a:t>
            </a:fld>
            <a:endParaRPr lang="en-IN"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IN"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DC62D762-DBD6-43D9-99FC-57AAE815B0D7}" type="slidenum">
              <a:rPr lang="en-IN" smtClean="0"/>
              <a:t>‹#›</a:t>
            </a:fld>
            <a:endParaRPr lang="en-IN" dirty="0"/>
          </a:p>
        </p:txBody>
      </p:sp>
    </p:spTree>
    <p:extLst>
      <p:ext uri="{BB962C8B-B14F-4D97-AF65-F5344CB8AC3E}">
        <p14:creationId xmlns:p14="http://schemas.microsoft.com/office/powerpoint/2010/main" val="2119923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2167620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152905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815870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2914680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3423820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1553439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896455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DC62D762-DBD6-43D9-99FC-57AAE815B0D7}" type="slidenum">
              <a:rPr lang="en-IN" smtClean="0"/>
              <a:t>‹#›</a:t>
            </a:fld>
            <a:endParaRPr lang="en-IN" dirty="0"/>
          </a:p>
        </p:txBody>
      </p:sp>
    </p:spTree>
    <p:extLst>
      <p:ext uri="{BB962C8B-B14F-4D97-AF65-F5344CB8AC3E}">
        <p14:creationId xmlns:p14="http://schemas.microsoft.com/office/powerpoint/2010/main" val="2765828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D0A664D4-8485-43E1-B393-B662332A08A5}" type="datetimeFigureOut">
              <a:rPr lang="en-IN" smtClean="0"/>
              <a:t>07-03-2021</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DC62D762-DBD6-43D9-99FC-57AAE815B0D7}" type="slidenum">
              <a:rPr lang="en-IN" smtClean="0"/>
              <a:t>‹#›</a:t>
            </a:fld>
            <a:endParaRPr lang="en-IN" dirty="0"/>
          </a:p>
        </p:txBody>
      </p:sp>
    </p:spTree>
    <p:extLst>
      <p:ext uri="{BB962C8B-B14F-4D97-AF65-F5344CB8AC3E}">
        <p14:creationId xmlns:p14="http://schemas.microsoft.com/office/powerpoint/2010/main" val="2219614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D0A664D4-8485-43E1-B393-B662332A08A5}" type="datetimeFigureOut">
              <a:rPr lang="en-IN" smtClean="0"/>
              <a:t>07-03-2021</a:t>
            </a:fld>
            <a:endParaRPr lang="en-IN"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IN"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DC62D762-DBD6-43D9-99FC-57AAE815B0D7}" type="slidenum">
              <a:rPr lang="en-IN" smtClean="0"/>
              <a:t>‹#›</a:t>
            </a:fld>
            <a:endParaRPr lang="en-IN" dirty="0"/>
          </a:p>
        </p:txBody>
      </p:sp>
    </p:spTree>
    <p:extLst>
      <p:ext uri="{BB962C8B-B14F-4D97-AF65-F5344CB8AC3E}">
        <p14:creationId xmlns:p14="http://schemas.microsoft.com/office/powerpoint/2010/main" val="87058219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D0A664D4-8485-43E1-B393-B662332A08A5}" type="datetimeFigureOut">
              <a:rPr lang="en-IN" smtClean="0"/>
              <a:t>07-03-2021</a:t>
            </a:fld>
            <a:endParaRPr lang="en-IN"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IN"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DC62D762-DBD6-43D9-99FC-57AAE815B0D7}" type="slidenum">
              <a:rPr lang="en-IN" smtClean="0"/>
              <a:t>‹#›</a:t>
            </a:fld>
            <a:endParaRPr lang="en-IN" dirty="0"/>
          </a:p>
        </p:txBody>
      </p:sp>
    </p:spTree>
    <p:extLst>
      <p:ext uri="{BB962C8B-B14F-4D97-AF65-F5344CB8AC3E}">
        <p14:creationId xmlns:p14="http://schemas.microsoft.com/office/powerpoint/2010/main" val="237941168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89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66F913-CBF9-4AF7-B49A-30150F8A9B0E}"/>
              </a:ext>
            </a:extLst>
          </p:cNvPr>
          <p:cNvSpPr>
            <a:spLocks noGrp="1"/>
          </p:cNvSpPr>
          <p:nvPr>
            <p:ph type="ctrTitle"/>
          </p:nvPr>
        </p:nvSpPr>
        <p:spPr/>
        <p:txBody>
          <a:bodyPr/>
          <a:lstStyle/>
          <a:p>
            <a:pPr algn="ctr"/>
            <a:r>
              <a:rPr lang="en-US" dirty="0"/>
              <a:t>Science and Technology</a:t>
            </a:r>
            <a:endParaRPr lang="en-IN" dirty="0"/>
          </a:p>
        </p:txBody>
      </p:sp>
    </p:spTree>
    <p:extLst>
      <p:ext uri="{BB962C8B-B14F-4D97-AF65-F5344CB8AC3E}">
        <p14:creationId xmlns:p14="http://schemas.microsoft.com/office/powerpoint/2010/main" val="3415632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FE7B878-6B69-4C82-8C7F-F4A9BBC260B6}"/>
              </a:ext>
            </a:extLst>
          </p:cNvPr>
          <p:cNvSpPr>
            <a:spLocks noGrp="1"/>
          </p:cNvSpPr>
          <p:nvPr>
            <p:ph idx="1"/>
          </p:nvPr>
        </p:nvSpPr>
        <p:spPr>
          <a:xfrm>
            <a:off x="957476" y="982639"/>
            <a:ext cx="8787026" cy="5515292"/>
          </a:xfrm>
        </p:spPr>
        <p:txBody>
          <a:bodyPr>
            <a:normAutofit fontScale="92500"/>
          </a:bodyPr>
          <a:lstStyle/>
          <a:p>
            <a:pPr marL="457200" indent="-457200">
              <a:lnSpc>
                <a:spcPct val="150000"/>
              </a:lnSpc>
              <a:buFont typeface="+mj-lt"/>
              <a:buAutoNum type="arabicPeriod" startAt="7"/>
            </a:pPr>
            <a:r>
              <a:rPr lang="en-US" b="1" dirty="0" smtClean="0">
                <a:solidFill>
                  <a:schemeClr val="tx1"/>
                </a:solidFill>
              </a:rPr>
              <a:t>Optical </a:t>
            </a:r>
            <a:r>
              <a:rPr lang="en-US" b="1" dirty="0">
                <a:solidFill>
                  <a:schemeClr val="tx1"/>
                </a:solidFill>
              </a:rPr>
              <a:t>Communication ; Visible light has been used for communication purposes. Simple systems such as signal fires, fire works, reflecting mirrors and signaling lamps in railways are examples of such communications. </a:t>
            </a:r>
          </a:p>
          <a:p>
            <a:pPr marL="457200" indent="-457200">
              <a:lnSpc>
                <a:spcPct val="150000"/>
              </a:lnSpc>
              <a:buFont typeface="+mj-lt"/>
              <a:buAutoNum type="arabicPeriod" startAt="7"/>
            </a:pPr>
            <a:r>
              <a:rPr lang="en-US" b="1" dirty="0" smtClean="0">
                <a:solidFill>
                  <a:schemeClr val="tx1"/>
                </a:solidFill>
              </a:rPr>
              <a:t>Environmental </a:t>
            </a:r>
            <a:r>
              <a:rPr lang="en-US" b="1" dirty="0">
                <a:solidFill>
                  <a:schemeClr val="tx1"/>
                </a:solidFill>
              </a:rPr>
              <a:t>Studies : Lasers are increasingly used in pollution control and monitoring the environment. Lasers can be used for remote sensing of the pollutants without collecting the samples. </a:t>
            </a:r>
          </a:p>
          <a:p>
            <a:pPr marL="457200" indent="-457200">
              <a:lnSpc>
                <a:spcPct val="150000"/>
              </a:lnSpc>
              <a:buFont typeface="+mj-lt"/>
              <a:buAutoNum type="arabicPeriod" startAt="7"/>
            </a:pPr>
            <a:r>
              <a:rPr lang="en-US" b="1" dirty="0" smtClean="0">
                <a:solidFill>
                  <a:schemeClr val="tx1"/>
                </a:solidFill>
              </a:rPr>
              <a:t>Holography </a:t>
            </a:r>
            <a:r>
              <a:rPr lang="en-US" b="1" dirty="0">
                <a:solidFill>
                  <a:schemeClr val="tx1"/>
                </a:solidFill>
              </a:rPr>
              <a:t>: Holography is a powerful technique that produces three dimensional pictures. Dennis Gabor, in 1940 proposed a method of recording three dimensional pictures which is now called Holography</a:t>
            </a:r>
            <a:r>
              <a:rPr lang="en-US" b="1" dirty="0" smtClean="0">
                <a:solidFill>
                  <a:schemeClr val="tx1"/>
                </a:solidFill>
              </a:rPr>
              <a:t>.</a:t>
            </a:r>
            <a:endParaRPr lang="en-IN" b="1" dirty="0">
              <a:solidFill>
                <a:schemeClr val="tx1"/>
              </a:solidFill>
            </a:endParaRPr>
          </a:p>
        </p:txBody>
      </p:sp>
    </p:spTree>
    <p:extLst>
      <p:ext uri="{BB962C8B-B14F-4D97-AF65-F5344CB8AC3E}">
        <p14:creationId xmlns:p14="http://schemas.microsoft.com/office/powerpoint/2010/main" val="340392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3EB4EF-795D-4866-A0C7-FEBC4932C766}"/>
              </a:ext>
            </a:extLst>
          </p:cNvPr>
          <p:cNvSpPr>
            <a:spLocks noGrp="1"/>
          </p:cNvSpPr>
          <p:nvPr>
            <p:ph type="title"/>
          </p:nvPr>
        </p:nvSpPr>
        <p:spPr>
          <a:xfrm>
            <a:off x="466155" y="554124"/>
            <a:ext cx="10772775" cy="1001721"/>
          </a:xfrm>
        </p:spPr>
        <p:txBody>
          <a:bodyPr/>
          <a:lstStyle/>
          <a:p>
            <a:pPr algn="ctr"/>
            <a:r>
              <a:rPr lang="en-IN" dirty="0">
                <a:solidFill>
                  <a:schemeClr val="tx1"/>
                </a:solidFill>
              </a:rPr>
              <a:t>SATELLITE TECHNOLOGY </a:t>
            </a:r>
          </a:p>
        </p:txBody>
      </p:sp>
      <p:sp>
        <p:nvSpPr>
          <p:cNvPr id="3" name="Content Placeholder 2">
            <a:extLst>
              <a:ext uri="{FF2B5EF4-FFF2-40B4-BE49-F238E27FC236}">
                <a16:creationId xmlns="" xmlns:a16="http://schemas.microsoft.com/office/drawing/2014/main" id="{FD987FAD-15A4-4959-8D75-7A63AC050D2D}"/>
              </a:ext>
            </a:extLst>
          </p:cNvPr>
          <p:cNvSpPr>
            <a:spLocks noGrp="1"/>
          </p:cNvSpPr>
          <p:nvPr>
            <p:ph idx="1"/>
          </p:nvPr>
        </p:nvSpPr>
        <p:spPr>
          <a:xfrm>
            <a:off x="1239673" y="1555845"/>
            <a:ext cx="8832375" cy="4868041"/>
          </a:xfrm>
          <a:noFill/>
        </p:spPr>
        <p:txBody>
          <a:bodyPr>
            <a:normAutofit lnSpcReduction="10000"/>
          </a:bodyPr>
          <a:lstStyle/>
          <a:p>
            <a:pPr algn="l">
              <a:buFont typeface="Arial" panose="020B0604020202020204" pitchFamily="34" charset="0"/>
              <a:buChar char="•"/>
            </a:pPr>
            <a:r>
              <a:rPr lang="en-US" b="1" i="0" dirty="0">
                <a:solidFill>
                  <a:schemeClr val="tx1"/>
                </a:solidFill>
                <a:effectLst/>
              </a:rPr>
              <a:t>A satellite is a moon, planet or machine that orbits a planet or star. For example, Earth is a satellite because it orbits the sun. Likewise, the moon is a satellite because it orbits Earth. Usually, the word "satellite" refers to a machine that is launched into space and moves around Earth or another body in space.</a:t>
            </a:r>
          </a:p>
          <a:p>
            <a:pPr algn="l">
              <a:buFont typeface="Arial" panose="020B0604020202020204" pitchFamily="34" charset="0"/>
              <a:buChar char="•"/>
            </a:pPr>
            <a:r>
              <a:rPr lang="en-US" b="1" i="0" dirty="0">
                <a:solidFill>
                  <a:schemeClr val="tx1"/>
                </a:solidFill>
                <a:effectLst/>
              </a:rPr>
              <a:t>Earth and the moon are examples of natural satellites. Thousands of artificial, or man-made, satellites orbit Earth. </a:t>
            </a:r>
          </a:p>
          <a:p>
            <a:pPr algn="l">
              <a:buFont typeface="Arial" panose="020B0604020202020204" pitchFamily="34" charset="0"/>
              <a:buChar char="•"/>
            </a:pPr>
            <a:r>
              <a:rPr lang="en-US" b="1" i="0" dirty="0">
                <a:solidFill>
                  <a:schemeClr val="tx1"/>
                </a:solidFill>
                <a:effectLst/>
              </a:rPr>
              <a:t>Still other satellites are used mainly for communications, such as beaming TV signals and phone calls around the world. </a:t>
            </a:r>
          </a:p>
          <a:p>
            <a:pPr algn="l">
              <a:buFont typeface="Wingdings" panose="05000000000000000000" pitchFamily="2" charset="2"/>
              <a:buChar char="Ø"/>
            </a:pPr>
            <a:r>
              <a:rPr lang="en-US" b="1" dirty="0">
                <a:solidFill>
                  <a:schemeClr val="tx1"/>
                </a:solidFill>
              </a:rPr>
              <a:t>Centripetal force due to the Earth’s gravitational pull : </a:t>
            </a:r>
            <a:r>
              <a:rPr lang="en-US" b="1" i="0" dirty="0">
                <a:solidFill>
                  <a:schemeClr val="tx1"/>
                </a:solidFill>
                <a:effectLst/>
              </a:rPr>
              <a:t>Centripetal forces cause centripetal accelerations. In the special case of the Earth's circular motion around the Sun – or any satellite's circular motion around any celestial body – the centripetal force causing the motion is the result of the gravitational attraction between them.</a:t>
            </a:r>
            <a:endParaRPr lang="en-IN" b="1" dirty="0">
              <a:solidFill>
                <a:schemeClr val="tx1"/>
              </a:solidFill>
            </a:endParaRPr>
          </a:p>
        </p:txBody>
      </p:sp>
    </p:spTree>
    <p:extLst>
      <p:ext uri="{BB962C8B-B14F-4D97-AF65-F5344CB8AC3E}">
        <p14:creationId xmlns:p14="http://schemas.microsoft.com/office/powerpoint/2010/main" val="2562622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0DEB0F-8AC7-4092-A957-2704CEA39BD5}"/>
              </a:ext>
            </a:extLst>
          </p:cNvPr>
          <p:cNvSpPr>
            <a:spLocks noGrp="1"/>
          </p:cNvSpPr>
          <p:nvPr>
            <p:ph type="title"/>
          </p:nvPr>
        </p:nvSpPr>
        <p:spPr>
          <a:xfrm>
            <a:off x="657224" y="499533"/>
            <a:ext cx="10772775" cy="783357"/>
          </a:xfrm>
        </p:spPr>
        <p:txBody>
          <a:bodyPr>
            <a:normAutofit fontScale="90000"/>
          </a:bodyPr>
          <a:lstStyle/>
          <a:p>
            <a:pPr algn="ctr"/>
            <a:r>
              <a:rPr lang="en-IN" dirty="0">
                <a:solidFill>
                  <a:schemeClr val="tx1"/>
                </a:solidFill>
              </a:rPr>
              <a:t>Types of </a:t>
            </a:r>
            <a:r>
              <a:rPr lang="en-IN" dirty="0" smtClean="0">
                <a:solidFill>
                  <a:schemeClr val="tx1"/>
                </a:solidFill>
              </a:rPr>
              <a:t>satellites</a:t>
            </a:r>
            <a:endParaRPr lang="en-IN" dirty="0">
              <a:solidFill>
                <a:schemeClr val="tx1"/>
              </a:solidFill>
            </a:endParaRPr>
          </a:p>
        </p:txBody>
      </p:sp>
      <p:sp>
        <p:nvSpPr>
          <p:cNvPr id="3" name="Content Placeholder 2">
            <a:extLst>
              <a:ext uri="{FF2B5EF4-FFF2-40B4-BE49-F238E27FC236}">
                <a16:creationId xmlns="" xmlns:a16="http://schemas.microsoft.com/office/drawing/2014/main" id="{26E08F71-D37C-4F82-BD26-9B976C4E2249}"/>
              </a:ext>
            </a:extLst>
          </p:cNvPr>
          <p:cNvSpPr>
            <a:spLocks noGrp="1"/>
          </p:cNvSpPr>
          <p:nvPr>
            <p:ph idx="1"/>
          </p:nvPr>
        </p:nvSpPr>
        <p:spPr>
          <a:xfrm>
            <a:off x="1058795" y="1378424"/>
            <a:ext cx="8658412" cy="5113555"/>
          </a:xfrm>
        </p:spPr>
        <p:txBody>
          <a:bodyPr>
            <a:normAutofit fontScale="92500" lnSpcReduction="20000"/>
          </a:bodyPr>
          <a:lstStyle/>
          <a:p>
            <a:pPr>
              <a:lnSpc>
                <a:spcPct val="150000"/>
              </a:lnSpc>
              <a:buFont typeface="Arial" panose="020B0604020202020204" pitchFamily="34" charset="0"/>
              <a:buChar char="•"/>
            </a:pPr>
            <a:r>
              <a:rPr lang="en-US" b="1" dirty="0" smtClean="0">
                <a:solidFill>
                  <a:schemeClr val="tx1"/>
                </a:solidFill>
              </a:rPr>
              <a:t>Types </a:t>
            </a:r>
            <a:r>
              <a:rPr lang="en-US" b="1" dirty="0">
                <a:solidFill>
                  <a:schemeClr val="tx1"/>
                </a:solidFill>
              </a:rPr>
              <a:t>of satellites include Communication Satellite, Scientific Satellites / Research Satellites, Observation Satellites, Weather Satellites, Navigation Satellites, Radio Satellites. </a:t>
            </a:r>
          </a:p>
          <a:p>
            <a:pPr>
              <a:lnSpc>
                <a:spcPct val="150000"/>
              </a:lnSpc>
              <a:buFont typeface="Arial" panose="020B0604020202020204" pitchFamily="34" charset="0"/>
              <a:buChar char="•"/>
            </a:pPr>
            <a:r>
              <a:rPr lang="en-US" b="1" dirty="0">
                <a:solidFill>
                  <a:schemeClr val="tx1"/>
                </a:solidFill>
              </a:rPr>
              <a:t>Communication Satellite: It includes television, phones (cellular as well as others), the Internet, beepers, etc. Communications Satellites have been around since 1958. </a:t>
            </a:r>
          </a:p>
          <a:p>
            <a:pPr>
              <a:lnSpc>
                <a:spcPct val="150000"/>
              </a:lnSpc>
              <a:buFont typeface="Arial" panose="020B0604020202020204" pitchFamily="34" charset="0"/>
              <a:buChar char="•"/>
            </a:pPr>
            <a:r>
              <a:rPr lang="en-US" b="1" dirty="0">
                <a:solidFill>
                  <a:schemeClr val="tx1"/>
                </a:solidFill>
              </a:rPr>
              <a:t>Scientific / research Satellites: Certain satellites are important for scientific research. These satellites gather data for scientific analysis. This includes observations of the atmosphere of our planet, the stars, the sun and other parts of space. </a:t>
            </a:r>
          </a:p>
        </p:txBody>
      </p:sp>
    </p:spTree>
    <p:extLst>
      <p:ext uri="{BB962C8B-B14F-4D97-AF65-F5344CB8AC3E}">
        <p14:creationId xmlns:p14="http://schemas.microsoft.com/office/powerpoint/2010/main" val="3967706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9B3B185-2961-4DEC-8E1F-296C1AA3E7C0}"/>
              </a:ext>
            </a:extLst>
          </p:cNvPr>
          <p:cNvSpPr>
            <a:spLocks noGrp="1"/>
          </p:cNvSpPr>
          <p:nvPr>
            <p:ph idx="1"/>
          </p:nvPr>
        </p:nvSpPr>
        <p:spPr>
          <a:xfrm>
            <a:off x="1144138" y="900752"/>
            <a:ext cx="8818727" cy="5581499"/>
          </a:xfrm>
        </p:spPr>
        <p:txBody>
          <a:bodyPr>
            <a:normAutofit fontScale="77500" lnSpcReduction="20000"/>
          </a:bodyPr>
          <a:lstStyle/>
          <a:p>
            <a:pPr>
              <a:lnSpc>
                <a:spcPct val="150000"/>
              </a:lnSpc>
              <a:buFont typeface="Arial" panose="020B0604020202020204" pitchFamily="34" charset="0"/>
              <a:buChar char="•"/>
            </a:pPr>
            <a:r>
              <a:rPr lang="en-US" b="1" dirty="0">
                <a:solidFill>
                  <a:schemeClr val="tx1"/>
                </a:solidFill>
              </a:rPr>
              <a:t>Observation Satellites: Observation satellites help to observe many features of the earth’s surface. Scientists use earth observation satellites to locate mineral deposits, to determine the location and size of freshwater supplies and to detect the spread of disease in crops and forests. </a:t>
            </a:r>
          </a:p>
          <a:p>
            <a:pPr>
              <a:lnSpc>
                <a:spcPct val="150000"/>
              </a:lnSpc>
              <a:buFont typeface="Arial" panose="020B0604020202020204" pitchFamily="34" charset="0"/>
              <a:buChar char="•"/>
            </a:pPr>
            <a:r>
              <a:rPr lang="en-US" b="1" dirty="0" smtClean="0">
                <a:solidFill>
                  <a:schemeClr val="tx1"/>
                </a:solidFill>
              </a:rPr>
              <a:t>Weather </a:t>
            </a:r>
            <a:r>
              <a:rPr lang="en-US" b="1" dirty="0">
                <a:solidFill>
                  <a:schemeClr val="tx1"/>
                </a:solidFill>
              </a:rPr>
              <a:t>satellites : They photograph the earth regularly in visible and infrared light, and they provide data to weather stations on earth, thus enabling the forecasting of weather conditions around the world </a:t>
            </a:r>
          </a:p>
          <a:p>
            <a:pPr>
              <a:lnSpc>
                <a:spcPct val="150000"/>
              </a:lnSpc>
              <a:buFont typeface="Arial" panose="020B0604020202020204" pitchFamily="34" charset="0"/>
              <a:buChar char="•"/>
            </a:pPr>
            <a:r>
              <a:rPr lang="en-US" b="1" dirty="0">
                <a:solidFill>
                  <a:schemeClr val="tx1"/>
                </a:solidFill>
              </a:rPr>
              <a:t>Navigation Satellites: Navigation satellites allow the operators of land Vehicles, ships, and aircraft to determine their locations within 100 feet any where on earth. </a:t>
            </a:r>
          </a:p>
          <a:p>
            <a:pPr>
              <a:lnSpc>
                <a:spcPct val="150000"/>
              </a:lnSpc>
              <a:buFont typeface="Arial" panose="020B0604020202020204" pitchFamily="34" charset="0"/>
              <a:buChar char="•"/>
            </a:pPr>
            <a:r>
              <a:rPr lang="en-US" b="1" dirty="0">
                <a:solidFill>
                  <a:schemeClr val="tx1"/>
                </a:solidFill>
              </a:rPr>
              <a:t>Radio Satellites: Radio transmissions are also conducted through Satellite facilities. Amateur radio operators or “hams” have built several Orbital Satellites Caring Amateur Radios (OSCARS) that take advantage df leftover payload space on other missions to get a free ride into orbit.</a:t>
            </a:r>
            <a:endParaRPr lang="en-IN" b="1" dirty="0">
              <a:solidFill>
                <a:schemeClr val="tx1"/>
              </a:solidFill>
            </a:endParaRPr>
          </a:p>
          <a:p>
            <a:endParaRPr lang="en-IN" b="1" dirty="0">
              <a:solidFill>
                <a:schemeClr val="tx1"/>
              </a:solidFill>
            </a:endParaRPr>
          </a:p>
        </p:txBody>
      </p:sp>
    </p:spTree>
    <p:extLst>
      <p:ext uri="{BB962C8B-B14F-4D97-AF65-F5344CB8AC3E}">
        <p14:creationId xmlns:p14="http://schemas.microsoft.com/office/powerpoint/2010/main" val="137759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0D7148-038F-4EF0-B0C5-12B0CBDE15F5}"/>
              </a:ext>
            </a:extLst>
          </p:cNvPr>
          <p:cNvSpPr>
            <a:spLocks noGrp="1"/>
          </p:cNvSpPr>
          <p:nvPr>
            <p:ph type="title"/>
          </p:nvPr>
        </p:nvSpPr>
        <p:spPr>
          <a:xfrm>
            <a:off x="466156" y="581420"/>
            <a:ext cx="10772775" cy="851596"/>
          </a:xfrm>
        </p:spPr>
        <p:txBody>
          <a:bodyPr/>
          <a:lstStyle/>
          <a:p>
            <a:pPr algn="ctr"/>
            <a:r>
              <a:rPr lang="en-IN" dirty="0">
                <a:solidFill>
                  <a:schemeClr val="tx1"/>
                </a:solidFill>
              </a:rPr>
              <a:t>USES of SATELLITE </a:t>
            </a:r>
            <a:r>
              <a:rPr lang="en-IN" dirty="0" smtClean="0">
                <a:solidFill>
                  <a:schemeClr val="tx1"/>
                </a:solidFill>
              </a:rPr>
              <a:t>TECHNOLOGY</a:t>
            </a:r>
            <a:endParaRPr lang="en-IN" dirty="0">
              <a:solidFill>
                <a:schemeClr val="tx1"/>
              </a:solidFill>
            </a:endParaRPr>
          </a:p>
        </p:txBody>
      </p:sp>
      <p:sp>
        <p:nvSpPr>
          <p:cNvPr id="3" name="Content Placeholder 2">
            <a:extLst>
              <a:ext uri="{FF2B5EF4-FFF2-40B4-BE49-F238E27FC236}">
                <a16:creationId xmlns="" xmlns:a16="http://schemas.microsoft.com/office/drawing/2014/main" id="{DA9221F3-00F4-46E3-91AC-C60CA568BBDA}"/>
              </a:ext>
            </a:extLst>
          </p:cNvPr>
          <p:cNvSpPr>
            <a:spLocks noGrp="1"/>
          </p:cNvSpPr>
          <p:nvPr>
            <p:ph idx="1"/>
          </p:nvPr>
        </p:nvSpPr>
        <p:spPr>
          <a:xfrm>
            <a:off x="1110622" y="1620908"/>
            <a:ext cx="8142560" cy="5011903"/>
          </a:xfrm>
        </p:spPr>
        <p:txBody>
          <a:bodyPr>
            <a:normAutofit fontScale="77500" lnSpcReduction="20000"/>
          </a:bodyPr>
          <a:lstStyle/>
          <a:p>
            <a:pPr marL="457200" indent="-457200">
              <a:lnSpc>
                <a:spcPct val="160000"/>
              </a:lnSpc>
              <a:buFont typeface="+mj-lt"/>
              <a:buAutoNum type="arabicPeriod"/>
            </a:pPr>
            <a:r>
              <a:rPr lang="en-US" b="1" dirty="0" smtClean="0">
                <a:solidFill>
                  <a:schemeClr val="tx1"/>
                </a:solidFill>
              </a:rPr>
              <a:t>Navigation </a:t>
            </a:r>
            <a:r>
              <a:rPr lang="en-US" b="1" dirty="0">
                <a:solidFill>
                  <a:schemeClr val="tx1"/>
                </a:solidFill>
              </a:rPr>
              <a:t>/ Location: Navigation satellites allow the operators of land vehicles, ships, and aircraft to determine their locations within 100 feet any where on earth. </a:t>
            </a:r>
            <a:endParaRPr lang="en-US" b="1" dirty="0" smtClean="0">
              <a:solidFill>
                <a:schemeClr val="tx1"/>
              </a:solidFill>
            </a:endParaRPr>
          </a:p>
          <a:p>
            <a:pPr>
              <a:lnSpc>
                <a:spcPct val="160000"/>
              </a:lnSpc>
              <a:buFont typeface="Arial" panose="020B0604020202020204" pitchFamily="34" charset="0"/>
              <a:buChar char="•"/>
            </a:pPr>
            <a:r>
              <a:rPr lang="en-US" b="1" dirty="0" smtClean="0">
                <a:solidFill>
                  <a:schemeClr val="tx1"/>
                </a:solidFill>
              </a:rPr>
              <a:t>These </a:t>
            </a:r>
            <a:r>
              <a:rPr lang="en-US" b="1" dirty="0">
                <a:solidFill>
                  <a:schemeClr val="tx1"/>
                </a:solidFill>
              </a:rPr>
              <a:t>vehicles have on board a computerized receiver which can pick up radio signals from satellites miles in space. </a:t>
            </a:r>
            <a:endParaRPr lang="en-US" b="1" dirty="0" smtClean="0">
              <a:solidFill>
                <a:schemeClr val="tx1"/>
              </a:solidFill>
            </a:endParaRPr>
          </a:p>
          <a:p>
            <a:pPr>
              <a:lnSpc>
                <a:spcPct val="160000"/>
              </a:lnSpc>
              <a:buFont typeface="Arial" panose="020B0604020202020204" pitchFamily="34" charset="0"/>
              <a:buChar char="•"/>
            </a:pPr>
            <a:r>
              <a:rPr lang="en-US" b="1" dirty="0" smtClean="0">
                <a:solidFill>
                  <a:schemeClr val="tx1"/>
                </a:solidFill>
              </a:rPr>
              <a:t>The </a:t>
            </a:r>
            <a:r>
              <a:rPr lang="en-US" b="1" dirty="0">
                <a:solidFill>
                  <a:schemeClr val="tx1"/>
                </a:solidFill>
              </a:rPr>
              <a:t>signal receiver can be used in cars, cell phones, and other devices. </a:t>
            </a:r>
            <a:endParaRPr lang="en-US" b="1" dirty="0" smtClean="0">
              <a:solidFill>
                <a:schemeClr val="tx1"/>
              </a:solidFill>
            </a:endParaRPr>
          </a:p>
          <a:p>
            <a:pPr>
              <a:lnSpc>
                <a:spcPct val="160000"/>
              </a:lnSpc>
              <a:buFont typeface="Arial" panose="020B0604020202020204" pitchFamily="34" charset="0"/>
              <a:buChar char="•"/>
            </a:pPr>
            <a:r>
              <a:rPr lang="en-US" b="1" dirty="0" smtClean="0">
                <a:solidFill>
                  <a:schemeClr val="tx1"/>
                </a:solidFill>
              </a:rPr>
              <a:t>Navigation </a:t>
            </a:r>
            <a:r>
              <a:rPr lang="en-US" b="1" dirty="0">
                <a:solidFill>
                  <a:schemeClr val="tx1"/>
                </a:solidFill>
              </a:rPr>
              <a:t>satellite can indicate the nearest restaurants, business centers, railway stations, airports, etc. </a:t>
            </a:r>
          </a:p>
          <a:p>
            <a:pPr>
              <a:lnSpc>
                <a:spcPct val="160000"/>
              </a:lnSpc>
              <a:buFont typeface="Arial" panose="020B0604020202020204" pitchFamily="34" charset="0"/>
              <a:buChar char="•"/>
            </a:pPr>
            <a:r>
              <a:rPr lang="en-US" b="1" dirty="0">
                <a:solidFill>
                  <a:schemeClr val="tx1"/>
                </a:solidFill>
              </a:rPr>
              <a:t>Also, one may be in a position to locate roads with traffic jams, the nearest free parking space, and so on. </a:t>
            </a:r>
            <a:endParaRPr lang="en-US" b="1" dirty="0" smtClean="0">
              <a:solidFill>
                <a:schemeClr val="tx1"/>
              </a:solidFill>
            </a:endParaRPr>
          </a:p>
        </p:txBody>
      </p:sp>
    </p:spTree>
    <p:extLst>
      <p:ext uri="{BB962C8B-B14F-4D97-AF65-F5344CB8AC3E}">
        <p14:creationId xmlns:p14="http://schemas.microsoft.com/office/powerpoint/2010/main" val="3715295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A9221F3-00F4-46E3-91AC-C60CA568BBDA}"/>
              </a:ext>
            </a:extLst>
          </p:cNvPr>
          <p:cNvSpPr>
            <a:spLocks noGrp="1"/>
          </p:cNvSpPr>
          <p:nvPr>
            <p:ph idx="1"/>
          </p:nvPr>
        </p:nvSpPr>
        <p:spPr>
          <a:xfrm>
            <a:off x="1015088" y="979463"/>
            <a:ext cx="8388219" cy="5557815"/>
          </a:xfrm>
        </p:spPr>
        <p:txBody>
          <a:bodyPr>
            <a:normAutofit fontScale="77500" lnSpcReduction="20000"/>
          </a:bodyPr>
          <a:lstStyle/>
          <a:p>
            <a:pPr>
              <a:lnSpc>
                <a:spcPct val="150000"/>
              </a:lnSpc>
              <a:buFont typeface="Arial" panose="020B0604020202020204" pitchFamily="34" charset="0"/>
              <a:buChar char="•"/>
            </a:pPr>
            <a:r>
              <a:rPr lang="en-US" b="1" dirty="0">
                <a:solidFill>
                  <a:schemeClr val="tx1"/>
                </a:solidFill>
              </a:rPr>
              <a:t>To pinpoint your location accurately, your receiver needs to receive signals from at least two navigational satellites. </a:t>
            </a:r>
          </a:p>
          <a:p>
            <a:pPr>
              <a:lnSpc>
                <a:spcPct val="150000"/>
              </a:lnSpc>
              <a:buFont typeface="Arial" panose="020B0604020202020204" pitchFamily="34" charset="0"/>
              <a:buChar char="•"/>
            </a:pPr>
            <a:r>
              <a:rPr lang="en-US" b="1" dirty="0" smtClean="0">
                <a:solidFill>
                  <a:schemeClr val="tx1"/>
                </a:solidFill>
              </a:rPr>
              <a:t>The </a:t>
            </a:r>
            <a:r>
              <a:rPr lang="en-US" b="1" dirty="0">
                <a:solidFill>
                  <a:schemeClr val="tx1"/>
                </a:solidFill>
              </a:rPr>
              <a:t>receiver determines your distance from each of the satellites. This is possible by measuring the time taken by the signal to travel from the satellite to your receiver antenna. </a:t>
            </a:r>
            <a:endParaRPr lang="en-US" b="1" dirty="0" smtClean="0">
              <a:solidFill>
                <a:schemeClr val="tx1"/>
              </a:solidFill>
            </a:endParaRPr>
          </a:p>
          <a:p>
            <a:pPr>
              <a:lnSpc>
                <a:spcPct val="150000"/>
              </a:lnSpc>
              <a:buFont typeface="Wingdings" panose="05000000000000000000" pitchFamily="2" charset="2"/>
              <a:buChar char="q"/>
            </a:pPr>
            <a:r>
              <a:rPr lang="en-US" b="1" dirty="0" smtClean="0">
                <a:solidFill>
                  <a:schemeClr val="tx1"/>
                </a:solidFill>
              </a:rPr>
              <a:t>GPS </a:t>
            </a:r>
            <a:r>
              <a:rPr lang="en-US" b="1" dirty="0">
                <a:solidFill>
                  <a:schemeClr val="tx1"/>
                </a:solidFill>
              </a:rPr>
              <a:t>: The United States’ Global Positioning System (GPS) consists of up to 32 medium Earth orbit satellites in six different orbital planes, with the exact number of satellites varying as older satellites are retired and replaced. Operational since 1978 and globally available since 1994, GPS is currently the world’s most utilized satellite navigation system</a:t>
            </a:r>
            <a:r>
              <a:rPr lang="en-US" b="1" dirty="0" smtClean="0">
                <a:solidFill>
                  <a:schemeClr val="tx1"/>
                </a:solidFill>
              </a:rPr>
              <a:t>.</a:t>
            </a:r>
          </a:p>
          <a:p>
            <a:pPr>
              <a:lnSpc>
                <a:spcPct val="150000"/>
              </a:lnSpc>
              <a:buFont typeface="Wingdings" panose="05000000000000000000" pitchFamily="2" charset="2"/>
              <a:buChar char="q"/>
            </a:pPr>
            <a:r>
              <a:rPr lang="en-US" b="1" dirty="0">
                <a:solidFill>
                  <a:schemeClr val="tx1"/>
                </a:solidFill>
              </a:rPr>
              <a:t>GAGAN: The GPS Aided Geo-Augmented Navigation (GAGAN) is a planned implementation of a regional satellite based augmentation system (SBAS) by the Indian Govt. </a:t>
            </a:r>
            <a:endParaRPr lang="en-IN" b="1" dirty="0">
              <a:solidFill>
                <a:schemeClr val="tx1"/>
              </a:solidFill>
            </a:endParaRPr>
          </a:p>
          <a:p>
            <a:pPr>
              <a:lnSpc>
                <a:spcPct val="150000"/>
              </a:lnSpc>
              <a:buFont typeface="Arial" panose="020B0604020202020204" pitchFamily="34" charset="0"/>
              <a:buChar char="•"/>
            </a:pPr>
            <a:endParaRPr lang="en-US" b="1" dirty="0">
              <a:solidFill>
                <a:schemeClr val="tx1"/>
              </a:solidFill>
            </a:endParaRPr>
          </a:p>
        </p:txBody>
      </p:sp>
    </p:spTree>
    <p:extLst>
      <p:ext uri="{BB962C8B-B14F-4D97-AF65-F5344CB8AC3E}">
        <p14:creationId xmlns:p14="http://schemas.microsoft.com/office/powerpoint/2010/main" val="1251933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A64CFF6-1A68-4C3F-81E1-B2917BF4674E}"/>
              </a:ext>
            </a:extLst>
          </p:cNvPr>
          <p:cNvSpPr>
            <a:spLocks noGrp="1"/>
          </p:cNvSpPr>
          <p:nvPr>
            <p:ph idx="1"/>
          </p:nvPr>
        </p:nvSpPr>
        <p:spPr>
          <a:xfrm>
            <a:off x="657225" y="750628"/>
            <a:ext cx="8350298" cy="5805816"/>
          </a:xfrm>
        </p:spPr>
        <p:txBody>
          <a:bodyPr>
            <a:normAutofit fontScale="92500" lnSpcReduction="20000"/>
          </a:bodyPr>
          <a:lstStyle/>
          <a:p>
            <a:pPr marL="457200" indent="-457200">
              <a:lnSpc>
                <a:spcPct val="150000"/>
              </a:lnSpc>
              <a:buFont typeface="+mj-lt"/>
              <a:buAutoNum type="arabicPeriod" startAt="2"/>
            </a:pPr>
            <a:r>
              <a:rPr lang="en-US" b="1" dirty="0" smtClean="0">
                <a:solidFill>
                  <a:schemeClr val="tx1"/>
                </a:solidFill>
              </a:rPr>
              <a:t>Prediction </a:t>
            </a:r>
            <a:r>
              <a:rPr lang="en-US" b="1" dirty="0">
                <a:solidFill>
                  <a:schemeClr val="tx1"/>
                </a:solidFill>
              </a:rPr>
              <a:t>of Weather: Weather satellites are one of the most important instrumentation used to predict the weather. Weather satellites photograph the earth regularly in visible and infrared light, and they provide data to weather stations on earth. </a:t>
            </a:r>
          </a:p>
          <a:p>
            <a:pPr>
              <a:lnSpc>
                <a:spcPct val="150000"/>
              </a:lnSpc>
              <a:buFont typeface="Arial" panose="020B0604020202020204" pitchFamily="34" charset="0"/>
              <a:buChar char="•"/>
            </a:pPr>
            <a:r>
              <a:rPr lang="en-US" b="1" dirty="0">
                <a:solidFill>
                  <a:schemeClr val="tx1"/>
                </a:solidFill>
              </a:rPr>
              <a:t>This 24-hour global coverage provides us with a never-ending stream of information critical for making decisions affecting everything from what you are going to wear today to governments making decisions about how to deal with climate change. </a:t>
            </a:r>
          </a:p>
          <a:p>
            <a:pPr>
              <a:lnSpc>
                <a:spcPct val="150000"/>
              </a:lnSpc>
              <a:buFont typeface="Arial" panose="020B0604020202020204" pitchFamily="34" charset="0"/>
              <a:buChar char="•"/>
            </a:pPr>
            <a:r>
              <a:rPr lang="en-US" b="1" dirty="0">
                <a:solidFill>
                  <a:schemeClr val="tx1"/>
                </a:solidFill>
              </a:rPr>
              <a:t>The National Oceanic and Atmospheric Administration (NOAA) in collaboration with the National Aeronautics and Space Administration (NASA) and the U.S. Air Force, manages and operates fleets of weather and environmental monitoring satellites. </a:t>
            </a:r>
          </a:p>
        </p:txBody>
      </p:sp>
    </p:spTree>
    <p:extLst>
      <p:ext uri="{BB962C8B-B14F-4D97-AF65-F5344CB8AC3E}">
        <p14:creationId xmlns:p14="http://schemas.microsoft.com/office/powerpoint/2010/main" val="758937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A64CFF6-1A68-4C3F-81E1-B2917BF4674E}"/>
              </a:ext>
            </a:extLst>
          </p:cNvPr>
          <p:cNvSpPr>
            <a:spLocks noGrp="1"/>
          </p:cNvSpPr>
          <p:nvPr>
            <p:ph idx="1"/>
          </p:nvPr>
        </p:nvSpPr>
        <p:spPr>
          <a:xfrm>
            <a:off x="657225" y="750628"/>
            <a:ext cx="9059982" cy="5805816"/>
          </a:xfrm>
        </p:spPr>
        <p:txBody>
          <a:bodyPr>
            <a:normAutofit fontScale="85000" lnSpcReduction="10000"/>
          </a:bodyPr>
          <a:lstStyle/>
          <a:p>
            <a:pPr>
              <a:lnSpc>
                <a:spcPct val="150000"/>
              </a:lnSpc>
              <a:buFont typeface="Arial" panose="020B0604020202020204" pitchFamily="34" charset="0"/>
              <a:buChar char="•"/>
            </a:pPr>
            <a:r>
              <a:rPr lang="en-US" b="1" dirty="0" smtClean="0">
                <a:solidFill>
                  <a:schemeClr val="tx1"/>
                </a:solidFill>
              </a:rPr>
              <a:t>Meteorologists </a:t>
            </a:r>
            <a:r>
              <a:rPr lang="en-US" b="1" dirty="0">
                <a:solidFill>
                  <a:schemeClr val="tx1"/>
                </a:solidFill>
              </a:rPr>
              <a:t>(meteorologist is a specialist who studies processes in the earth’s atmosphere that cause weather conditions) generally use two types of satellites: </a:t>
            </a:r>
            <a:r>
              <a:rPr lang="en-US" b="1" dirty="0" smtClean="0">
                <a:solidFill>
                  <a:schemeClr val="tx1"/>
                </a:solidFill>
              </a:rPr>
              <a:t>- </a:t>
            </a:r>
          </a:p>
          <a:p>
            <a:pPr marL="514350" indent="-514350">
              <a:lnSpc>
                <a:spcPct val="150000"/>
              </a:lnSpc>
              <a:buFont typeface="+mj-lt"/>
              <a:buAutoNum type="romanLcPeriod"/>
            </a:pPr>
            <a:r>
              <a:rPr lang="en-US" b="1" dirty="0" smtClean="0">
                <a:solidFill>
                  <a:schemeClr val="tx1"/>
                </a:solidFill>
              </a:rPr>
              <a:t>Geostationary </a:t>
            </a:r>
            <a:r>
              <a:rPr lang="en-US" b="1" dirty="0">
                <a:solidFill>
                  <a:schemeClr val="tx1"/>
                </a:solidFill>
              </a:rPr>
              <a:t>Operational Environmental Satellites (GOES) and </a:t>
            </a:r>
            <a:endParaRPr lang="en-US" b="1" dirty="0" smtClean="0">
              <a:solidFill>
                <a:schemeClr val="tx1"/>
              </a:solidFill>
            </a:endParaRPr>
          </a:p>
          <a:p>
            <a:pPr marL="514350" indent="-514350">
              <a:lnSpc>
                <a:spcPct val="150000"/>
              </a:lnSpc>
              <a:buFont typeface="+mj-lt"/>
              <a:buAutoNum type="romanLcPeriod"/>
            </a:pPr>
            <a:r>
              <a:rPr lang="en-US" b="1" dirty="0" smtClean="0">
                <a:solidFill>
                  <a:schemeClr val="tx1"/>
                </a:solidFill>
              </a:rPr>
              <a:t>the </a:t>
            </a:r>
            <a:r>
              <a:rPr lang="en-US" b="1" dirty="0">
                <a:solidFill>
                  <a:schemeClr val="tx1"/>
                </a:solidFill>
              </a:rPr>
              <a:t>Pacific and Atlantic Ocean (for tropical storms), </a:t>
            </a:r>
            <a:endParaRPr lang="en-US" b="1" dirty="0" smtClean="0">
              <a:solidFill>
                <a:schemeClr val="tx1"/>
              </a:solidFill>
            </a:endParaRPr>
          </a:p>
          <a:p>
            <a:pPr>
              <a:lnSpc>
                <a:spcPct val="150000"/>
              </a:lnSpc>
              <a:buFont typeface="Arial" panose="020B0604020202020204" pitchFamily="34" charset="0"/>
              <a:buChar char="•"/>
            </a:pPr>
            <a:r>
              <a:rPr lang="en-US" b="1" dirty="0" smtClean="0">
                <a:solidFill>
                  <a:schemeClr val="tx1"/>
                </a:solidFill>
              </a:rPr>
              <a:t>NOAA </a:t>
            </a:r>
            <a:r>
              <a:rPr lang="en-US" b="1" dirty="0">
                <a:solidFill>
                  <a:schemeClr val="tx1"/>
                </a:solidFill>
              </a:rPr>
              <a:t>operates two GOES satellites simultaneously - GOES-East and GOES-West.</a:t>
            </a:r>
          </a:p>
          <a:p>
            <a:pPr>
              <a:lnSpc>
                <a:spcPct val="150000"/>
              </a:lnSpc>
              <a:buFont typeface="Arial" panose="020B0604020202020204" pitchFamily="34" charset="0"/>
              <a:buChar char="•"/>
            </a:pPr>
            <a:r>
              <a:rPr lang="en-US" b="1" dirty="0">
                <a:solidFill>
                  <a:schemeClr val="tx1"/>
                </a:solidFill>
              </a:rPr>
              <a:t>By having imagery of the whole globe, meteorologists are able to develop models to predict the weather out to five to ten </a:t>
            </a:r>
            <a:r>
              <a:rPr lang="en-US" b="1" dirty="0" smtClean="0">
                <a:solidFill>
                  <a:schemeClr val="tx1"/>
                </a:solidFill>
              </a:rPr>
              <a:t>days</a:t>
            </a:r>
            <a:r>
              <a:rPr lang="en-US" b="1" dirty="0">
                <a:solidFill>
                  <a:schemeClr val="tx1"/>
                </a:solidFill>
              </a:rPr>
              <a:t>.</a:t>
            </a:r>
            <a:r>
              <a:rPr lang="en-US" b="1" dirty="0" smtClean="0">
                <a:solidFill>
                  <a:schemeClr val="tx1"/>
                </a:solidFill>
              </a:rPr>
              <a:t> </a:t>
            </a:r>
          </a:p>
          <a:p>
            <a:pPr>
              <a:lnSpc>
                <a:spcPct val="150000"/>
              </a:lnSpc>
              <a:buFont typeface="Arial" panose="020B0604020202020204" pitchFamily="34" charset="0"/>
              <a:buChar char="•"/>
            </a:pPr>
            <a:r>
              <a:rPr lang="en-US" b="1" dirty="0" smtClean="0">
                <a:solidFill>
                  <a:schemeClr val="tx1"/>
                </a:solidFill>
              </a:rPr>
              <a:t>When </a:t>
            </a:r>
            <a:r>
              <a:rPr lang="en-US" b="1" dirty="0">
                <a:solidFill>
                  <a:schemeClr val="tx1"/>
                </a:solidFill>
              </a:rPr>
              <a:t>polar-orbiting satellites fly over severe weather, they can also give us very detailed pictures of the storms given how much closer they are to storms than GOES. </a:t>
            </a:r>
          </a:p>
        </p:txBody>
      </p:sp>
    </p:spTree>
    <p:extLst>
      <p:ext uri="{BB962C8B-B14F-4D97-AF65-F5344CB8AC3E}">
        <p14:creationId xmlns:p14="http://schemas.microsoft.com/office/powerpoint/2010/main" val="3413689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57DE44-EC60-43C0-963F-F3EA1723B290}"/>
              </a:ext>
            </a:extLst>
          </p:cNvPr>
          <p:cNvSpPr>
            <a:spLocks noGrp="1"/>
          </p:cNvSpPr>
          <p:nvPr>
            <p:ph idx="1"/>
          </p:nvPr>
        </p:nvSpPr>
        <p:spPr>
          <a:xfrm>
            <a:off x="657225" y="900752"/>
            <a:ext cx="8950800" cy="5723784"/>
          </a:xfrm>
        </p:spPr>
        <p:txBody>
          <a:bodyPr>
            <a:normAutofit fontScale="77500" lnSpcReduction="20000"/>
          </a:bodyPr>
          <a:lstStyle/>
          <a:p>
            <a:pPr marL="457200" indent="-457200">
              <a:lnSpc>
                <a:spcPct val="150000"/>
              </a:lnSpc>
              <a:buFont typeface="+mj-lt"/>
              <a:buAutoNum type="arabicPeriod" startAt="3"/>
            </a:pPr>
            <a:r>
              <a:rPr lang="en-US" b="1" dirty="0" smtClean="0">
                <a:solidFill>
                  <a:schemeClr val="tx1"/>
                </a:solidFill>
              </a:rPr>
              <a:t>Communications</a:t>
            </a:r>
            <a:r>
              <a:rPr lang="en-US" b="1" dirty="0">
                <a:solidFill>
                  <a:schemeClr val="tx1"/>
                </a:solidFill>
              </a:rPr>
              <a:t>: The satellites are also used for the purpose of communications in respect of television, phones (cellular as well as others), the Internet, beepers, etc. Communications Satellites have been around since 1958. </a:t>
            </a:r>
          </a:p>
          <a:p>
            <a:pPr>
              <a:lnSpc>
                <a:spcPct val="150000"/>
              </a:lnSpc>
              <a:buFont typeface="Arial" panose="020B0604020202020204" pitchFamily="34" charset="0"/>
              <a:buChar char="•"/>
            </a:pPr>
            <a:r>
              <a:rPr lang="en-US" b="1" dirty="0">
                <a:solidFill>
                  <a:schemeClr val="tx1"/>
                </a:solidFill>
              </a:rPr>
              <a:t>One of the best known uses of communications satellites is for the radio/ television transmission.</a:t>
            </a:r>
          </a:p>
          <a:p>
            <a:pPr>
              <a:lnSpc>
                <a:spcPct val="150000"/>
              </a:lnSpc>
              <a:buFont typeface="Arial" panose="020B0604020202020204" pitchFamily="34" charset="0"/>
              <a:buChar char="•"/>
            </a:pPr>
            <a:r>
              <a:rPr lang="en-US" b="1" dirty="0">
                <a:solidFill>
                  <a:schemeClr val="tx1"/>
                </a:solidFill>
              </a:rPr>
              <a:t>Satellites facilitate high bandwidth, which in turn allow easy sending of television broadcasts. In addition, developments in broadcast technology allow different types of transmissions to be sent, taking advantage of sharing the same satellite signal. </a:t>
            </a:r>
          </a:p>
          <a:p>
            <a:pPr>
              <a:lnSpc>
                <a:spcPct val="150000"/>
              </a:lnSpc>
              <a:buFont typeface="Arial" panose="020B0604020202020204" pitchFamily="34" charset="0"/>
              <a:buChar char="•"/>
            </a:pPr>
            <a:r>
              <a:rPr lang="en-US" b="1" dirty="0" smtClean="0">
                <a:solidFill>
                  <a:schemeClr val="tx1"/>
                </a:solidFill>
              </a:rPr>
              <a:t>Communications satellites not only help out a person in distress but also allow a person walking on the street in Mumbai to use the cellular phone to speak with someone in Mexico or some other place.</a:t>
            </a:r>
          </a:p>
          <a:p>
            <a:pPr>
              <a:lnSpc>
                <a:spcPct val="150000"/>
              </a:lnSpc>
              <a:buFont typeface="Arial" panose="020B0604020202020204" pitchFamily="34" charset="0"/>
              <a:buChar char="•"/>
            </a:pPr>
            <a:r>
              <a:rPr lang="en-US" b="1" dirty="0" smtClean="0">
                <a:solidFill>
                  <a:schemeClr val="tx1"/>
                </a:solidFill>
              </a:rPr>
              <a:t> More and more satellites are being launched each year to support new and ‘growing uses for business, military and communication needs. </a:t>
            </a:r>
            <a:endParaRPr lang="en-IN" b="1" dirty="0">
              <a:solidFill>
                <a:schemeClr val="tx1"/>
              </a:solidFill>
            </a:endParaRPr>
          </a:p>
        </p:txBody>
      </p:sp>
    </p:spTree>
    <p:extLst>
      <p:ext uri="{BB962C8B-B14F-4D97-AF65-F5344CB8AC3E}">
        <p14:creationId xmlns:p14="http://schemas.microsoft.com/office/powerpoint/2010/main" val="1708106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57DE44-EC60-43C0-963F-F3EA1723B290}"/>
              </a:ext>
            </a:extLst>
          </p:cNvPr>
          <p:cNvSpPr>
            <a:spLocks noGrp="1"/>
          </p:cNvSpPr>
          <p:nvPr>
            <p:ph idx="1"/>
          </p:nvPr>
        </p:nvSpPr>
        <p:spPr>
          <a:xfrm>
            <a:off x="762001" y="791570"/>
            <a:ext cx="9091683" cy="5881604"/>
          </a:xfrm>
        </p:spPr>
        <p:txBody>
          <a:bodyPr>
            <a:normAutofit fontScale="77500" lnSpcReduction="20000"/>
          </a:bodyPr>
          <a:lstStyle/>
          <a:p>
            <a:pPr marL="514350" indent="-514350">
              <a:lnSpc>
                <a:spcPct val="150000"/>
              </a:lnSpc>
              <a:buFont typeface="+mj-lt"/>
              <a:buAutoNum type="arabicPeriod" startAt="4"/>
            </a:pPr>
            <a:r>
              <a:rPr lang="en-US" sz="2800" b="1" dirty="0" smtClean="0">
                <a:solidFill>
                  <a:schemeClr val="tx1"/>
                </a:solidFill>
              </a:rPr>
              <a:t>Scientific </a:t>
            </a:r>
            <a:r>
              <a:rPr lang="en-US" sz="2800" b="1" dirty="0">
                <a:solidFill>
                  <a:schemeClr val="tx1"/>
                </a:solidFill>
              </a:rPr>
              <a:t>Research: Certain satellites are important for scientific research. These satellites gather data for scientific analysis. </a:t>
            </a:r>
          </a:p>
          <a:p>
            <a:pPr>
              <a:lnSpc>
                <a:spcPct val="150000"/>
              </a:lnSpc>
              <a:buFont typeface="Arial" panose="020B0604020202020204" pitchFamily="34" charset="0"/>
              <a:buChar char="•"/>
            </a:pPr>
            <a:r>
              <a:rPr lang="en-US" sz="2800" b="1" dirty="0">
                <a:solidFill>
                  <a:schemeClr val="tx1"/>
                </a:solidFill>
              </a:rPr>
              <a:t>These satellites are able to record data without the interference of gases, lights, and magnetic fields produced on earth. </a:t>
            </a:r>
          </a:p>
          <a:p>
            <a:pPr marL="0" indent="0">
              <a:lnSpc>
                <a:spcPct val="150000"/>
              </a:lnSpc>
              <a:buNone/>
            </a:pPr>
            <a:endParaRPr lang="en-US" sz="2800" b="1" dirty="0">
              <a:solidFill>
                <a:schemeClr val="tx1"/>
              </a:solidFill>
            </a:endParaRPr>
          </a:p>
          <a:p>
            <a:pPr marL="514350" indent="-514350">
              <a:lnSpc>
                <a:spcPct val="150000"/>
              </a:lnSpc>
              <a:buFont typeface="+mj-lt"/>
              <a:buAutoNum type="arabicPeriod" startAt="5"/>
            </a:pPr>
            <a:r>
              <a:rPr lang="en-US" sz="2800" b="1" dirty="0" smtClean="0">
                <a:solidFill>
                  <a:schemeClr val="tx1"/>
                </a:solidFill>
              </a:rPr>
              <a:t>Observation </a:t>
            </a:r>
            <a:r>
              <a:rPr lang="en-US" sz="2800" b="1" dirty="0">
                <a:solidFill>
                  <a:schemeClr val="tx1"/>
                </a:solidFill>
              </a:rPr>
              <a:t>of Earth’s Surface: Observation satellites help to observe many features of the earth’s surface. Scientists use earth observation satellites to locate mineral deposits, to determine the location and size of freshwater supplies and to detect the spread of disease in crops and forests.</a:t>
            </a:r>
          </a:p>
          <a:p>
            <a:pPr>
              <a:lnSpc>
                <a:spcPct val="150000"/>
              </a:lnSpc>
              <a:buFont typeface="Arial" panose="020B0604020202020204" pitchFamily="34" charset="0"/>
              <a:buChar char="•"/>
            </a:pPr>
            <a:r>
              <a:rPr lang="en-US" sz="2800" b="1" dirty="0">
                <a:solidFill>
                  <a:schemeClr val="tx1"/>
                </a:solidFill>
              </a:rPr>
              <a:t>For instance, The U.S. satellites of the LANDSAT and SEASAT series find such data. </a:t>
            </a:r>
            <a:endParaRPr lang="en-IN" sz="2800" b="1" dirty="0">
              <a:solidFill>
                <a:schemeClr val="tx1"/>
              </a:solidFill>
            </a:endParaRPr>
          </a:p>
        </p:txBody>
      </p:sp>
    </p:spTree>
    <p:extLst>
      <p:ext uri="{BB962C8B-B14F-4D97-AF65-F5344CB8AC3E}">
        <p14:creationId xmlns:p14="http://schemas.microsoft.com/office/powerpoint/2010/main" val="1607877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5621A7C-187A-463A-A850-556BDD531C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0794" y="1027906"/>
            <a:ext cx="4721679" cy="5554916"/>
          </a:xfrm>
          <a:prstGeom prst="rect">
            <a:avLst/>
          </a:prstGeom>
          <a:ln>
            <a:noFill/>
          </a:ln>
          <a:effectLst>
            <a:softEdge rad="112500"/>
          </a:effectLst>
        </p:spPr>
      </p:pic>
      <p:sp>
        <p:nvSpPr>
          <p:cNvPr id="2" name="Title 1">
            <a:extLst>
              <a:ext uri="{FF2B5EF4-FFF2-40B4-BE49-F238E27FC236}">
                <a16:creationId xmlns="" xmlns:a16="http://schemas.microsoft.com/office/drawing/2014/main" id="{53B78432-162D-45BE-B581-EB9C49C7D1BA}"/>
              </a:ext>
            </a:extLst>
          </p:cNvPr>
          <p:cNvSpPr>
            <a:spLocks noGrp="1"/>
          </p:cNvSpPr>
          <p:nvPr>
            <p:ph type="title"/>
          </p:nvPr>
        </p:nvSpPr>
        <p:spPr>
          <a:xfrm>
            <a:off x="768705" y="499533"/>
            <a:ext cx="10661294" cy="1915336"/>
          </a:xfrm>
        </p:spPr>
        <p:txBody>
          <a:bodyPr/>
          <a:lstStyle/>
          <a:p>
            <a:r>
              <a:rPr lang="en-IN" dirty="0">
                <a:solidFill>
                  <a:schemeClr val="tx1"/>
                </a:solidFill>
              </a:rPr>
              <a:t>LASER TECHNOLOGY </a:t>
            </a:r>
          </a:p>
        </p:txBody>
      </p:sp>
      <p:sp>
        <p:nvSpPr>
          <p:cNvPr id="3" name="Content Placeholder 2">
            <a:extLst>
              <a:ext uri="{FF2B5EF4-FFF2-40B4-BE49-F238E27FC236}">
                <a16:creationId xmlns="" xmlns:a16="http://schemas.microsoft.com/office/drawing/2014/main" id="{7D74B94E-535B-4B9D-9515-73D8819108EA}"/>
              </a:ext>
            </a:extLst>
          </p:cNvPr>
          <p:cNvSpPr>
            <a:spLocks noGrp="1"/>
          </p:cNvSpPr>
          <p:nvPr>
            <p:ph idx="1"/>
          </p:nvPr>
        </p:nvSpPr>
        <p:spPr>
          <a:xfrm>
            <a:off x="531846" y="1931438"/>
            <a:ext cx="6727370" cy="4430452"/>
          </a:xfrm>
        </p:spPr>
        <p:txBody>
          <a:bodyPr>
            <a:normAutofit fontScale="92500" lnSpcReduction="10000"/>
          </a:bodyPr>
          <a:lstStyle/>
          <a:p>
            <a:pPr>
              <a:buFont typeface="Arial" panose="020B0604020202020204" pitchFamily="34" charset="0"/>
              <a:buChar char="•"/>
            </a:pPr>
            <a:r>
              <a:rPr lang="en-US" b="1" dirty="0">
                <a:solidFill>
                  <a:schemeClr val="tx1"/>
                </a:solidFill>
              </a:rPr>
              <a:t>Laser devices use light to store, transfer, or print images and text; they are also used in a wide range of other applications, including surgery and weaponry. The coherent radiation of the laser gives it special strength. </a:t>
            </a:r>
          </a:p>
          <a:p>
            <a:pPr>
              <a:buFont typeface="Arial" panose="020B0604020202020204" pitchFamily="34" charset="0"/>
              <a:buChar char="•"/>
            </a:pPr>
            <a:r>
              <a:rPr lang="en-US" b="1" dirty="0">
                <a:solidFill>
                  <a:schemeClr val="tx1"/>
                </a:solidFill>
              </a:rPr>
              <a:t>The first working laser was demonstrated on May 16, 1960 by  Theodore Maiman at Hughes Research Laboratories. Since then, lasers have become a multi-billion dollar industry. </a:t>
            </a:r>
          </a:p>
          <a:p>
            <a:pPr>
              <a:buFont typeface="Arial" panose="020B0604020202020204" pitchFamily="34" charset="0"/>
              <a:buChar char="•"/>
            </a:pPr>
            <a:r>
              <a:rPr lang="en-US" b="1" dirty="0">
                <a:solidFill>
                  <a:schemeClr val="tx1"/>
                </a:solidFill>
              </a:rPr>
              <a:t>In industry, lasers are used for cutting steel and other metals and for inscribing patterns (such as the letters on computer keyboards). </a:t>
            </a:r>
          </a:p>
          <a:p>
            <a:pPr>
              <a:buFont typeface="Arial" panose="020B0604020202020204" pitchFamily="34" charset="0"/>
              <a:buChar char="•"/>
            </a:pPr>
            <a:r>
              <a:rPr lang="en-US" b="1" dirty="0">
                <a:solidFill>
                  <a:schemeClr val="tx1"/>
                </a:solidFill>
              </a:rPr>
              <a:t>Lasers are also commonly used in various fields in science, especially spectroscopy, typically because of their well-defined wavelength or short pulse duration in the case of pulsed lasers.</a:t>
            </a:r>
            <a:endParaRPr lang="en-IN" b="1" dirty="0">
              <a:solidFill>
                <a:schemeClr val="tx1"/>
              </a:solidFill>
            </a:endParaRPr>
          </a:p>
        </p:txBody>
      </p:sp>
    </p:spTree>
    <p:extLst>
      <p:ext uri="{BB962C8B-B14F-4D97-AF65-F5344CB8AC3E}">
        <p14:creationId xmlns:p14="http://schemas.microsoft.com/office/powerpoint/2010/main" val="2951414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57DE44-EC60-43C0-963F-F3EA1723B290}"/>
              </a:ext>
            </a:extLst>
          </p:cNvPr>
          <p:cNvSpPr>
            <a:spLocks noGrp="1"/>
          </p:cNvSpPr>
          <p:nvPr>
            <p:ph idx="1"/>
          </p:nvPr>
        </p:nvSpPr>
        <p:spPr>
          <a:xfrm>
            <a:off x="846306" y="1037230"/>
            <a:ext cx="9048321" cy="5499757"/>
          </a:xfrm>
        </p:spPr>
        <p:txBody>
          <a:bodyPr>
            <a:normAutofit fontScale="77500" lnSpcReduction="20000"/>
          </a:bodyPr>
          <a:lstStyle/>
          <a:p>
            <a:pPr marL="514350" indent="-514350">
              <a:lnSpc>
                <a:spcPct val="150000"/>
              </a:lnSpc>
              <a:buFont typeface="+mj-lt"/>
              <a:buAutoNum type="arabicPeriod" startAt="6"/>
            </a:pPr>
            <a:r>
              <a:rPr lang="en-US" sz="2800" b="1" dirty="0" smtClean="0">
                <a:solidFill>
                  <a:schemeClr val="tx1"/>
                </a:solidFill>
              </a:rPr>
              <a:t>Business </a:t>
            </a:r>
            <a:r>
              <a:rPr lang="en-US" sz="2800" b="1" dirty="0">
                <a:solidFill>
                  <a:schemeClr val="tx1"/>
                </a:solidFill>
              </a:rPr>
              <a:t>Logistics : A growing number of companies like AirTrak that dispatch fleets of delivery or repair trucks are tracking their vehicles via GPS in order to monitor their employees’ whereabouts and determine who to send to what job site. </a:t>
            </a:r>
          </a:p>
          <a:p>
            <a:pPr marL="514350" indent="-514350">
              <a:lnSpc>
                <a:spcPct val="150000"/>
              </a:lnSpc>
              <a:buFont typeface="+mj-lt"/>
              <a:buAutoNum type="arabicPeriod" startAt="7"/>
            </a:pPr>
            <a:r>
              <a:rPr lang="en-US" sz="2800" b="1" dirty="0" smtClean="0">
                <a:solidFill>
                  <a:schemeClr val="tx1"/>
                </a:solidFill>
              </a:rPr>
              <a:t>Farming</a:t>
            </a:r>
            <a:r>
              <a:rPr lang="en-US" sz="2800" b="1" dirty="0">
                <a:solidFill>
                  <a:schemeClr val="tx1"/>
                </a:solidFill>
              </a:rPr>
              <a:t>: In USA, GPS sensors are attached to tractors. These sensors help in navigation at night and during periods of poor visibility. </a:t>
            </a:r>
          </a:p>
          <a:p>
            <a:pPr marL="514350" indent="-514350">
              <a:lnSpc>
                <a:spcPct val="150000"/>
              </a:lnSpc>
              <a:buFont typeface="+mj-lt"/>
              <a:buAutoNum type="arabicPeriod" startAt="8"/>
            </a:pPr>
            <a:r>
              <a:rPr lang="en-US" sz="2800" b="1" dirty="0" smtClean="0">
                <a:solidFill>
                  <a:schemeClr val="tx1"/>
                </a:solidFill>
              </a:rPr>
              <a:t>Rescue </a:t>
            </a:r>
            <a:r>
              <a:rPr lang="en-US" sz="2800" b="1" dirty="0">
                <a:solidFill>
                  <a:schemeClr val="tx1"/>
                </a:solidFill>
              </a:rPr>
              <a:t>and Relief Measures: GPs assists in search and rescue efforts, and speeding the delivery of emergency services and disaster relief. </a:t>
            </a:r>
          </a:p>
          <a:p>
            <a:pPr marL="514350" indent="-514350">
              <a:lnSpc>
                <a:spcPct val="150000"/>
              </a:lnSpc>
              <a:buFont typeface="+mj-lt"/>
              <a:buAutoNum type="arabicPeriod" startAt="9"/>
            </a:pPr>
            <a:r>
              <a:rPr lang="en-US" sz="2800" b="1" dirty="0" smtClean="0">
                <a:solidFill>
                  <a:schemeClr val="tx1"/>
                </a:solidFill>
              </a:rPr>
              <a:t>Lost </a:t>
            </a:r>
            <a:r>
              <a:rPr lang="en-US" sz="2800" b="1" dirty="0">
                <a:solidFill>
                  <a:schemeClr val="tx1"/>
                </a:solidFill>
              </a:rPr>
              <a:t>Pets : Several companies sell implants for the family pet: like cats and dogs. A tracking device can be easily embedded under a pet’s skin. </a:t>
            </a:r>
          </a:p>
        </p:txBody>
      </p:sp>
    </p:spTree>
    <p:extLst>
      <p:ext uri="{BB962C8B-B14F-4D97-AF65-F5344CB8AC3E}">
        <p14:creationId xmlns:p14="http://schemas.microsoft.com/office/powerpoint/2010/main" val="37074924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57DE44-EC60-43C0-963F-F3EA1723B290}"/>
              </a:ext>
            </a:extLst>
          </p:cNvPr>
          <p:cNvSpPr>
            <a:spLocks noGrp="1"/>
          </p:cNvSpPr>
          <p:nvPr>
            <p:ph idx="1"/>
          </p:nvPr>
        </p:nvSpPr>
        <p:spPr>
          <a:xfrm>
            <a:off x="846306" y="1037230"/>
            <a:ext cx="9048321" cy="5499757"/>
          </a:xfrm>
        </p:spPr>
        <p:txBody>
          <a:bodyPr>
            <a:normAutofit/>
          </a:bodyPr>
          <a:lstStyle/>
          <a:p>
            <a:pPr marL="457200" indent="-457200">
              <a:lnSpc>
                <a:spcPct val="150000"/>
              </a:lnSpc>
              <a:buFont typeface="+mj-lt"/>
              <a:buAutoNum type="arabicPeriod" startAt="10"/>
            </a:pPr>
            <a:r>
              <a:rPr lang="en-US" b="1" dirty="0" smtClean="0">
                <a:solidFill>
                  <a:schemeClr val="tx1"/>
                </a:solidFill>
              </a:rPr>
              <a:t>Personal </a:t>
            </a:r>
            <a:r>
              <a:rPr lang="en-US" b="1" dirty="0">
                <a:solidFill>
                  <a:schemeClr val="tx1"/>
                </a:solidFill>
              </a:rPr>
              <a:t>Emergencies : Applied Digital Solutions has a GPS device called the “Digital Angel,” which is worn on a watch or taped to a person’s body. </a:t>
            </a:r>
            <a:endParaRPr lang="en-IN" b="1" dirty="0">
              <a:solidFill>
                <a:schemeClr val="tx1"/>
              </a:solidFill>
            </a:endParaRPr>
          </a:p>
          <a:p>
            <a:pPr marL="457200" indent="-457200">
              <a:lnSpc>
                <a:spcPct val="150000"/>
              </a:lnSpc>
              <a:buFont typeface="+mj-lt"/>
              <a:buAutoNum type="arabicPeriod" startAt="10"/>
            </a:pPr>
            <a:r>
              <a:rPr lang="en-US" b="1" dirty="0" smtClean="0">
                <a:solidFill>
                  <a:schemeClr val="tx1"/>
                </a:solidFill>
              </a:rPr>
              <a:t>Prevention </a:t>
            </a:r>
            <a:r>
              <a:rPr lang="en-US" b="1" dirty="0">
                <a:solidFill>
                  <a:schemeClr val="tx1"/>
                </a:solidFill>
              </a:rPr>
              <a:t>of Car Theft: By installing a tracking device on a vehicle, the location of it can always be known. The vehicle can be easily recovered, but the device will also act as a deterrent for thieves. </a:t>
            </a:r>
          </a:p>
          <a:p>
            <a:pPr marL="457200" indent="-457200">
              <a:lnSpc>
                <a:spcPct val="150000"/>
              </a:lnSpc>
              <a:buFont typeface="+mj-lt"/>
              <a:buAutoNum type="arabicPeriod" startAt="10"/>
            </a:pPr>
            <a:r>
              <a:rPr lang="en-US" b="1" dirty="0" smtClean="0">
                <a:solidFill>
                  <a:schemeClr val="tx1"/>
                </a:solidFill>
              </a:rPr>
              <a:t>Police </a:t>
            </a:r>
            <a:r>
              <a:rPr lang="en-US" b="1" dirty="0">
                <a:solidFill>
                  <a:schemeClr val="tx1"/>
                </a:solidFill>
              </a:rPr>
              <a:t>&amp; Private Detectives: Police can benefit by attaching tracking devices to vehicles during investigations, allowing them to easily track movement and come up with solid evidence. </a:t>
            </a:r>
          </a:p>
        </p:txBody>
      </p:sp>
    </p:spTree>
    <p:extLst>
      <p:ext uri="{BB962C8B-B14F-4D97-AF65-F5344CB8AC3E}">
        <p14:creationId xmlns:p14="http://schemas.microsoft.com/office/powerpoint/2010/main" val="4011228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058F3AD-9582-48B0-A39F-A6184B660B8A}"/>
              </a:ext>
            </a:extLst>
          </p:cNvPr>
          <p:cNvSpPr>
            <a:spLocks noGrp="1"/>
          </p:cNvSpPr>
          <p:nvPr>
            <p:ph idx="1"/>
          </p:nvPr>
        </p:nvSpPr>
        <p:spPr>
          <a:xfrm>
            <a:off x="657224" y="955343"/>
            <a:ext cx="9128221" cy="5717831"/>
          </a:xfrm>
        </p:spPr>
        <p:txBody>
          <a:bodyPr>
            <a:normAutofit/>
          </a:bodyPr>
          <a:lstStyle/>
          <a:p>
            <a:pPr marL="457200" indent="-457200">
              <a:lnSpc>
                <a:spcPct val="150000"/>
              </a:lnSpc>
              <a:buFont typeface="+mj-lt"/>
              <a:buAutoNum type="arabicPeriod" startAt="13"/>
            </a:pPr>
            <a:r>
              <a:rPr lang="en-US" b="1" dirty="0" smtClean="0">
                <a:solidFill>
                  <a:schemeClr val="tx1"/>
                </a:solidFill>
              </a:rPr>
              <a:t>Hiking </a:t>
            </a:r>
            <a:r>
              <a:rPr lang="en-US" b="1" dirty="0">
                <a:solidFill>
                  <a:schemeClr val="tx1"/>
                </a:solidFill>
              </a:rPr>
              <a:t>and Camping: Hikers often venture into uncharted areas. With a GPS device, hikers who get lost can be recovered quickly should they ever come up missing. Similar to hikers, camping enthusiasts who bring a tracking device with them are less likely to get lost without being rescued. </a:t>
            </a:r>
          </a:p>
          <a:p>
            <a:pPr marL="457200" indent="-457200">
              <a:lnSpc>
                <a:spcPct val="150000"/>
              </a:lnSpc>
              <a:buFont typeface="+mj-lt"/>
              <a:buAutoNum type="arabicPeriod" startAt="13"/>
            </a:pPr>
            <a:r>
              <a:rPr lang="en-US" b="1" dirty="0" smtClean="0">
                <a:solidFill>
                  <a:schemeClr val="tx1"/>
                </a:solidFill>
              </a:rPr>
              <a:t>Mobiles </a:t>
            </a:r>
            <a:r>
              <a:rPr lang="en-US" b="1" dirty="0">
                <a:solidFill>
                  <a:schemeClr val="tx1"/>
                </a:solidFill>
              </a:rPr>
              <a:t>and Automobiles: The GPS device in mobiles and automobiles help the owners to locate the streets, places, restaurants, and so on. </a:t>
            </a:r>
            <a:endParaRPr lang="en-IN" b="1" dirty="0">
              <a:solidFill>
                <a:schemeClr val="tx1"/>
              </a:solidFill>
            </a:endParaRPr>
          </a:p>
        </p:txBody>
      </p:sp>
    </p:spTree>
    <p:extLst>
      <p:ext uri="{BB962C8B-B14F-4D97-AF65-F5344CB8AC3E}">
        <p14:creationId xmlns:p14="http://schemas.microsoft.com/office/powerpoint/2010/main" val="1527373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t="-16000" b="-1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05A1A5-59A4-4444-B0FE-0815906C0541}"/>
              </a:ext>
            </a:extLst>
          </p:cNvPr>
          <p:cNvSpPr>
            <a:spLocks noGrp="1"/>
          </p:cNvSpPr>
          <p:nvPr>
            <p:ph type="title"/>
          </p:nvPr>
        </p:nvSpPr>
        <p:spPr>
          <a:xfrm>
            <a:off x="657224" y="499533"/>
            <a:ext cx="10772775" cy="660527"/>
          </a:xfrm>
        </p:spPr>
        <p:txBody>
          <a:bodyPr>
            <a:noAutofit/>
          </a:bodyPr>
          <a:lstStyle/>
          <a:p>
            <a:pPr algn="ctr"/>
            <a:r>
              <a:rPr lang="en-IN" sz="4000" dirty="0">
                <a:solidFill>
                  <a:schemeClr val="tx1"/>
                </a:solidFill>
              </a:rPr>
              <a:t>INFORMATION AND COMMUNICATION TECHNOLOGY </a:t>
            </a:r>
          </a:p>
        </p:txBody>
      </p:sp>
      <p:sp>
        <p:nvSpPr>
          <p:cNvPr id="3" name="Content Placeholder 2">
            <a:extLst>
              <a:ext uri="{FF2B5EF4-FFF2-40B4-BE49-F238E27FC236}">
                <a16:creationId xmlns="" xmlns:a16="http://schemas.microsoft.com/office/drawing/2014/main" id="{8DE04BAC-5C63-484B-ADC9-CDBA759EC243}"/>
              </a:ext>
            </a:extLst>
          </p:cNvPr>
          <p:cNvSpPr>
            <a:spLocks noGrp="1"/>
          </p:cNvSpPr>
          <p:nvPr>
            <p:ph idx="1"/>
          </p:nvPr>
        </p:nvSpPr>
        <p:spPr>
          <a:xfrm>
            <a:off x="943828" y="1392073"/>
            <a:ext cx="9155515" cy="4993690"/>
          </a:xfrm>
        </p:spPr>
        <p:txBody>
          <a:bodyPr>
            <a:normAutofit lnSpcReduction="10000"/>
          </a:bodyPr>
          <a:lstStyle/>
          <a:p>
            <a:pPr>
              <a:buFont typeface="Arial" panose="020B0604020202020204" pitchFamily="34" charset="0"/>
              <a:buChar char="•"/>
            </a:pPr>
            <a:r>
              <a:rPr lang="en-US" b="1" i="0" dirty="0">
                <a:solidFill>
                  <a:schemeClr val="tx1"/>
                </a:solidFill>
                <a:effectLst/>
              </a:rPr>
              <a:t>Information and Communication Technology can simply be defined in its simplest form as an electronic medium for creating, storing, manipulating receiving and sending information from one place to another. </a:t>
            </a:r>
          </a:p>
          <a:p>
            <a:pPr>
              <a:buFont typeface="Arial" panose="020B0604020202020204" pitchFamily="34" charset="0"/>
              <a:buChar char="•"/>
            </a:pPr>
            <a:r>
              <a:rPr lang="en-US" b="1" i="0" dirty="0">
                <a:solidFill>
                  <a:schemeClr val="tx1"/>
                </a:solidFill>
                <a:effectLst/>
              </a:rPr>
              <a:t>Although ICT is just one among many different types of technologies, it has achieved a special prominence in technology and engineering literacy because familiarity and facility with ICT is essential in virtually every profession in modern society, and its importance is expected to grow over the coming decades.</a:t>
            </a:r>
          </a:p>
          <a:p>
            <a:pPr>
              <a:buFont typeface="Arial" panose="020B0604020202020204" pitchFamily="34" charset="0"/>
              <a:buChar char="•"/>
            </a:pPr>
            <a:r>
              <a:rPr lang="en-US" b="1" i="0" dirty="0">
                <a:solidFill>
                  <a:schemeClr val="tx1"/>
                </a:solidFill>
                <a:effectLst/>
              </a:rPr>
              <a:t>Moving far beyond traditional text-based communication methods, the common language of global information sources and communication has broadened to include vast collections of images, music, video, and other media. </a:t>
            </a:r>
          </a:p>
          <a:p>
            <a:pPr>
              <a:buFont typeface="Arial" panose="020B0604020202020204" pitchFamily="34" charset="0"/>
              <a:buChar char="•"/>
            </a:pPr>
            <a:r>
              <a:rPr lang="en-US" b="1" i="0" dirty="0">
                <a:solidFill>
                  <a:schemeClr val="tx1"/>
                </a:solidFill>
                <a:effectLst/>
              </a:rPr>
              <a:t>Computers, networks, telecommunications, and media support collaboration, expression, and dissemination ranging from data organization and analysis, research, scholarship, and the arts to peer interactions. </a:t>
            </a:r>
            <a:endParaRPr lang="en-IN" b="1" dirty="0">
              <a:solidFill>
                <a:schemeClr val="tx1"/>
              </a:solidFill>
            </a:endParaRPr>
          </a:p>
        </p:txBody>
      </p:sp>
    </p:spTree>
    <p:extLst>
      <p:ext uri="{BB962C8B-B14F-4D97-AF65-F5344CB8AC3E}">
        <p14:creationId xmlns:p14="http://schemas.microsoft.com/office/powerpoint/2010/main" val="1068284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t="-16000" b="-1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D26053-24CE-4656-A242-4B6DEB9C5E99}"/>
              </a:ext>
            </a:extLst>
          </p:cNvPr>
          <p:cNvSpPr>
            <a:spLocks noGrp="1"/>
          </p:cNvSpPr>
          <p:nvPr>
            <p:ph type="title"/>
          </p:nvPr>
        </p:nvSpPr>
        <p:spPr>
          <a:xfrm>
            <a:off x="657224" y="499533"/>
            <a:ext cx="10772775" cy="1247380"/>
          </a:xfrm>
        </p:spPr>
        <p:txBody>
          <a:bodyPr>
            <a:normAutofit fontScale="90000"/>
          </a:bodyPr>
          <a:lstStyle/>
          <a:p>
            <a:pPr algn="ctr"/>
            <a:r>
              <a:rPr lang="en-IN" dirty="0">
                <a:solidFill>
                  <a:schemeClr val="tx1"/>
                </a:solidFill>
              </a:rPr>
              <a:t>ADVANTAGES </a:t>
            </a:r>
            <a:r>
              <a:rPr lang="en-IN" dirty="0" smtClean="0">
                <a:solidFill>
                  <a:schemeClr val="tx1"/>
                </a:solidFill>
              </a:rPr>
              <a:t>OF INFORMATION </a:t>
            </a:r>
            <a:r>
              <a:rPr lang="en-IN" dirty="0">
                <a:solidFill>
                  <a:schemeClr val="tx1"/>
                </a:solidFill>
              </a:rPr>
              <a:t>AND COMMUNICATION TECHNOLOGY </a:t>
            </a:r>
          </a:p>
        </p:txBody>
      </p:sp>
      <p:sp>
        <p:nvSpPr>
          <p:cNvPr id="3" name="Content Placeholder 2">
            <a:extLst>
              <a:ext uri="{FF2B5EF4-FFF2-40B4-BE49-F238E27FC236}">
                <a16:creationId xmlns="" xmlns:a16="http://schemas.microsoft.com/office/drawing/2014/main" id="{7C2F1B3E-5033-4FF9-BFB8-A8EF4F1CCDB0}"/>
              </a:ext>
            </a:extLst>
          </p:cNvPr>
          <p:cNvSpPr>
            <a:spLocks noGrp="1"/>
          </p:cNvSpPr>
          <p:nvPr>
            <p:ph idx="1"/>
          </p:nvPr>
        </p:nvSpPr>
        <p:spPr>
          <a:xfrm>
            <a:off x="762001" y="1856096"/>
            <a:ext cx="9323695" cy="4656671"/>
          </a:xfrm>
        </p:spPr>
        <p:txBody>
          <a:bodyPr>
            <a:normAutofit fontScale="92500" lnSpcReduction="10000"/>
          </a:bodyPr>
          <a:lstStyle/>
          <a:p>
            <a:pPr marL="457200" indent="-457200">
              <a:buFont typeface="+mj-lt"/>
              <a:buAutoNum type="arabicPeriod"/>
            </a:pPr>
            <a:r>
              <a:rPr lang="en-US" b="1" dirty="0">
                <a:solidFill>
                  <a:schemeClr val="tx1"/>
                </a:solidFill>
              </a:rPr>
              <a:t>Communication – with help of information technologies the instant messaging, emails, voice and video calls becomes quicker, cheaper and much efficient.</a:t>
            </a:r>
          </a:p>
          <a:p>
            <a:pPr marL="457200" indent="-457200">
              <a:buFont typeface="+mj-lt"/>
              <a:buAutoNum type="arabicPeriod"/>
            </a:pPr>
            <a:r>
              <a:rPr lang="en-US" b="1" dirty="0">
                <a:solidFill>
                  <a:schemeClr val="tx1"/>
                </a:solidFill>
              </a:rPr>
              <a:t>Globalization and cultural gap – by implementing information systems we can bring down the linguistic, geographical and some cultural boundaries. </a:t>
            </a:r>
          </a:p>
          <a:p>
            <a:pPr marL="457200" indent="-457200">
              <a:buFont typeface="+mj-lt"/>
              <a:buAutoNum type="arabicPeriod"/>
            </a:pPr>
            <a:r>
              <a:rPr lang="en-US" b="1" dirty="0">
                <a:solidFill>
                  <a:schemeClr val="tx1"/>
                </a:solidFill>
              </a:rPr>
              <a:t>Availability – information systems has made it possible for businesses to be open 24×7 all over the globe. This means that a business can be open anytime anywhere, making purchases from different countries easier and more convenient.</a:t>
            </a:r>
          </a:p>
          <a:p>
            <a:pPr marL="457200" indent="-457200">
              <a:buFont typeface="+mj-lt"/>
              <a:buAutoNum type="arabicPeriod"/>
            </a:pPr>
            <a:r>
              <a:rPr lang="en-US" b="1" dirty="0">
                <a:solidFill>
                  <a:schemeClr val="tx1"/>
                </a:solidFill>
              </a:rPr>
              <a:t>Creation of new types of jobs – one of the best advantages of information systems is the creation of new and interesting jobs. </a:t>
            </a:r>
          </a:p>
          <a:p>
            <a:pPr marL="457200" indent="-457200">
              <a:buFont typeface="+mj-lt"/>
              <a:buAutoNum type="arabicPeriod"/>
            </a:pPr>
            <a:r>
              <a:rPr lang="en-US" b="1" dirty="0">
                <a:solidFill>
                  <a:schemeClr val="tx1"/>
                </a:solidFill>
              </a:rPr>
              <a:t>Cost effectiveness and productivity – the IT application promotes more efficient operation of the company and also improves the supply of information to decision-makers; applying such systems can also play an important role in helping companies to put greater emphasis on information technology in order to gain a competitive advantage. </a:t>
            </a:r>
            <a:endParaRPr lang="en-IN" b="1" dirty="0">
              <a:solidFill>
                <a:schemeClr val="tx1"/>
              </a:solidFill>
            </a:endParaRPr>
          </a:p>
        </p:txBody>
      </p:sp>
    </p:spTree>
    <p:extLst>
      <p:ext uri="{BB962C8B-B14F-4D97-AF65-F5344CB8AC3E}">
        <p14:creationId xmlns:p14="http://schemas.microsoft.com/office/powerpoint/2010/main" val="730891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t="-16000" b="-1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8DC699-A55D-41A1-9857-7712FB122104}"/>
              </a:ext>
            </a:extLst>
          </p:cNvPr>
          <p:cNvSpPr>
            <a:spLocks noGrp="1"/>
          </p:cNvSpPr>
          <p:nvPr>
            <p:ph type="title"/>
          </p:nvPr>
        </p:nvSpPr>
        <p:spPr>
          <a:xfrm>
            <a:off x="657224" y="499533"/>
            <a:ext cx="10772775" cy="1206437"/>
          </a:xfrm>
        </p:spPr>
        <p:txBody>
          <a:bodyPr>
            <a:normAutofit fontScale="90000"/>
          </a:bodyPr>
          <a:lstStyle/>
          <a:p>
            <a:pPr algn="ctr"/>
            <a:r>
              <a:rPr lang="en-IN" dirty="0">
                <a:solidFill>
                  <a:schemeClr val="tx1"/>
                </a:solidFill>
              </a:rPr>
              <a:t>DISADVANTAGES of INFORMATION AND COMMUNICATION </a:t>
            </a:r>
            <a:r>
              <a:rPr lang="en-IN" dirty="0" smtClean="0">
                <a:solidFill>
                  <a:schemeClr val="tx1"/>
                </a:solidFill>
              </a:rPr>
              <a:t>TECHNOLOGY</a:t>
            </a:r>
            <a:endParaRPr lang="en-IN" dirty="0">
              <a:solidFill>
                <a:schemeClr val="tx1"/>
              </a:solidFill>
            </a:endParaRPr>
          </a:p>
        </p:txBody>
      </p:sp>
      <p:sp>
        <p:nvSpPr>
          <p:cNvPr id="3" name="Content Placeholder 2">
            <a:extLst>
              <a:ext uri="{FF2B5EF4-FFF2-40B4-BE49-F238E27FC236}">
                <a16:creationId xmlns="" xmlns:a16="http://schemas.microsoft.com/office/drawing/2014/main" id="{06F1338C-934B-422E-988C-631170365E42}"/>
              </a:ext>
            </a:extLst>
          </p:cNvPr>
          <p:cNvSpPr>
            <a:spLocks noGrp="1"/>
          </p:cNvSpPr>
          <p:nvPr>
            <p:ph idx="1"/>
          </p:nvPr>
        </p:nvSpPr>
        <p:spPr>
          <a:xfrm>
            <a:off x="762001" y="1828800"/>
            <a:ext cx="9310047" cy="4664075"/>
          </a:xfrm>
        </p:spPr>
        <p:txBody>
          <a:bodyPr>
            <a:normAutofit/>
          </a:bodyPr>
          <a:lstStyle/>
          <a:p>
            <a:r>
              <a:rPr lang="en-US" b="1" dirty="0">
                <a:solidFill>
                  <a:schemeClr val="tx1"/>
                </a:solidFill>
              </a:rPr>
              <a:t>1. Expense of Implementation and Maintenance : Setup costs for implementing an information technology system within a home or business can be very costly. Software can training can also take another big bite out of the budget. </a:t>
            </a:r>
          </a:p>
          <a:p>
            <a:r>
              <a:rPr lang="en-US" b="1" dirty="0">
                <a:solidFill>
                  <a:schemeClr val="tx1"/>
                </a:solidFill>
              </a:rPr>
              <a:t>2. Elimination of Jobs : By implementing IT systems into a company, tasks take less time and therefore, employees have more time throughout the day. </a:t>
            </a:r>
          </a:p>
          <a:p>
            <a:r>
              <a:rPr lang="en-US" b="1" dirty="0">
                <a:solidFill>
                  <a:schemeClr val="tx1"/>
                </a:solidFill>
              </a:rPr>
              <a:t>3. Breaches in Security : When information is stored electronically, there are more chances of having security breaches. Hackers are evolving along with technology and they are never up to any good. </a:t>
            </a:r>
            <a:endParaRPr lang="en-IN" b="1" dirty="0">
              <a:solidFill>
                <a:schemeClr val="tx1"/>
              </a:solidFill>
            </a:endParaRPr>
          </a:p>
        </p:txBody>
      </p:sp>
    </p:spTree>
    <p:extLst>
      <p:ext uri="{BB962C8B-B14F-4D97-AF65-F5344CB8AC3E}">
        <p14:creationId xmlns:p14="http://schemas.microsoft.com/office/powerpoint/2010/main" val="892905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t="-16000" b="-1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085893-916D-4518-92FA-10CF1D824F91}"/>
              </a:ext>
            </a:extLst>
          </p:cNvPr>
          <p:cNvSpPr>
            <a:spLocks noGrp="1"/>
          </p:cNvSpPr>
          <p:nvPr>
            <p:ph type="title"/>
          </p:nvPr>
        </p:nvSpPr>
        <p:spPr>
          <a:xfrm>
            <a:off x="629928" y="772488"/>
            <a:ext cx="10772775" cy="687822"/>
          </a:xfrm>
        </p:spPr>
        <p:txBody>
          <a:bodyPr>
            <a:noAutofit/>
          </a:bodyPr>
          <a:lstStyle/>
          <a:p>
            <a:pPr algn="ctr"/>
            <a:r>
              <a:rPr lang="en-IN" sz="4000" dirty="0">
                <a:solidFill>
                  <a:schemeClr val="tx1"/>
                </a:solidFill>
              </a:rPr>
              <a:t>APPLICATION </a:t>
            </a:r>
            <a:r>
              <a:rPr lang="en-IN" sz="4000" dirty="0" smtClean="0">
                <a:solidFill>
                  <a:schemeClr val="tx1"/>
                </a:solidFill>
              </a:rPr>
              <a:t>OF INFORMATION </a:t>
            </a:r>
            <a:r>
              <a:rPr lang="en-IN" sz="4000" dirty="0">
                <a:solidFill>
                  <a:schemeClr val="tx1"/>
                </a:solidFill>
              </a:rPr>
              <a:t>AND COMMUNICATION TECHNOLOGY </a:t>
            </a:r>
          </a:p>
        </p:txBody>
      </p:sp>
      <p:sp>
        <p:nvSpPr>
          <p:cNvPr id="3" name="Content Placeholder 2">
            <a:extLst>
              <a:ext uri="{FF2B5EF4-FFF2-40B4-BE49-F238E27FC236}">
                <a16:creationId xmlns="" xmlns:a16="http://schemas.microsoft.com/office/drawing/2014/main" id="{70DF99A2-21A4-4173-9630-9348438894F9}"/>
              </a:ext>
            </a:extLst>
          </p:cNvPr>
          <p:cNvSpPr>
            <a:spLocks noGrp="1"/>
          </p:cNvSpPr>
          <p:nvPr>
            <p:ph idx="1"/>
          </p:nvPr>
        </p:nvSpPr>
        <p:spPr>
          <a:xfrm>
            <a:off x="762001" y="1760561"/>
            <a:ext cx="9828662" cy="4885899"/>
          </a:xfrm>
        </p:spPr>
        <p:txBody>
          <a:bodyPr>
            <a:normAutofit fontScale="92500"/>
          </a:bodyPr>
          <a:lstStyle/>
          <a:p>
            <a:pPr marL="457200" indent="-457200">
              <a:buFont typeface="+mj-lt"/>
              <a:buAutoNum type="arabicPeriod"/>
            </a:pPr>
            <a:r>
              <a:rPr lang="en-US" b="1" dirty="0" smtClean="0">
                <a:solidFill>
                  <a:schemeClr val="tx1"/>
                </a:solidFill>
              </a:rPr>
              <a:t>Business </a:t>
            </a:r>
            <a:r>
              <a:rPr lang="en-US" b="1" dirty="0">
                <a:solidFill>
                  <a:schemeClr val="tx1"/>
                </a:solidFill>
              </a:rPr>
              <a:t>: Information technology plays an important role in business environment in order to perform tasks effectively. The developments in IT, in communications, electronic service networks and multimedia have opened up new opportunities for corporate world. </a:t>
            </a:r>
          </a:p>
          <a:p>
            <a:pPr marL="457200" indent="-457200">
              <a:buFont typeface="+mj-lt"/>
              <a:buAutoNum type="arabicPeriod"/>
            </a:pPr>
            <a:r>
              <a:rPr lang="en-US" b="1" dirty="0" smtClean="0">
                <a:solidFill>
                  <a:schemeClr val="tx1"/>
                </a:solidFill>
              </a:rPr>
              <a:t>Manufacturing </a:t>
            </a:r>
            <a:r>
              <a:rPr lang="en-US" b="1" dirty="0">
                <a:solidFill>
                  <a:schemeClr val="tx1"/>
                </a:solidFill>
              </a:rPr>
              <a:t>: Corporates are developing a manufacturing society to provide manufacturers, distributors, and researchers with structured methods and practices for implementing technologies in manufacturing environments. </a:t>
            </a:r>
          </a:p>
          <a:p>
            <a:pPr marL="457200" indent="-457200">
              <a:buFont typeface="+mj-lt"/>
              <a:buAutoNum type="arabicPeriod"/>
            </a:pPr>
            <a:r>
              <a:rPr lang="en-US" b="1" dirty="0" smtClean="0">
                <a:solidFill>
                  <a:schemeClr val="tx1"/>
                </a:solidFill>
              </a:rPr>
              <a:t>Mobile </a:t>
            </a:r>
            <a:r>
              <a:rPr lang="en-US" b="1" dirty="0">
                <a:solidFill>
                  <a:schemeClr val="tx1"/>
                </a:solidFill>
              </a:rPr>
              <a:t>Computing : Mobile computing is a technology of wireless networking that uses common frequencies for transmission to permit networked devices move freely within the broadcast coverage area. </a:t>
            </a:r>
          </a:p>
          <a:p>
            <a:pPr marL="457200" indent="-457200">
              <a:buFont typeface="+mj-lt"/>
              <a:buAutoNum type="arabicPeriod"/>
            </a:pPr>
            <a:r>
              <a:rPr lang="en-US" b="1" dirty="0" smtClean="0">
                <a:solidFill>
                  <a:schemeClr val="tx1"/>
                </a:solidFill>
              </a:rPr>
              <a:t>Defense </a:t>
            </a:r>
            <a:r>
              <a:rPr lang="en-US" b="1" dirty="0">
                <a:solidFill>
                  <a:schemeClr val="tx1"/>
                </a:solidFill>
              </a:rPr>
              <a:t>Services : Military operators are restricted in their access to information. Military operators use voice radio or formatted text messages to communicate during crisis. New IT capabilities allow military person to literally converse with computers to create, access and manage information and solve problems. The presence of IT helps to gain relevant information in an organized manner. </a:t>
            </a:r>
          </a:p>
        </p:txBody>
      </p:sp>
    </p:spTree>
    <p:extLst>
      <p:ext uri="{BB962C8B-B14F-4D97-AF65-F5344CB8AC3E}">
        <p14:creationId xmlns:p14="http://schemas.microsoft.com/office/powerpoint/2010/main" val="29940038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t="-16000" b="-16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2358B44-1F55-4780-982D-6C92853863AB}"/>
              </a:ext>
            </a:extLst>
          </p:cNvPr>
          <p:cNvSpPr>
            <a:spLocks noGrp="1"/>
          </p:cNvSpPr>
          <p:nvPr>
            <p:ph idx="1"/>
          </p:nvPr>
        </p:nvSpPr>
        <p:spPr>
          <a:xfrm>
            <a:off x="657224" y="900752"/>
            <a:ext cx="10773157" cy="5695991"/>
          </a:xfrm>
        </p:spPr>
        <p:txBody>
          <a:bodyPr>
            <a:normAutofit/>
          </a:bodyPr>
          <a:lstStyle/>
          <a:p>
            <a:pPr marL="457200" indent="-457200">
              <a:buFont typeface="+mj-lt"/>
              <a:buAutoNum type="arabicPeriod" startAt="5"/>
            </a:pPr>
            <a:r>
              <a:rPr lang="en-US" b="1" dirty="0" smtClean="0">
                <a:solidFill>
                  <a:schemeClr val="tx1"/>
                </a:solidFill>
              </a:rPr>
              <a:t>Media </a:t>
            </a:r>
            <a:r>
              <a:rPr lang="en-US" b="1" dirty="0">
                <a:solidFill>
                  <a:schemeClr val="tx1"/>
                </a:solidFill>
              </a:rPr>
              <a:t>: Computers have been used to for processing and analyzing information. Information technology used in media includes TV, radio, VCR, video cameras, and computers. The print as well as electronic media are benefited from information technology. </a:t>
            </a:r>
          </a:p>
          <a:p>
            <a:pPr marL="457200" indent="-457200">
              <a:buFont typeface="+mj-lt"/>
              <a:buAutoNum type="arabicPeriod" startAt="5"/>
            </a:pPr>
            <a:r>
              <a:rPr lang="en-US" b="1" dirty="0" smtClean="0">
                <a:solidFill>
                  <a:schemeClr val="tx1"/>
                </a:solidFill>
              </a:rPr>
              <a:t>Education </a:t>
            </a:r>
            <a:r>
              <a:rPr lang="en-US" b="1" dirty="0">
                <a:solidFill>
                  <a:schemeClr val="tx1"/>
                </a:solidFill>
              </a:rPr>
              <a:t>: Technology in general has affected the way our learning and the way processes are carried out. Technology is becoming powerful tool for communication, problem solving, and a means of research for learning in education areas.</a:t>
            </a:r>
          </a:p>
          <a:p>
            <a:pPr marL="457200" indent="-457200">
              <a:buFont typeface="+mj-lt"/>
              <a:buAutoNum type="arabicPeriod" startAt="5"/>
            </a:pPr>
            <a:r>
              <a:rPr lang="en-US" b="1" dirty="0" smtClean="0">
                <a:solidFill>
                  <a:schemeClr val="tx1"/>
                </a:solidFill>
              </a:rPr>
              <a:t>Publication </a:t>
            </a:r>
            <a:r>
              <a:rPr lang="en-US" b="1" dirty="0">
                <a:solidFill>
                  <a:schemeClr val="tx1"/>
                </a:solidFill>
              </a:rPr>
              <a:t>: Publishing houses, universities and e-book stores have started to use information written in printed version of books, on their computer screen through the use of technology. E-texts plays an important role in education and research. The files can be downloaded from various websites and can be read on the screen, printed and photocopied. </a:t>
            </a:r>
          </a:p>
          <a:p>
            <a:pPr marL="457200" indent="-457200">
              <a:buFont typeface="+mj-lt"/>
              <a:buAutoNum type="arabicPeriod" startAt="5"/>
            </a:pPr>
            <a:r>
              <a:rPr lang="en-US" b="1" dirty="0" smtClean="0">
                <a:solidFill>
                  <a:schemeClr val="tx1"/>
                </a:solidFill>
              </a:rPr>
              <a:t>Impact </a:t>
            </a:r>
            <a:r>
              <a:rPr lang="en-US" b="1" dirty="0">
                <a:solidFill>
                  <a:schemeClr val="tx1"/>
                </a:solidFill>
              </a:rPr>
              <a:t>on Medicine and Health: ICT can be used in the field of medicine and health. For instance, videoconferencing is a highly useful technology for real-time telemedicine and telenursing applications, such as diagnosis, consulting, transmission of medical images, </a:t>
            </a:r>
            <a:r>
              <a:rPr lang="en-US" b="1" dirty="0" err="1">
                <a:solidFill>
                  <a:schemeClr val="tx1"/>
                </a:solidFill>
              </a:rPr>
              <a:t>etc</a:t>
            </a:r>
            <a:endParaRPr lang="en-IN" b="1" dirty="0">
              <a:solidFill>
                <a:schemeClr val="tx1"/>
              </a:solidFill>
            </a:endParaRPr>
          </a:p>
        </p:txBody>
      </p:sp>
    </p:spTree>
    <p:extLst>
      <p:ext uri="{BB962C8B-B14F-4D97-AF65-F5344CB8AC3E}">
        <p14:creationId xmlns:p14="http://schemas.microsoft.com/office/powerpoint/2010/main" val="1512166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D74B94E-535B-4B9D-9515-73D8819108EA}"/>
              </a:ext>
            </a:extLst>
          </p:cNvPr>
          <p:cNvSpPr>
            <a:spLocks noGrp="1"/>
          </p:cNvSpPr>
          <p:nvPr>
            <p:ph idx="1"/>
          </p:nvPr>
        </p:nvSpPr>
        <p:spPr>
          <a:xfrm>
            <a:off x="531845" y="696035"/>
            <a:ext cx="9444667" cy="5991367"/>
          </a:xfrm>
        </p:spPr>
        <p:txBody>
          <a:bodyPr>
            <a:normAutofit fontScale="92500" lnSpcReduction="20000"/>
          </a:bodyPr>
          <a:lstStyle/>
          <a:p>
            <a:pPr>
              <a:buFont typeface="Arial" panose="020B0604020202020204" pitchFamily="34" charset="0"/>
              <a:buChar char="•"/>
            </a:pPr>
            <a:r>
              <a:rPr lang="en-US" sz="3600" b="1" u="sng" dirty="0">
                <a:solidFill>
                  <a:schemeClr val="tx1"/>
                </a:solidFill>
              </a:rPr>
              <a:t>Design:</a:t>
            </a:r>
          </a:p>
          <a:p>
            <a:pPr>
              <a:buFont typeface="Arial" panose="020B0604020202020204" pitchFamily="34" charset="0"/>
              <a:buChar char="•"/>
            </a:pPr>
            <a:r>
              <a:rPr lang="en-US" b="1" dirty="0">
                <a:solidFill>
                  <a:schemeClr val="tx1"/>
                </a:solidFill>
              </a:rPr>
              <a:t>A laser consists of a gain medium, a mechanism to energize it, and something to provide optical feedback. </a:t>
            </a:r>
          </a:p>
          <a:p>
            <a:pPr>
              <a:buFont typeface="Arial" panose="020B0604020202020204" pitchFamily="34" charset="0"/>
              <a:buChar char="•"/>
            </a:pPr>
            <a:r>
              <a:rPr lang="en-US" b="1" dirty="0">
                <a:solidFill>
                  <a:schemeClr val="tx1"/>
                </a:solidFill>
              </a:rPr>
              <a:t>The gain medium is a material with properties that allow it to amplify light by way of stimulated emission. </a:t>
            </a:r>
          </a:p>
          <a:p>
            <a:pPr>
              <a:buFont typeface="Arial" panose="020B0604020202020204" pitchFamily="34" charset="0"/>
              <a:buChar char="•"/>
            </a:pPr>
            <a:r>
              <a:rPr lang="en-US" b="1" dirty="0">
                <a:solidFill>
                  <a:schemeClr val="tx1"/>
                </a:solidFill>
              </a:rPr>
              <a:t>Light of a specific wavelength that passes through the gain medium is amplified (increases in power). </a:t>
            </a:r>
          </a:p>
          <a:p>
            <a:pPr>
              <a:buFont typeface="Arial" panose="020B0604020202020204" pitchFamily="34" charset="0"/>
              <a:buChar char="•"/>
            </a:pPr>
            <a:r>
              <a:rPr lang="en-US" b="1" dirty="0">
                <a:solidFill>
                  <a:schemeClr val="tx1"/>
                </a:solidFill>
              </a:rPr>
              <a:t>Feedback enables stimulated emission to amplify predominantly the optical frequency at the peak of the gain-frequency curve. </a:t>
            </a:r>
          </a:p>
          <a:p>
            <a:pPr>
              <a:buFont typeface="Arial" panose="020B0604020202020204" pitchFamily="34" charset="0"/>
              <a:buChar char="•"/>
            </a:pPr>
            <a:r>
              <a:rPr lang="en-US" b="1" dirty="0">
                <a:solidFill>
                  <a:schemeClr val="tx1"/>
                </a:solidFill>
              </a:rPr>
              <a:t>As stimulated emission grows, eventually one frequency dominates over all others, meaning that a coherent beam has been formed.</a:t>
            </a:r>
          </a:p>
          <a:p>
            <a:pPr>
              <a:buFont typeface="Arial" panose="020B0604020202020204" pitchFamily="34" charset="0"/>
              <a:buChar char="•"/>
            </a:pPr>
            <a:r>
              <a:rPr lang="en-US" b="1" dirty="0">
                <a:solidFill>
                  <a:schemeClr val="tx1"/>
                </a:solidFill>
              </a:rPr>
              <a:t>The process of stimulated emission is analogous to that of an audio oscillator with positive feedback which can occur, for example, when the speaker in a public-address system is placed in proximity to the microphone. The screech one hears is audio oscillation at the peak of the gain-frequency curve for the amplifier.</a:t>
            </a:r>
          </a:p>
          <a:p>
            <a:pPr>
              <a:buFont typeface="Arial" panose="020B0604020202020204" pitchFamily="34" charset="0"/>
              <a:buChar char="•"/>
            </a:pPr>
            <a:r>
              <a:rPr lang="en-US" b="1" dirty="0">
                <a:solidFill>
                  <a:schemeClr val="tx1"/>
                </a:solidFill>
              </a:rPr>
              <a:t>For the gain medium to amplify light, it needs to be supplied with energy in a process called pumping. The energy is typically supplied as an electric current or as light at a different wavelength. Pump light may be provided by a flash lamp or by another laser</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2439434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D74B94E-535B-4B9D-9515-73D8819108EA}"/>
              </a:ext>
            </a:extLst>
          </p:cNvPr>
          <p:cNvSpPr>
            <a:spLocks noGrp="1"/>
          </p:cNvSpPr>
          <p:nvPr>
            <p:ph idx="1"/>
          </p:nvPr>
        </p:nvSpPr>
        <p:spPr>
          <a:xfrm>
            <a:off x="531845" y="873457"/>
            <a:ext cx="9294543" cy="5488433"/>
          </a:xfrm>
        </p:spPr>
        <p:txBody>
          <a:bodyPr>
            <a:normAutofit lnSpcReduction="10000"/>
          </a:bodyPr>
          <a:lstStyle/>
          <a:p>
            <a:r>
              <a:rPr lang="en-US" b="1" dirty="0">
                <a:solidFill>
                  <a:schemeClr val="tx1"/>
                </a:solidFill>
              </a:rPr>
              <a:t>The most common type of laser uses feedback from an optical cavity—a pair of mirrors on either end of the gain medium. Light bounces back and forth between the mirrors, passing through the gain medium and being amplified each time. </a:t>
            </a:r>
          </a:p>
          <a:p>
            <a:r>
              <a:rPr lang="en-US" b="1" dirty="0">
                <a:solidFill>
                  <a:schemeClr val="tx1"/>
                </a:solidFill>
              </a:rPr>
              <a:t>Typically one of the two mirrors, the output coupler, is partially transparent. </a:t>
            </a:r>
          </a:p>
          <a:p>
            <a:r>
              <a:rPr lang="en-US" b="1" dirty="0">
                <a:solidFill>
                  <a:schemeClr val="tx1"/>
                </a:solidFill>
              </a:rPr>
              <a:t>Some of the light escapes through this mirror. Depending on the design of the cavity (whether the mirrors are flat or curved), the light coming out of the laser may spread out or form a narrow beam. </a:t>
            </a:r>
          </a:p>
          <a:p>
            <a:r>
              <a:rPr lang="en-US" b="1" dirty="0">
                <a:solidFill>
                  <a:schemeClr val="tx1"/>
                </a:solidFill>
              </a:rPr>
              <a:t>In analogy to electronic oscillators, this device is sometimes called a </a:t>
            </a:r>
            <a:r>
              <a:rPr lang="en-US" b="1" i="1" dirty="0">
                <a:solidFill>
                  <a:schemeClr val="tx1"/>
                </a:solidFill>
              </a:rPr>
              <a:t>laser oscillator</a:t>
            </a:r>
            <a:r>
              <a:rPr lang="en-US" b="1" dirty="0">
                <a:solidFill>
                  <a:schemeClr val="tx1"/>
                </a:solidFill>
              </a:rPr>
              <a:t>.</a:t>
            </a:r>
          </a:p>
          <a:p>
            <a:r>
              <a:rPr lang="en-US" b="1" dirty="0">
                <a:solidFill>
                  <a:schemeClr val="tx1"/>
                </a:solidFill>
              </a:rPr>
              <a:t>Most practical lasers contain additional elements that affect properties of the emitted light, such as the polarization, wavelength, and shape of the beam.</a:t>
            </a:r>
          </a:p>
          <a:p>
            <a:endParaRPr lang="en-IN" b="1" dirty="0">
              <a:solidFill>
                <a:schemeClr val="tx1"/>
              </a:solidFill>
            </a:endParaRPr>
          </a:p>
          <a:p>
            <a:r>
              <a:rPr lang="en-IN" b="1" dirty="0">
                <a:solidFill>
                  <a:schemeClr val="tx1"/>
                </a:solidFill>
                <a:highlight>
                  <a:srgbClr val="FFFF00"/>
                </a:highlight>
              </a:rPr>
              <a:t>ADD VIDEO : https://www.youtube.com/watch?v=_zMGqVuhxrE</a:t>
            </a:r>
          </a:p>
          <a:p>
            <a:endParaRPr lang="en-IN" b="1" dirty="0"/>
          </a:p>
        </p:txBody>
      </p:sp>
    </p:spTree>
    <p:extLst>
      <p:ext uri="{BB962C8B-B14F-4D97-AF65-F5344CB8AC3E}">
        <p14:creationId xmlns:p14="http://schemas.microsoft.com/office/powerpoint/2010/main" val="778044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000" b="-6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4FAF1B6-E126-48E4-8A34-9CB3FC68C9EF}"/>
              </a:ext>
            </a:extLst>
          </p:cNvPr>
          <p:cNvSpPr>
            <a:spLocks noGrp="1"/>
          </p:cNvSpPr>
          <p:nvPr>
            <p:ph idx="1"/>
          </p:nvPr>
        </p:nvSpPr>
        <p:spPr>
          <a:xfrm>
            <a:off x="661483" y="1583140"/>
            <a:ext cx="8386983" cy="5076967"/>
          </a:xfrm>
        </p:spPr>
        <p:txBody>
          <a:bodyPr>
            <a:normAutofit lnSpcReduction="10000"/>
          </a:bodyPr>
          <a:lstStyle/>
          <a:p>
            <a:pPr marL="457200" indent="-457200">
              <a:buFont typeface="+mj-lt"/>
              <a:buAutoNum type="arabicPeriod"/>
            </a:pPr>
            <a:r>
              <a:rPr lang="en-US" b="1" dirty="0" smtClean="0">
                <a:solidFill>
                  <a:schemeClr val="tx1"/>
                </a:solidFill>
              </a:rPr>
              <a:t>Gas </a:t>
            </a:r>
            <a:r>
              <a:rPr lang="en-US" b="1" dirty="0">
                <a:solidFill>
                  <a:schemeClr val="tx1"/>
                </a:solidFill>
              </a:rPr>
              <a:t>Lasers : When an electric current is discharged through a gas to produce coherent  </a:t>
            </a:r>
            <a:r>
              <a:rPr lang="en-US" b="1" dirty="0" smtClean="0">
                <a:solidFill>
                  <a:schemeClr val="tx1"/>
                </a:solidFill>
              </a:rPr>
              <a:t>light </a:t>
            </a:r>
            <a:r>
              <a:rPr lang="en-US" b="1" dirty="0">
                <a:solidFill>
                  <a:schemeClr val="tx1"/>
                </a:solidFill>
              </a:rPr>
              <a:t>it forms a gas laser. </a:t>
            </a:r>
            <a:endParaRPr lang="en-US" b="1" dirty="0" smtClean="0">
              <a:solidFill>
                <a:schemeClr val="tx1"/>
              </a:solidFill>
            </a:endParaRPr>
          </a:p>
          <a:p>
            <a:pPr marL="457200" indent="-457200">
              <a:buFont typeface="+mj-lt"/>
              <a:buAutoNum type="arabicPeriod"/>
            </a:pPr>
            <a:endParaRPr lang="en-US" b="1" dirty="0">
              <a:solidFill>
                <a:schemeClr val="tx1"/>
              </a:solidFill>
            </a:endParaRPr>
          </a:p>
          <a:p>
            <a:pPr marL="457200" indent="-457200">
              <a:buFont typeface="+mj-lt"/>
              <a:buAutoNum type="arabicPeriod"/>
            </a:pPr>
            <a:endParaRPr lang="en-US" b="1" dirty="0">
              <a:solidFill>
                <a:schemeClr val="tx1"/>
              </a:solidFill>
            </a:endParaRPr>
          </a:p>
          <a:p>
            <a:pPr marL="457200" indent="-457200">
              <a:buFont typeface="+mj-lt"/>
              <a:buAutoNum type="arabicPeriod"/>
            </a:pPr>
            <a:r>
              <a:rPr lang="en-US" b="1" dirty="0">
                <a:solidFill>
                  <a:schemeClr val="tx1"/>
                </a:solidFill>
              </a:rPr>
              <a:t>Chemical Lasers : A large amount of energy quickly released by chemical reactions constructs chemical lasers. </a:t>
            </a:r>
            <a:endParaRPr lang="en-US" b="1" dirty="0" smtClean="0">
              <a:solidFill>
                <a:schemeClr val="tx1"/>
              </a:solidFill>
            </a:endParaRPr>
          </a:p>
          <a:p>
            <a:pPr marL="457200" indent="-457200">
              <a:buFont typeface="+mj-lt"/>
              <a:buAutoNum type="arabicPeriod"/>
            </a:pPr>
            <a:endParaRPr lang="en-US" b="1" dirty="0" smtClean="0">
              <a:solidFill>
                <a:schemeClr val="tx1"/>
              </a:solidFill>
            </a:endParaRPr>
          </a:p>
          <a:p>
            <a:pPr marL="457200" indent="-457200">
              <a:buFont typeface="+mj-lt"/>
              <a:buAutoNum type="arabicPeriod"/>
            </a:pPr>
            <a:endParaRPr lang="en-US" b="1" dirty="0">
              <a:solidFill>
                <a:schemeClr val="tx1"/>
              </a:solidFill>
            </a:endParaRPr>
          </a:p>
          <a:p>
            <a:pPr marL="457200" indent="-457200">
              <a:buAutoNum type="arabicPeriod"/>
            </a:pPr>
            <a:r>
              <a:rPr lang="en-US" b="1" dirty="0">
                <a:solidFill>
                  <a:schemeClr val="tx1"/>
                </a:solidFill>
              </a:rPr>
              <a:t>Excimer Lasers :Excimers are the molecules which can exist with one atom in an excited electronic state. This laser technology uses special gas laser propelled by electric discharge, where, lasing medium is an excimer or exciplex in modern-day designs. photolithography and LASIK (laser in-situ keratomileusis) eye surgery</a:t>
            </a:r>
            <a:r>
              <a:rPr lang="en-US" b="1" dirty="0" smtClean="0">
                <a:solidFill>
                  <a:schemeClr val="tx1"/>
                </a:solidFill>
              </a:rPr>
              <a:t>.</a:t>
            </a:r>
          </a:p>
          <a:p>
            <a:pPr marL="0" indent="0">
              <a:buNone/>
            </a:pPr>
            <a:endParaRPr lang="en-US" b="1" dirty="0" smtClean="0">
              <a:solidFill>
                <a:schemeClr val="tx1"/>
              </a:solidFill>
            </a:endParaRPr>
          </a:p>
          <a:p>
            <a:pPr marL="0" indent="0">
              <a:buNone/>
            </a:pPr>
            <a:endParaRPr lang="en-US" b="1" dirty="0">
              <a:solidFill>
                <a:schemeClr val="tx1"/>
              </a:solidFill>
            </a:endParaRPr>
          </a:p>
        </p:txBody>
      </p:sp>
      <p:sp>
        <p:nvSpPr>
          <p:cNvPr id="4" name="Title 3"/>
          <p:cNvSpPr>
            <a:spLocks noGrp="1"/>
          </p:cNvSpPr>
          <p:nvPr>
            <p:ph type="title"/>
          </p:nvPr>
        </p:nvSpPr>
        <p:spPr>
          <a:xfrm>
            <a:off x="657224" y="499533"/>
            <a:ext cx="10772775" cy="960777"/>
          </a:xfrm>
        </p:spPr>
        <p:txBody>
          <a:bodyPr/>
          <a:lstStyle/>
          <a:p>
            <a:r>
              <a:rPr lang="en-IN" b="1" dirty="0">
                <a:solidFill>
                  <a:schemeClr val="tx1"/>
                </a:solidFill>
              </a:rPr>
              <a:t>Types and Operating Principles </a:t>
            </a:r>
            <a:endParaRPr lang="en-IN"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6482" y="2885021"/>
            <a:ext cx="2071779" cy="137367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96478" y="4728233"/>
            <a:ext cx="1656821" cy="148712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86482" y="1371629"/>
            <a:ext cx="1704833" cy="1278625"/>
          </a:xfrm>
          <a:prstGeom prst="rect">
            <a:avLst/>
          </a:prstGeom>
        </p:spPr>
      </p:pic>
    </p:spTree>
    <p:extLst>
      <p:ext uri="{BB962C8B-B14F-4D97-AF65-F5344CB8AC3E}">
        <p14:creationId xmlns:p14="http://schemas.microsoft.com/office/powerpoint/2010/main" val="3329294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8B23F28-5A37-4F48-BC69-1CC45F29C790}"/>
              </a:ext>
            </a:extLst>
          </p:cNvPr>
          <p:cNvSpPr>
            <a:spLocks noGrp="1"/>
          </p:cNvSpPr>
          <p:nvPr>
            <p:ph idx="1"/>
          </p:nvPr>
        </p:nvSpPr>
        <p:spPr>
          <a:xfrm>
            <a:off x="657225" y="789742"/>
            <a:ext cx="7572375" cy="5941799"/>
          </a:xfrm>
        </p:spPr>
        <p:txBody>
          <a:bodyPr>
            <a:normAutofit/>
          </a:bodyPr>
          <a:lstStyle/>
          <a:p>
            <a:pPr marL="457200" indent="-457200">
              <a:buFont typeface="+mj-lt"/>
              <a:buAutoNum type="arabicPeriod" startAt="4"/>
            </a:pPr>
            <a:r>
              <a:rPr lang="en-US" b="1" dirty="0" smtClean="0">
                <a:solidFill>
                  <a:schemeClr val="tx1"/>
                </a:solidFill>
              </a:rPr>
              <a:t>Fiber </a:t>
            </a:r>
            <a:r>
              <a:rPr lang="en-US" b="1" dirty="0">
                <a:solidFill>
                  <a:schemeClr val="tx1"/>
                </a:solidFill>
              </a:rPr>
              <a:t>Lasers : The total internal reflection in solid-state lasers or laser amplifiers is guided in a single mode optical fiber is called Fiber Laser</a:t>
            </a:r>
            <a:r>
              <a:rPr lang="en-US" b="1" dirty="0" smtClean="0">
                <a:solidFill>
                  <a:schemeClr val="tx1"/>
                </a:solidFill>
              </a:rPr>
              <a:t>.</a:t>
            </a:r>
          </a:p>
          <a:p>
            <a:pPr marL="457200" indent="-457200">
              <a:buFont typeface="+mj-lt"/>
              <a:buAutoNum type="arabicPeriod" startAt="4"/>
            </a:pPr>
            <a:endParaRPr lang="en-US" b="1" dirty="0">
              <a:solidFill>
                <a:schemeClr val="tx1"/>
              </a:solidFill>
            </a:endParaRPr>
          </a:p>
          <a:p>
            <a:pPr marL="457200" indent="-457200">
              <a:buFont typeface="+mj-lt"/>
              <a:buAutoNum type="arabicPeriod" startAt="4"/>
            </a:pPr>
            <a:endParaRPr lang="en-US" b="1" dirty="0">
              <a:solidFill>
                <a:schemeClr val="tx1"/>
              </a:solidFill>
            </a:endParaRPr>
          </a:p>
          <a:p>
            <a:pPr marL="457200" indent="-457200">
              <a:buFont typeface="+mj-lt"/>
              <a:buAutoNum type="arabicPeriod" startAt="4"/>
            </a:pPr>
            <a:r>
              <a:rPr lang="en-US" b="1" dirty="0" smtClean="0">
                <a:solidFill>
                  <a:schemeClr val="tx1"/>
                </a:solidFill>
              </a:rPr>
              <a:t>Photonic </a:t>
            </a:r>
            <a:r>
              <a:rPr lang="en-US" b="1" dirty="0">
                <a:solidFill>
                  <a:schemeClr val="tx1"/>
                </a:solidFill>
              </a:rPr>
              <a:t>crystal Lasers :The lasers based on nanostructures that provide the mode confinement and the density of optical state (DOS) structure required for the feedback to take place</a:t>
            </a:r>
            <a:r>
              <a:rPr lang="en-US" b="1" dirty="0" smtClean="0">
                <a:solidFill>
                  <a:schemeClr val="tx1"/>
                </a:solidFill>
              </a:rPr>
              <a:t>.</a:t>
            </a:r>
          </a:p>
          <a:p>
            <a:pPr marL="457200" indent="-457200">
              <a:buFont typeface="+mj-lt"/>
              <a:buAutoNum type="arabicPeriod" startAt="4"/>
            </a:pPr>
            <a:endParaRPr lang="en-US" b="1" dirty="0" smtClean="0">
              <a:solidFill>
                <a:schemeClr val="tx1"/>
              </a:solidFill>
            </a:endParaRPr>
          </a:p>
          <a:p>
            <a:pPr marL="457200" indent="-457200">
              <a:buFont typeface="+mj-lt"/>
              <a:buAutoNum type="arabicPeriod" startAt="4"/>
            </a:pPr>
            <a:endParaRPr lang="en-US" b="1" dirty="0">
              <a:solidFill>
                <a:schemeClr val="tx1"/>
              </a:solidFill>
            </a:endParaRPr>
          </a:p>
          <a:p>
            <a:pPr marL="457200" indent="-457200">
              <a:buFont typeface="+mj-lt"/>
              <a:buAutoNum type="arabicPeriod" startAt="4"/>
            </a:pPr>
            <a:r>
              <a:rPr lang="en-US" b="1" dirty="0">
                <a:solidFill>
                  <a:schemeClr val="tx1"/>
                </a:solidFill>
              </a:rPr>
              <a:t>Dye Lasers : Another type of lasers is dye lasers which have organic dye as the gain medium. These lasers are highly tuneable (wavelength can be altered). </a:t>
            </a:r>
          </a:p>
          <a:p>
            <a:endParaRPr lang="en-IN" b="1"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9653" y="3105428"/>
            <a:ext cx="2796668" cy="1398334"/>
          </a:xfrm>
          <a:prstGeom prst="rect">
            <a:avLst/>
          </a:prstGeom>
        </p:spPr>
      </p:pic>
      <p:pic>
        <p:nvPicPr>
          <p:cNvPr id="7"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9653" y="789742"/>
            <a:ext cx="2701413" cy="183062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09653" y="4679438"/>
            <a:ext cx="2438400" cy="1876425"/>
          </a:xfrm>
          <a:prstGeom prst="rect">
            <a:avLst/>
          </a:prstGeom>
        </p:spPr>
      </p:pic>
    </p:spTree>
    <p:extLst>
      <p:ext uri="{BB962C8B-B14F-4D97-AF65-F5344CB8AC3E}">
        <p14:creationId xmlns:p14="http://schemas.microsoft.com/office/powerpoint/2010/main" val="3722333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8B23F28-5A37-4F48-BC69-1CC45F29C790}"/>
              </a:ext>
            </a:extLst>
          </p:cNvPr>
          <p:cNvSpPr>
            <a:spLocks noGrp="1"/>
          </p:cNvSpPr>
          <p:nvPr>
            <p:ph idx="1"/>
          </p:nvPr>
        </p:nvSpPr>
        <p:spPr>
          <a:xfrm>
            <a:off x="739111" y="941697"/>
            <a:ext cx="7135647" cy="5626071"/>
          </a:xfrm>
        </p:spPr>
        <p:txBody>
          <a:bodyPr>
            <a:normAutofit fontScale="92500"/>
          </a:bodyPr>
          <a:lstStyle/>
          <a:p>
            <a:pPr marL="457200" indent="-457200">
              <a:buFont typeface="+mj-lt"/>
              <a:buAutoNum type="arabicPeriod" startAt="7"/>
            </a:pPr>
            <a:r>
              <a:rPr lang="en-US" b="1" dirty="0">
                <a:solidFill>
                  <a:schemeClr val="tx1"/>
                </a:solidFill>
              </a:rPr>
              <a:t>Solid State Lasers : In a solid state, laser gain medium is solid unlike liquid in dye lasers 	energy states. Solid state lasers are mainly used for defense weapons developments</a:t>
            </a:r>
            <a:r>
              <a:rPr lang="en-US" b="1" dirty="0" smtClean="0">
                <a:solidFill>
                  <a:schemeClr val="tx1"/>
                </a:solidFill>
              </a:rPr>
              <a:t>.</a:t>
            </a:r>
          </a:p>
          <a:p>
            <a:pPr marL="457200" indent="-457200">
              <a:buFont typeface="+mj-lt"/>
              <a:buAutoNum type="arabicPeriod" startAt="7"/>
            </a:pPr>
            <a:endParaRPr lang="en-IN" b="1" dirty="0" smtClean="0">
              <a:solidFill>
                <a:schemeClr val="tx1"/>
              </a:solidFill>
            </a:endParaRPr>
          </a:p>
          <a:p>
            <a:pPr marL="0" indent="0">
              <a:buNone/>
            </a:pPr>
            <a:endParaRPr lang="en-IN" b="1" dirty="0">
              <a:solidFill>
                <a:schemeClr val="tx1"/>
              </a:solidFill>
            </a:endParaRPr>
          </a:p>
          <a:p>
            <a:pPr marL="457200" indent="-457200">
              <a:buFont typeface="+mj-lt"/>
              <a:buAutoNum type="arabicPeriod" startAt="8"/>
            </a:pPr>
            <a:r>
              <a:rPr lang="en-US" b="1" dirty="0" smtClean="0">
                <a:solidFill>
                  <a:schemeClr val="tx1"/>
                </a:solidFill>
              </a:rPr>
              <a:t>Free </a:t>
            </a:r>
            <a:r>
              <a:rPr lang="en-US" b="1" dirty="0">
                <a:solidFill>
                  <a:schemeClr val="tx1"/>
                </a:solidFill>
              </a:rPr>
              <a:t>Electron Lasers : Free Electrons, as the name suggests are not bound to atomic or molecular states, they use rather a relativistic electron beam as the lasing medium. </a:t>
            </a:r>
            <a:endParaRPr lang="en-US" b="1" dirty="0" smtClean="0">
              <a:solidFill>
                <a:schemeClr val="tx1"/>
              </a:solidFill>
            </a:endParaRPr>
          </a:p>
          <a:p>
            <a:pPr marL="0" indent="0">
              <a:buNone/>
            </a:pPr>
            <a:endParaRPr lang="en-US" b="1" dirty="0">
              <a:solidFill>
                <a:schemeClr val="tx1"/>
              </a:solidFill>
            </a:endParaRPr>
          </a:p>
          <a:p>
            <a:pPr marL="0" indent="0">
              <a:buNone/>
            </a:pPr>
            <a:endParaRPr lang="en-US" b="1" dirty="0">
              <a:solidFill>
                <a:schemeClr val="tx1"/>
              </a:solidFill>
            </a:endParaRPr>
          </a:p>
          <a:p>
            <a:pPr marL="457200" indent="-457200">
              <a:buFont typeface="+mj-lt"/>
              <a:buAutoNum type="arabicPeriod" startAt="9"/>
            </a:pPr>
            <a:r>
              <a:rPr lang="en-US" b="1" dirty="0">
                <a:solidFill>
                  <a:schemeClr val="tx1"/>
                </a:solidFill>
              </a:rPr>
              <a:t>Semiconductor Lasers Commercial laser diodes </a:t>
            </a:r>
            <a:r>
              <a:rPr lang="en-US" b="1" dirty="0">
                <a:solidFill>
                  <a:schemeClr val="tx1"/>
                </a:solidFill>
                <a:highlight>
                  <a:srgbClr val="FFFF00"/>
                </a:highlight>
              </a:rPr>
              <a:t>emit at wavelengths from 375 nm to 1800 nm, and wavelengths of over 3 n</a:t>
            </a:r>
            <a:r>
              <a:rPr lang="en-US" b="1" dirty="0" smtClean="0">
                <a:solidFill>
                  <a:schemeClr val="tx1"/>
                </a:solidFill>
                <a:highlight>
                  <a:srgbClr val="FFFF00"/>
                </a:highlight>
              </a:rPr>
              <a:t>m </a:t>
            </a:r>
            <a:r>
              <a:rPr lang="en-US" b="1" dirty="0">
                <a:solidFill>
                  <a:schemeClr val="tx1"/>
                </a:solidFill>
              </a:rPr>
              <a:t>have been demonstrated. Low power laser diodes are used in laser printers and CD/DVD </a:t>
            </a:r>
            <a:r>
              <a:rPr lang="en-US" b="1" dirty="0" smtClean="0">
                <a:solidFill>
                  <a:schemeClr val="tx1"/>
                </a:solidFill>
              </a:rPr>
              <a:t>players.</a:t>
            </a:r>
            <a:endParaRPr lang="en-IN" b="1" dirty="0">
              <a:solidFill>
                <a:schemeClr val="tx1"/>
              </a:solidFill>
            </a:endParaRPr>
          </a:p>
          <a:p>
            <a:endParaRPr lang="en-IN" b="1"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530" y="941697"/>
            <a:ext cx="2476961" cy="1559568"/>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4264" y="2723619"/>
            <a:ext cx="2225491" cy="166697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0916" y="4586568"/>
            <a:ext cx="2314575" cy="1981200"/>
          </a:xfrm>
          <a:prstGeom prst="rect">
            <a:avLst/>
          </a:prstGeom>
        </p:spPr>
      </p:pic>
    </p:spTree>
    <p:extLst>
      <p:ext uri="{BB962C8B-B14F-4D97-AF65-F5344CB8AC3E}">
        <p14:creationId xmlns:p14="http://schemas.microsoft.com/office/powerpoint/2010/main" val="3178369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FCED936-0202-4D8D-892D-8FF778285B37}"/>
              </a:ext>
            </a:extLst>
          </p:cNvPr>
          <p:cNvSpPr>
            <a:spLocks noGrp="1"/>
          </p:cNvSpPr>
          <p:nvPr>
            <p:ph type="title"/>
          </p:nvPr>
        </p:nvSpPr>
        <p:spPr>
          <a:xfrm>
            <a:off x="384268" y="485885"/>
            <a:ext cx="10772775" cy="783357"/>
          </a:xfrm>
        </p:spPr>
        <p:txBody>
          <a:bodyPr>
            <a:normAutofit fontScale="90000"/>
          </a:bodyPr>
          <a:lstStyle/>
          <a:p>
            <a:pPr algn="ctr"/>
            <a:r>
              <a:rPr lang="en-IN" b="1" dirty="0" smtClean="0">
                <a:solidFill>
                  <a:schemeClr val="tx1"/>
                </a:solidFill>
              </a:rPr>
              <a:t>Uses/Application</a:t>
            </a:r>
            <a:endParaRPr lang="en-IN" dirty="0">
              <a:solidFill>
                <a:schemeClr val="tx1"/>
              </a:solidFill>
            </a:endParaRPr>
          </a:p>
        </p:txBody>
      </p:sp>
      <p:sp>
        <p:nvSpPr>
          <p:cNvPr id="3" name="Content Placeholder 2">
            <a:extLst>
              <a:ext uri="{FF2B5EF4-FFF2-40B4-BE49-F238E27FC236}">
                <a16:creationId xmlns="" xmlns:a16="http://schemas.microsoft.com/office/drawing/2014/main" id="{7431543E-CFF2-414A-B437-43E79B042619}"/>
              </a:ext>
            </a:extLst>
          </p:cNvPr>
          <p:cNvSpPr>
            <a:spLocks noGrp="1"/>
          </p:cNvSpPr>
          <p:nvPr>
            <p:ph idx="1"/>
          </p:nvPr>
        </p:nvSpPr>
        <p:spPr>
          <a:xfrm>
            <a:off x="657225" y="1378424"/>
            <a:ext cx="9251050" cy="5087690"/>
          </a:xfrm>
        </p:spPr>
        <p:txBody>
          <a:bodyPr>
            <a:normAutofit fontScale="85000" lnSpcReduction="10000"/>
          </a:bodyPr>
          <a:lstStyle/>
          <a:p>
            <a:pPr>
              <a:lnSpc>
                <a:spcPct val="120000"/>
              </a:lnSpc>
              <a:buFont typeface="Arial" panose="020B0604020202020204" pitchFamily="34" charset="0"/>
              <a:buChar char="•"/>
            </a:pPr>
            <a:r>
              <a:rPr lang="en-US" b="1" dirty="0" smtClean="0">
                <a:solidFill>
                  <a:schemeClr val="tx1"/>
                </a:solidFill>
              </a:rPr>
              <a:t>When </a:t>
            </a:r>
            <a:r>
              <a:rPr lang="en-US" b="1" dirty="0">
                <a:solidFill>
                  <a:schemeClr val="tx1"/>
                </a:solidFill>
              </a:rPr>
              <a:t>lasers were invented in 1960, they were called “a solution looking for a problem”. </a:t>
            </a:r>
            <a:endParaRPr lang="en-US" b="1" dirty="0" smtClean="0">
              <a:solidFill>
                <a:schemeClr val="tx1"/>
              </a:solidFill>
            </a:endParaRPr>
          </a:p>
          <a:p>
            <a:pPr>
              <a:lnSpc>
                <a:spcPct val="120000"/>
              </a:lnSpc>
              <a:buFont typeface="Arial" panose="020B0604020202020204" pitchFamily="34" charset="0"/>
              <a:buChar char="•"/>
            </a:pPr>
            <a:r>
              <a:rPr lang="en-US" b="1" dirty="0" smtClean="0">
                <a:solidFill>
                  <a:schemeClr val="tx1"/>
                </a:solidFill>
              </a:rPr>
              <a:t>Since </a:t>
            </a:r>
            <a:r>
              <a:rPr lang="en-US" b="1" dirty="0">
                <a:solidFill>
                  <a:schemeClr val="tx1"/>
                </a:solidFill>
              </a:rPr>
              <a:t>then, they have become ubiquitous, finding utility in thousands of highly varied applications in every section of modern society, including consumer electronics, information technology, science, medicine, industry, law enforcement, entertainment, and the military. </a:t>
            </a:r>
          </a:p>
          <a:p>
            <a:pPr marL="457200" indent="-457200">
              <a:lnSpc>
                <a:spcPct val="170000"/>
              </a:lnSpc>
              <a:buAutoNum type="arabicPeriod"/>
            </a:pPr>
            <a:r>
              <a:rPr lang="en-US" b="1" dirty="0">
                <a:solidFill>
                  <a:schemeClr val="tx1"/>
                </a:solidFill>
              </a:rPr>
              <a:t>Commercial Use: The first application of lasers visible in the daily lives of the general population was the supermarket barcode scanner, introduced in 1974.</a:t>
            </a:r>
          </a:p>
          <a:p>
            <a:pPr marL="457200" indent="-457200">
              <a:lnSpc>
                <a:spcPct val="160000"/>
              </a:lnSpc>
              <a:buAutoNum type="arabicPeriod"/>
            </a:pPr>
            <a:r>
              <a:rPr lang="en-US" b="1" dirty="0">
                <a:solidFill>
                  <a:schemeClr val="tx1"/>
                </a:solidFill>
              </a:rPr>
              <a:t>Industrial Use: In industry, lasers are used for cutting steel and other metals and for inscribing patterns (such as the letters on computer keyboards). Laser welding has found wide applications in industry. In electronic and microelectronics lasers are used for precision welding</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595917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FE7B878-6B69-4C82-8C7F-F4A9BBC260B6}"/>
              </a:ext>
            </a:extLst>
          </p:cNvPr>
          <p:cNvSpPr>
            <a:spLocks noGrp="1"/>
          </p:cNvSpPr>
          <p:nvPr>
            <p:ph idx="1"/>
          </p:nvPr>
        </p:nvSpPr>
        <p:spPr>
          <a:xfrm>
            <a:off x="943828" y="996287"/>
            <a:ext cx="8036399" cy="5515292"/>
          </a:xfrm>
        </p:spPr>
        <p:txBody>
          <a:bodyPr>
            <a:normAutofit fontScale="85000" lnSpcReduction="20000"/>
          </a:bodyPr>
          <a:lstStyle/>
          <a:p>
            <a:pPr marL="457200" indent="-457200">
              <a:lnSpc>
                <a:spcPct val="150000"/>
              </a:lnSpc>
              <a:buFont typeface="+mj-lt"/>
              <a:buAutoNum type="arabicPeriod" startAt="3"/>
            </a:pPr>
            <a:r>
              <a:rPr lang="en-US" b="1" dirty="0">
                <a:solidFill>
                  <a:schemeClr val="tx1"/>
                </a:solidFill>
              </a:rPr>
              <a:t>Military Use: Laser range finding technique has many military applications. It can exactly determine the range of the target. It can also be used for target identification.</a:t>
            </a:r>
          </a:p>
          <a:p>
            <a:pPr marL="457200" indent="-457200">
              <a:lnSpc>
                <a:spcPct val="150000"/>
              </a:lnSpc>
              <a:buFont typeface="+mj-lt"/>
              <a:buAutoNum type="arabicPeriod" startAt="3"/>
            </a:pPr>
            <a:r>
              <a:rPr lang="en-US" b="1" dirty="0" smtClean="0">
                <a:solidFill>
                  <a:schemeClr val="tx1"/>
                </a:solidFill>
              </a:rPr>
              <a:t>Medicines</a:t>
            </a:r>
            <a:r>
              <a:rPr lang="en-US" b="1" dirty="0">
                <a:solidFill>
                  <a:schemeClr val="tx1"/>
                </a:solidFill>
              </a:rPr>
              <a:t>: Lasers used in medicine are used for internal surgery and cosmetic applications. Lasers are being used to study cellular metabolism and photochemical reactions of macro molecular level in biochemistry. </a:t>
            </a:r>
          </a:p>
          <a:p>
            <a:pPr marL="457200" indent="-457200">
              <a:lnSpc>
                <a:spcPct val="150000"/>
              </a:lnSpc>
              <a:buFont typeface="+mj-lt"/>
              <a:buAutoNum type="arabicPeriod" startAt="3"/>
            </a:pPr>
            <a:r>
              <a:rPr lang="en-US" b="1" dirty="0" smtClean="0">
                <a:solidFill>
                  <a:schemeClr val="tx1"/>
                </a:solidFill>
              </a:rPr>
              <a:t>Distance </a:t>
            </a:r>
            <a:r>
              <a:rPr lang="en-US" b="1" dirty="0">
                <a:solidFill>
                  <a:schemeClr val="tx1"/>
                </a:solidFill>
              </a:rPr>
              <a:t>and Velocity Measurements : Distances can be measured accurately using laser light. The usual method to measure the distance of an object is to measure the time taken to reach the object. </a:t>
            </a:r>
          </a:p>
          <a:p>
            <a:pPr marL="457200" indent="-457200">
              <a:lnSpc>
                <a:spcPct val="150000"/>
              </a:lnSpc>
              <a:buFont typeface="+mj-lt"/>
              <a:buAutoNum type="arabicPeriod" startAt="3"/>
            </a:pPr>
            <a:r>
              <a:rPr lang="en-US" b="1" dirty="0" smtClean="0">
                <a:solidFill>
                  <a:schemeClr val="tx1"/>
                </a:solidFill>
              </a:rPr>
              <a:t>Laser </a:t>
            </a:r>
            <a:r>
              <a:rPr lang="en-US" b="1" dirty="0">
                <a:solidFill>
                  <a:schemeClr val="tx1"/>
                </a:solidFill>
              </a:rPr>
              <a:t>Induced Fusion : Intense research is being carried out by using laser for thermonuclear fusion processes. Many countries have taken up research programme in laser fusion. </a:t>
            </a:r>
          </a:p>
        </p:txBody>
      </p:sp>
    </p:spTree>
    <p:extLst>
      <p:ext uri="{BB962C8B-B14F-4D97-AF65-F5344CB8AC3E}">
        <p14:creationId xmlns:p14="http://schemas.microsoft.com/office/powerpoint/2010/main" val="716403363"/>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TM03457491[[fn=Metropolitan]]</Template>
  <TotalTime>420</TotalTime>
  <Words>2912</Words>
  <Application>Microsoft Office PowerPoint</Application>
  <PresentationFormat>Widescreen</PresentationFormat>
  <Paragraphs>133</Paragraphs>
  <Slides>27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Wingdings</vt:lpstr>
      <vt:lpstr>Metropolitan</vt:lpstr>
      <vt:lpstr>Science and Technology</vt:lpstr>
      <vt:lpstr>LASER TECHNOLOGY </vt:lpstr>
      <vt:lpstr>PowerPoint Presentation</vt:lpstr>
      <vt:lpstr>PowerPoint Presentation</vt:lpstr>
      <vt:lpstr>Types and Operating Principles </vt:lpstr>
      <vt:lpstr>PowerPoint Presentation</vt:lpstr>
      <vt:lpstr>PowerPoint Presentation</vt:lpstr>
      <vt:lpstr>Uses/Application</vt:lpstr>
      <vt:lpstr>PowerPoint Presentation</vt:lpstr>
      <vt:lpstr>PowerPoint Presentation</vt:lpstr>
      <vt:lpstr>SATELLITE TECHNOLOGY </vt:lpstr>
      <vt:lpstr>Types of satellites</vt:lpstr>
      <vt:lpstr>PowerPoint Presentation</vt:lpstr>
      <vt:lpstr>USES of SATELLITE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INFORMATION AND COMMUNICATION TECHNOLOGY </vt:lpstr>
      <vt:lpstr>ADVANTAGES OF INFORMATION AND COMMUNICATION TECHNOLOGY </vt:lpstr>
      <vt:lpstr>DISADVANTAGES of INFORMATION AND COMMUNICATION TECHNOLOGY</vt:lpstr>
      <vt:lpstr>APPLICATION OF INFORMATION AND COMMUNICATION TECHNOLOGY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and Technology</dc:title>
  <dc:creator>harshada chirawawala</dc:creator>
  <cp:lastModifiedBy>pratik singh</cp:lastModifiedBy>
  <cp:revision>17</cp:revision>
  <dcterms:created xsi:type="dcterms:W3CDTF">2021-03-06T05:58:52Z</dcterms:created>
  <dcterms:modified xsi:type="dcterms:W3CDTF">2021-03-07T13:22:18Z</dcterms:modified>
</cp:coreProperties>
</file>