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0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5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83284890-85D2-4D7B-8EF5-15A9C1DB8F42}" type="datetimeFigureOut">
              <a:rPr lang="en-US" smtClean="0"/>
              <a:t>12/19/2020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5549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12/19/2020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51408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12/19/2020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53437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12/19/2020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05987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12/19/2020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084349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12/19/2020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696637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12/19/2020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174246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87157CC2-0FC8-4686-B024-99790E0F5162}" type="datetimeFigureOut">
              <a:rPr lang="en-US" smtClean="0"/>
              <a:t>12/19/2020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5894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F6764DA5-CD3D-4590-A511-FCD3BC7A793E}" type="datetimeFigureOut">
              <a:rPr lang="en-US" smtClean="0"/>
              <a:t>12/19/2020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9148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12/19/2020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038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12/19/2020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0078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12/19/2020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386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12/19/2020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558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12/19/2020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413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12/19/2020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034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t>12/19/2020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825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12/19/2020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085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12/19/2020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032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  <p:sldLayoutId id="2147483918" r:id="rId12"/>
    <p:sldLayoutId id="2147483919" r:id="rId13"/>
    <p:sldLayoutId id="2147483920" r:id="rId14"/>
    <p:sldLayoutId id="2147483921" r:id="rId15"/>
    <p:sldLayoutId id="2147483922" r:id="rId16"/>
    <p:sldLayoutId id="2147483923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eb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eb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7A682-592A-4385-A910-928A96DABA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/>
              <a:t>History of Newspapers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D7A042-5BB5-4FA8-AF36-4D14F8B1E30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IN" dirty="0"/>
              <a:t>Divya Narang Tinna</a:t>
            </a:r>
          </a:p>
          <a:p>
            <a:r>
              <a:rPr lang="en-IN" dirty="0"/>
              <a:t>Assistant Professor, TCSC</a:t>
            </a:r>
          </a:p>
        </p:txBody>
      </p:sp>
    </p:spTree>
    <p:extLst>
      <p:ext uri="{BB962C8B-B14F-4D97-AF65-F5344CB8AC3E}">
        <p14:creationId xmlns:p14="http://schemas.microsoft.com/office/powerpoint/2010/main" val="1142170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12638-B8F1-45D7-9B16-863757A7A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History of Newspapers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DFB6D-D80D-4DB9-9F65-9AFA82CB06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Many English newspapers were also launched during this time</a:t>
            </a:r>
          </a:p>
          <a:p>
            <a:r>
              <a:rPr lang="en-US" dirty="0"/>
              <a:t>“The Times of India” (1861) was started as a paper supporting the British</a:t>
            </a:r>
          </a:p>
          <a:p>
            <a:r>
              <a:rPr lang="en-US" dirty="0"/>
              <a:t>The author of “The Jungle Book” , Rudyard Kipling, started “The Pioneer” in 1865 from Allahabad</a:t>
            </a:r>
          </a:p>
          <a:p>
            <a:r>
              <a:rPr lang="en-US" dirty="0"/>
              <a:t>The Amrita Bazar Patrika-1868</a:t>
            </a:r>
          </a:p>
          <a:p>
            <a:r>
              <a:rPr lang="en-US" dirty="0"/>
              <a:t>The Statesman-1875</a:t>
            </a:r>
          </a:p>
          <a:p>
            <a:r>
              <a:rPr lang="en-US" dirty="0"/>
              <a:t>The Hindu-1878, started as a weekly, became a daily in 1889</a:t>
            </a:r>
          </a:p>
          <a:p>
            <a:r>
              <a:rPr lang="en-US" dirty="0"/>
              <a:t>The Tribune 1881</a:t>
            </a:r>
          </a:p>
          <a:p>
            <a:r>
              <a:rPr lang="en-US" dirty="0"/>
              <a:t>The Hindustan Times was started later, in 1924</a:t>
            </a:r>
          </a:p>
          <a:p>
            <a:r>
              <a:rPr lang="en-US" dirty="0"/>
              <a:t>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09954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94E6A-A34E-4485-98B6-73E1391B5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History of Newspapers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C199E12-27AE-495D-B7BB-A21D76889F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The Hindustan Press (Delhi) was inaugurated by Mahatma Gandhi</a:t>
            </a:r>
          </a:p>
          <a:p>
            <a:endParaRPr lang="en-IN" dirty="0"/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C0227D0F-916D-453C-B94F-E2E03E7376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115" t="26427" r="31880" b="15500"/>
          <a:stretch/>
        </p:blipFill>
        <p:spPr>
          <a:xfrm>
            <a:off x="2518302" y="3010270"/>
            <a:ext cx="6098961" cy="3009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413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69AF1-8B72-4E9C-AFF1-B6795C012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History of Newspapers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E82CEE-8B49-4A21-AB73-AB9B318867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1876- Vernacular Press Act was promulgated</a:t>
            </a:r>
          </a:p>
          <a:p>
            <a:r>
              <a:rPr lang="en-IN"/>
              <a:t>1881- </a:t>
            </a:r>
            <a:r>
              <a:rPr lang="en-IN" dirty="0" err="1"/>
              <a:t>Kesari</a:t>
            </a:r>
            <a:r>
              <a:rPr lang="en-IN" dirty="0"/>
              <a:t> and Maratha were started by Bal Gangadhar Tilak</a:t>
            </a:r>
          </a:p>
          <a:p>
            <a:r>
              <a:rPr lang="en-IN" dirty="0"/>
              <a:t>Young India, Indian Opinion, </a:t>
            </a:r>
            <a:r>
              <a:rPr lang="en-IN" dirty="0" err="1"/>
              <a:t>Navjivan</a:t>
            </a:r>
            <a:r>
              <a:rPr lang="en-IN" dirty="0"/>
              <a:t>, Harijan by Mahatma Gandhi</a:t>
            </a:r>
          </a:p>
          <a:p>
            <a:r>
              <a:rPr lang="en-IN" dirty="0"/>
              <a:t>National Herald by Jawaharlal Nehru</a:t>
            </a:r>
          </a:p>
          <a:p>
            <a:r>
              <a:rPr lang="en-IN" dirty="0"/>
              <a:t>1910-Indian Press Act was clamped</a:t>
            </a:r>
          </a:p>
          <a:p>
            <a:r>
              <a:rPr lang="en-IN" dirty="0"/>
              <a:t>Rs.500-2000 as a security deposit</a:t>
            </a:r>
          </a:p>
        </p:txBody>
      </p:sp>
    </p:spTree>
    <p:extLst>
      <p:ext uri="{BB962C8B-B14F-4D97-AF65-F5344CB8AC3E}">
        <p14:creationId xmlns:p14="http://schemas.microsoft.com/office/powerpoint/2010/main" val="2415910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710F4-D9E7-4221-88EB-B795D23BF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History of Newspapers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AF4C836-9957-44BC-B4CD-5DD571A50A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4558" y="2390435"/>
            <a:ext cx="2235274" cy="4003829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5ADED16-BA0D-4DF2-AFFC-63045CCA5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0217" y="2503503"/>
            <a:ext cx="2235273" cy="40038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0CE0D9-D02A-469E-81B6-9A79998636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0226" y="2565647"/>
            <a:ext cx="2707859" cy="3517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657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ED01F-EBEE-4775-A2F1-126493BCF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History of Newspapers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F0FE33-0F54-45CF-9F1D-E425586F2A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N" dirty="0"/>
              <a:t>Newspapers started during Julius Caesar’s reign</a:t>
            </a:r>
          </a:p>
          <a:p>
            <a:r>
              <a:rPr lang="en-IN" dirty="0"/>
              <a:t>News about the proceedings of the courts</a:t>
            </a:r>
          </a:p>
          <a:p>
            <a:r>
              <a:rPr lang="en-IN" dirty="0"/>
              <a:t>Name of the newspaper “Acta </a:t>
            </a:r>
            <a:r>
              <a:rPr lang="en-IN" dirty="0" err="1"/>
              <a:t>Diurna</a:t>
            </a:r>
            <a:r>
              <a:rPr lang="en-IN" dirty="0"/>
              <a:t>’</a:t>
            </a:r>
          </a:p>
          <a:p>
            <a:r>
              <a:rPr lang="en-IN" dirty="0"/>
              <a:t>Which means action of the day</a:t>
            </a:r>
          </a:p>
          <a:p>
            <a:r>
              <a:rPr lang="en-IN" dirty="0"/>
              <a:t>Until the beginning of 17</a:t>
            </a:r>
            <a:r>
              <a:rPr lang="en-IN" baseline="30000" dirty="0"/>
              <a:t>th</a:t>
            </a:r>
            <a:r>
              <a:rPr lang="en-IN" dirty="0"/>
              <a:t> century, there was no concept of newspapers</a:t>
            </a:r>
          </a:p>
          <a:p>
            <a:r>
              <a:rPr lang="en-IN" dirty="0"/>
              <a:t>In Europe, newspapers started appearing in 1609</a:t>
            </a:r>
          </a:p>
          <a:p>
            <a:r>
              <a:rPr lang="en-IN" dirty="0"/>
              <a:t>These were handwritten newsletters</a:t>
            </a:r>
          </a:p>
          <a:p>
            <a:r>
              <a:rPr lang="en-IN" dirty="0"/>
              <a:t>Circulated among merchants</a:t>
            </a:r>
          </a:p>
          <a:p>
            <a:r>
              <a:rPr lang="en-IN" dirty="0"/>
              <a:t>Information from war to economy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63489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77561-DE62-4123-A366-036552E62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History of Newspapers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513D1B-6222-4859-BE02-F49B6CD4B0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IN" dirty="0"/>
              <a:t>The first printed forerunners of the newspapers appeared in Germany in 1400s</a:t>
            </a:r>
          </a:p>
          <a:p>
            <a:r>
              <a:rPr lang="en-IN" dirty="0"/>
              <a:t>They were in the form of pamphlets or broadsheets</a:t>
            </a:r>
          </a:p>
          <a:p>
            <a:r>
              <a:rPr lang="en-IN" dirty="0"/>
              <a:t>Most of them were sensationalized</a:t>
            </a:r>
          </a:p>
          <a:p>
            <a:r>
              <a:rPr lang="en-IN" dirty="0"/>
              <a:t>First Printing Press in England came in 1476</a:t>
            </a:r>
          </a:p>
          <a:p>
            <a:r>
              <a:rPr lang="en-IN" dirty="0"/>
              <a:t>But no efforts to print newspapers</a:t>
            </a:r>
          </a:p>
          <a:p>
            <a:r>
              <a:rPr lang="en-IN" dirty="0"/>
              <a:t>In England, the earliest predecessors of the newspapers were ‘</a:t>
            </a:r>
            <a:r>
              <a:rPr lang="en-IN" dirty="0" err="1"/>
              <a:t>Corantos</a:t>
            </a:r>
            <a:r>
              <a:rPr lang="en-IN" dirty="0"/>
              <a:t>’ (1620)</a:t>
            </a:r>
          </a:p>
          <a:p>
            <a:r>
              <a:rPr lang="en-IN" dirty="0"/>
              <a:t>Coranto-Single Sheet in the form of pamphlets</a:t>
            </a:r>
          </a:p>
          <a:p>
            <a:r>
              <a:rPr lang="en-IN" dirty="0"/>
              <a:t>It was produced whenever there was some important news</a:t>
            </a:r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68413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6F06A-F85E-491C-9C65-C0E51E91F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History of Newspapers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C516E-4C2E-4FB8-904A-DD71B744BD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“The Weekly News” was a regular coranto in London (1622 Onwards)</a:t>
            </a:r>
          </a:p>
          <a:p>
            <a:r>
              <a:rPr lang="en-IN" dirty="0"/>
              <a:t>Earlier these corantoes had no titles</a:t>
            </a:r>
          </a:p>
          <a:p>
            <a:r>
              <a:rPr lang="en-IN" dirty="0"/>
              <a:t>“The London Gazette” is considered the legitimate precursor of today’s newspapers (1665)</a:t>
            </a:r>
          </a:p>
          <a:p>
            <a:r>
              <a:rPr lang="en-IN" dirty="0"/>
              <a:t>It was a bi-weekly periodical</a:t>
            </a:r>
          </a:p>
          <a:p>
            <a:r>
              <a:rPr lang="en-IN" dirty="0"/>
              <a:t>The “Daily Courant” was the first daily to be published in England</a:t>
            </a:r>
          </a:p>
          <a:p>
            <a:r>
              <a:rPr lang="en-IN" dirty="0"/>
              <a:t>First Edition came in 1702</a:t>
            </a:r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15663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15FB9-EE4F-416E-BE73-085251832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History of Newspapers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179F3C-5EA3-4058-9624-AFF2675A09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In America, First newspaper appeared in Boston in 1690</a:t>
            </a:r>
          </a:p>
          <a:p>
            <a:r>
              <a:rPr lang="en-IN" dirty="0"/>
              <a:t>‘Public Occurrences’, was banned after first edition </a:t>
            </a:r>
          </a:p>
          <a:p>
            <a:r>
              <a:rPr lang="en-IN" dirty="0"/>
              <a:t>It had not obtained the necessary permission from the government</a:t>
            </a:r>
          </a:p>
          <a:p>
            <a:r>
              <a:rPr lang="en-IN" dirty="0"/>
              <a:t>The first successful newspaper was “The Boston Newsletter”</a:t>
            </a:r>
          </a:p>
          <a:p>
            <a:r>
              <a:rPr lang="en-IN" dirty="0"/>
              <a:t>1846- Associated News Press Agency was established in the US</a:t>
            </a:r>
          </a:p>
          <a:p>
            <a:r>
              <a:rPr lang="en-IN" dirty="0"/>
              <a:t>1851- Reuters, another news agency by Paul J Reuter in London</a:t>
            </a:r>
          </a:p>
        </p:txBody>
      </p:sp>
    </p:spTree>
    <p:extLst>
      <p:ext uri="{BB962C8B-B14F-4D97-AF65-F5344CB8AC3E}">
        <p14:creationId xmlns:p14="http://schemas.microsoft.com/office/powerpoint/2010/main" val="845889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8E199-5C95-4884-8965-B9680B6E0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History of Newspapers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300FAA-90A2-4662-A09B-D8AB066164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29 Jan, 1780-India got its first newspaper</a:t>
            </a:r>
          </a:p>
          <a:p>
            <a:r>
              <a:rPr lang="en-US" dirty="0"/>
              <a:t>Name- Bengal Gazette/Calcutta’s General Advertiser/Hickey’s Gazette</a:t>
            </a:r>
          </a:p>
          <a:p>
            <a:r>
              <a:rPr lang="en-US" dirty="0"/>
              <a:t>Started by James Augustus Hickey</a:t>
            </a:r>
          </a:p>
          <a:p>
            <a:r>
              <a:rPr lang="en-US" dirty="0"/>
              <a:t>Closed down in 1781</a:t>
            </a:r>
          </a:p>
          <a:p>
            <a:r>
              <a:rPr lang="en-US" dirty="0"/>
              <a:t>News about the arrival and departure of the ship, engagements, extra-marital affairs etc.</a:t>
            </a:r>
          </a:p>
          <a:p>
            <a:r>
              <a:rPr lang="en-US" dirty="0"/>
              <a:t>Hickey published a news about Sir Warren Hasting’s wife’s extra-marital affair</a:t>
            </a:r>
          </a:p>
          <a:p>
            <a:r>
              <a:rPr lang="en-US" dirty="0"/>
              <a:t>He was sent behind the bars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27194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7D3E3-5D72-495E-972B-9BFEFABEB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History of Newspapers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B000238-6777-4357-809D-A5EAA3CB27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30137" y="2539013"/>
            <a:ext cx="3701988" cy="3937247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DEBB39-89A3-4BCC-93F4-A11B7C060C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74" t="35858" r="1261" b="32686"/>
          <a:stretch/>
        </p:blipFill>
        <p:spPr>
          <a:xfrm>
            <a:off x="260413" y="381740"/>
            <a:ext cx="11742198" cy="21572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1219C7D-AF3C-4AFC-82F7-7F5A0A09ED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1512" y="2618914"/>
            <a:ext cx="3273148" cy="376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163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D8BC9-99C1-4F3A-A748-C3BED8945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History of Newspapers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6F9BD-5156-4B93-8481-7F8992C756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Next five years, many newspapers started</a:t>
            </a:r>
          </a:p>
          <a:p>
            <a:r>
              <a:rPr lang="en-US" dirty="0"/>
              <a:t>Indian Gazette, Calcutta Gazette, The Bengal Journal</a:t>
            </a:r>
          </a:p>
          <a:p>
            <a:r>
              <a:rPr lang="en-US" dirty="0"/>
              <a:t>Madras Courier, Madras Gazette, Indian Herald</a:t>
            </a:r>
          </a:p>
          <a:p>
            <a:r>
              <a:rPr lang="en-US" dirty="0"/>
              <a:t>These newspapers were subservient to the government</a:t>
            </a:r>
          </a:p>
          <a:p>
            <a:r>
              <a:rPr lang="en-US" dirty="0"/>
              <a:t>1799-Press Regulations Act</a:t>
            </a:r>
          </a:p>
          <a:p>
            <a:r>
              <a:rPr lang="en-US" dirty="0"/>
              <a:t>Publication of the name of the printer, editor and proprietor was obligatory</a:t>
            </a:r>
          </a:p>
          <a:p>
            <a:endParaRPr lang="en-US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63435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841FF-4566-4775-8703-A7240FC0E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History of Newspapers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230114-91CF-46FB-8C79-6CC1DBE41E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err="1"/>
              <a:t>Serampore</a:t>
            </a:r>
            <a:r>
              <a:rPr lang="en-IN" dirty="0"/>
              <a:t> Missionaries were the pioneers in </a:t>
            </a:r>
            <a:r>
              <a:rPr lang="en-IN" b="1" dirty="0"/>
              <a:t>Indian Language Press</a:t>
            </a:r>
          </a:p>
          <a:p>
            <a:r>
              <a:rPr lang="en-IN" b="1" dirty="0"/>
              <a:t>‘</a:t>
            </a:r>
            <a:r>
              <a:rPr lang="en-IN" dirty="0"/>
              <a:t>Samachar Darpan’ was the first (Bengali) newspaper (1818)</a:t>
            </a:r>
          </a:p>
          <a:p>
            <a:r>
              <a:rPr lang="en-IN" dirty="0"/>
              <a:t>Raja Ram Mohan Roy brought Persian newspaper ‘</a:t>
            </a:r>
            <a:r>
              <a:rPr lang="en-IN" dirty="0" err="1"/>
              <a:t>Miratool</a:t>
            </a:r>
            <a:r>
              <a:rPr lang="en-IN" dirty="0"/>
              <a:t> Akbar’</a:t>
            </a:r>
          </a:p>
          <a:p>
            <a:r>
              <a:rPr lang="en-IN" dirty="0"/>
              <a:t>But he ceased publishing his paper in protest against the Press Regulations</a:t>
            </a:r>
          </a:p>
          <a:p>
            <a:r>
              <a:rPr lang="en-IN" dirty="0"/>
              <a:t>1822- Bombay Samachar, a Gujarati paper appeared</a:t>
            </a:r>
          </a:p>
          <a:p>
            <a:r>
              <a:rPr lang="en-IN" dirty="0"/>
              <a:t>1857-Year of Sepoy Mutiny and ‘Gagging Act’</a:t>
            </a:r>
          </a:p>
          <a:p>
            <a:r>
              <a:rPr lang="en-IN" dirty="0"/>
              <a:t>The main topics of discussion- Sati, Caste, Widow remarriage, crime, opposition to the teaching of English in schools and colleges</a:t>
            </a:r>
          </a:p>
          <a:p>
            <a:endParaRPr lang="en-IN" b="1" dirty="0"/>
          </a:p>
          <a:p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11111864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TM02900722[[fn=Ion Boardroom]]</Template>
  <TotalTime>384</TotalTime>
  <Words>629</Words>
  <Application>Microsoft Office PowerPoint</Application>
  <PresentationFormat>Widescreen</PresentationFormat>
  <Paragraphs>81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Ion Boardroom</vt:lpstr>
      <vt:lpstr>History of Newspapers</vt:lpstr>
      <vt:lpstr>History of Newspapers</vt:lpstr>
      <vt:lpstr>History of Newspapers</vt:lpstr>
      <vt:lpstr>History of Newspapers</vt:lpstr>
      <vt:lpstr>History of Newspapers</vt:lpstr>
      <vt:lpstr>History of Newspapers</vt:lpstr>
      <vt:lpstr>History of Newspapers</vt:lpstr>
      <vt:lpstr>History of Newspapers</vt:lpstr>
      <vt:lpstr>History of Newspapers</vt:lpstr>
      <vt:lpstr>History of Newspapers</vt:lpstr>
      <vt:lpstr>History of Newspapers</vt:lpstr>
      <vt:lpstr>History of Newspapers</vt:lpstr>
      <vt:lpstr>History of Newspapers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Newspapers</dc:title>
  <dc:creator>Nilit Tinna</dc:creator>
  <cp:lastModifiedBy>Nilit Tinna</cp:lastModifiedBy>
  <cp:revision>27</cp:revision>
  <dcterms:created xsi:type="dcterms:W3CDTF">2020-11-22T06:28:21Z</dcterms:created>
  <dcterms:modified xsi:type="dcterms:W3CDTF">2020-12-19T11:54:28Z</dcterms:modified>
</cp:coreProperties>
</file>