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5" r:id="rId3"/>
    <p:sldId id="276" r:id="rId4"/>
    <p:sldId id="277" r:id="rId5"/>
    <p:sldId id="281" r:id="rId6"/>
    <p:sldId id="285" r:id="rId7"/>
    <p:sldId id="283" r:id="rId8"/>
    <p:sldId id="284" r:id="rId9"/>
    <p:sldId id="278" r:id="rId10"/>
    <p:sldId id="279" r:id="rId11"/>
    <p:sldId id="28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69" d="100"/>
          <a:sy n="69" d="100"/>
        </p:scale>
        <p:origin x="780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2B11DD-EAD3-4983-A23D-BB88F7F3957E}" type="doc">
      <dgm:prSet loTypeId="urn:microsoft.com/office/officeart/2005/8/layout/pyramid1" loCatId="pyramid" qsTypeId="urn:microsoft.com/office/officeart/2005/8/quickstyle/3d2" qsCatId="3D" csTypeId="urn:microsoft.com/office/officeart/2005/8/colors/colorful1" csCatId="colorful" phldr="1"/>
      <dgm:spPr/>
    </dgm:pt>
    <dgm:pt modelId="{B7AC8AF3-66A8-4EF7-A156-A0561623B971}">
      <dgm:prSet phldrT="[Text]" custT="1"/>
      <dgm:spPr/>
      <dgm:t>
        <a:bodyPr/>
        <a:lstStyle/>
        <a:p>
          <a:r>
            <a:rPr lang="en-US" sz="2400" b="1" dirty="0" smtClean="0"/>
            <a:t>TOP </a:t>
          </a:r>
        </a:p>
        <a:p>
          <a:r>
            <a:rPr lang="en-US" sz="2400" b="1" dirty="0" smtClean="0"/>
            <a:t>LEVEL </a:t>
          </a:r>
        </a:p>
        <a:p>
          <a:r>
            <a:rPr lang="en-US" sz="2400" b="1" dirty="0" smtClean="0"/>
            <a:t>MANAGEMENT </a:t>
          </a:r>
          <a:endParaRPr lang="en-US" sz="2400" b="1" dirty="0"/>
        </a:p>
      </dgm:t>
    </dgm:pt>
    <dgm:pt modelId="{19A9ACA6-9C4F-4E2A-8900-C668ED3D5F8C}" type="parTrans" cxnId="{3216E77C-0605-4420-B1A0-A66AE6873B97}">
      <dgm:prSet/>
      <dgm:spPr/>
      <dgm:t>
        <a:bodyPr/>
        <a:lstStyle/>
        <a:p>
          <a:endParaRPr lang="en-US"/>
        </a:p>
      </dgm:t>
    </dgm:pt>
    <dgm:pt modelId="{88ED7769-261D-4B6A-9188-2160988FA1BD}" type="sibTrans" cxnId="{3216E77C-0605-4420-B1A0-A66AE6873B97}">
      <dgm:prSet/>
      <dgm:spPr/>
      <dgm:t>
        <a:bodyPr/>
        <a:lstStyle/>
        <a:p>
          <a:endParaRPr lang="en-US"/>
        </a:p>
      </dgm:t>
    </dgm:pt>
    <dgm:pt modelId="{960C6CE0-49B3-4D7D-9759-2AE641E1A4D9}">
      <dgm:prSet phldrT="[Text]" custT="1"/>
      <dgm:spPr/>
      <dgm:t>
        <a:bodyPr/>
        <a:lstStyle/>
        <a:p>
          <a:r>
            <a:rPr lang="en-US" sz="4400" smtClean="0"/>
            <a:t>LEADERS</a:t>
          </a:r>
          <a:endParaRPr lang="en-US" sz="4400" dirty="0"/>
        </a:p>
      </dgm:t>
    </dgm:pt>
    <dgm:pt modelId="{E7A807F0-F32B-4774-BA20-D5BED491D703}" type="parTrans" cxnId="{A9B24D59-6A82-48B4-835B-B560EC4AB1C3}">
      <dgm:prSet/>
      <dgm:spPr/>
      <dgm:t>
        <a:bodyPr/>
        <a:lstStyle/>
        <a:p>
          <a:endParaRPr lang="en-US"/>
        </a:p>
      </dgm:t>
    </dgm:pt>
    <dgm:pt modelId="{52940A98-70D8-41BD-8C25-D905D8B57178}" type="sibTrans" cxnId="{A9B24D59-6A82-48B4-835B-B560EC4AB1C3}">
      <dgm:prSet/>
      <dgm:spPr/>
      <dgm:t>
        <a:bodyPr/>
        <a:lstStyle/>
        <a:p>
          <a:endParaRPr lang="en-US"/>
        </a:p>
      </dgm:t>
    </dgm:pt>
    <dgm:pt modelId="{5428866E-B1EE-4366-87F3-B57F842E9445}">
      <dgm:prSet custT="1"/>
      <dgm:spPr/>
      <dgm:t>
        <a:bodyPr/>
        <a:lstStyle/>
        <a:p>
          <a:r>
            <a:rPr lang="en-US" sz="4400" smtClean="0"/>
            <a:t> QC MEMBERS</a:t>
          </a:r>
          <a:endParaRPr lang="en-US" sz="4400" dirty="0"/>
        </a:p>
      </dgm:t>
    </dgm:pt>
    <dgm:pt modelId="{1CAB9BA1-7F53-44AF-8B54-B2E0D03E1E92}" type="parTrans" cxnId="{862A8CFF-7D4D-4465-96D4-9B4CE77017D3}">
      <dgm:prSet/>
      <dgm:spPr/>
      <dgm:t>
        <a:bodyPr/>
        <a:lstStyle/>
        <a:p>
          <a:endParaRPr lang="en-US"/>
        </a:p>
      </dgm:t>
    </dgm:pt>
    <dgm:pt modelId="{149D50EA-7DBF-425B-A984-440848478104}" type="sibTrans" cxnId="{862A8CFF-7D4D-4465-96D4-9B4CE77017D3}">
      <dgm:prSet/>
      <dgm:spPr/>
      <dgm:t>
        <a:bodyPr/>
        <a:lstStyle/>
        <a:p>
          <a:endParaRPr lang="en-US"/>
        </a:p>
      </dgm:t>
    </dgm:pt>
    <dgm:pt modelId="{29E04B67-CD51-4F39-82A9-B642627F9123}">
      <dgm:prSet custT="1"/>
      <dgm:spPr/>
      <dgm:t>
        <a:bodyPr/>
        <a:lstStyle/>
        <a:p>
          <a:r>
            <a:rPr lang="en-US" sz="4400" smtClean="0"/>
            <a:t>STEERING COMMITTEE</a:t>
          </a:r>
          <a:endParaRPr lang="en-US" sz="4400" dirty="0"/>
        </a:p>
      </dgm:t>
    </dgm:pt>
    <dgm:pt modelId="{496E2F8B-8425-44A2-8150-F73C3EE23C29}" type="parTrans" cxnId="{5F7CFE63-5548-4A12-B242-436AC3853F21}">
      <dgm:prSet/>
      <dgm:spPr/>
      <dgm:t>
        <a:bodyPr/>
        <a:lstStyle/>
        <a:p>
          <a:endParaRPr lang="en-US"/>
        </a:p>
      </dgm:t>
    </dgm:pt>
    <dgm:pt modelId="{DF551E60-F128-4556-BF86-837E34A0240D}" type="sibTrans" cxnId="{5F7CFE63-5548-4A12-B242-436AC3853F21}">
      <dgm:prSet/>
      <dgm:spPr/>
      <dgm:t>
        <a:bodyPr/>
        <a:lstStyle/>
        <a:p>
          <a:endParaRPr lang="en-US"/>
        </a:p>
      </dgm:t>
    </dgm:pt>
    <dgm:pt modelId="{F7DEB6E1-BF84-4C98-98E8-D431AEE2A713}">
      <dgm:prSet custT="1"/>
      <dgm:spPr/>
      <dgm:t>
        <a:bodyPr/>
        <a:lstStyle/>
        <a:p>
          <a:r>
            <a:rPr lang="en-US" sz="4400" dirty="0" smtClean="0"/>
            <a:t>COORDICATORS</a:t>
          </a:r>
          <a:endParaRPr lang="en-US" sz="4400" dirty="0"/>
        </a:p>
      </dgm:t>
    </dgm:pt>
    <dgm:pt modelId="{EFC2E438-19C0-4416-B6B5-C29BCB6B7A46}" type="parTrans" cxnId="{E028AEFF-4B69-44EF-8AD2-5E1E8B8FEBE4}">
      <dgm:prSet/>
      <dgm:spPr/>
      <dgm:t>
        <a:bodyPr/>
        <a:lstStyle/>
        <a:p>
          <a:endParaRPr lang="en-US"/>
        </a:p>
      </dgm:t>
    </dgm:pt>
    <dgm:pt modelId="{BD3821EB-D386-485C-9175-653E3F7EEAF1}" type="sibTrans" cxnId="{E028AEFF-4B69-44EF-8AD2-5E1E8B8FEBE4}">
      <dgm:prSet/>
      <dgm:spPr/>
      <dgm:t>
        <a:bodyPr/>
        <a:lstStyle/>
        <a:p>
          <a:endParaRPr lang="en-US"/>
        </a:p>
      </dgm:t>
    </dgm:pt>
    <dgm:pt modelId="{EBCB729A-F627-4E9F-9C9F-D37408D619A3}" type="pres">
      <dgm:prSet presAssocID="{DC2B11DD-EAD3-4983-A23D-BB88F7F3957E}" presName="Name0" presStyleCnt="0">
        <dgm:presLayoutVars>
          <dgm:dir/>
          <dgm:animLvl val="lvl"/>
          <dgm:resizeHandles val="exact"/>
        </dgm:presLayoutVars>
      </dgm:prSet>
      <dgm:spPr/>
    </dgm:pt>
    <dgm:pt modelId="{98844521-E0FD-44BE-A620-46F9753EF8B3}" type="pres">
      <dgm:prSet presAssocID="{B7AC8AF3-66A8-4EF7-A156-A0561623B971}" presName="Name8" presStyleCnt="0"/>
      <dgm:spPr/>
    </dgm:pt>
    <dgm:pt modelId="{DD086008-EFA2-46AE-ABC3-F6A4FD1A4118}" type="pres">
      <dgm:prSet presAssocID="{B7AC8AF3-66A8-4EF7-A156-A0561623B971}" presName="level" presStyleLbl="node1" presStyleIdx="0" presStyleCnt="5" custLinFactNeighborX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A603F3-EB87-42E0-931F-AD660572BDF6}" type="pres">
      <dgm:prSet presAssocID="{B7AC8AF3-66A8-4EF7-A156-A0561623B97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60E11C-D51E-48DF-A769-867056831C6A}" type="pres">
      <dgm:prSet presAssocID="{29E04B67-CD51-4F39-82A9-B642627F9123}" presName="Name8" presStyleCnt="0"/>
      <dgm:spPr/>
    </dgm:pt>
    <dgm:pt modelId="{98D36534-6474-4943-B76D-CFA238605D34}" type="pres">
      <dgm:prSet presAssocID="{29E04B67-CD51-4F39-82A9-B642627F9123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E996E9-8FFA-463E-89A8-5EC6DF6A6444}" type="pres">
      <dgm:prSet presAssocID="{29E04B67-CD51-4F39-82A9-B642627F912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5EBE70-24DE-4EE5-9362-3406A4BCB904}" type="pres">
      <dgm:prSet presAssocID="{F7DEB6E1-BF84-4C98-98E8-D431AEE2A713}" presName="Name8" presStyleCnt="0"/>
      <dgm:spPr/>
    </dgm:pt>
    <dgm:pt modelId="{47F0EE6B-99A8-49A2-B8E0-6E42CABD170A}" type="pres">
      <dgm:prSet presAssocID="{F7DEB6E1-BF84-4C98-98E8-D431AEE2A713}" presName="level" presStyleLbl="node1" presStyleIdx="2" presStyleCnt="5" custScaleY="6533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32BC5-1640-4E5A-A0C9-5FE88A8BF12F}" type="pres">
      <dgm:prSet presAssocID="{F7DEB6E1-BF84-4C98-98E8-D431AEE2A71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AF509C-4048-4C50-A471-FFE0784D05CA}" type="pres">
      <dgm:prSet presAssocID="{960C6CE0-49B3-4D7D-9759-2AE641E1A4D9}" presName="Name8" presStyleCnt="0"/>
      <dgm:spPr/>
    </dgm:pt>
    <dgm:pt modelId="{A57816B5-FBC7-4604-8029-F39B2752458C}" type="pres">
      <dgm:prSet presAssocID="{960C6CE0-49B3-4D7D-9759-2AE641E1A4D9}" presName="level" presStyleLbl="node1" presStyleIdx="3" presStyleCnt="5" custScaleY="64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4F711-174C-469E-9B1F-1CC2574BF12D}" type="pres">
      <dgm:prSet presAssocID="{960C6CE0-49B3-4D7D-9759-2AE641E1A4D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2BD23F-BB66-40AB-9F89-12D1976276C8}" type="pres">
      <dgm:prSet presAssocID="{5428866E-B1EE-4366-87F3-B57F842E9445}" presName="Name8" presStyleCnt="0"/>
      <dgm:spPr/>
    </dgm:pt>
    <dgm:pt modelId="{D1355D9D-24DC-4833-BD7E-160F1DDCF916}" type="pres">
      <dgm:prSet presAssocID="{5428866E-B1EE-4366-87F3-B57F842E9445}" presName="level" presStyleLbl="node1" presStyleIdx="4" presStyleCnt="5" custScaleY="68131" custLinFactNeighborX="-793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571055-1824-4EF9-8AE3-FDD560AEDE08}" type="pres">
      <dgm:prSet presAssocID="{5428866E-B1EE-4366-87F3-B57F842E944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16E77C-0605-4420-B1A0-A66AE6873B97}" srcId="{DC2B11DD-EAD3-4983-A23D-BB88F7F3957E}" destId="{B7AC8AF3-66A8-4EF7-A156-A0561623B971}" srcOrd="0" destOrd="0" parTransId="{19A9ACA6-9C4F-4E2A-8900-C668ED3D5F8C}" sibTransId="{88ED7769-261D-4B6A-9188-2160988FA1BD}"/>
    <dgm:cxn modelId="{862A8CFF-7D4D-4465-96D4-9B4CE77017D3}" srcId="{DC2B11DD-EAD3-4983-A23D-BB88F7F3957E}" destId="{5428866E-B1EE-4366-87F3-B57F842E9445}" srcOrd="4" destOrd="0" parTransId="{1CAB9BA1-7F53-44AF-8B54-B2E0D03E1E92}" sibTransId="{149D50EA-7DBF-425B-A984-440848478104}"/>
    <dgm:cxn modelId="{A9B24D59-6A82-48B4-835B-B560EC4AB1C3}" srcId="{DC2B11DD-EAD3-4983-A23D-BB88F7F3957E}" destId="{960C6CE0-49B3-4D7D-9759-2AE641E1A4D9}" srcOrd="3" destOrd="0" parTransId="{E7A807F0-F32B-4774-BA20-D5BED491D703}" sibTransId="{52940A98-70D8-41BD-8C25-D905D8B57178}"/>
    <dgm:cxn modelId="{61BA2758-5C47-4FAC-B9D8-C4C2A541907F}" type="presOf" srcId="{B7AC8AF3-66A8-4EF7-A156-A0561623B971}" destId="{34A603F3-EB87-42E0-931F-AD660572BDF6}" srcOrd="1" destOrd="0" presId="urn:microsoft.com/office/officeart/2005/8/layout/pyramid1"/>
    <dgm:cxn modelId="{54DCE71B-0AA4-4E59-A9BC-96C096514A7B}" type="presOf" srcId="{DC2B11DD-EAD3-4983-A23D-BB88F7F3957E}" destId="{EBCB729A-F627-4E9F-9C9F-D37408D619A3}" srcOrd="0" destOrd="0" presId="urn:microsoft.com/office/officeart/2005/8/layout/pyramid1"/>
    <dgm:cxn modelId="{B2779281-9BD8-422B-964E-788CD91265EF}" type="presOf" srcId="{F7DEB6E1-BF84-4C98-98E8-D431AEE2A713}" destId="{47F0EE6B-99A8-49A2-B8E0-6E42CABD170A}" srcOrd="0" destOrd="0" presId="urn:microsoft.com/office/officeart/2005/8/layout/pyramid1"/>
    <dgm:cxn modelId="{C52E9DE3-515D-45E7-8ED8-3C62135875B7}" type="presOf" srcId="{5428866E-B1EE-4366-87F3-B57F842E9445}" destId="{AC571055-1824-4EF9-8AE3-FDD560AEDE08}" srcOrd="1" destOrd="0" presId="urn:microsoft.com/office/officeart/2005/8/layout/pyramid1"/>
    <dgm:cxn modelId="{E028AEFF-4B69-44EF-8AD2-5E1E8B8FEBE4}" srcId="{DC2B11DD-EAD3-4983-A23D-BB88F7F3957E}" destId="{F7DEB6E1-BF84-4C98-98E8-D431AEE2A713}" srcOrd="2" destOrd="0" parTransId="{EFC2E438-19C0-4416-B6B5-C29BCB6B7A46}" sibTransId="{BD3821EB-D386-485C-9175-653E3F7EEAF1}"/>
    <dgm:cxn modelId="{5F7CFE63-5548-4A12-B242-436AC3853F21}" srcId="{DC2B11DD-EAD3-4983-A23D-BB88F7F3957E}" destId="{29E04B67-CD51-4F39-82A9-B642627F9123}" srcOrd="1" destOrd="0" parTransId="{496E2F8B-8425-44A2-8150-F73C3EE23C29}" sibTransId="{DF551E60-F128-4556-BF86-837E34A0240D}"/>
    <dgm:cxn modelId="{C1995DA9-69CB-4173-AE9E-5F7909DE081E}" type="presOf" srcId="{29E04B67-CD51-4F39-82A9-B642627F9123}" destId="{2BE996E9-8FFA-463E-89A8-5EC6DF6A6444}" srcOrd="1" destOrd="0" presId="urn:microsoft.com/office/officeart/2005/8/layout/pyramid1"/>
    <dgm:cxn modelId="{29B23B57-CE85-428C-A67E-00E095CCFF40}" type="presOf" srcId="{5428866E-B1EE-4366-87F3-B57F842E9445}" destId="{D1355D9D-24DC-4833-BD7E-160F1DDCF916}" srcOrd="0" destOrd="0" presId="urn:microsoft.com/office/officeart/2005/8/layout/pyramid1"/>
    <dgm:cxn modelId="{9647CD42-0547-4610-82E1-B5CEF519AF96}" type="presOf" srcId="{960C6CE0-49B3-4D7D-9759-2AE641E1A4D9}" destId="{A574F711-174C-469E-9B1F-1CC2574BF12D}" srcOrd="1" destOrd="0" presId="urn:microsoft.com/office/officeart/2005/8/layout/pyramid1"/>
    <dgm:cxn modelId="{755770A6-CBF1-4298-AA61-26652E02FEE7}" type="presOf" srcId="{B7AC8AF3-66A8-4EF7-A156-A0561623B971}" destId="{DD086008-EFA2-46AE-ABC3-F6A4FD1A4118}" srcOrd="0" destOrd="0" presId="urn:microsoft.com/office/officeart/2005/8/layout/pyramid1"/>
    <dgm:cxn modelId="{D9F78840-43E0-4EA0-8B23-51B260A36AD8}" type="presOf" srcId="{960C6CE0-49B3-4D7D-9759-2AE641E1A4D9}" destId="{A57816B5-FBC7-4604-8029-F39B2752458C}" srcOrd="0" destOrd="0" presId="urn:microsoft.com/office/officeart/2005/8/layout/pyramid1"/>
    <dgm:cxn modelId="{1B06F7A2-416F-4B89-99B2-F6A2A70F2E23}" type="presOf" srcId="{29E04B67-CD51-4F39-82A9-B642627F9123}" destId="{98D36534-6474-4943-B76D-CFA238605D34}" srcOrd="0" destOrd="0" presId="urn:microsoft.com/office/officeart/2005/8/layout/pyramid1"/>
    <dgm:cxn modelId="{4753E3E2-5D1A-4165-BE7E-D7FD4F753F65}" type="presOf" srcId="{F7DEB6E1-BF84-4C98-98E8-D431AEE2A713}" destId="{E3E32BC5-1640-4E5A-A0C9-5FE88A8BF12F}" srcOrd="1" destOrd="0" presId="urn:microsoft.com/office/officeart/2005/8/layout/pyramid1"/>
    <dgm:cxn modelId="{7EDCE230-1D44-427F-BC03-836DED6AF954}" type="presParOf" srcId="{EBCB729A-F627-4E9F-9C9F-D37408D619A3}" destId="{98844521-E0FD-44BE-A620-46F9753EF8B3}" srcOrd="0" destOrd="0" presId="urn:microsoft.com/office/officeart/2005/8/layout/pyramid1"/>
    <dgm:cxn modelId="{F7772711-7074-4369-9ABE-C74D70349AB7}" type="presParOf" srcId="{98844521-E0FD-44BE-A620-46F9753EF8B3}" destId="{DD086008-EFA2-46AE-ABC3-F6A4FD1A4118}" srcOrd="0" destOrd="0" presId="urn:microsoft.com/office/officeart/2005/8/layout/pyramid1"/>
    <dgm:cxn modelId="{E24FEDF5-ACE0-490A-8538-ACC36EF96354}" type="presParOf" srcId="{98844521-E0FD-44BE-A620-46F9753EF8B3}" destId="{34A603F3-EB87-42E0-931F-AD660572BDF6}" srcOrd="1" destOrd="0" presId="urn:microsoft.com/office/officeart/2005/8/layout/pyramid1"/>
    <dgm:cxn modelId="{7DF215AE-766A-439C-889F-1B30D4CD5EB5}" type="presParOf" srcId="{EBCB729A-F627-4E9F-9C9F-D37408D619A3}" destId="{5D60E11C-D51E-48DF-A769-867056831C6A}" srcOrd="1" destOrd="0" presId="urn:microsoft.com/office/officeart/2005/8/layout/pyramid1"/>
    <dgm:cxn modelId="{2993E9C6-6E53-4E6B-9B29-9663C5A6050B}" type="presParOf" srcId="{5D60E11C-D51E-48DF-A769-867056831C6A}" destId="{98D36534-6474-4943-B76D-CFA238605D34}" srcOrd="0" destOrd="0" presId="urn:microsoft.com/office/officeart/2005/8/layout/pyramid1"/>
    <dgm:cxn modelId="{FF3B7F00-8B8F-44C3-8ED9-8A0DB0110DE3}" type="presParOf" srcId="{5D60E11C-D51E-48DF-A769-867056831C6A}" destId="{2BE996E9-8FFA-463E-89A8-5EC6DF6A6444}" srcOrd="1" destOrd="0" presId="urn:microsoft.com/office/officeart/2005/8/layout/pyramid1"/>
    <dgm:cxn modelId="{ECE5BDA0-4D7F-4CDE-9AAA-A0E6E34F7214}" type="presParOf" srcId="{EBCB729A-F627-4E9F-9C9F-D37408D619A3}" destId="{D05EBE70-24DE-4EE5-9362-3406A4BCB904}" srcOrd="2" destOrd="0" presId="urn:microsoft.com/office/officeart/2005/8/layout/pyramid1"/>
    <dgm:cxn modelId="{791A2411-6482-45B6-AECA-3E24D218018E}" type="presParOf" srcId="{D05EBE70-24DE-4EE5-9362-3406A4BCB904}" destId="{47F0EE6B-99A8-49A2-B8E0-6E42CABD170A}" srcOrd="0" destOrd="0" presId="urn:microsoft.com/office/officeart/2005/8/layout/pyramid1"/>
    <dgm:cxn modelId="{47325C07-8244-4F8A-BDB1-6FC2BB07694C}" type="presParOf" srcId="{D05EBE70-24DE-4EE5-9362-3406A4BCB904}" destId="{E3E32BC5-1640-4E5A-A0C9-5FE88A8BF12F}" srcOrd="1" destOrd="0" presId="urn:microsoft.com/office/officeart/2005/8/layout/pyramid1"/>
    <dgm:cxn modelId="{51393061-D03D-4601-A9D7-C4B65A17BD1F}" type="presParOf" srcId="{EBCB729A-F627-4E9F-9C9F-D37408D619A3}" destId="{4BAF509C-4048-4C50-A471-FFE0784D05CA}" srcOrd="3" destOrd="0" presId="urn:microsoft.com/office/officeart/2005/8/layout/pyramid1"/>
    <dgm:cxn modelId="{9EDE90B0-EB30-4737-9553-5641F5723158}" type="presParOf" srcId="{4BAF509C-4048-4C50-A471-FFE0784D05CA}" destId="{A57816B5-FBC7-4604-8029-F39B2752458C}" srcOrd="0" destOrd="0" presId="urn:microsoft.com/office/officeart/2005/8/layout/pyramid1"/>
    <dgm:cxn modelId="{33EB268D-81CD-4C95-8159-1F7C214BAF3C}" type="presParOf" srcId="{4BAF509C-4048-4C50-A471-FFE0784D05CA}" destId="{A574F711-174C-469E-9B1F-1CC2574BF12D}" srcOrd="1" destOrd="0" presId="urn:microsoft.com/office/officeart/2005/8/layout/pyramid1"/>
    <dgm:cxn modelId="{455079ED-886D-4D9A-85B9-BB249367372B}" type="presParOf" srcId="{EBCB729A-F627-4E9F-9C9F-D37408D619A3}" destId="{002BD23F-BB66-40AB-9F89-12D1976276C8}" srcOrd="4" destOrd="0" presId="urn:microsoft.com/office/officeart/2005/8/layout/pyramid1"/>
    <dgm:cxn modelId="{0E53FF66-8554-42EA-A3C3-44EBFBD0FEB6}" type="presParOf" srcId="{002BD23F-BB66-40AB-9F89-12D1976276C8}" destId="{D1355D9D-24DC-4833-BD7E-160F1DDCF916}" srcOrd="0" destOrd="0" presId="urn:microsoft.com/office/officeart/2005/8/layout/pyramid1"/>
    <dgm:cxn modelId="{7AF2A3D7-F0BA-459F-BBDE-3846D2CAE7F3}" type="presParOf" srcId="{002BD23F-BB66-40AB-9F89-12D1976276C8}" destId="{AC571055-1824-4EF9-8AE3-FDD560AEDE0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BAA10E-90E3-4FF3-B503-0B86AC48EAA5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CC9232FA-C846-4924-8C40-E5F5C494C10E}">
      <dgm:prSet phldrT="[Text]" custT="1"/>
      <dgm:spPr/>
      <dgm:t>
        <a:bodyPr/>
        <a:lstStyle/>
        <a:p>
          <a:r>
            <a:rPr lang="en-US" sz="3200" b="1" dirty="0" smtClean="0"/>
            <a:t>TOP </a:t>
          </a:r>
        </a:p>
        <a:p>
          <a:r>
            <a:rPr lang="en-US" sz="3200" b="1" dirty="0" smtClean="0"/>
            <a:t>LEVEL</a:t>
          </a:r>
          <a:endParaRPr lang="en-US" sz="3200" b="1" dirty="0"/>
        </a:p>
      </dgm:t>
    </dgm:pt>
    <dgm:pt modelId="{1844A047-1C3B-49A2-A0A3-FFDEF865C301}" type="parTrans" cxnId="{7B4F5074-F06E-4CE1-B91C-0550203118BD}">
      <dgm:prSet/>
      <dgm:spPr/>
      <dgm:t>
        <a:bodyPr/>
        <a:lstStyle/>
        <a:p>
          <a:endParaRPr lang="en-US"/>
        </a:p>
      </dgm:t>
    </dgm:pt>
    <dgm:pt modelId="{9E95D087-F8D4-43B7-A982-FBD976958D94}" type="sibTrans" cxnId="{7B4F5074-F06E-4CE1-B91C-0550203118BD}">
      <dgm:prSet/>
      <dgm:spPr/>
      <dgm:t>
        <a:bodyPr/>
        <a:lstStyle/>
        <a:p>
          <a:endParaRPr lang="en-US"/>
        </a:p>
      </dgm:t>
    </dgm:pt>
    <dgm:pt modelId="{7621716C-2503-4B45-9C07-7049BC3D0BF3}">
      <dgm:prSet phldrT="[Text]"/>
      <dgm:spPr/>
      <dgm:t>
        <a:bodyPr/>
        <a:lstStyle/>
        <a:p>
          <a:r>
            <a:rPr lang="en-US" dirty="0" smtClean="0"/>
            <a:t>COORDINATORS</a:t>
          </a:r>
          <a:endParaRPr lang="en-US" dirty="0"/>
        </a:p>
      </dgm:t>
    </dgm:pt>
    <dgm:pt modelId="{F888EB3A-5890-4211-A10F-1AFEBD31D885}" type="parTrans" cxnId="{1948B6A6-9DA0-4718-90A9-D57A66E3848C}">
      <dgm:prSet/>
      <dgm:spPr/>
      <dgm:t>
        <a:bodyPr/>
        <a:lstStyle/>
        <a:p>
          <a:endParaRPr lang="en-US"/>
        </a:p>
      </dgm:t>
    </dgm:pt>
    <dgm:pt modelId="{87E3F672-2D09-4163-A8D4-1C09204F8A3E}" type="sibTrans" cxnId="{1948B6A6-9DA0-4718-90A9-D57A66E3848C}">
      <dgm:prSet/>
      <dgm:spPr/>
      <dgm:t>
        <a:bodyPr/>
        <a:lstStyle/>
        <a:p>
          <a:endParaRPr lang="en-US"/>
        </a:p>
      </dgm:t>
    </dgm:pt>
    <dgm:pt modelId="{2D6421BA-EFB8-4E6C-8B3B-DDBEE9E560B1}">
      <dgm:prSet phldrT="[Text]"/>
      <dgm:spPr/>
      <dgm:t>
        <a:bodyPr/>
        <a:lstStyle/>
        <a:p>
          <a:r>
            <a:rPr lang="en-US" dirty="0" smtClean="0"/>
            <a:t>QUALITY CIRCLES</a:t>
          </a:r>
          <a:endParaRPr lang="en-US" dirty="0"/>
        </a:p>
      </dgm:t>
    </dgm:pt>
    <dgm:pt modelId="{AF059B56-7F6E-4C7F-B4FC-11986190F21F}" type="parTrans" cxnId="{CBE4CF1A-2054-455D-BC87-8239E83DA8E5}">
      <dgm:prSet/>
      <dgm:spPr/>
      <dgm:t>
        <a:bodyPr/>
        <a:lstStyle/>
        <a:p>
          <a:endParaRPr lang="en-US"/>
        </a:p>
      </dgm:t>
    </dgm:pt>
    <dgm:pt modelId="{3AA4E8FF-C236-45C6-B2A2-297548BFB6DE}" type="sibTrans" cxnId="{CBE4CF1A-2054-455D-BC87-8239E83DA8E5}">
      <dgm:prSet/>
      <dgm:spPr/>
      <dgm:t>
        <a:bodyPr/>
        <a:lstStyle/>
        <a:p>
          <a:endParaRPr lang="en-US"/>
        </a:p>
      </dgm:t>
    </dgm:pt>
    <dgm:pt modelId="{B9E50345-F1AB-4D91-90A5-F1AE6CBA3628}" type="pres">
      <dgm:prSet presAssocID="{91BAA10E-90E3-4FF3-B503-0B86AC48EAA5}" presName="Name0" presStyleCnt="0">
        <dgm:presLayoutVars>
          <dgm:dir/>
          <dgm:animLvl val="lvl"/>
          <dgm:resizeHandles val="exact"/>
        </dgm:presLayoutVars>
      </dgm:prSet>
      <dgm:spPr/>
    </dgm:pt>
    <dgm:pt modelId="{2EC6DA20-1BC3-42AF-930A-4BE7C6DD9DF8}" type="pres">
      <dgm:prSet presAssocID="{CC9232FA-C846-4924-8C40-E5F5C494C10E}" presName="Name8" presStyleCnt="0"/>
      <dgm:spPr/>
    </dgm:pt>
    <dgm:pt modelId="{B75FADBA-D8E1-46B4-9210-CFC0227C45D6}" type="pres">
      <dgm:prSet presAssocID="{CC9232FA-C846-4924-8C40-E5F5C494C10E}" presName="level" presStyleLbl="node1" presStyleIdx="0" presStyleCnt="3" custScaleX="100522" custScaleY="99252" custLinFactNeighborX="0" custLinFactNeighborY="95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E0C5F6-805D-4E46-8B39-9E9C90034973}" type="pres">
      <dgm:prSet presAssocID="{CC9232FA-C846-4924-8C40-E5F5C494C10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B63796-E778-4B71-ADE3-9A59C7E7F711}" type="pres">
      <dgm:prSet presAssocID="{7621716C-2503-4B45-9C07-7049BC3D0BF3}" presName="Name8" presStyleCnt="0"/>
      <dgm:spPr/>
    </dgm:pt>
    <dgm:pt modelId="{C13AF2CF-685E-4B8A-AE3B-3FEEE233B2D5}" type="pres">
      <dgm:prSet presAssocID="{7621716C-2503-4B45-9C07-7049BC3D0BF3}" presName="level" presStyleLbl="node1" presStyleIdx="1" presStyleCnt="3" custScaleX="10053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DD44B5-3ADA-4BB5-B6AC-25124EFBAE0B}" type="pres">
      <dgm:prSet presAssocID="{7621716C-2503-4B45-9C07-7049BC3D0BF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8792B5-E76A-4803-9DA7-5D15984FCA5B}" type="pres">
      <dgm:prSet presAssocID="{2D6421BA-EFB8-4E6C-8B3B-DDBEE9E560B1}" presName="Name8" presStyleCnt="0"/>
      <dgm:spPr/>
    </dgm:pt>
    <dgm:pt modelId="{2D01FE86-E9D0-4260-B040-C87B91DC882A}" type="pres">
      <dgm:prSet presAssocID="{2D6421BA-EFB8-4E6C-8B3B-DDBEE9E560B1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98C90B-4C3D-48FA-9403-3FEABE57E960}" type="pres">
      <dgm:prSet presAssocID="{2D6421BA-EFB8-4E6C-8B3B-DDBEE9E560B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FDF75D-328F-410F-A18B-F864B2012E79}" type="presOf" srcId="{2D6421BA-EFB8-4E6C-8B3B-DDBEE9E560B1}" destId="{2D01FE86-E9D0-4260-B040-C87B91DC882A}" srcOrd="0" destOrd="0" presId="urn:microsoft.com/office/officeart/2005/8/layout/pyramid1"/>
    <dgm:cxn modelId="{CBE4CF1A-2054-455D-BC87-8239E83DA8E5}" srcId="{91BAA10E-90E3-4FF3-B503-0B86AC48EAA5}" destId="{2D6421BA-EFB8-4E6C-8B3B-DDBEE9E560B1}" srcOrd="2" destOrd="0" parTransId="{AF059B56-7F6E-4C7F-B4FC-11986190F21F}" sibTransId="{3AA4E8FF-C236-45C6-B2A2-297548BFB6DE}"/>
    <dgm:cxn modelId="{7B4F5074-F06E-4CE1-B91C-0550203118BD}" srcId="{91BAA10E-90E3-4FF3-B503-0B86AC48EAA5}" destId="{CC9232FA-C846-4924-8C40-E5F5C494C10E}" srcOrd="0" destOrd="0" parTransId="{1844A047-1C3B-49A2-A0A3-FFDEF865C301}" sibTransId="{9E95D087-F8D4-43B7-A982-FBD976958D94}"/>
    <dgm:cxn modelId="{1948B6A6-9DA0-4718-90A9-D57A66E3848C}" srcId="{91BAA10E-90E3-4FF3-B503-0B86AC48EAA5}" destId="{7621716C-2503-4B45-9C07-7049BC3D0BF3}" srcOrd="1" destOrd="0" parTransId="{F888EB3A-5890-4211-A10F-1AFEBD31D885}" sibTransId="{87E3F672-2D09-4163-A8D4-1C09204F8A3E}"/>
    <dgm:cxn modelId="{0307163D-F49B-4C54-A5B6-DAD9F5F22262}" type="presOf" srcId="{7621716C-2503-4B45-9C07-7049BC3D0BF3}" destId="{C13AF2CF-685E-4B8A-AE3B-3FEEE233B2D5}" srcOrd="0" destOrd="0" presId="urn:microsoft.com/office/officeart/2005/8/layout/pyramid1"/>
    <dgm:cxn modelId="{B24D5C85-7D68-4456-9BE0-3B8C4AE01C24}" type="presOf" srcId="{91BAA10E-90E3-4FF3-B503-0B86AC48EAA5}" destId="{B9E50345-F1AB-4D91-90A5-F1AE6CBA3628}" srcOrd="0" destOrd="0" presId="urn:microsoft.com/office/officeart/2005/8/layout/pyramid1"/>
    <dgm:cxn modelId="{737CBF1C-0F5F-4AB4-ACDA-1A977CF24B8A}" type="presOf" srcId="{7621716C-2503-4B45-9C07-7049BC3D0BF3}" destId="{4DDD44B5-3ADA-4BB5-B6AC-25124EFBAE0B}" srcOrd="1" destOrd="0" presId="urn:microsoft.com/office/officeart/2005/8/layout/pyramid1"/>
    <dgm:cxn modelId="{97F650D1-F459-481F-8565-E1D366CCC979}" type="presOf" srcId="{2D6421BA-EFB8-4E6C-8B3B-DDBEE9E560B1}" destId="{0A98C90B-4C3D-48FA-9403-3FEABE57E960}" srcOrd="1" destOrd="0" presId="urn:microsoft.com/office/officeart/2005/8/layout/pyramid1"/>
    <dgm:cxn modelId="{98A7F1D3-6296-40D8-A51A-3850E6FFD071}" type="presOf" srcId="{CC9232FA-C846-4924-8C40-E5F5C494C10E}" destId="{B75FADBA-D8E1-46B4-9210-CFC0227C45D6}" srcOrd="0" destOrd="0" presId="urn:microsoft.com/office/officeart/2005/8/layout/pyramid1"/>
    <dgm:cxn modelId="{8F6860BC-BE77-46C0-8059-9A7DC342CDA4}" type="presOf" srcId="{CC9232FA-C846-4924-8C40-E5F5C494C10E}" destId="{87E0C5F6-805D-4E46-8B39-9E9C90034973}" srcOrd="1" destOrd="0" presId="urn:microsoft.com/office/officeart/2005/8/layout/pyramid1"/>
    <dgm:cxn modelId="{15E26BD9-3FB3-416E-911E-ABE619370E65}" type="presParOf" srcId="{B9E50345-F1AB-4D91-90A5-F1AE6CBA3628}" destId="{2EC6DA20-1BC3-42AF-930A-4BE7C6DD9DF8}" srcOrd="0" destOrd="0" presId="urn:microsoft.com/office/officeart/2005/8/layout/pyramid1"/>
    <dgm:cxn modelId="{5F0D3BDD-694A-490F-8469-ED6AA0E340CE}" type="presParOf" srcId="{2EC6DA20-1BC3-42AF-930A-4BE7C6DD9DF8}" destId="{B75FADBA-D8E1-46B4-9210-CFC0227C45D6}" srcOrd="0" destOrd="0" presId="urn:microsoft.com/office/officeart/2005/8/layout/pyramid1"/>
    <dgm:cxn modelId="{31ABAD16-C93E-4832-94E6-72185BE6E3B1}" type="presParOf" srcId="{2EC6DA20-1BC3-42AF-930A-4BE7C6DD9DF8}" destId="{87E0C5F6-805D-4E46-8B39-9E9C90034973}" srcOrd="1" destOrd="0" presId="urn:microsoft.com/office/officeart/2005/8/layout/pyramid1"/>
    <dgm:cxn modelId="{99CDB2C5-CE9C-4864-9F4D-607D5200A903}" type="presParOf" srcId="{B9E50345-F1AB-4D91-90A5-F1AE6CBA3628}" destId="{CAB63796-E778-4B71-ADE3-9A59C7E7F711}" srcOrd="1" destOrd="0" presId="urn:microsoft.com/office/officeart/2005/8/layout/pyramid1"/>
    <dgm:cxn modelId="{5ACA583B-A6B4-4C25-8738-57CFD88B212B}" type="presParOf" srcId="{CAB63796-E778-4B71-ADE3-9A59C7E7F711}" destId="{C13AF2CF-685E-4B8A-AE3B-3FEEE233B2D5}" srcOrd="0" destOrd="0" presId="urn:microsoft.com/office/officeart/2005/8/layout/pyramid1"/>
    <dgm:cxn modelId="{07D34C07-2127-41A9-8FF8-46D404ED8FBC}" type="presParOf" srcId="{CAB63796-E778-4B71-ADE3-9A59C7E7F711}" destId="{4DDD44B5-3ADA-4BB5-B6AC-25124EFBAE0B}" srcOrd="1" destOrd="0" presId="urn:microsoft.com/office/officeart/2005/8/layout/pyramid1"/>
    <dgm:cxn modelId="{5B5F7F20-A540-42A1-B4E4-21337C2558D3}" type="presParOf" srcId="{B9E50345-F1AB-4D91-90A5-F1AE6CBA3628}" destId="{B58792B5-E76A-4803-9DA7-5D15984FCA5B}" srcOrd="2" destOrd="0" presId="urn:microsoft.com/office/officeart/2005/8/layout/pyramid1"/>
    <dgm:cxn modelId="{DB1C27E3-3A79-4FD2-8812-532608BB2500}" type="presParOf" srcId="{B58792B5-E76A-4803-9DA7-5D15984FCA5B}" destId="{2D01FE86-E9D0-4260-B040-C87B91DC882A}" srcOrd="0" destOrd="0" presId="urn:microsoft.com/office/officeart/2005/8/layout/pyramid1"/>
    <dgm:cxn modelId="{9D253EC6-BB17-4187-AB54-AD1D7FB9B353}" type="presParOf" srcId="{B58792B5-E76A-4803-9DA7-5D15984FCA5B}" destId="{0A98C90B-4C3D-48FA-9403-3FEABE57E960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BAA10E-90E3-4FF3-B503-0B86AC48EAA5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B9E50345-F1AB-4D91-90A5-F1AE6CBA3628}" type="pres">
      <dgm:prSet presAssocID="{91BAA10E-90E3-4FF3-B503-0B86AC48EAA5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B24D5C85-7D68-4456-9BE0-3B8C4AE01C24}" type="presOf" srcId="{91BAA10E-90E3-4FF3-B503-0B86AC48EAA5}" destId="{B9E50345-F1AB-4D91-90A5-F1AE6CBA3628}" srcOrd="0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C708C53-8494-4FB3-8DAA-083ECBB2F876}" type="doc">
      <dgm:prSet loTypeId="urn:microsoft.com/office/officeart/2005/8/layout/process2" loCatId="process" qsTypeId="urn:microsoft.com/office/officeart/2005/8/quickstyle/3d1" qsCatId="3D" csTypeId="urn:microsoft.com/office/officeart/2005/8/colors/colorful5" csCatId="colorful" phldr="1"/>
      <dgm:spPr/>
    </dgm:pt>
    <dgm:pt modelId="{E4685A5D-88EA-4A6F-8AF8-A2020AEA66D7}">
      <dgm:prSet phldrT="[Text]" custT="1"/>
      <dgm:spPr/>
      <dgm:t>
        <a:bodyPr/>
        <a:lstStyle/>
        <a:p>
          <a:r>
            <a:rPr lang="en-US" sz="3200" dirty="0" smtClean="0"/>
            <a:t>PROBLEM IDENTIFICATION </a:t>
          </a:r>
          <a:endParaRPr lang="en-US" sz="3200" dirty="0"/>
        </a:p>
      </dgm:t>
    </dgm:pt>
    <dgm:pt modelId="{E1C495BC-5944-4D1D-9BCF-02E4D0CC202D}" type="parTrans" cxnId="{DC33433E-DF02-412B-8720-6381468F0C12}">
      <dgm:prSet/>
      <dgm:spPr/>
      <dgm:t>
        <a:bodyPr/>
        <a:lstStyle/>
        <a:p>
          <a:endParaRPr lang="en-US"/>
        </a:p>
      </dgm:t>
    </dgm:pt>
    <dgm:pt modelId="{DE8AD2CE-F984-4B43-90AA-DF5E1C9BB2FD}" type="sibTrans" cxnId="{DC33433E-DF02-412B-8720-6381468F0C12}">
      <dgm:prSet custT="1"/>
      <dgm:spPr/>
      <dgm:t>
        <a:bodyPr/>
        <a:lstStyle/>
        <a:p>
          <a:endParaRPr lang="en-US" sz="1600"/>
        </a:p>
      </dgm:t>
    </dgm:pt>
    <dgm:pt modelId="{827BC64F-506D-43F3-BCB6-C21750B2D2C4}">
      <dgm:prSet phldrT="[Text]" custT="1"/>
      <dgm:spPr/>
      <dgm:t>
        <a:bodyPr/>
        <a:lstStyle/>
        <a:p>
          <a:r>
            <a:rPr lang="en-US" sz="3200" dirty="0" smtClean="0"/>
            <a:t>PROBLEM SELECTION</a:t>
          </a:r>
          <a:endParaRPr lang="en-US" sz="3200" dirty="0"/>
        </a:p>
      </dgm:t>
    </dgm:pt>
    <dgm:pt modelId="{5640C173-6079-4F8F-9D30-D8B2B3C380E0}" type="parTrans" cxnId="{0B9E403F-56E4-464D-9475-0D8D96884A72}">
      <dgm:prSet/>
      <dgm:spPr/>
      <dgm:t>
        <a:bodyPr/>
        <a:lstStyle/>
        <a:p>
          <a:endParaRPr lang="en-US"/>
        </a:p>
      </dgm:t>
    </dgm:pt>
    <dgm:pt modelId="{A63EC474-A98F-4A95-90B7-13C4D46FDCF4}" type="sibTrans" cxnId="{0B9E403F-56E4-464D-9475-0D8D96884A72}">
      <dgm:prSet custT="1"/>
      <dgm:spPr/>
      <dgm:t>
        <a:bodyPr/>
        <a:lstStyle/>
        <a:p>
          <a:endParaRPr lang="en-US" sz="2800"/>
        </a:p>
      </dgm:t>
    </dgm:pt>
    <dgm:pt modelId="{FDE220A4-1C46-4204-8C66-621459A01B80}">
      <dgm:prSet phldrT="[Text]" custT="1"/>
      <dgm:spPr/>
      <dgm:t>
        <a:bodyPr/>
        <a:lstStyle/>
        <a:p>
          <a:r>
            <a:rPr lang="en-US" sz="3200" dirty="0" smtClean="0"/>
            <a:t>GENERATE ALTERNATE SOLUTION</a:t>
          </a:r>
          <a:endParaRPr lang="en-US" sz="3200" dirty="0"/>
        </a:p>
      </dgm:t>
    </dgm:pt>
    <dgm:pt modelId="{9FC1B467-3523-4147-8140-1E6399BAE920}" type="parTrans" cxnId="{A39A75DE-BFB9-42EB-83E8-B3CF337C59D9}">
      <dgm:prSet/>
      <dgm:spPr/>
      <dgm:t>
        <a:bodyPr/>
        <a:lstStyle/>
        <a:p>
          <a:endParaRPr lang="en-US"/>
        </a:p>
      </dgm:t>
    </dgm:pt>
    <dgm:pt modelId="{3E674C27-75C7-4CDE-A59C-06EA6D9DB18C}" type="sibTrans" cxnId="{A39A75DE-BFB9-42EB-83E8-B3CF337C59D9}">
      <dgm:prSet custT="1"/>
      <dgm:spPr/>
      <dgm:t>
        <a:bodyPr/>
        <a:lstStyle/>
        <a:p>
          <a:endParaRPr lang="en-US" sz="2800"/>
        </a:p>
      </dgm:t>
    </dgm:pt>
    <dgm:pt modelId="{CFBBAFD5-E2A3-4FFD-862D-BC3160C20F9A}">
      <dgm:prSet custT="1"/>
      <dgm:spPr/>
      <dgm:t>
        <a:bodyPr/>
        <a:lstStyle/>
        <a:p>
          <a:r>
            <a:rPr lang="en-US" sz="3200" dirty="0" smtClean="0"/>
            <a:t>SELECT THE MOST APPROPRIATE SOLUTION</a:t>
          </a:r>
          <a:endParaRPr lang="en-US" sz="3200" dirty="0"/>
        </a:p>
      </dgm:t>
    </dgm:pt>
    <dgm:pt modelId="{B581CE87-56C5-49A8-91DC-18FD4CB7F3DB}" type="parTrans" cxnId="{CAAC4524-D6DE-44C4-A967-AAD8CBC68407}">
      <dgm:prSet/>
      <dgm:spPr/>
      <dgm:t>
        <a:bodyPr/>
        <a:lstStyle/>
        <a:p>
          <a:endParaRPr lang="en-US"/>
        </a:p>
      </dgm:t>
    </dgm:pt>
    <dgm:pt modelId="{F586558A-B051-41DE-9340-FCC43C0FE468}" type="sibTrans" cxnId="{CAAC4524-D6DE-44C4-A967-AAD8CBC68407}">
      <dgm:prSet custT="1"/>
      <dgm:spPr/>
      <dgm:t>
        <a:bodyPr/>
        <a:lstStyle/>
        <a:p>
          <a:endParaRPr lang="en-US" sz="2800"/>
        </a:p>
      </dgm:t>
    </dgm:pt>
    <dgm:pt modelId="{01B67B0D-2CA1-47E1-B787-F2EDB0B3DEA6}">
      <dgm:prSet custT="1"/>
      <dgm:spPr/>
      <dgm:t>
        <a:bodyPr/>
        <a:lstStyle/>
        <a:p>
          <a:r>
            <a:rPr lang="en-US" sz="3200" dirty="0" smtClean="0"/>
            <a:t>PREPARE PLAN OF ACTION</a:t>
          </a:r>
          <a:endParaRPr lang="en-US" sz="3200" dirty="0"/>
        </a:p>
      </dgm:t>
    </dgm:pt>
    <dgm:pt modelId="{BFD2A466-32C4-41A0-B314-6CD21DDA5CB5}" type="parTrans" cxnId="{B481921D-5CC4-4E63-8777-A3C7489E52D8}">
      <dgm:prSet/>
      <dgm:spPr/>
      <dgm:t>
        <a:bodyPr/>
        <a:lstStyle/>
        <a:p>
          <a:endParaRPr lang="en-US"/>
        </a:p>
      </dgm:t>
    </dgm:pt>
    <dgm:pt modelId="{1CFD0696-4364-48F6-BE94-DE97EFEFA435}" type="sibTrans" cxnId="{B481921D-5CC4-4E63-8777-A3C7489E52D8}">
      <dgm:prSet custT="1"/>
      <dgm:spPr/>
      <dgm:t>
        <a:bodyPr/>
        <a:lstStyle/>
        <a:p>
          <a:endParaRPr lang="en-US" sz="2800"/>
        </a:p>
      </dgm:t>
    </dgm:pt>
    <dgm:pt modelId="{49A44AAF-A3BD-49FE-8986-EF8DF50DE593}">
      <dgm:prSet custT="1"/>
      <dgm:spPr/>
      <dgm:t>
        <a:bodyPr/>
        <a:lstStyle/>
        <a:p>
          <a:r>
            <a:rPr lang="en-US" sz="3200" dirty="0" smtClean="0"/>
            <a:t>IMPLEMENTATION OF SOLUTION</a:t>
          </a:r>
          <a:endParaRPr lang="en-US" sz="3200" dirty="0"/>
        </a:p>
      </dgm:t>
    </dgm:pt>
    <dgm:pt modelId="{853B8506-2F77-4E91-8AAC-76AB123B2193}" type="parTrans" cxnId="{97BFB0C4-3EEE-4792-814A-BBAA17137EB8}">
      <dgm:prSet/>
      <dgm:spPr/>
      <dgm:t>
        <a:bodyPr/>
        <a:lstStyle/>
        <a:p>
          <a:endParaRPr lang="en-US"/>
        </a:p>
      </dgm:t>
    </dgm:pt>
    <dgm:pt modelId="{D5334135-6334-4B4F-B659-B97988FF9EDF}" type="sibTrans" cxnId="{97BFB0C4-3EEE-4792-814A-BBAA17137EB8}">
      <dgm:prSet/>
      <dgm:spPr/>
      <dgm:t>
        <a:bodyPr/>
        <a:lstStyle/>
        <a:p>
          <a:endParaRPr lang="en-US"/>
        </a:p>
      </dgm:t>
    </dgm:pt>
    <dgm:pt modelId="{13E913A6-6B6F-4FB1-943A-83704BC9DDE6}">
      <dgm:prSet custT="1"/>
      <dgm:spPr/>
      <dgm:t>
        <a:bodyPr/>
        <a:lstStyle/>
        <a:p>
          <a:r>
            <a:rPr lang="en-US" sz="3200" dirty="0" smtClean="0"/>
            <a:t>PROBLEM ANALYSIS</a:t>
          </a:r>
          <a:endParaRPr lang="en-US" sz="3200" dirty="0"/>
        </a:p>
      </dgm:t>
    </dgm:pt>
    <dgm:pt modelId="{3B4BCA8E-39C2-44F4-9032-54C6D1A929DD}" type="parTrans" cxnId="{08F58F86-3308-4B45-BA2C-4904663A6524}">
      <dgm:prSet/>
      <dgm:spPr/>
      <dgm:t>
        <a:bodyPr/>
        <a:lstStyle/>
        <a:p>
          <a:endParaRPr lang="en-US"/>
        </a:p>
      </dgm:t>
    </dgm:pt>
    <dgm:pt modelId="{B92EEC53-0C47-4ECC-B712-95B526E95D16}" type="sibTrans" cxnId="{08F58F86-3308-4B45-BA2C-4904663A6524}">
      <dgm:prSet custT="1"/>
      <dgm:spPr/>
      <dgm:t>
        <a:bodyPr/>
        <a:lstStyle/>
        <a:p>
          <a:endParaRPr lang="en-US" sz="2800"/>
        </a:p>
      </dgm:t>
    </dgm:pt>
    <dgm:pt modelId="{62FA7A70-51EB-4CB8-BEAD-D03E0B336373}" type="pres">
      <dgm:prSet presAssocID="{EC708C53-8494-4FB3-8DAA-083ECBB2F876}" presName="linearFlow" presStyleCnt="0">
        <dgm:presLayoutVars>
          <dgm:resizeHandles val="exact"/>
        </dgm:presLayoutVars>
      </dgm:prSet>
      <dgm:spPr/>
    </dgm:pt>
    <dgm:pt modelId="{D1B3AC1A-CB7A-43BE-8A5B-06DFEF475230}" type="pres">
      <dgm:prSet presAssocID="{E4685A5D-88EA-4A6F-8AF8-A2020AEA66D7}" presName="node" presStyleLbl="node1" presStyleIdx="0" presStyleCnt="7" custScaleX="368463" custScaleY="85859" custLinFactNeighborX="2831" custLinFactNeighborY="23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21C57-0013-431C-8AC1-9EC0EF23BA94}" type="pres">
      <dgm:prSet presAssocID="{DE8AD2CE-F984-4B43-90AA-DF5E1C9BB2FD}" presName="sibTrans" presStyleLbl="sibTrans2D1" presStyleIdx="0" presStyleCnt="6" custAng="0" custScaleX="42104" custScaleY="184025"/>
      <dgm:spPr/>
      <dgm:t>
        <a:bodyPr/>
        <a:lstStyle/>
        <a:p>
          <a:endParaRPr lang="en-US"/>
        </a:p>
      </dgm:t>
    </dgm:pt>
    <dgm:pt modelId="{6F935427-C34A-487D-AEBD-1B0768D365D7}" type="pres">
      <dgm:prSet presAssocID="{DE8AD2CE-F984-4B43-90AA-DF5E1C9BB2FD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58954FC3-DE66-467D-A6A8-F811F3566812}" type="pres">
      <dgm:prSet presAssocID="{827BC64F-506D-43F3-BCB6-C21750B2D2C4}" presName="node" presStyleLbl="node1" presStyleIdx="1" presStyleCnt="7" custScaleX="368463" custLinFactNeighborX="2831" custLinFactNeighborY="-54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A3F698-6AB3-4A8E-B65A-6F34C8B07D4A}" type="pres">
      <dgm:prSet presAssocID="{A63EC474-A98F-4A95-90B7-13C4D46FDCF4}" presName="sibTrans" presStyleLbl="sibTrans2D1" presStyleIdx="1" presStyleCnt="6" custScaleX="76042" custScaleY="122682"/>
      <dgm:spPr/>
      <dgm:t>
        <a:bodyPr/>
        <a:lstStyle/>
        <a:p>
          <a:endParaRPr lang="en-US"/>
        </a:p>
      </dgm:t>
    </dgm:pt>
    <dgm:pt modelId="{513A9598-F0E3-4007-97F5-5929C0E2E846}" type="pres">
      <dgm:prSet presAssocID="{A63EC474-A98F-4A95-90B7-13C4D46FDCF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0D246733-B31D-4AC6-894F-E118CD4E654F}" type="pres">
      <dgm:prSet presAssocID="{13E913A6-6B6F-4FB1-943A-83704BC9DDE6}" presName="node" presStyleLbl="node1" presStyleIdx="2" presStyleCnt="7" custScaleX="368463" custLinFactNeighborX="2831" custLinFactNeighborY="-54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D41119-6C1E-4154-9A13-A0F324E39A9F}" type="pres">
      <dgm:prSet presAssocID="{B92EEC53-0C47-4ECC-B712-95B526E95D16}" presName="sibTrans" presStyleLbl="sibTrans2D1" presStyleIdx="2" presStyleCnt="6" custAng="0" custScaleX="70893" custScaleY="122680"/>
      <dgm:spPr/>
      <dgm:t>
        <a:bodyPr/>
        <a:lstStyle/>
        <a:p>
          <a:endParaRPr lang="en-US"/>
        </a:p>
      </dgm:t>
    </dgm:pt>
    <dgm:pt modelId="{B6B76E0A-DDC6-434B-8C9A-BAD9EAF674F1}" type="pres">
      <dgm:prSet presAssocID="{B92EEC53-0C47-4ECC-B712-95B526E95D16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596EAED6-C423-4BBB-A521-F0975CFF5F62}" type="pres">
      <dgm:prSet presAssocID="{FDE220A4-1C46-4204-8C66-621459A01B80}" presName="node" presStyleLbl="node1" presStyleIdx="3" presStyleCnt="7" custScaleX="368463" custLinFactNeighborX="2831" custLinFactNeighborY="-260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EEABC3-7507-4244-A531-CCE070EEE7A0}" type="pres">
      <dgm:prSet presAssocID="{3E674C27-75C7-4CDE-A59C-06EA6D9DB18C}" presName="sibTrans" presStyleLbl="sibTrans2D1" presStyleIdx="3" presStyleCnt="6" custScaleX="65744" custScaleY="122681"/>
      <dgm:spPr/>
      <dgm:t>
        <a:bodyPr/>
        <a:lstStyle/>
        <a:p>
          <a:endParaRPr lang="en-US"/>
        </a:p>
      </dgm:t>
    </dgm:pt>
    <dgm:pt modelId="{C03AC825-23CE-4C3F-8258-306A4294F4AF}" type="pres">
      <dgm:prSet presAssocID="{3E674C27-75C7-4CDE-A59C-06EA6D9DB18C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8496409E-89AC-4654-B546-AC73E200ED9E}" type="pres">
      <dgm:prSet presAssocID="{CFBBAFD5-E2A3-4FFD-862D-BC3160C20F9A}" presName="node" presStyleLbl="node1" presStyleIdx="4" presStyleCnt="7" custScaleX="368463" custLinFactNeighborX="2831" custLinFactNeighborY="-54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508E2B-E75D-4338-913B-117C87A48E1D}" type="pres">
      <dgm:prSet presAssocID="{F586558A-B051-41DE-9340-FCC43C0FE468}" presName="sibTrans" presStyleLbl="sibTrans2D1" presStyleIdx="4" presStyleCnt="6" custScaleX="60595" custScaleY="122681"/>
      <dgm:spPr/>
      <dgm:t>
        <a:bodyPr/>
        <a:lstStyle/>
        <a:p>
          <a:endParaRPr lang="en-US"/>
        </a:p>
      </dgm:t>
    </dgm:pt>
    <dgm:pt modelId="{6356B64D-AC0C-43AA-8FE3-42FD68710271}" type="pres">
      <dgm:prSet presAssocID="{F586558A-B051-41DE-9340-FCC43C0FE468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0B79C772-01DA-4B0A-874F-79F0F36B62CD}" type="pres">
      <dgm:prSet presAssocID="{01B67B0D-2CA1-47E1-B787-F2EDB0B3DEA6}" presName="node" presStyleLbl="node1" presStyleIdx="5" presStyleCnt="7" custScaleX="368463" custLinFactNeighborX="2831" custLinFactNeighborY="-54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536165-879A-4F8C-A91C-A3862B094F86}" type="pres">
      <dgm:prSet presAssocID="{1CFD0696-4364-48F6-BE94-DE97EFEFA435}" presName="sibTrans" presStyleLbl="sibTrans2D1" presStyleIdx="5" presStyleCnt="6" custFlipHor="1" custScaleX="55446" custScaleY="122679"/>
      <dgm:spPr/>
      <dgm:t>
        <a:bodyPr/>
        <a:lstStyle/>
        <a:p>
          <a:endParaRPr lang="en-US"/>
        </a:p>
      </dgm:t>
    </dgm:pt>
    <dgm:pt modelId="{D25B8843-298A-49BF-8422-52C81C2E944B}" type="pres">
      <dgm:prSet presAssocID="{1CFD0696-4364-48F6-BE94-DE97EFEFA435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8E6829BC-186B-48DF-AD40-459C28DC0403}" type="pres">
      <dgm:prSet presAssocID="{49A44AAF-A3BD-49FE-8986-EF8DF50DE593}" presName="node" presStyleLbl="node1" presStyleIdx="6" presStyleCnt="7" custScaleX="368463" custLinFactNeighborX="2831" custLinFactNeighborY="-54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801C0D-2FA7-442C-9572-581AB758578B}" type="presOf" srcId="{1CFD0696-4364-48F6-BE94-DE97EFEFA435}" destId="{D25B8843-298A-49BF-8422-52C81C2E944B}" srcOrd="1" destOrd="0" presId="urn:microsoft.com/office/officeart/2005/8/layout/process2"/>
    <dgm:cxn modelId="{1ED1C068-F1B8-4834-BEF7-D4D405B0882B}" type="presOf" srcId="{F586558A-B051-41DE-9340-FCC43C0FE468}" destId="{C2508E2B-E75D-4338-913B-117C87A48E1D}" srcOrd="0" destOrd="0" presId="urn:microsoft.com/office/officeart/2005/8/layout/process2"/>
    <dgm:cxn modelId="{5DA45CFA-63D2-471C-B463-6331D5388A12}" type="presOf" srcId="{E4685A5D-88EA-4A6F-8AF8-A2020AEA66D7}" destId="{D1B3AC1A-CB7A-43BE-8A5B-06DFEF475230}" srcOrd="0" destOrd="0" presId="urn:microsoft.com/office/officeart/2005/8/layout/process2"/>
    <dgm:cxn modelId="{C10BD430-C4A7-4786-9B42-A71AEC7FC575}" type="presOf" srcId="{F586558A-B051-41DE-9340-FCC43C0FE468}" destId="{6356B64D-AC0C-43AA-8FE3-42FD68710271}" srcOrd="1" destOrd="0" presId="urn:microsoft.com/office/officeart/2005/8/layout/process2"/>
    <dgm:cxn modelId="{9287883D-2EF7-4935-9560-BED31B16E8E4}" type="presOf" srcId="{827BC64F-506D-43F3-BCB6-C21750B2D2C4}" destId="{58954FC3-DE66-467D-A6A8-F811F3566812}" srcOrd="0" destOrd="0" presId="urn:microsoft.com/office/officeart/2005/8/layout/process2"/>
    <dgm:cxn modelId="{626FDFAD-DC1A-4D37-BD8C-EDCFCAACB915}" type="presOf" srcId="{DE8AD2CE-F984-4B43-90AA-DF5E1C9BB2FD}" destId="{6F935427-C34A-487D-AEBD-1B0768D365D7}" srcOrd="1" destOrd="0" presId="urn:microsoft.com/office/officeart/2005/8/layout/process2"/>
    <dgm:cxn modelId="{7F54BE87-7864-4C75-B39C-73127C412D8B}" type="presOf" srcId="{A63EC474-A98F-4A95-90B7-13C4D46FDCF4}" destId="{7CA3F698-6AB3-4A8E-B65A-6F34C8B07D4A}" srcOrd="0" destOrd="0" presId="urn:microsoft.com/office/officeart/2005/8/layout/process2"/>
    <dgm:cxn modelId="{82E9EF24-0EA8-45F3-B2C0-8AC59F6A7EAE}" type="presOf" srcId="{13E913A6-6B6F-4FB1-943A-83704BC9DDE6}" destId="{0D246733-B31D-4AC6-894F-E118CD4E654F}" srcOrd="0" destOrd="0" presId="urn:microsoft.com/office/officeart/2005/8/layout/process2"/>
    <dgm:cxn modelId="{0B9E403F-56E4-464D-9475-0D8D96884A72}" srcId="{EC708C53-8494-4FB3-8DAA-083ECBB2F876}" destId="{827BC64F-506D-43F3-BCB6-C21750B2D2C4}" srcOrd="1" destOrd="0" parTransId="{5640C173-6079-4F8F-9D30-D8B2B3C380E0}" sibTransId="{A63EC474-A98F-4A95-90B7-13C4D46FDCF4}"/>
    <dgm:cxn modelId="{DC33433E-DF02-412B-8720-6381468F0C12}" srcId="{EC708C53-8494-4FB3-8DAA-083ECBB2F876}" destId="{E4685A5D-88EA-4A6F-8AF8-A2020AEA66D7}" srcOrd="0" destOrd="0" parTransId="{E1C495BC-5944-4D1D-9BCF-02E4D0CC202D}" sibTransId="{DE8AD2CE-F984-4B43-90AA-DF5E1C9BB2FD}"/>
    <dgm:cxn modelId="{B481921D-5CC4-4E63-8777-A3C7489E52D8}" srcId="{EC708C53-8494-4FB3-8DAA-083ECBB2F876}" destId="{01B67B0D-2CA1-47E1-B787-F2EDB0B3DEA6}" srcOrd="5" destOrd="0" parTransId="{BFD2A466-32C4-41A0-B314-6CD21DDA5CB5}" sibTransId="{1CFD0696-4364-48F6-BE94-DE97EFEFA435}"/>
    <dgm:cxn modelId="{34569BAA-0C4E-4868-B9BA-A44C329E95FD}" type="presOf" srcId="{3E674C27-75C7-4CDE-A59C-06EA6D9DB18C}" destId="{65EEABC3-7507-4244-A531-CCE070EEE7A0}" srcOrd="0" destOrd="0" presId="urn:microsoft.com/office/officeart/2005/8/layout/process2"/>
    <dgm:cxn modelId="{08F58F86-3308-4B45-BA2C-4904663A6524}" srcId="{EC708C53-8494-4FB3-8DAA-083ECBB2F876}" destId="{13E913A6-6B6F-4FB1-943A-83704BC9DDE6}" srcOrd="2" destOrd="0" parTransId="{3B4BCA8E-39C2-44F4-9032-54C6D1A929DD}" sibTransId="{B92EEC53-0C47-4ECC-B712-95B526E95D16}"/>
    <dgm:cxn modelId="{EA3D1736-C692-451C-B6A2-0D258560DAD0}" type="presOf" srcId="{3E674C27-75C7-4CDE-A59C-06EA6D9DB18C}" destId="{C03AC825-23CE-4C3F-8258-306A4294F4AF}" srcOrd="1" destOrd="0" presId="urn:microsoft.com/office/officeart/2005/8/layout/process2"/>
    <dgm:cxn modelId="{BC2EFCEC-1D43-4621-8837-AD3E4B0E8DF3}" type="presOf" srcId="{B92EEC53-0C47-4ECC-B712-95B526E95D16}" destId="{CCD41119-6C1E-4154-9A13-A0F324E39A9F}" srcOrd="0" destOrd="0" presId="urn:microsoft.com/office/officeart/2005/8/layout/process2"/>
    <dgm:cxn modelId="{1F2463BE-F67C-4A4F-825F-CCE6A0033A61}" type="presOf" srcId="{49A44AAF-A3BD-49FE-8986-EF8DF50DE593}" destId="{8E6829BC-186B-48DF-AD40-459C28DC0403}" srcOrd="0" destOrd="0" presId="urn:microsoft.com/office/officeart/2005/8/layout/process2"/>
    <dgm:cxn modelId="{D589E6AB-551A-45CB-AE4C-FD76C90CE5C6}" type="presOf" srcId="{B92EEC53-0C47-4ECC-B712-95B526E95D16}" destId="{B6B76E0A-DDC6-434B-8C9A-BAD9EAF674F1}" srcOrd="1" destOrd="0" presId="urn:microsoft.com/office/officeart/2005/8/layout/process2"/>
    <dgm:cxn modelId="{CAAC4524-D6DE-44C4-A967-AAD8CBC68407}" srcId="{EC708C53-8494-4FB3-8DAA-083ECBB2F876}" destId="{CFBBAFD5-E2A3-4FFD-862D-BC3160C20F9A}" srcOrd="4" destOrd="0" parTransId="{B581CE87-56C5-49A8-91DC-18FD4CB7F3DB}" sibTransId="{F586558A-B051-41DE-9340-FCC43C0FE468}"/>
    <dgm:cxn modelId="{A39A75DE-BFB9-42EB-83E8-B3CF337C59D9}" srcId="{EC708C53-8494-4FB3-8DAA-083ECBB2F876}" destId="{FDE220A4-1C46-4204-8C66-621459A01B80}" srcOrd="3" destOrd="0" parTransId="{9FC1B467-3523-4147-8140-1E6399BAE920}" sibTransId="{3E674C27-75C7-4CDE-A59C-06EA6D9DB18C}"/>
    <dgm:cxn modelId="{80F845C9-FB86-4251-9226-4DC92E44A20F}" type="presOf" srcId="{01B67B0D-2CA1-47E1-B787-F2EDB0B3DEA6}" destId="{0B79C772-01DA-4B0A-874F-79F0F36B62CD}" srcOrd="0" destOrd="0" presId="urn:microsoft.com/office/officeart/2005/8/layout/process2"/>
    <dgm:cxn modelId="{97BFB0C4-3EEE-4792-814A-BBAA17137EB8}" srcId="{EC708C53-8494-4FB3-8DAA-083ECBB2F876}" destId="{49A44AAF-A3BD-49FE-8986-EF8DF50DE593}" srcOrd="6" destOrd="0" parTransId="{853B8506-2F77-4E91-8AAC-76AB123B2193}" sibTransId="{D5334135-6334-4B4F-B659-B97988FF9EDF}"/>
    <dgm:cxn modelId="{7CD5A499-C3D1-4F8D-8C6F-A37CCC9E45AE}" type="presOf" srcId="{A63EC474-A98F-4A95-90B7-13C4D46FDCF4}" destId="{513A9598-F0E3-4007-97F5-5929C0E2E846}" srcOrd="1" destOrd="0" presId="urn:microsoft.com/office/officeart/2005/8/layout/process2"/>
    <dgm:cxn modelId="{A648883A-C171-4047-A540-BE5A5E5E5BC6}" type="presOf" srcId="{FDE220A4-1C46-4204-8C66-621459A01B80}" destId="{596EAED6-C423-4BBB-A521-F0975CFF5F62}" srcOrd="0" destOrd="0" presId="urn:microsoft.com/office/officeart/2005/8/layout/process2"/>
    <dgm:cxn modelId="{59F338D4-6CFC-4D7F-9A71-38A23509ED22}" type="presOf" srcId="{1CFD0696-4364-48F6-BE94-DE97EFEFA435}" destId="{E4536165-879A-4F8C-A91C-A3862B094F86}" srcOrd="0" destOrd="0" presId="urn:microsoft.com/office/officeart/2005/8/layout/process2"/>
    <dgm:cxn modelId="{B564B2D5-1897-400D-9DDB-A0F18AB80F5D}" type="presOf" srcId="{EC708C53-8494-4FB3-8DAA-083ECBB2F876}" destId="{62FA7A70-51EB-4CB8-BEAD-D03E0B336373}" srcOrd="0" destOrd="0" presId="urn:microsoft.com/office/officeart/2005/8/layout/process2"/>
    <dgm:cxn modelId="{8536D42A-E2DD-4DF9-99EE-2BC56B4D880A}" type="presOf" srcId="{CFBBAFD5-E2A3-4FFD-862D-BC3160C20F9A}" destId="{8496409E-89AC-4654-B546-AC73E200ED9E}" srcOrd="0" destOrd="0" presId="urn:microsoft.com/office/officeart/2005/8/layout/process2"/>
    <dgm:cxn modelId="{E8B02D7A-15DB-4F95-B362-088FF91BAC55}" type="presOf" srcId="{DE8AD2CE-F984-4B43-90AA-DF5E1C9BB2FD}" destId="{7B821C57-0013-431C-8AC1-9EC0EF23BA94}" srcOrd="0" destOrd="0" presId="urn:microsoft.com/office/officeart/2005/8/layout/process2"/>
    <dgm:cxn modelId="{6A807288-F903-4641-AE2C-613D7CE72369}" type="presParOf" srcId="{62FA7A70-51EB-4CB8-BEAD-D03E0B336373}" destId="{D1B3AC1A-CB7A-43BE-8A5B-06DFEF475230}" srcOrd="0" destOrd="0" presId="urn:microsoft.com/office/officeart/2005/8/layout/process2"/>
    <dgm:cxn modelId="{B7FEE881-F724-4E8F-85C0-E111B73B0069}" type="presParOf" srcId="{62FA7A70-51EB-4CB8-BEAD-D03E0B336373}" destId="{7B821C57-0013-431C-8AC1-9EC0EF23BA94}" srcOrd="1" destOrd="0" presId="urn:microsoft.com/office/officeart/2005/8/layout/process2"/>
    <dgm:cxn modelId="{3915A4A7-BFAC-4FCD-82A9-6E930DFC2255}" type="presParOf" srcId="{7B821C57-0013-431C-8AC1-9EC0EF23BA94}" destId="{6F935427-C34A-487D-AEBD-1B0768D365D7}" srcOrd="0" destOrd="0" presId="urn:microsoft.com/office/officeart/2005/8/layout/process2"/>
    <dgm:cxn modelId="{56220F33-422B-43F3-A4C1-A9D647EE11BD}" type="presParOf" srcId="{62FA7A70-51EB-4CB8-BEAD-D03E0B336373}" destId="{58954FC3-DE66-467D-A6A8-F811F3566812}" srcOrd="2" destOrd="0" presId="urn:microsoft.com/office/officeart/2005/8/layout/process2"/>
    <dgm:cxn modelId="{23DEAEA2-D577-4091-91BE-A8F10D2EF55E}" type="presParOf" srcId="{62FA7A70-51EB-4CB8-BEAD-D03E0B336373}" destId="{7CA3F698-6AB3-4A8E-B65A-6F34C8B07D4A}" srcOrd="3" destOrd="0" presId="urn:microsoft.com/office/officeart/2005/8/layout/process2"/>
    <dgm:cxn modelId="{B9A7C1EA-6BDE-48A9-9B2B-0BF65C390333}" type="presParOf" srcId="{7CA3F698-6AB3-4A8E-B65A-6F34C8B07D4A}" destId="{513A9598-F0E3-4007-97F5-5929C0E2E846}" srcOrd="0" destOrd="0" presId="urn:microsoft.com/office/officeart/2005/8/layout/process2"/>
    <dgm:cxn modelId="{F6C62A98-7C79-4EE1-B9C5-83B0C80C333A}" type="presParOf" srcId="{62FA7A70-51EB-4CB8-BEAD-D03E0B336373}" destId="{0D246733-B31D-4AC6-894F-E118CD4E654F}" srcOrd="4" destOrd="0" presId="urn:microsoft.com/office/officeart/2005/8/layout/process2"/>
    <dgm:cxn modelId="{4FC27D03-A032-4A1F-8BB8-65375DFB63AF}" type="presParOf" srcId="{62FA7A70-51EB-4CB8-BEAD-D03E0B336373}" destId="{CCD41119-6C1E-4154-9A13-A0F324E39A9F}" srcOrd="5" destOrd="0" presId="urn:microsoft.com/office/officeart/2005/8/layout/process2"/>
    <dgm:cxn modelId="{883DCA96-5E89-450F-82DC-6CFD73E64CE7}" type="presParOf" srcId="{CCD41119-6C1E-4154-9A13-A0F324E39A9F}" destId="{B6B76E0A-DDC6-434B-8C9A-BAD9EAF674F1}" srcOrd="0" destOrd="0" presId="urn:microsoft.com/office/officeart/2005/8/layout/process2"/>
    <dgm:cxn modelId="{2C5C0488-BAA3-4B5C-A60E-38ACA05F5929}" type="presParOf" srcId="{62FA7A70-51EB-4CB8-BEAD-D03E0B336373}" destId="{596EAED6-C423-4BBB-A521-F0975CFF5F62}" srcOrd="6" destOrd="0" presId="urn:microsoft.com/office/officeart/2005/8/layout/process2"/>
    <dgm:cxn modelId="{984EC97F-6362-4651-8691-7C063742E035}" type="presParOf" srcId="{62FA7A70-51EB-4CB8-BEAD-D03E0B336373}" destId="{65EEABC3-7507-4244-A531-CCE070EEE7A0}" srcOrd="7" destOrd="0" presId="urn:microsoft.com/office/officeart/2005/8/layout/process2"/>
    <dgm:cxn modelId="{A1DB2E46-73EC-49EB-B76E-B6AD84DDE1CF}" type="presParOf" srcId="{65EEABC3-7507-4244-A531-CCE070EEE7A0}" destId="{C03AC825-23CE-4C3F-8258-306A4294F4AF}" srcOrd="0" destOrd="0" presId="urn:microsoft.com/office/officeart/2005/8/layout/process2"/>
    <dgm:cxn modelId="{24ECCA15-7749-4C25-AD2C-6086EAA1CF7F}" type="presParOf" srcId="{62FA7A70-51EB-4CB8-BEAD-D03E0B336373}" destId="{8496409E-89AC-4654-B546-AC73E200ED9E}" srcOrd="8" destOrd="0" presId="urn:microsoft.com/office/officeart/2005/8/layout/process2"/>
    <dgm:cxn modelId="{CCE2F486-7DEF-42B4-9ADC-A259A7B41EFA}" type="presParOf" srcId="{62FA7A70-51EB-4CB8-BEAD-D03E0B336373}" destId="{C2508E2B-E75D-4338-913B-117C87A48E1D}" srcOrd="9" destOrd="0" presId="urn:microsoft.com/office/officeart/2005/8/layout/process2"/>
    <dgm:cxn modelId="{86D6A59C-620E-49FB-942D-205E5B62F16F}" type="presParOf" srcId="{C2508E2B-E75D-4338-913B-117C87A48E1D}" destId="{6356B64D-AC0C-43AA-8FE3-42FD68710271}" srcOrd="0" destOrd="0" presId="urn:microsoft.com/office/officeart/2005/8/layout/process2"/>
    <dgm:cxn modelId="{9647DD57-721F-4389-9722-4500E0973669}" type="presParOf" srcId="{62FA7A70-51EB-4CB8-BEAD-D03E0B336373}" destId="{0B79C772-01DA-4B0A-874F-79F0F36B62CD}" srcOrd="10" destOrd="0" presId="urn:microsoft.com/office/officeart/2005/8/layout/process2"/>
    <dgm:cxn modelId="{9DBDD036-92FB-4F9F-ADCD-B4528F2773DD}" type="presParOf" srcId="{62FA7A70-51EB-4CB8-BEAD-D03E0B336373}" destId="{E4536165-879A-4F8C-A91C-A3862B094F86}" srcOrd="11" destOrd="0" presId="urn:microsoft.com/office/officeart/2005/8/layout/process2"/>
    <dgm:cxn modelId="{27E0646E-13AA-4994-98DB-A43BE5C4D827}" type="presParOf" srcId="{E4536165-879A-4F8C-A91C-A3862B094F86}" destId="{D25B8843-298A-49BF-8422-52C81C2E944B}" srcOrd="0" destOrd="0" presId="urn:microsoft.com/office/officeart/2005/8/layout/process2"/>
    <dgm:cxn modelId="{DB50C3C6-ABF2-4059-A4DB-A6D2DE3F5A83}" type="presParOf" srcId="{62FA7A70-51EB-4CB8-BEAD-D03E0B336373}" destId="{8E6829BC-186B-48DF-AD40-459C28DC0403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086008-EFA2-46AE-ABC3-F6A4FD1A4118}">
      <dsp:nvSpPr>
        <dsp:cNvPr id="0" name=""/>
        <dsp:cNvSpPr/>
      </dsp:nvSpPr>
      <dsp:spPr>
        <a:xfrm>
          <a:off x="4230461" y="0"/>
          <a:ext cx="2844332" cy="1478685"/>
        </a:xfrm>
        <a:prstGeom prst="trapezoid">
          <a:avLst>
            <a:gd name="adj" fmla="val 96178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TOP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LEVEL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MANAGEMENT </a:t>
          </a:r>
          <a:endParaRPr lang="en-US" sz="2400" b="1" kern="1200" dirty="0"/>
        </a:p>
      </dsp:txBody>
      <dsp:txXfrm>
        <a:off x="4230461" y="0"/>
        <a:ext cx="2844332" cy="1478685"/>
      </dsp:txXfrm>
    </dsp:sp>
    <dsp:sp modelId="{98D36534-6474-4943-B76D-CFA238605D34}">
      <dsp:nvSpPr>
        <dsp:cNvPr id="0" name=""/>
        <dsp:cNvSpPr/>
      </dsp:nvSpPr>
      <dsp:spPr>
        <a:xfrm>
          <a:off x="2808295" y="1478685"/>
          <a:ext cx="5688665" cy="1478685"/>
        </a:xfrm>
        <a:prstGeom prst="trapezoid">
          <a:avLst>
            <a:gd name="adj" fmla="val 96178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STEERING COMMITTEE</a:t>
          </a:r>
          <a:endParaRPr lang="en-US" sz="4400" kern="1200" dirty="0"/>
        </a:p>
      </dsp:txBody>
      <dsp:txXfrm>
        <a:off x="3803811" y="1478685"/>
        <a:ext cx="3697632" cy="1478685"/>
      </dsp:txXfrm>
    </dsp:sp>
    <dsp:sp modelId="{47F0EE6B-99A8-49A2-B8E0-6E42CABD170A}">
      <dsp:nvSpPr>
        <dsp:cNvPr id="0" name=""/>
        <dsp:cNvSpPr/>
      </dsp:nvSpPr>
      <dsp:spPr>
        <a:xfrm>
          <a:off x="1879122" y="2957370"/>
          <a:ext cx="7547010" cy="966099"/>
        </a:xfrm>
        <a:prstGeom prst="trapezoid">
          <a:avLst>
            <a:gd name="adj" fmla="val 96178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COORDICATORS</a:t>
          </a:r>
          <a:endParaRPr lang="en-US" sz="4400" kern="1200" dirty="0"/>
        </a:p>
      </dsp:txBody>
      <dsp:txXfrm>
        <a:off x="3199849" y="2957370"/>
        <a:ext cx="4905556" cy="966099"/>
      </dsp:txXfrm>
    </dsp:sp>
    <dsp:sp modelId="{A57816B5-FBC7-4604-8029-F39B2752458C}">
      <dsp:nvSpPr>
        <dsp:cNvPr id="0" name=""/>
        <dsp:cNvSpPr/>
      </dsp:nvSpPr>
      <dsp:spPr>
        <a:xfrm>
          <a:off x="968936" y="3923470"/>
          <a:ext cx="9367383" cy="946358"/>
        </a:xfrm>
        <a:prstGeom prst="trapezoid">
          <a:avLst>
            <a:gd name="adj" fmla="val 96178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LEADERS</a:t>
          </a:r>
          <a:endParaRPr lang="en-US" sz="4400" kern="1200" dirty="0"/>
        </a:p>
      </dsp:txBody>
      <dsp:txXfrm>
        <a:off x="2608228" y="3923470"/>
        <a:ext cx="6088799" cy="946358"/>
      </dsp:txXfrm>
    </dsp:sp>
    <dsp:sp modelId="{D1355D9D-24DC-4833-BD7E-160F1DDCF916}">
      <dsp:nvSpPr>
        <dsp:cNvPr id="0" name=""/>
        <dsp:cNvSpPr/>
      </dsp:nvSpPr>
      <dsp:spPr>
        <a:xfrm>
          <a:off x="0" y="4869828"/>
          <a:ext cx="11305256" cy="1007443"/>
        </a:xfrm>
        <a:prstGeom prst="trapezoid">
          <a:avLst>
            <a:gd name="adj" fmla="val 96178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 QC MEMBERS</a:t>
          </a:r>
          <a:endParaRPr lang="en-US" sz="4400" kern="1200" dirty="0"/>
        </a:p>
      </dsp:txBody>
      <dsp:txXfrm>
        <a:off x="1978419" y="4869828"/>
        <a:ext cx="7348416" cy="10074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5FADBA-D8E1-46B4-9210-CFC0227C45D6}">
      <dsp:nvSpPr>
        <dsp:cNvPr id="0" name=""/>
        <dsp:cNvSpPr/>
      </dsp:nvSpPr>
      <dsp:spPr>
        <a:xfrm>
          <a:off x="3816052" y="20780"/>
          <a:ext cx="3817167" cy="2164240"/>
        </a:xfrm>
        <a:prstGeom prst="trapezoid">
          <a:avLst>
            <a:gd name="adj" fmla="val 8772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TOP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LEVEL</a:t>
          </a:r>
          <a:endParaRPr lang="en-US" sz="3200" b="1" kern="1200" dirty="0"/>
        </a:p>
      </dsp:txBody>
      <dsp:txXfrm>
        <a:off x="3816052" y="20780"/>
        <a:ext cx="3817167" cy="2164240"/>
      </dsp:txXfrm>
    </dsp:sp>
    <dsp:sp modelId="{C13AF2CF-685E-4B8A-AE3B-3FEEE233B2D5}">
      <dsp:nvSpPr>
        <dsp:cNvPr id="0" name=""/>
        <dsp:cNvSpPr/>
      </dsp:nvSpPr>
      <dsp:spPr>
        <a:xfrm>
          <a:off x="1892436" y="2164240"/>
          <a:ext cx="7664398" cy="2180551"/>
        </a:xfrm>
        <a:prstGeom prst="trapezoid">
          <a:avLst>
            <a:gd name="adj" fmla="val 8772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COORDINATORS</a:t>
          </a:r>
          <a:endParaRPr lang="en-US" sz="5400" kern="1200" dirty="0"/>
        </a:p>
      </dsp:txBody>
      <dsp:txXfrm>
        <a:off x="3233706" y="2164240"/>
        <a:ext cx="4981858" cy="2180551"/>
      </dsp:txXfrm>
    </dsp:sp>
    <dsp:sp modelId="{2D01FE86-E9D0-4260-B040-C87B91DC882A}">
      <dsp:nvSpPr>
        <dsp:cNvPr id="0" name=""/>
        <dsp:cNvSpPr/>
      </dsp:nvSpPr>
      <dsp:spPr>
        <a:xfrm>
          <a:off x="0" y="4344792"/>
          <a:ext cx="11449271" cy="2180551"/>
        </a:xfrm>
        <a:prstGeom prst="trapezoid">
          <a:avLst>
            <a:gd name="adj" fmla="val 8772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QUALITY CIRCLES</a:t>
          </a:r>
          <a:endParaRPr lang="en-US" sz="5400" kern="1200" dirty="0"/>
        </a:p>
      </dsp:txBody>
      <dsp:txXfrm>
        <a:off x="2003622" y="4344792"/>
        <a:ext cx="7442026" cy="21805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B3AC1A-CB7A-43BE-8A5B-06DFEF475230}">
      <dsp:nvSpPr>
        <dsp:cNvPr id="0" name=""/>
        <dsp:cNvSpPr/>
      </dsp:nvSpPr>
      <dsp:spPr>
        <a:xfrm>
          <a:off x="1687180" y="10230"/>
          <a:ext cx="8955250" cy="5216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PROBLEM IDENTIFICATION </a:t>
          </a:r>
          <a:endParaRPr lang="en-US" sz="3200" kern="1200" dirty="0"/>
        </a:p>
      </dsp:txBody>
      <dsp:txXfrm>
        <a:off x="1702460" y="25510"/>
        <a:ext cx="8924690" cy="491126"/>
      </dsp:txXfrm>
    </dsp:sp>
    <dsp:sp modelId="{7B821C57-0013-431C-8AC1-9EC0EF23BA94}">
      <dsp:nvSpPr>
        <dsp:cNvPr id="0" name=""/>
        <dsp:cNvSpPr/>
      </dsp:nvSpPr>
      <dsp:spPr>
        <a:xfrm rot="5400000">
          <a:off x="6119580" y="423549"/>
          <a:ext cx="90449" cy="50316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-5400000">
        <a:off x="6013855" y="629909"/>
        <a:ext cx="301900" cy="63314"/>
      </dsp:txXfrm>
    </dsp:sp>
    <dsp:sp modelId="{58954FC3-DE66-467D-A6A8-F811F3566812}">
      <dsp:nvSpPr>
        <dsp:cNvPr id="0" name=""/>
        <dsp:cNvSpPr/>
      </dsp:nvSpPr>
      <dsp:spPr>
        <a:xfrm>
          <a:off x="1687180" y="818350"/>
          <a:ext cx="8955250" cy="6076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261253"/>
                <a:satOff val="1255"/>
                <a:lumOff val="-52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261253"/>
                <a:satOff val="1255"/>
                <a:lumOff val="-52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261253"/>
                <a:satOff val="1255"/>
                <a:lumOff val="-52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PROBLEM SELECTION</a:t>
          </a:r>
          <a:endParaRPr lang="en-US" sz="3200" kern="1200" dirty="0"/>
        </a:p>
      </dsp:txBody>
      <dsp:txXfrm>
        <a:off x="1704976" y="836146"/>
        <a:ext cx="8919658" cy="572016"/>
      </dsp:txXfrm>
    </dsp:sp>
    <dsp:sp modelId="{7CA3F698-6AB3-4A8E-B65A-6F34C8B07D4A}">
      <dsp:nvSpPr>
        <dsp:cNvPr id="0" name=""/>
        <dsp:cNvSpPr/>
      </dsp:nvSpPr>
      <dsp:spPr>
        <a:xfrm rot="5400000">
          <a:off x="6078172" y="1410141"/>
          <a:ext cx="173265" cy="3354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313503"/>
                <a:satOff val="1506"/>
                <a:lumOff val="-62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313503"/>
                <a:satOff val="1506"/>
                <a:lumOff val="-62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313503"/>
                <a:satOff val="1506"/>
                <a:lumOff val="-62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 rot="-5400000">
        <a:off x="6064173" y="1491229"/>
        <a:ext cx="201265" cy="121286"/>
      </dsp:txXfrm>
    </dsp:sp>
    <dsp:sp modelId="{0D246733-B31D-4AC6-894F-E118CD4E654F}">
      <dsp:nvSpPr>
        <dsp:cNvPr id="0" name=""/>
        <dsp:cNvSpPr/>
      </dsp:nvSpPr>
      <dsp:spPr>
        <a:xfrm>
          <a:off x="1687180" y="1729765"/>
          <a:ext cx="8955250" cy="6076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522505"/>
                <a:satOff val="2509"/>
                <a:lumOff val="-104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522505"/>
                <a:satOff val="2509"/>
                <a:lumOff val="-104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522505"/>
                <a:satOff val="2509"/>
                <a:lumOff val="-104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PROBLEM ANALYSIS</a:t>
          </a:r>
          <a:endParaRPr lang="en-US" sz="3200" kern="1200" dirty="0"/>
        </a:p>
      </dsp:txBody>
      <dsp:txXfrm>
        <a:off x="1704976" y="1747561"/>
        <a:ext cx="8919658" cy="572016"/>
      </dsp:txXfrm>
    </dsp:sp>
    <dsp:sp modelId="{CCD41119-6C1E-4154-9A13-A0F324E39A9F}">
      <dsp:nvSpPr>
        <dsp:cNvPr id="0" name=""/>
        <dsp:cNvSpPr/>
      </dsp:nvSpPr>
      <dsp:spPr>
        <a:xfrm rot="5400000">
          <a:off x="6097614" y="2296026"/>
          <a:ext cx="134382" cy="33543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627006"/>
                <a:satOff val="3011"/>
                <a:lumOff val="-125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627006"/>
                <a:satOff val="3011"/>
                <a:lumOff val="-125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627006"/>
                <a:satOff val="3011"/>
                <a:lumOff val="-125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 rot="-5400000">
        <a:off x="6064175" y="2396553"/>
        <a:ext cx="201262" cy="94067"/>
      </dsp:txXfrm>
    </dsp:sp>
    <dsp:sp modelId="{596EAED6-C423-4BBB-A521-F0975CFF5F62}">
      <dsp:nvSpPr>
        <dsp:cNvPr id="0" name=""/>
        <dsp:cNvSpPr/>
      </dsp:nvSpPr>
      <dsp:spPr>
        <a:xfrm>
          <a:off x="1687180" y="2590115"/>
          <a:ext cx="8955250" cy="6076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783758"/>
                <a:satOff val="3764"/>
                <a:lumOff val="-156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783758"/>
                <a:satOff val="3764"/>
                <a:lumOff val="-156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783758"/>
                <a:satOff val="3764"/>
                <a:lumOff val="-156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GENERATE ALTERNATE SOLUTION</a:t>
          </a:r>
          <a:endParaRPr lang="en-US" sz="3200" kern="1200" dirty="0"/>
        </a:p>
      </dsp:txBody>
      <dsp:txXfrm>
        <a:off x="1704976" y="2607911"/>
        <a:ext cx="8919658" cy="572016"/>
      </dsp:txXfrm>
    </dsp:sp>
    <dsp:sp modelId="{65EEABC3-7507-4244-A531-CCE070EEE7A0}">
      <dsp:nvSpPr>
        <dsp:cNvPr id="0" name=""/>
        <dsp:cNvSpPr/>
      </dsp:nvSpPr>
      <dsp:spPr>
        <a:xfrm rot="5400000">
          <a:off x="6077317" y="3207436"/>
          <a:ext cx="174976" cy="3354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940509"/>
                <a:satOff val="4517"/>
                <a:lumOff val="-188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940509"/>
                <a:satOff val="4517"/>
                <a:lumOff val="-188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940509"/>
                <a:satOff val="4517"/>
                <a:lumOff val="-188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 rot="-5400000">
        <a:off x="6064174" y="3287668"/>
        <a:ext cx="201263" cy="122483"/>
      </dsp:txXfrm>
    </dsp:sp>
    <dsp:sp modelId="{8496409E-89AC-4654-B546-AC73E200ED9E}">
      <dsp:nvSpPr>
        <dsp:cNvPr id="0" name=""/>
        <dsp:cNvSpPr/>
      </dsp:nvSpPr>
      <dsp:spPr>
        <a:xfrm>
          <a:off x="1687180" y="3552588"/>
          <a:ext cx="8955250" cy="6076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045010"/>
                <a:satOff val="5019"/>
                <a:lumOff val="-209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1045010"/>
                <a:satOff val="5019"/>
                <a:lumOff val="-209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1045010"/>
                <a:satOff val="5019"/>
                <a:lumOff val="-209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SELECT THE MOST APPROPRIATE SOLUTION</a:t>
          </a:r>
          <a:endParaRPr lang="en-US" sz="3200" kern="1200" dirty="0"/>
        </a:p>
      </dsp:txBody>
      <dsp:txXfrm>
        <a:off x="1704976" y="3570384"/>
        <a:ext cx="8919658" cy="572016"/>
      </dsp:txXfrm>
    </dsp:sp>
    <dsp:sp modelId="{C2508E2B-E75D-4338-913B-117C87A48E1D}">
      <dsp:nvSpPr>
        <dsp:cNvPr id="0" name=""/>
        <dsp:cNvSpPr/>
      </dsp:nvSpPr>
      <dsp:spPr>
        <a:xfrm rot="5400000">
          <a:off x="6095771" y="4144381"/>
          <a:ext cx="138068" cy="3354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1254012"/>
                <a:satOff val="6022"/>
                <a:lumOff val="-251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1254012"/>
                <a:satOff val="6022"/>
                <a:lumOff val="-251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1254012"/>
                <a:satOff val="6022"/>
                <a:lumOff val="-251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 rot="-5400000">
        <a:off x="6064174" y="4243066"/>
        <a:ext cx="201263" cy="96648"/>
      </dsp:txXfrm>
    </dsp:sp>
    <dsp:sp modelId="{0B79C772-01DA-4B0A-874F-79F0F36B62CD}">
      <dsp:nvSpPr>
        <dsp:cNvPr id="0" name=""/>
        <dsp:cNvSpPr/>
      </dsp:nvSpPr>
      <dsp:spPr>
        <a:xfrm>
          <a:off x="1687180" y="4464003"/>
          <a:ext cx="8955250" cy="6076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306263"/>
                <a:satOff val="6273"/>
                <a:lumOff val="-26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1306263"/>
                <a:satOff val="6273"/>
                <a:lumOff val="-26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1306263"/>
                <a:satOff val="6273"/>
                <a:lumOff val="-26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PREPARE PLAN OF ACTION</a:t>
          </a:r>
          <a:endParaRPr lang="en-US" sz="3200" kern="1200" dirty="0"/>
        </a:p>
      </dsp:txBody>
      <dsp:txXfrm>
        <a:off x="1704976" y="4481799"/>
        <a:ext cx="8919658" cy="572016"/>
      </dsp:txXfrm>
    </dsp:sp>
    <dsp:sp modelId="{E4536165-879A-4F8C-A91C-A3862B094F86}">
      <dsp:nvSpPr>
        <dsp:cNvPr id="0" name=""/>
        <dsp:cNvSpPr/>
      </dsp:nvSpPr>
      <dsp:spPr>
        <a:xfrm rot="16200000" flipH="1">
          <a:off x="6101637" y="5055797"/>
          <a:ext cx="126335" cy="33543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1567515"/>
                <a:satOff val="7528"/>
                <a:lumOff val="-313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1567515"/>
                <a:satOff val="7528"/>
                <a:lumOff val="-313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1567515"/>
                <a:satOff val="7528"/>
                <a:lumOff val="-313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 rot="-5400000">
        <a:off x="6064175" y="5160346"/>
        <a:ext cx="201259" cy="88435"/>
      </dsp:txXfrm>
    </dsp:sp>
    <dsp:sp modelId="{8E6829BC-186B-48DF-AD40-459C28DC0403}">
      <dsp:nvSpPr>
        <dsp:cNvPr id="0" name=""/>
        <dsp:cNvSpPr/>
      </dsp:nvSpPr>
      <dsp:spPr>
        <a:xfrm>
          <a:off x="1687180" y="5375416"/>
          <a:ext cx="8955250" cy="6076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567515"/>
                <a:satOff val="7528"/>
                <a:lumOff val="-313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1567515"/>
                <a:satOff val="7528"/>
                <a:lumOff val="-313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1567515"/>
                <a:satOff val="7528"/>
                <a:lumOff val="-313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IMPLEMENTATION OF SOLUTION</a:t>
          </a:r>
          <a:endParaRPr lang="en-US" sz="3200" kern="1200" dirty="0"/>
        </a:p>
      </dsp:txBody>
      <dsp:txXfrm>
        <a:off x="1704976" y="5393212"/>
        <a:ext cx="8919658" cy="572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B48F5-BACC-47D6-A0F7-82FBF9C6BC85}" type="datetimeFigureOut">
              <a:rPr lang="en-US"/>
              <a:t>8/6/2020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CAF8E-318A-4EFE-8633-D9E72ABCE0E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1CD00-5424-4675-AB18-2C419B060449}" type="datetimeFigureOut">
              <a:rPr lang="en-US"/>
              <a:t>8/6/2020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2CF44-2B13-41B4-A334-1CDF534EEBB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gray">
          <a:xfrm>
            <a:off x="0" y="2825016"/>
            <a:ext cx="12188952" cy="3180930"/>
          </a:xfrm>
          <a:prstGeom prst="rect">
            <a:avLst/>
          </a:prstGeom>
          <a:solidFill>
            <a:schemeClr val="bg1">
              <a:lumMod val="85000"/>
              <a:lumOff val="1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 bwMode="black">
          <a:xfrm>
            <a:off x="0" y="3075709"/>
            <a:ext cx="12188952" cy="2639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1066800" y="3165763"/>
            <a:ext cx="10058400" cy="171103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1066800" y="4953000"/>
            <a:ext cx="10058400" cy="6858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57199"/>
            <a:ext cx="1943100" cy="56388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199"/>
            <a:ext cx="7048500" cy="56388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828800"/>
            <a:ext cx="9144000" cy="2743200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50653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43400" cy="42703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825625"/>
            <a:ext cx="4343400" cy="42703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7048" y="1828800"/>
            <a:ext cx="43434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7048" y="2514600"/>
            <a:ext cx="4343400" cy="3581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7648" y="1828800"/>
            <a:ext cx="43434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7648" y="2514600"/>
            <a:ext cx="4343400" cy="3581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2587" y="1600200"/>
            <a:ext cx="3122613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2" y="762000"/>
            <a:ext cx="6400800" cy="5334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01039" y="3429000"/>
            <a:ext cx="3124161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7952" y="1600200"/>
            <a:ext cx="3127248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81251" y="777240"/>
            <a:ext cx="6400800" cy="530352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7952" y="3429000"/>
            <a:ext cx="3127248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Rectangle 7" descr="An empty placeholder to add an image. Click on the placeholder and select the image that you wish to add."/>
          <p:cNvSpPr/>
          <p:nvPr userDrawn="1"/>
        </p:nvSpPr>
        <p:spPr bwMode="blackWhite">
          <a:xfrm>
            <a:off x="644091" y="640080"/>
            <a:ext cx="6675120" cy="5577840"/>
          </a:xfrm>
          <a:prstGeom prst="rect">
            <a:avLst/>
          </a:prstGeom>
          <a:solidFill>
            <a:srgbClr val="000000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362700"/>
            <a:ext cx="6881553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62700"/>
            <a:ext cx="9906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37CC0096-1860-4642-9CD2-0079EA5E7CD1}" type="datetimeFigureOut">
              <a:rPr lang="en-US" smtClean="0"/>
              <a:pPr/>
              <a:t>8/6/2020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9800" y="6362700"/>
            <a:ext cx="8382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15087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317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060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b="1" dirty="0" smtClean="0">
                <a:solidFill>
                  <a:schemeClr val="accent1"/>
                </a:solidFill>
              </a:rPr>
              <a:t>QUALITY CIRLCES</a:t>
            </a:r>
            <a:endParaRPr sz="8800" b="1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TYBAF</a:t>
            </a:r>
            <a:endParaRPr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3871616"/>
              </p:ext>
            </p:extLst>
          </p:nvPr>
        </p:nvGraphicFramePr>
        <p:xfrm>
          <a:off x="7489825" y="3929063"/>
          <a:ext cx="6731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3" imgW="3019341" imgH="24317384" progId="Excel.Sheet.12">
                  <p:embed/>
                </p:oleObj>
              </mc:Choice>
              <mc:Fallback>
                <p:oleObj name="Worksheet" r:id="rId3" imgW="3019341" imgH="2431738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89825" y="3929063"/>
                        <a:ext cx="6731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45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506896"/>
            <a:ext cx="9144000" cy="622176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FEATURES OF QUALITY CIRCLES</a:t>
            </a:r>
            <a:endParaRPr lang="en-IN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52" y="1772816"/>
            <a:ext cx="11809312" cy="4536504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1703512" y="1988840"/>
            <a:ext cx="216024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VOLUNTARY CHARACTERISTICS</a:t>
            </a:r>
            <a:endParaRPr lang="en-IN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7914456" y="1965585"/>
            <a:ext cx="262778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EFFECTIVE PARTICIPATION</a:t>
            </a:r>
            <a:endParaRPr lang="en-IN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8" name="Hexagon 7"/>
          <p:cNvSpPr/>
          <p:nvPr/>
        </p:nvSpPr>
        <p:spPr>
          <a:xfrm>
            <a:off x="1397732" y="3640696"/>
            <a:ext cx="2160240" cy="165618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MEMEBERS HELP OTHERS TO DEVELOP QUALITY</a:t>
            </a:r>
            <a:endParaRPr lang="en-IN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9" name="Regular Pentagon 8"/>
          <p:cNvSpPr/>
          <p:nvPr/>
        </p:nvSpPr>
        <p:spPr>
          <a:xfrm>
            <a:off x="4943872" y="3258553"/>
            <a:ext cx="2304256" cy="165618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STRESS ON EFFORT GROUP</a:t>
            </a:r>
            <a:endParaRPr lang="en-IN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0" name="Parallelogram 9"/>
          <p:cNvSpPr/>
          <p:nvPr/>
        </p:nvSpPr>
        <p:spPr>
          <a:xfrm>
            <a:off x="7859688" y="3655609"/>
            <a:ext cx="2520280" cy="1728192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PARTICIPATION OF MANEGEMENT</a:t>
            </a:r>
            <a:endParaRPr lang="en-IN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807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506896"/>
            <a:ext cx="9144000" cy="622176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FEATURES OF QUALITY CIRCLES</a:t>
            </a:r>
            <a:endParaRPr lang="en-IN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03512" y="1988840"/>
            <a:ext cx="216024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ENCOURAGEMENT OF CREATIVITY</a:t>
            </a:r>
            <a:endParaRPr lang="en-IN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760296" y="1937488"/>
            <a:ext cx="230425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DIRECT RELATIONSHIP WITH WORKERS</a:t>
            </a:r>
            <a:endParaRPr lang="en-IN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0" name="Parallelogram 9"/>
          <p:cNvSpPr/>
          <p:nvPr/>
        </p:nvSpPr>
        <p:spPr>
          <a:xfrm>
            <a:off x="8141537" y="3645025"/>
            <a:ext cx="2520280" cy="1728192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ROLE OF GROUP LEADERS</a:t>
            </a:r>
            <a:endParaRPr lang="en-IN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0" y="3645025"/>
            <a:ext cx="2915816" cy="14169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OBJECTIVES</a:t>
            </a:r>
            <a:endParaRPr lang="en-IN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011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47519" y="260648"/>
            <a:ext cx="9144000" cy="648072"/>
          </a:xfrm>
        </p:spPr>
        <p:txBody>
          <a:bodyPr/>
          <a:lstStyle/>
          <a:p>
            <a:pPr algn="ctr"/>
            <a:r>
              <a:rPr lang="en-US" dirty="0" smtClean="0"/>
              <a:t>INTRODUCTION</a:t>
            </a:r>
            <a:endParaRPr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415480" y="924744"/>
            <a:ext cx="9144000" cy="4267200"/>
          </a:xfrm>
        </p:spPr>
        <p:txBody>
          <a:bodyPr>
            <a:noAutofit/>
          </a:bodyPr>
          <a:lstStyle/>
          <a:p>
            <a:r>
              <a:rPr lang="en-US" sz="2800" dirty="0"/>
              <a:t> Quality circle is a small group of 6 to 12 employees doing similar work who voluntarily meet together on a regular basis to identify improvements in their respective work areas. </a:t>
            </a:r>
            <a:endParaRPr lang="en-US" sz="2800" dirty="0" smtClean="0"/>
          </a:p>
          <a:p>
            <a:r>
              <a:rPr lang="en-US" sz="2800" dirty="0" smtClean="0"/>
              <a:t>Quality </a:t>
            </a:r>
            <a:r>
              <a:rPr lang="en-US" sz="2800" dirty="0"/>
              <a:t>circle (QC) is one of the employee participation methods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 </a:t>
            </a:r>
            <a:r>
              <a:rPr lang="en-US" sz="2800" dirty="0"/>
              <a:t>It implies the development of skills, capabilities, confidence and creativity of the people through cumulative process of education, training, work experience and participation. </a:t>
            </a:r>
          </a:p>
          <a:p>
            <a:r>
              <a:rPr lang="en-US" sz="2800" dirty="0" smtClean="0"/>
              <a:t>Nobody </a:t>
            </a:r>
            <a:r>
              <a:rPr lang="en-US" sz="2800" dirty="0"/>
              <a:t>is paid to join, nobody is forced to join, and nobody is penalized for not taking part.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304282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 OBJECTIVE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6635" y="1844824"/>
            <a:ext cx="9144000" cy="4267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</a:t>
            </a:r>
            <a:r>
              <a:rPr lang="en-US" sz="3200" dirty="0"/>
              <a:t>objectives of Quality Circles are multi-faced– Change in attitude; self-development; development of team spirit, improvement in organizational culture.</a:t>
            </a: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120565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54868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STRUCTURE OF QUALITY CIRLCE</a:t>
            </a:r>
            <a:endParaRPr lang="en-IN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7077209"/>
              </p:ext>
            </p:extLst>
          </p:nvPr>
        </p:nvGraphicFramePr>
        <p:xfrm>
          <a:off x="479376" y="980728"/>
          <a:ext cx="11305256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213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451520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MEMEBERS</a:t>
            </a:r>
            <a:endParaRPr lang="en-IN" sz="4000" b="1" dirty="0"/>
          </a:p>
        </p:txBody>
      </p:sp>
      <p:pic>
        <p:nvPicPr>
          <p:cNvPr id="6" name="Content Placeholder 5" descr="File:&lt;strong&gt;Smiley&lt;/strong&gt; icon.svg - Wikimedia Commons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" y="3861048"/>
            <a:ext cx="1771818" cy="2234952"/>
          </a:xfrm>
        </p:spPr>
      </p:pic>
      <p:pic>
        <p:nvPicPr>
          <p:cNvPr id="7" name="Content Placeholder 5" descr="File:&lt;strong&gt;Smiley&lt;/strong&gt; icon.svg - Wikimedia Common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19" y="4002788"/>
            <a:ext cx="1913331" cy="2234952"/>
          </a:xfrm>
          <a:prstGeom prst="rect">
            <a:avLst/>
          </a:prstGeom>
        </p:spPr>
      </p:pic>
      <p:pic>
        <p:nvPicPr>
          <p:cNvPr id="10" name="Content Placeholder 5" descr="File:&lt;strong&gt;Smiley&lt;/strong&gt; icon.svg - Wikimedia Common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195" y="4013448"/>
            <a:ext cx="2016224" cy="2234952"/>
          </a:xfrm>
          <a:prstGeom prst="rect">
            <a:avLst/>
          </a:prstGeom>
        </p:spPr>
      </p:pic>
      <p:pic>
        <p:nvPicPr>
          <p:cNvPr id="11" name="Content Placeholder 5" descr="File:&lt;strong&gt;Smiley&lt;/strong&gt; icon.svg - Wikimedia Common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107" y="4013448"/>
            <a:ext cx="2016224" cy="2234952"/>
          </a:xfrm>
          <a:prstGeom prst="rect">
            <a:avLst/>
          </a:prstGeom>
        </p:spPr>
      </p:pic>
      <p:pic>
        <p:nvPicPr>
          <p:cNvPr id="12" name="Content Placeholder 5" descr="File:&lt;strong&gt;Smiley&lt;/strong&gt; icon.svg - Wikimedia Common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290" y="4013448"/>
            <a:ext cx="2016224" cy="2234952"/>
          </a:xfrm>
          <a:prstGeom prst="rect">
            <a:avLst/>
          </a:prstGeom>
        </p:spPr>
      </p:pic>
      <p:pic>
        <p:nvPicPr>
          <p:cNvPr id="13" name="Content Placeholder 5" descr="File:&lt;strong&gt;Smiley&lt;/strong&gt; icon.svg - Wikimedia Common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473" y="4013448"/>
            <a:ext cx="2016224" cy="2234952"/>
          </a:xfrm>
          <a:prstGeom prst="rect">
            <a:avLst/>
          </a:prstGeom>
        </p:spPr>
      </p:pic>
      <p:pic>
        <p:nvPicPr>
          <p:cNvPr id="14" name="Content Placeholder 5" descr="File:&lt;strong&gt;Smiley&lt;/strong&gt; icon.svg - Wikimedia Common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701" y="1600200"/>
            <a:ext cx="2016224" cy="223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12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TAHNK YOU </a:t>
            </a:r>
          </a:p>
          <a:p>
            <a:pPr algn="ctr"/>
            <a:endParaRPr lang="en-US" sz="4000" dirty="0"/>
          </a:p>
          <a:p>
            <a:pPr marL="0" indent="0" algn="ctr">
              <a:buNone/>
            </a:pPr>
            <a:r>
              <a:rPr lang="en-US" sz="4000" dirty="0" smtClean="0"/>
              <a:t>ANY QUESTIONS</a:t>
            </a:r>
            <a:endParaRPr lang="en-IN" sz="4000" dirty="0"/>
          </a:p>
        </p:txBody>
      </p:sp>
    </p:spTree>
    <p:extLst>
      <p:ext uri="{BB962C8B-B14F-4D97-AF65-F5344CB8AC3E}">
        <p14:creationId xmlns:p14="http://schemas.microsoft.com/office/powerpoint/2010/main" val="125400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5403982"/>
              </p:ext>
            </p:extLst>
          </p:nvPr>
        </p:nvGraphicFramePr>
        <p:xfrm>
          <a:off x="335360" y="332656"/>
          <a:ext cx="11449272" cy="6525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rved Right Arrow 7"/>
          <p:cNvSpPr/>
          <p:nvPr/>
        </p:nvSpPr>
        <p:spPr>
          <a:xfrm rot="2595542" flipV="1">
            <a:off x="1229802" y="344928"/>
            <a:ext cx="2278769" cy="4596571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4" name="Curved Right Arrow 3"/>
          <p:cNvSpPr/>
          <p:nvPr/>
        </p:nvSpPr>
        <p:spPr>
          <a:xfrm rot="8467453" flipV="1">
            <a:off x="9014309" y="557302"/>
            <a:ext cx="2278769" cy="4596571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45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7875497"/>
              </p:ext>
            </p:extLst>
          </p:nvPr>
        </p:nvGraphicFramePr>
        <p:xfrm>
          <a:off x="335360" y="332656"/>
          <a:ext cx="11449272" cy="6525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ounded Rectangle 1"/>
          <p:cNvSpPr/>
          <p:nvPr/>
        </p:nvSpPr>
        <p:spPr>
          <a:xfrm>
            <a:off x="3935760" y="620688"/>
            <a:ext cx="3672408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STEERING COMMITTEE</a:t>
            </a:r>
            <a:endParaRPr lang="en-IN" dirty="0"/>
          </a:p>
        </p:txBody>
      </p:sp>
      <p:sp>
        <p:nvSpPr>
          <p:cNvPr id="3" name="Oval 2"/>
          <p:cNvSpPr/>
          <p:nvPr/>
        </p:nvSpPr>
        <p:spPr>
          <a:xfrm>
            <a:off x="839416" y="2789312"/>
            <a:ext cx="2592288" cy="18002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LEADERS</a:t>
            </a:r>
            <a:endParaRPr lang="en-IN" dirty="0"/>
          </a:p>
        </p:txBody>
      </p:sp>
      <p:sp>
        <p:nvSpPr>
          <p:cNvPr id="6" name="Oval 5"/>
          <p:cNvSpPr/>
          <p:nvPr/>
        </p:nvSpPr>
        <p:spPr>
          <a:xfrm>
            <a:off x="7752184" y="2789312"/>
            <a:ext cx="2592288" cy="18002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COORDINATORS</a:t>
            </a:r>
            <a:endParaRPr lang="en-IN" dirty="0"/>
          </a:p>
        </p:txBody>
      </p:sp>
      <p:sp>
        <p:nvSpPr>
          <p:cNvPr id="7" name="Oval 6"/>
          <p:cNvSpPr/>
          <p:nvPr/>
        </p:nvSpPr>
        <p:spPr>
          <a:xfrm>
            <a:off x="4295800" y="2789312"/>
            <a:ext cx="2592288" cy="18002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DEPARTMENTAL HEADS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168320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41176"/>
            <a:ext cx="9144000" cy="595536"/>
          </a:xfrm>
        </p:spPr>
        <p:txBody>
          <a:bodyPr/>
          <a:lstStyle/>
          <a:p>
            <a:pPr algn="ctr"/>
            <a:r>
              <a:rPr lang="en-US" b="1" dirty="0" smtClean="0"/>
              <a:t>OPERATION OF QUALITY CIRCLE</a:t>
            </a:r>
            <a:endParaRPr lang="en-IN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7276687"/>
              </p:ext>
            </p:extLst>
          </p:nvPr>
        </p:nvGraphicFramePr>
        <p:xfrm>
          <a:off x="0" y="825383"/>
          <a:ext cx="12192000" cy="6002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516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Tech Computer 16x9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901026.potx" id="{FD85E87A-7813-4F67-9E59-69B5487A1910}" vid="{BDF94C36-3ACF-4CF1-939F-F4211E6D666F}"/>
    </a:ext>
  </a:extLst>
</a:theme>
</file>

<file path=ppt/theme/theme2.xml><?xml version="1.0" encoding="utf-8"?>
<a:theme xmlns:a="http://schemas.openxmlformats.org/drawingml/2006/main" name="Office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technology circuit board design presentation (widescreen)</Template>
  <TotalTime>126</TotalTime>
  <Words>217</Words>
  <Application>Microsoft Office PowerPoint</Application>
  <PresentationFormat>Widescreen</PresentationFormat>
  <Paragraphs>48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Candara</vt:lpstr>
      <vt:lpstr>Consolas</vt:lpstr>
      <vt:lpstr>Tech Computer 16x9</vt:lpstr>
      <vt:lpstr>Microsoft Excel Worksheet</vt:lpstr>
      <vt:lpstr>QUALITY CIRLCES</vt:lpstr>
      <vt:lpstr>INTRODUCTION</vt:lpstr>
      <vt:lpstr> OBJECTIVE </vt:lpstr>
      <vt:lpstr>STRUCTURE OF QUALITY CIRLCE</vt:lpstr>
      <vt:lpstr>MEMEBERS</vt:lpstr>
      <vt:lpstr>PowerPoint Presentation</vt:lpstr>
      <vt:lpstr>PowerPoint Presentation</vt:lpstr>
      <vt:lpstr>PowerPoint Presentation</vt:lpstr>
      <vt:lpstr>OPERATION OF QUALITY CIRCLE</vt:lpstr>
      <vt:lpstr>FEATURES OF QUALITY CIRCLES</vt:lpstr>
      <vt:lpstr>FEATURES OF QUALITY CIRCLES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CIRLCES</dc:title>
  <dc:creator>hasim khan</dc:creator>
  <cp:lastModifiedBy>hasim khan</cp:lastModifiedBy>
  <cp:revision>14</cp:revision>
  <dcterms:created xsi:type="dcterms:W3CDTF">2020-08-02T18:33:28Z</dcterms:created>
  <dcterms:modified xsi:type="dcterms:W3CDTF">2020-08-06T03:13:13Z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