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Lst>
  <p:sldSz cy="5143500" cx="9144000"/>
  <p:notesSz cx="6858000" cy="9144000"/>
  <p:embeddedFontLst>
    <p:embeddedFont>
      <p:font typeface="Roboto"/>
      <p:regular r:id="rId61"/>
      <p:bold r:id="rId62"/>
      <p:italic r:id="rId63"/>
      <p:boldItalic r:id="rId6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938">
          <p15:clr>
            <a:srgbClr val="A4A3A4"/>
          </p15:clr>
        </p15:guide>
        <p15:guide id="2" pos="2880">
          <p15:clr>
            <a:srgbClr val="A4A3A4"/>
          </p15:clr>
        </p15:guide>
      </p15:sldGuideLst>
    </p:ext>
    <p:ext uri="http://customooxmlschemas.google.com/">
      <go:slidesCustomData xmlns:go="http://customooxmlschemas.google.com/" r:id="rId65" roundtripDataSignature="AMtx7mgLh9V+9r4Xz8XKRD/g1hmREO/g4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938"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Roboto-bold.fntdata"/><Relationship Id="rId61" Type="http://schemas.openxmlformats.org/officeDocument/2006/relationships/font" Target="fonts/Roboto-regular.fntdata"/><Relationship Id="rId20" Type="http://schemas.openxmlformats.org/officeDocument/2006/relationships/slide" Target="slides/slide15.xml"/><Relationship Id="rId64" Type="http://schemas.openxmlformats.org/officeDocument/2006/relationships/font" Target="fonts/Roboto-boldItalic.fntdata"/><Relationship Id="rId63" Type="http://schemas.openxmlformats.org/officeDocument/2006/relationships/font" Target="fonts/Roboto-italic.fntdata"/><Relationship Id="rId22" Type="http://schemas.openxmlformats.org/officeDocument/2006/relationships/slide" Target="slides/slide17.xml"/><Relationship Id="rId21" Type="http://schemas.openxmlformats.org/officeDocument/2006/relationships/slide" Target="slides/slide16.xml"/><Relationship Id="rId65" Type="http://customschemas.google.com/relationships/presentationmetadata" Target="metadata"/><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lvl="1"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2pPr>
            <a:lvl3pPr lvl="2"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3pPr>
            <a:lvl4pPr lvl="3"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4pPr>
            <a:lvl5pPr lvl="4"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5pPr>
            <a:lvl6pPr lvl="5"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6pPr>
            <a:lvl7pPr lvl="6"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7pPr>
            <a:lvl8pPr lvl="7"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8pPr>
            <a:lvl9pPr lvl="8"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lvl="1"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2pPr>
            <a:lvl3pPr lvl="2"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3pPr>
            <a:lvl4pPr lvl="3"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4pPr>
            <a:lvl5pPr lvl="4"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5pPr>
            <a:lvl6pPr lvl="5"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6pPr>
            <a:lvl7pPr lvl="6"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7pPr>
            <a:lvl8pPr lvl="7"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8pPr>
            <a:lvl9pPr lvl="8"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indent="-228600" lvl="1" marL="9144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2pPr>
            <a:lvl3pPr indent="-228600" lvl="2" marL="13716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3pPr>
            <a:lvl4pPr indent="-228600" lvl="3" marL="18288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4pPr>
            <a:lvl5pPr indent="-228600" lvl="4" marL="22860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5pPr>
            <a:lvl6pPr indent="-228600" lvl="5" marL="27432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6pPr>
            <a:lvl7pPr indent="-228600" lvl="6" marL="32004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7pPr>
            <a:lvl8pPr indent="-228600" lvl="7" marL="36576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8pPr>
            <a:lvl9pPr indent="-228600" lvl="8" marL="41148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lvl="1"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2pPr>
            <a:lvl3pPr lvl="2"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3pPr>
            <a:lvl4pPr lvl="3"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4pPr>
            <a:lvl5pPr lvl="4"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5pPr>
            <a:lvl6pPr lvl="5"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6pPr>
            <a:lvl7pPr lvl="6"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7pPr>
            <a:lvl8pPr lvl="7"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8pPr>
            <a:lvl9pPr lvl="8"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Malgun Gothic"/>
                <a:ea typeface="Malgun Gothic"/>
                <a:cs typeface="Malgun Gothic"/>
                <a:sym typeface="Malgun Gothic"/>
              </a:rPr>
              <a:t>‹#›</a:t>
            </a:fld>
            <a:endParaRPr b="0" i="0" sz="1200" u="none" cap="none" strike="noStrike">
              <a:solidFill>
                <a:schemeClr val="dk1"/>
              </a:solidFill>
              <a:latin typeface="Malgun Gothic"/>
              <a:ea typeface="Malgun Gothic"/>
              <a:cs typeface="Malgun Gothic"/>
              <a:sym typeface="Malgun Gothic"/>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7" name="Google Shape;23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6" name="Google Shape;24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2" name="Google Shape;25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9" name="Google Shape;25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5" name="Google Shape;26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 name="Google Shape;27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4" name="Google Shape;294;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6" name="Google Shape;306;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2" name="Google Shape;31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9" name="Google Shape;31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1" name="Google Shape;331;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7" name="Google Shape;337;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8" name="Google Shape;348;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0" name="Google Shape;360;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6" name="Google Shape;366;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2" name="Google Shape;372;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8" name="Google Shape;378;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4" name="Google Shape;384;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9" name="Google Shape;389;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4" name="Google Shape;394;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6" name="Google Shape;406;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2" name="Google Shape;412;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8" name="Google Shape;418;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ace924d538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ace924d538_0_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4" name="Google Shape;424;gace924d538_0_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ace924d538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ace924d538_0_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0" name="Google Shape;430;gace924d538_0_1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ace924d538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ace924d538_0_1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6" name="Google Shape;436;gace924d538_0_1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gace924d538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41" name="Google Shape;441;gace924d538_0_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2" name="Google Shape;442;gace924d538_0_2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ace924d538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ace924d538_0_2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8" name="Google Shape;448;gace924d538_0_2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ace924d538_0_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ace924d538_0_5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4" name="Google Shape;454;gace924d538_0_5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ace924d538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ace924d538_0_5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0" name="Google Shape;460;gace924d538_0_5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ace924d538_0_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ace924d538_0_6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6" name="Google Shape;466;gace924d538_0_6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ace924d538_0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ace924d538_0_7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2" name="Google Shape;472;gace924d538_0_7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ace924d538_0_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ace924d538_0_7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8" name="Google Shape;478;gace924d538_0_7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ace924d538_0_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ace924d538_0_8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4" name="Google Shape;484;gace924d538_0_8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7" name="Shape 487"/>
        <p:cNvGrpSpPr/>
        <p:nvPr/>
      </p:nvGrpSpPr>
      <p:grpSpPr>
        <a:xfrm>
          <a:off x="0" y="0"/>
          <a:ext cx="0" cy="0"/>
          <a:chOff x="0" y="0"/>
          <a:chExt cx="0" cy="0"/>
        </a:xfrm>
      </p:grpSpPr>
      <p:sp>
        <p:nvSpPr>
          <p:cNvPr id="488" name="Google Shape;488;gace924d538_0_1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89" name="Google Shape;489;gace924d538_0_1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0" name="Google Shape;490;gace924d538_0_11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gace924d538_0_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96" name="Google Shape;496;gace924d538_0_8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gace924d538_0_8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 name="Shape 500"/>
        <p:cNvGrpSpPr/>
        <p:nvPr/>
      </p:nvGrpSpPr>
      <p:grpSpPr>
        <a:xfrm>
          <a:off x="0" y="0"/>
          <a:ext cx="0" cy="0"/>
          <a:chOff x="0" y="0"/>
          <a:chExt cx="0" cy="0"/>
        </a:xfrm>
      </p:grpSpPr>
      <p:sp>
        <p:nvSpPr>
          <p:cNvPr id="501" name="Google Shape;501;gace924d538_0_1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02" name="Google Shape;502;gace924d538_0_12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3" name="Google Shape;503;gace924d538_0_12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layout">
  <p:cSld name="Cover Slide layout">
    <p:bg>
      <p:bgPr>
        <a:solidFill>
          <a:schemeClr val="accent1"/>
        </a:solidFill>
      </p:bgPr>
    </p:bg>
    <p:spTree>
      <p:nvGrpSpPr>
        <p:cNvPr id="10" name="Shape 10"/>
        <p:cNvGrpSpPr/>
        <p:nvPr/>
      </p:nvGrpSpPr>
      <p:grpSpPr>
        <a:xfrm>
          <a:off x="0" y="0"/>
          <a:ext cx="0" cy="0"/>
          <a:chOff x="0" y="0"/>
          <a:chExt cx="0" cy="0"/>
        </a:xfrm>
      </p:grpSpPr>
      <p:sp>
        <p:nvSpPr>
          <p:cNvPr id="11" name="Google Shape;11;p84"/>
          <p:cNvSpPr/>
          <p:nvPr/>
        </p:nvSpPr>
        <p:spPr>
          <a:xfrm>
            <a:off x="0" y="0"/>
            <a:ext cx="9144000" cy="134761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nvGrpSpPr>
          <p:cNvPr id="12" name="Google Shape;12;p84"/>
          <p:cNvGrpSpPr/>
          <p:nvPr/>
        </p:nvGrpSpPr>
        <p:grpSpPr>
          <a:xfrm>
            <a:off x="4572000" y="387072"/>
            <a:ext cx="4569687" cy="4756528"/>
            <a:chOff x="4572000" y="387072"/>
            <a:chExt cx="4569687" cy="4756528"/>
          </a:xfrm>
        </p:grpSpPr>
        <p:sp>
          <p:nvSpPr>
            <p:cNvPr id="13" name="Google Shape;13;p84"/>
            <p:cNvSpPr/>
            <p:nvPr/>
          </p:nvSpPr>
          <p:spPr>
            <a:xfrm>
              <a:off x="4572000" y="1408870"/>
              <a:ext cx="4569687" cy="3734730"/>
            </a:xfrm>
            <a:custGeom>
              <a:rect b="b" l="l" r="r" t="t"/>
              <a:pathLst>
                <a:path extrusionOk="0" h="3734730" w="4569687">
                  <a:moveTo>
                    <a:pt x="2611712" y="0"/>
                  </a:moveTo>
                  <a:lnTo>
                    <a:pt x="2927539" y="0"/>
                  </a:lnTo>
                  <a:lnTo>
                    <a:pt x="3010471" y="662843"/>
                  </a:lnTo>
                  <a:lnTo>
                    <a:pt x="3062414" y="672782"/>
                  </a:lnTo>
                  <a:cubicBezTo>
                    <a:pt x="3191764" y="706062"/>
                    <a:pt x="3302353" y="786083"/>
                    <a:pt x="3375104" y="893768"/>
                  </a:cubicBezTo>
                  <a:lnTo>
                    <a:pt x="3401966" y="943258"/>
                  </a:lnTo>
                  <a:lnTo>
                    <a:pt x="3444529" y="938967"/>
                  </a:lnTo>
                  <a:cubicBezTo>
                    <a:pt x="3668109" y="938967"/>
                    <a:pt x="3859940" y="1074903"/>
                    <a:pt x="3941882" y="1268635"/>
                  </a:cubicBezTo>
                  <a:lnTo>
                    <a:pt x="3950232" y="1295533"/>
                  </a:lnTo>
                  <a:lnTo>
                    <a:pt x="3968452" y="1289878"/>
                  </a:lnTo>
                  <a:cubicBezTo>
                    <a:pt x="3992135" y="1285031"/>
                    <a:pt x="4016657" y="1282486"/>
                    <a:pt x="4041773" y="1282486"/>
                  </a:cubicBezTo>
                  <a:cubicBezTo>
                    <a:pt x="4217586" y="1282486"/>
                    <a:pt x="4364272" y="1407196"/>
                    <a:pt x="4398197" y="1572980"/>
                  </a:cubicBezTo>
                  <a:lnTo>
                    <a:pt x="4401113" y="1601912"/>
                  </a:lnTo>
                  <a:lnTo>
                    <a:pt x="4509768" y="1612865"/>
                  </a:lnTo>
                  <a:lnTo>
                    <a:pt x="4569687" y="1630661"/>
                  </a:lnTo>
                  <a:lnTo>
                    <a:pt x="4569687" y="3685776"/>
                  </a:lnTo>
                  <a:lnTo>
                    <a:pt x="4479175" y="3694900"/>
                  </a:lnTo>
                  <a:cubicBezTo>
                    <a:pt x="4332673" y="3694900"/>
                    <a:pt x="4196572" y="3650364"/>
                    <a:pt x="4083674" y="3574092"/>
                  </a:cubicBezTo>
                  <a:lnTo>
                    <a:pt x="4051094" y="3547210"/>
                  </a:lnTo>
                  <a:lnTo>
                    <a:pt x="4009782" y="3581295"/>
                  </a:lnTo>
                  <a:cubicBezTo>
                    <a:pt x="3944790" y="3625203"/>
                    <a:pt x="3866441" y="3650841"/>
                    <a:pt x="3782104" y="3650841"/>
                  </a:cubicBezTo>
                  <a:cubicBezTo>
                    <a:pt x="3669655" y="3650841"/>
                    <a:pt x="3567851" y="3605262"/>
                    <a:pt x="3494159" y="3531570"/>
                  </a:cubicBezTo>
                  <a:lnTo>
                    <a:pt x="3452428" y="3480992"/>
                  </a:lnTo>
                  <a:lnTo>
                    <a:pt x="3441126" y="3501813"/>
                  </a:lnTo>
                  <a:cubicBezTo>
                    <a:pt x="3367946" y="3610134"/>
                    <a:pt x="3244018" y="3681351"/>
                    <a:pt x="3103456" y="3681351"/>
                  </a:cubicBezTo>
                  <a:cubicBezTo>
                    <a:pt x="2991007" y="3681351"/>
                    <a:pt x="2889203" y="3635772"/>
                    <a:pt x="2815511" y="3562080"/>
                  </a:cubicBezTo>
                  <a:lnTo>
                    <a:pt x="2772231" y="3509625"/>
                  </a:lnTo>
                  <a:lnTo>
                    <a:pt x="2697608" y="3571194"/>
                  </a:lnTo>
                  <a:cubicBezTo>
                    <a:pt x="2544873" y="3674380"/>
                    <a:pt x="2382991" y="3737583"/>
                    <a:pt x="2162552" y="3734631"/>
                  </a:cubicBezTo>
                  <a:cubicBezTo>
                    <a:pt x="1740716" y="3728982"/>
                    <a:pt x="1534323" y="3547967"/>
                    <a:pt x="1390478" y="3368488"/>
                  </a:cubicBezTo>
                  <a:cubicBezTo>
                    <a:pt x="1316786" y="3442180"/>
                    <a:pt x="1170122" y="3498625"/>
                    <a:pt x="1046262" y="3459623"/>
                  </a:cubicBezTo>
                  <a:cubicBezTo>
                    <a:pt x="922402" y="3420621"/>
                    <a:pt x="685290" y="3320037"/>
                    <a:pt x="647319" y="3134475"/>
                  </a:cubicBezTo>
                  <a:lnTo>
                    <a:pt x="642925" y="3090891"/>
                  </a:lnTo>
                  <a:lnTo>
                    <a:pt x="634894" y="3098188"/>
                  </a:lnTo>
                  <a:cubicBezTo>
                    <a:pt x="569902" y="3142096"/>
                    <a:pt x="491553" y="3167734"/>
                    <a:pt x="407216" y="3167734"/>
                  </a:cubicBezTo>
                  <a:cubicBezTo>
                    <a:pt x="182317" y="3167734"/>
                    <a:pt x="0" y="2985417"/>
                    <a:pt x="0" y="2760518"/>
                  </a:cubicBezTo>
                  <a:cubicBezTo>
                    <a:pt x="0" y="2535619"/>
                    <a:pt x="182317" y="2353302"/>
                    <a:pt x="407216" y="2353302"/>
                  </a:cubicBezTo>
                  <a:cubicBezTo>
                    <a:pt x="435328" y="2353302"/>
                    <a:pt x="462775" y="2356151"/>
                    <a:pt x="489284" y="2361575"/>
                  </a:cubicBezTo>
                  <a:lnTo>
                    <a:pt x="508084" y="2367411"/>
                  </a:lnTo>
                  <a:lnTo>
                    <a:pt x="503849" y="2325400"/>
                  </a:lnTo>
                  <a:cubicBezTo>
                    <a:pt x="503849" y="1984177"/>
                    <a:pt x="780465" y="1707561"/>
                    <a:pt x="1121688" y="1707561"/>
                  </a:cubicBezTo>
                  <a:cubicBezTo>
                    <a:pt x="1164341" y="1707561"/>
                    <a:pt x="1205984" y="1711883"/>
                    <a:pt x="1246204" y="1720113"/>
                  </a:cubicBezTo>
                  <a:lnTo>
                    <a:pt x="1284356" y="1731957"/>
                  </a:lnTo>
                  <a:lnTo>
                    <a:pt x="1305976" y="1705754"/>
                  </a:lnTo>
                  <a:cubicBezTo>
                    <a:pt x="1417783" y="1593947"/>
                    <a:pt x="1572242" y="1524793"/>
                    <a:pt x="1742854" y="1524793"/>
                  </a:cubicBezTo>
                  <a:lnTo>
                    <a:pt x="1760288" y="1526551"/>
                  </a:lnTo>
                  <a:lnTo>
                    <a:pt x="1748032" y="1487068"/>
                  </a:lnTo>
                  <a:cubicBezTo>
                    <a:pt x="1744637" y="1470476"/>
                    <a:pt x="1742854" y="1453297"/>
                    <a:pt x="1742854" y="1435701"/>
                  </a:cubicBezTo>
                  <a:cubicBezTo>
                    <a:pt x="1742854" y="1312531"/>
                    <a:pt x="1830222" y="1209766"/>
                    <a:pt x="1946367" y="1185999"/>
                  </a:cubicBezTo>
                  <a:lnTo>
                    <a:pt x="1956892" y="1184938"/>
                  </a:lnTo>
                  <a:lnTo>
                    <a:pt x="1963928" y="1115143"/>
                  </a:lnTo>
                  <a:cubicBezTo>
                    <a:pt x="2010227" y="888886"/>
                    <a:pt x="2210419" y="718687"/>
                    <a:pt x="2450363" y="718687"/>
                  </a:cubicBezTo>
                  <a:lnTo>
                    <a:pt x="2520904" y="725798"/>
                  </a:lnTo>
                  <a:lnTo>
                    <a:pt x="2611712"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nvGrpSpPr>
            <p:cNvPr id="14" name="Google Shape;14;p84"/>
            <p:cNvGrpSpPr/>
            <p:nvPr/>
          </p:nvGrpSpPr>
          <p:grpSpPr>
            <a:xfrm>
              <a:off x="6992136" y="387072"/>
              <a:ext cx="704897" cy="1355021"/>
              <a:chOff x="5304862" y="-789923"/>
              <a:chExt cx="645890" cy="1241591"/>
            </a:xfrm>
          </p:grpSpPr>
          <p:grpSp>
            <p:nvGrpSpPr>
              <p:cNvPr id="15" name="Google Shape;15;p84"/>
              <p:cNvGrpSpPr/>
              <p:nvPr/>
            </p:nvGrpSpPr>
            <p:grpSpPr>
              <a:xfrm>
                <a:off x="5377232" y="-789923"/>
                <a:ext cx="495969" cy="1052585"/>
                <a:chOff x="5868144" y="-857099"/>
                <a:chExt cx="495969" cy="1052585"/>
              </a:xfrm>
            </p:grpSpPr>
            <p:sp>
              <p:nvSpPr>
                <p:cNvPr id="16" name="Google Shape;16;p84"/>
                <p:cNvSpPr/>
                <p:nvPr/>
              </p:nvSpPr>
              <p:spPr>
                <a:xfrm>
                  <a:off x="5868144" y="-853769"/>
                  <a:ext cx="495969" cy="1049255"/>
                </a:xfrm>
                <a:custGeom>
                  <a:rect b="b" l="l" r="r" t="t"/>
                  <a:pathLst>
                    <a:path extrusionOk="0" h="1049255" w="495969">
                      <a:moveTo>
                        <a:pt x="95257" y="1049255"/>
                      </a:moveTo>
                      <a:cubicBezTo>
                        <a:pt x="6676" y="723357"/>
                        <a:pt x="-121664" y="317947"/>
                        <a:pt x="250929" y="0"/>
                      </a:cubicBezTo>
                      <a:cubicBezTo>
                        <a:pt x="612920" y="328549"/>
                        <a:pt x="489882" y="781667"/>
                        <a:pt x="406601" y="1049255"/>
                      </a:cubicBezTo>
                      <a:lnTo>
                        <a:pt x="95257" y="1049255"/>
                      </a:ln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7" name="Google Shape;17;p84"/>
                <p:cNvSpPr/>
                <p:nvPr/>
              </p:nvSpPr>
              <p:spPr>
                <a:xfrm>
                  <a:off x="5939427" y="102551"/>
                  <a:ext cx="364003" cy="92935"/>
                </a:xfrm>
                <a:custGeom>
                  <a:rect b="b" l="l" r="r" t="t"/>
                  <a:pathLst>
                    <a:path extrusionOk="0" h="92935" w="364003">
                      <a:moveTo>
                        <a:pt x="0" y="0"/>
                      </a:moveTo>
                      <a:lnTo>
                        <a:pt x="364003" y="0"/>
                      </a:lnTo>
                      <a:lnTo>
                        <a:pt x="336518" y="92935"/>
                      </a:lnTo>
                      <a:lnTo>
                        <a:pt x="25174" y="92935"/>
                      </a:lnTo>
                      <a:close/>
                    </a:path>
                  </a:pathLst>
                </a:cu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8" name="Google Shape;18;p84"/>
                <p:cNvSpPr/>
                <p:nvPr/>
              </p:nvSpPr>
              <p:spPr>
                <a:xfrm>
                  <a:off x="5893989" y="-857099"/>
                  <a:ext cx="444279" cy="350537"/>
                </a:xfrm>
                <a:custGeom>
                  <a:rect b="b" l="l" r="r" t="t"/>
                  <a:pathLst>
                    <a:path extrusionOk="0" h="350537" w="444279">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sp>
            <p:nvSpPr>
              <p:cNvPr id="19" name="Google Shape;19;p84"/>
              <p:cNvSpPr/>
              <p:nvPr/>
            </p:nvSpPr>
            <p:spPr>
              <a:xfrm>
                <a:off x="5535216" y="-351600"/>
                <a:ext cx="180000" cy="180000"/>
              </a:xfrm>
              <a:prstGeom prst="ellipse">
                <a:avLst/>
              </a:prstGeom>
              <a:solidFill>
                <a:schemeClr val="lt1"/>
              </a:solidFill>
              <a:ln cap="flat" cmpd="sng" w="12700">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0" name="Google Shape;20;p84"/>
              <p:cNvSpPr/>
              <p:nvPr/>
            </p:nvSpPr>
            <p:spPr>
              <a:xfrm flipH="1">
                <a:off x="5614416" y="6445"/>
                <a:ext cx="21600" cy="432000"/>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1" name="Google Shape;21;p84"/>
              <p:cNvSpPr/>
              <p:nvPr/>
            </p:nvSpPr>
            <p:spPr>
              <a:xfrm>
                <a:off x="5304862" y="-1556"/>
                <a:ext cx="143653" cy="453224"/>
              </a:xfrm>
              <a:custGeom>
                <a:rect b="b" l="l" r="r" t="t"/>
                <a:pathLst>
                  <a:path extrusionOk="0" h="453224" w="143653">
                    <a:moveTo>
                      <a:pt x="98595" y="0"/>
                    </a:moveTo>
                    <a:lnTo>
                      <a:pt x="143653" y="145774"/>
                    </a:lnTo>
                    <a:cubicBezTo>
                      <a:pt x="38518" y="232356"/>
                      <a:pt x="50005" y="387847"/>
                      <a:pt x="27034" y="453224"/>
                    </a:cubicBezTo>
                    <a:cubicBezTo>
                      <a:pt x="5831" y="365759"/>
                      <a:pt x="-47179" y="100716"/>
                      <a:pt x="98595" y="0"/>
                    </a:cubicBezTo>
                    <a:close/>
                  </a:path>
                </a:pathLst>
              </a:cu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22" name="Google Shape;22;p84"/>
              <p:cNvSpPr/>
              <p:nvPr/>
            </p:nvSpPr>
            <p:spPr>
              <a:xfrm flipH="1">
                <a:off x="5807099" y="-1556"/>
                <a:ext cx="143653" cy="453224"/>
              </a:xfrm>
              <a:custGeom>
                <a:rect b="b" l="l" r="r" t="t"/>
                <a:pathLst>
                  <a:path extrusionOk="0" h="453224" w="143653">
                    <a:moveTo>
                      <a:pt x="98595" y="0"/>
                    </a:moveTo>
                    <a:lnTo>
                      <a:pt x="143653" y="145774"/>
                    </a:lnTo>
                    <a:cubicBezTo>
                      <a:pt x="38518" y="232356"/>
                      <a:pt x="50005" y="387847"/>
                      <a:pt x="27034" y="453224"/>
                    </a:cubicBezTo>
                    <a:cubicBezTo>
                      <a:pt x="5831" y="365759"/>
                      <a:pt x="-47179" y="100716"/>
                      <a:pt x="98595" y="0"/>
                    </a:cubicBezTo>
                    <a:close/>
                  </a:path>
                </a:pathLst>
              </a:cu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grpSp>
      <p:sp>
        <p:nvSpPr>
          <p:cNvPr id="23" name="Google Shape;23;p84"/>
          <p:cNvSpPr txBox="1"/>
          <p:nvPr>
            <p:ph idx="1" type="body"/>
          </p:nvPr>
        </p:nvSpPr>
        <p:spPr>
          <a:xfrm>
            <a:off x="323528" y="2787774"/>
            <a:ext cx="3816424" cy="1080121"/>
          </a:xfrm>
          <a:prstGeom prst="rect">
            <a:avLst/>
          </a:prstGeom>
          <a:noFill/>
          <a:ln>
            <a:noFill/>
          </a:ln>
        </p:spPr>
        <p:txBody>
          <a:bodyPr anchorCtr="0" anchor="ctr" bIns="45700" lIns="91425" spcFirstLastPara="1" rIns="91425" wrap="square" tIns="45700">
            <a:noAutofit/>
          </a:bodyPr>
          <a:lstStyle>
            <a:lvl1pPr indent="-228600" lvl="0" marL="457200" marR="0" rtl="0" algn="l">
              <a:lnSpc>
                <a:spcPct val="80000"/>
              </a:lnSpc>
              <a:spcBef>
                <a:spcPts val="720"/>
              </a:spcBef>
              <a:spcAft>
                <a:spcPts val="0"/>
              </a:spcAft>
              <a:buClr>
                <a:srgbClr val="3F3F3F"/>
              </a:buClr>
              <a:buSzPts val="3600"/>
              <a:buFont typeface="Arial"/>
              <a:buNone/>
              <a:defRPr b="1"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4" name="Google Shape;24;p84"/>
          <p:cNvSpPr txBox="1"/>
          <p:nvPr>
            <p:ph idx="2" type="body"/>
          </p:nvPr>
        </p:nvSpPr>
        <p:spPr>
          <a:xfrm>
            <a:off x="323380" y="3867894"/>
            <a:ext cx="3816424" cy="504056"/>
          </a:xfrm>
          <a:prstGeom prst="rect">
            <a:avLst/>
          </a:prstGeom>
          <a:noFill/>
          <a:ln>
            <a:noFill/>
          </a:ln>
        </p:spPr>
        <p:txBody>
          <a:bodyPr anchorCtr="0" anchor="ctr" bIns="45700" lIns="91425" spcFirstLastPara="1" rIns="91425" wrap="square" tIns="45700">
            <a:noAutofit/>
          </a:bodyPr>
          <a:lstStyle>
            <a:lvl1pPr indent="-228600" lvl="0" marL="457200" marR="0" rtl="0" algn="l">
              <a:spcBef>
                <a:spcPts val="28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5" name="Google Shape;25;p84"/>
          <p:cNvSpPr/>
          <p:nvPr/>
        </p:nvSpPr>
        <p:spPr>
          <a:xfrm>
            <a:off x="0" y="4731990"/>
            <a:ext cx="9144000" cy="41151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Images and Contents Layout">
  <p:cSld name="1_Images and Contents Layout">
    <p:bg>
      <p:bgPr>
        <a:solidFill>
          <a:schemeClr val="accent1"/>
        </a:solidFill>
      </p:bgPr>
    </p:bg>
    <p:spTree>
      <p:nvGrpSpPr>
        <p:cNvPr id="112" name="Shape 112"/>
        <p:cNvGrpSpPr/>
        <p:nvPr/>
      </p:nvGrpSpPr>
      <p:grpSpPr>
        <a:xfrm>
          <a:off x="0" y="0"/>
          <a:ext cx="0" cy="0"/>
          <a:chOff x="0" y="0"/>
          <a:chExt cx="0" cy="0"/>
        </a:xfrm>
      </p:grpSpPr>
      <p:sp>
        <p:nvSpPr>
          <p:cNvPr id="113" name="Google Shape;113;p97"/>
          <p:cNvSpPr txBox="1"/>
          <p:nvPr>
            <p:ph idx="1" type="body"/>
          </p:nvPr>
        </p:nvSpPr>
        <p:spPr>
          <a:xfrm>
            <a:off x="0" y="123478"/>
            <a:ext cx="9144000" cy="576064"/>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720"/>
              </a:spcBef>
              <a:spcAft>
                <a:spcPts val="0"/>
              </a:spcAft>
              <a:buClr>
                <a:srgbClr val="3F3F3F"/>
              </a:buClr>
              <a:buSzPts val="3600"/>
              <a:buFont typeface="Arial"/>
              <a:buNone/>
              <a:defRPr b="0"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14" name="Google Shape;114;p97"/>
          <p:cNvSpPr txBox="1"/>
          <p:nvPr>
            <p:ph idx="2" type="body"/>
          </p:nvPr>
        </p:nvSpPr>
        <p:spPr>
          <a:xfrm>
            <a:off x="0" y="699542"/>
            <a:ext cx="9144000" cy="288032"/>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28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15" name="Google Shape;115;p97"/>
          <p:cNvSpPr/>
          <p:nvPr/>
        </p:nvSpPr>
        <p:spPr>
          <a:xfrm>
            <a:off x="0" y="3507854"/>
            <a:ext cx="9144000" cy="1635646"/>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pic>
        <p:nvPicPr>
          <p:cNvPr descr="D:\Fullppt\PNG이미지\핸드폰2.png" id="116" name="Google Shape;116;p97"/>
          <p:cNvPicPr preferRelativeResize="0"/>
          <p:nvPr/>
        </p:nvPicPr>
        <p:blipFill rotWithShape="1">
          <a:blip r:embed="rId2">
            <a:alphaModFix/>
          </a:blip>
          <a:srcRect b="0" l="0" r="0" t="0"/>
          <a:stretch/>
        </p:blipFill>
        <p:spPr>
          <a:xfrm>
            <a:off x="2735225" y="1079005"/>
            <a:ext cx="3373328" cy="4085033"/>
          </a:xfrm>
          <a:prstGeom prst="rect">
            <a:avLst/>
          </a:prstGeom>
          <a:noFill/>
          <a:ln>
            <a:noFill/>
          </a:ln>
        </p:spPr>
      </p:pic>
      <p:sp>
        <p:nvSpPr>
          <p:cNvPr id="117" name="Google Shape;117;p97"/>
          <p:cNvSpPr/>
          <p:nvPr>
            <p:ph idx="3" type="pic"/>
          </p:nvPr>
        </p:nvSpPr>
        <p:spPr>
          <a:xfrm>
            <a:off x="3566328" y="1217153"/>
            <a:ext cx="1945465" cy="3005145"/>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Images and Contents Layout">
  <p:cSld name="5_Images and Contents Layout">
    <p:bg>
      <p:bgPr>
        <a:solidFill>
          <a:schemeClr val="accent1"/>
        </a:solidFill>
      </p:bgPr>
    </p:bg>
    <p:spTree>
      <p:nvGrpSpPr>
        <p:cNvPr id="118" name="Shape 118"/>
        <p:cNvGrpSpPr/>
        <p:nvPr/>
      </p:nvGrpSpPr>
      <p:grpSpPr>
        <a:xfrm>
          <a:off x="0" y="0"/>
          <a:ext cx="0" cy="0"/>
          <a:chOff x="0" y="0"/>
          <a:chExt cx="0" cy="0"/>
        </a:xfrm>
      </p:grpSpPr>
      <p:sp>
        <p:nvSpPr>
          <p:cNvPr id="119" name="Google Shape;119;p98"/>
          <p:cNvSpPr/>
          <p:nvPr>
            <p:ph idx="2" type="pic"/>
          </p:nvPr>
        </p:nvSpPr>
        <p:spPr>
          <a:xfrm>
            <a:off x="0" y="-1"/>
            <a:ext cx="9144000" cy="3076575"/>
          </a:xfrm>
          <a:prstGeom prst="rect">
            <a:avLst/>
          </a:prstGeom>
          <a:solidFill>
            <a:srgbClr val="D8D8D8"/>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Images and Contents Layout">
  <p:cSld name="3_Images and Contents Layout">
    <p:bg>
      <p:bgPr>
        <a:solidFill>
          <a:schemeClr val="accent1"/>
        </a:solidFill>
      </p:bgPr>
    </p:bg>
    <p:spTree>
      <p:nvGrpSpPr>
        <p:cNvPr id="120" name="Shape 120"/>
        <p:cNvGrpSpPr/>
        <p:nvPr/>
      </p:nvGrpSpPr>
      <p:grpSpPr>
        <a:xfrm>
          <a:off x="0" y="0"/>
          <a:ext cx="0" cy="0"/>
          <a:chOff x="0" y="0"/>
          <a:chExt cx="0" cy="0"/>
        </a:xfrm>
      </p:grpSpPr>
      <p:sp>
        <p:nvSpPr>
          <p:cNvPr id="121" name="Google Shape;121;p99"/>
          <p:cNvSpPr txBox="1"/>
          <p:nvPr>
            <p:ph idx="1" type="body"/>
          </p:nvPr>
        </p:nvSpPr>
        <p:spPr>
          <a:xfrm>
            <a:off x="0" y="123478"/>
            <a:ext cx="9144000" cy="576064"/>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720"/>
              </a:spcBef>
              <a:spcAft>
                <a:spcPts val="0"/>
              </a:spcAft>
              <a:buClr>
                <a:srgbClr val="3F3F3F"/>
              </a:buClr>
              <a:buSzPts val="3600"/>
              <a:buFont typeface="Arial"/>
              <a:buNone/>
              <a:defRPr b="0"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2" name="Google Shape;122;p99"/>
          <p:cNvSpPr txBox="1"/>
          <p:nvPr>
            <p:ph idx="2" type="body"/>
          </p:nvPr>
        </p:nvSpPr>
        <p:spPr>
          <a:xfrm>
            <a:off x="0" y="699542"/>
            <a:ext cx="9144000" cy="288032"/>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28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3" name="Google Shape;123;p99"/>
          <p:cNvSpPr/>
          <p:nvPr>
            <p:ph idx="3" type="pic"/>
          </p:nvPr>
        </p:nvSpPr>
        <p:spPr>
          <a:xfrm>
            <a:off x="395536" y="1267206"/>
            <a:ext cx="1440160" cy="172819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24" name="Google Shape;124;p99"/>
          <p:cNvSpPr/>
          <p:nvPr>
            <p:ph idx="4" type="pic"/>
          </p:nvPr>
        </p:nvSpPr>
        <p:spPr>
          <a:xfrm>
            <a:off x="395536" y="3075806"/>
            <a:ext cx="1440160" cy="172819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25" name="Google Shape;125;p99"/>
          <p:cNvSpPr/>
          <p:nvPr>
            <p:ph idx="5" type="pic"/>
          </p:nvPr>
        </p:nvSpPr>
        <p:spPr>
          <a:xfrm>
            <a:off x="1911680" y="1267206"/>
            <a:ext cx="1440160" cy="172819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26" name="Google Shape;126;p99"/>
          <p:cNvSpPr/>
          <p:nvPr>
            <p:ph idx="6" type="pic"/>
          </p:nvPr>
        </p:nvSpPr>
        <p:spPr>
          <a:xfrm>
            <a:off x="1911680" y="3075806"/>
            <a:ext cx="1440160" cy="172819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27" name="Google Shape;127;p99"/>
          <p:cNvSpPr/>
          <p:nvPr>
            <p:ph idx="7" type="pic"/>
          </p:nvPr>
        </p:nvSpPr>
        <p:spPr>
          <a:xfrm>
            <a:off x="5736054" y="1267206"/>
            <a:ext cx="1440160" cy="172819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28" name="Google Shape;128;p99"/>
          <p:cNvSpPr/>
          <p:nvPr>
            <p:ph idx="8" type="pic"/>
          </p:nvPr>
        </p:nvSpPr>
        <p:spPr>
          <a:xfrm>
            <a:off x="5736055" y="3075806"/>
            <a:ext cx="1440160" cy="172819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29" name="Google Shape;129;p99"/>
          <p:cNvSpPr/>
          <p:nvPr>
            <p:ph idx="9" type="pic"/>
          </p:nvPr>
        </p:nvSpPr>
        <p:spPr>
          <a:xfrm>
            <a:off x="7252198" y="1267206"/>
            <a:ext cx="1440160" cy="172819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30" name="Google Shape;130;p99"/>
          <p:cNvSpPr/>
          <p:nvPr>
            <p:ph idx="13" type="pic"/>
          </p:nvPr>
        </p:nvSpPr>
        <p:spPr>
          <a:xfrm>
            <a:off x="7252198" y="3075806"/>
            <a:ext cx="1440160" cy="172819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31" name="Google Shape;131;p99"/>
          <p:cNvSpPr/>
          <p:nvPr/>
        </p:nvSpPr>
        <p:spPr>
          <a:xfrm>
            <a:off x="3427823" y="1275605"/>
            <a:ext cx="2232248" cy="3528392"/>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Images and Contents Layout">
  <p:cSld name="9_Images and Contents Layout">
    <p:bg>
      <p:bgPr>
        <a:solidFill>
          <a:schemeClr val="accent1"/>
        </a:solidFill>
      </p:bgPr>
    </p:bg>
    <p:spTree>
      <p:nvGrpSpPr>
        <p:cNvPr id="132" name="Shape 132"/>
        <p:cNvGrpSpPr/>
        <p:nvPr/>
      </p:nvGrpSpPr>
      <p:grpSpPr>
        <a:xfrm>
          <a:off x="0" y="0"/>
          <a:ext cx="0" cy="0"/>
          <a:chOff x="0" y="0"/>
          <a:chExt cx="0" cy="0"/>
        </a:xfrm>
      </p:grpSpPr>
      <p:sp>
        <p:nvSpPr>
          <p:cNvPr id="133" name="Google Shape;133;p100"/>
          <p:cNvSpPr/>
          <p:nvPr>
            <p:ph idx="2" type="pic"/>
          </p:nvPr>
        </p:nvSpPr>
        <p:spPr>
          <a:xfrm>
            <a:off x="7301328" y="1495130"/>
            <a:ext cx="1840931" cy="3649326"/>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34" name="Google Shape;134;p100"/>
          <p:cNvSpPr/>
          <p:nvPr>
            <p:ph idx="3" type="pic"/>
          </p:nvPr>
        </p:nvSpPr>
        <p:spPr>
          <a:xfrm>
            <a:off x="5476381" y="3386021"/>
            <a:ext cx="3530788" cy="1769004"/>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35" name="Google Shape;135;p100"/>
          <p:cNvSpPr/>
          <p:nvPr>
            <p:ph idx="4" type="pic"/>
          </p:nvPr>
        </p:nvSpPr>
        <p:spPr>
          <a:xfrm>
            <a:off x="3491431" y="1495130"/>
            <a:ext cx="3681862" cy="3649326"/>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36" name="Google Shape;136;p100"/>
          <p:cNvSpPr/>
          <p:nvPr>
            <p:ph idx="5" type="pic"/>
          </p:nvPr>
        </p:nvSpPr>
        <p:spPr>
          <a:xfrm>
            <a:off x="5396868" y="-11318"/>
            <a:ext cx="3681862" cy="3267664"/>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Images and Contents Layout">
  <p:cSld name="2_Images and Contents Layout">
    <p:bg>
      <p:bgPr>
        <a:solidFill>
          <a:schemeClr val="accent1"/>
        </a:solidFill>
      </p:bgPr>
    </p:bg>
    <p:spTree>
      <p:nvGrpSpPr>
        <p:cNvPr id="137" name="Shape 137"/>
        <p:cNvGrpSpPr/>
        <p:nvPr/>
      </p:nvGrpSpPr>
      <p:grpSpPr>
        <a:xfrm>
          <a:off x="0" y="0"/>
          <a:ext cx="0" cy="0"/>
          <a:chOff x="0" y="0"/>
          <a:chExt cx="0" cy="0"/>
        </a:xfrm>
      </p:grpSpPr>
      <p:sp>
        <p:nvSpPr>
          <p:cNvPr id="138" name="Google Shape;138;p101"/>
          <p:cNvSpPr txBox="1"/>
          <p:nvPr>
            <p:ph idx="1" type="body"/>
          </p:nvPr>
        </p:nvSpPr>
        <p:spPr>
          <a:xfrm>
            <a:off x="0" y="123478"/>
            <a:ext cx="9144000" cy="576064"/>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720"/>
              </a:spcBef>
              <a:spcAft>
                <a:spcPts val="0"/>
              </a:spcAft>
              <a:buClr>
                <a:srgbClr val="3F3F3F"/>
              </a:buClr>
              <a:buSzPts val="3600"/>
              <a:buFont typeface="Arial"/>
              <a:buNone/>
              <a:defRPr b="0"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39" name="Google Shape;139;p101"/>
          <p:cNvSpPr txBox="1"/>
          <p:nvPr>
            <p:ph idx="2" type="body"/>
          </p:nvPr>
        </p:nvSpPr>
        <p:spPr>
          <a:xfrm>
            <a:off x="0" y="699542"/>
            <a:ext cx="9144000" cy="288032"/>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28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pic>
        <p:nvPicPr>
          <p:cNvPr descr="D:\Fullppt\005-PNG이미지\노트북.png" id="140" name="Google Shape;140;p101"/>
          <p:cNvPicPr preferRelativeResize="0"/>
          <p:nvPr/>
        </p:nvPicPr>
        <p:blipFill rotWithShape="1">
          <a:blip r:embed="rId2">
            <a:alphaModFix/>
          </a:blip>
          <a:srcRect b="0" l="0" r="0" t="0"/>
          <a:stretch/>
        </p:blipFill>
        <p:spPr>
          <a:xfrm>
            <a:off x="-828600" y="987574"/>
            <a:ext cx="6438182" cy="3274563"/>
          </a:xfrm>
          <a:prstGeom prst="rect">
            <a:avLst/>
          </a:prstGeom>
          <a:noFill/>
          <a:ln>
            <a:noFill/>
          </a:ln>
        </p:spPr>
      </p:pic>
      <p:sp>
        <p:nvSpPr>
          <p:cNvPr id="141" name="Google Shape;141;p101"/>
          <p:cNvSpPr/>
          <p:nvPr/>
        </p:nvSpPr>
        <p:spPr>
          <a:xfrm>
            <a:off x="233772" y="4262137"/>
            <a:ext cx="8676456" cy="541861"/>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42" name="Google Shape;142;p101"/>
          <p:cNvSpPr/>
          <p:nvPr>
            <p:ph idx="3" type="pic"/>
          </p:nvPr>
        </p:nvSpPr>
        <p:spPr>
          <a:xfrm>
            <a:off x="910339" y="1404993"/>
            <a:ext cx="3085597" cy="2281868"/>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Images and Contents Layout">
  <p:cSld name="8_Images and Contents Layout">
    <p:bg>
      <p:bgPr>
        <a:solidFill>
          <a:schemeClr val="accent1"/>
        </a:solidFill>
      </p:bgPr>
    </p:bg>
    <p:spTree>
      <p:nvGrpSpPr>
        <p:cNvPr id="143" name="Shape 143"/>
        <p:cNvGrpSpPr/>
        <p:nvPr/>
      </p:nvGrpSpPr>
      <p:grpSpPr>
        <a:xfrm>
          <a:off x="0" y="0"/>
          <a:ext cx="0" cy="0"/>
          <a:chOff x="0" y="0"/>
          <a:chExt cx="0" cy="0"/>
        </a:xfrm>
      </p:grpSpPr>
      <p:sp>
        <p:nvSpPr>
          <p:cNvPr id="144" name="Google Shape;144;p102"/>
          <p:cNvSpPr/>
          <p:nvPr>
            <p:ph idx="2" type="pic"/>
          </p:nvPr>
        </p:nvSpPr>
        <p:spPr>
          <a:xfrm>
            <a:off x="6984000" y="-1"/>
            <a:ext cx="2160000" cy="514350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45" name="Google Shape;145;p102"/>
          <p:cNvSpPr/>
          <p:nvPr>
            <p:ph idx="3" type="pic"/>
          </p:nvPr>
        </p:nvSpPr>
        <p:spPr>
          <a:xfrm>
            <a:off x="4734004" y="2131318"/>
            <a:ext cx="2160000" cy="3012182"/>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46" name="Google Shape;146;p102"/>
          <p:cNvSpPr/>
          <p:nvPr>
            <p:ph idx="4" type="pic"/>
          </p:nvPr>
        </p:nvSpPr>
        <p:spPr>
          <a:xfrm>
            <a:off x="3492000" y="2131318"/>
            <a:ext cx="1152008" cy="3012182"/>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47" name="Google Shape;147;p102"/>
          <p:cNvSpPr/>
          <p:nvPr>
            <p:ph idx="5" type="pic"/>
          </p:nvPr>
        </p:nvSpPr>
        <p:spPr>
          <a:xfrm>
            <a:off x="3492000" y="-1"/>
            <a:ext cx="3393830" cy="2043485"/>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asic Layout">
  <p:cSld name="1_Basic Layout">
    <p:bg>
      <p:bgPr>
        <a:solidFill>
          <a:schemeClr val="accent1"/>
        </a:solidFill>
      </p:bgPr>
    </p:bg>
    <p:spTree>
      <p:nvGrpSpPr>
        <p:cNvPr id="148" name="Shape 148"/>
        <p:cNvGrpSpPr/>
        <p:nvPr/>
      </p:nvGrpSpPr>
      <p:grpSpPr>
        <a:xfrm>
          <a:off x="0" y="0"/>
          <a:ext cx="0" cy="0"/>
          <a:chOff x="0" y="0"/>
          <a:chExt cx="0" cy="0"/>
        </a:xfrm>
      </p:grpSpPr>
      <p:sp>
        <p:nvSpPr>
          <p:cNvPr id="149" name="Google Shape;149;p103"/>
          <p:cNvSpPr/>
          <p:nvPr/>
        </p:nvSpPr>
        <p:spPr>
          <a:xfrm>
            <a:off x="0" y="0"/>
            <a:ext cx="2987824" cy="5143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rial"/>
              <a:ea typeface="Arial"/>
              <a:cs typeface="Arial"/>
              <a:sym typeface="Arial"/>
            </a:endParaRPr>
          </a:p>
        </p:txBody>
      </p:sp>
      <p:sp>
        <p:nvSpPr>
          <p:cNvPr id="150" name="Google Shape;150;p103"/>
          <p:cNvSpPr txBox="1"/>
          <p:nvPr>
            <p:ph idx="1" type="body"/>
          </p:nvPr>
        </p:nvSpPr>
        <p:spPr>
          <a:xfrm>
            <a:off x="467544" y="411510"/>
            <a:ext cx="2303282" cy="1368152"/>
          </a:xfrm>
          <a:prstGeom prst="rect">
            <a:avLst/>
          </a:prstGeom>
          <a:noFill/>
          <a:ln>
            <a:noFill/>
          </a:ln>
        </p:spPr>
        <p:txBody>
          <a:bodyPr anchorCtr="0" anchor="ctr" bIns="45700" lIns="91425" spcFirstLastPara="1" rIns="91425" wrap="square" tIns="45700">
            <a:noAutofit/>
          </a:bodyPr>
          <a:lstStyle>
            <a:lvl1pPr indent="-228600" lvl="0" marL="457200" marR="0" rtl="0" algn="l">
              <a:spcBef>
                <a:spcPts val="720"/>
              </a:spcBef>
              <a:spcAft>
                <a:spcPts val="0"/>
              </a:spcAft>
              <a:buClr>
                <a:srgbClr val="3F3F3F"/>
              </a:buClr>
              <a:buSzPts val="3600"/>
              <a:buFont typeface="Arial"/>
              <a:buNone/>
              <a:defRPr b="0"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51" name="Google Shape;151;p103"/>
          <p:cNvSpPr txBox="1"/>
          <p:nvPr>
            <p:ph idx="2" type="body"/>
          </p:nvPr>
        </p:nvSpPr>
        <p:spPr>
          <a:xfrm>
            <a:off x="467544" y="1779662"/>
            <a:ext cx="2303282" cy="504056"/>
          </a:xfrm>
          <a:prstGeom prst="rect">
            <a:avLst/>
          </a:prstGeom>
          <a:noFill/>
          <a:ln>
            <a:noFill/>
          </a:ln>
        </p:spPr>
        <p:txBody>
          <a:bodyPr anchorCtr="0" anchor="ctr" bIns="45700" lIns="91425" spcFirstLastPara="1" rIns="91425" wrap="square" tIns="45700">
            <a:noAutofit/>
          </a:bodyPr>
          <a:lstStyle>
            <a:lvl1pPr indent="-228600" lvl="0" marL="457200" marR="0" rtl="0" algn="l">
              <a:spcBef>
                <a:spcPts val="28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grpSp>
        <p:nvGrpSpPr>
          <p:cNvPr id="152" name="Google Shape;152;p103"/>
          <p:cNvGrpSpPr/>
          <p:nvPr/>
        </p:nvGrpSpPr>
        <p:grpSpPr>
          <a:xfrm>
            <a:off x="0" y="2571749"/>
            <a:ext cx="2984923" cy="2571751"/>
            <a:chOff x="0" y="2571749"/>
            <a:chExt cx="2984923" cy="2571751"/>
          </a:xfrm>
        </p:grpSpPr>
        <p:grpSp>
          <p:nvGrpSpPr>
            <p:cNvPr id="153" name="Google Shape;153;p103"/>
            <p:cNvGrpSpPr/>
            <p:nvPr/>
          </p:nvGrpSpPr>
          <p:grpSpPr>
            <a:xfrm>
              <a:off x="0" y="4032469"/>
              <a:ext cx="2984923" cy="1111031"/>
              <a:chOff x="0" y="4032469"/>
              <a:chExt cx="2984923" cy="1111031"/>
            </a:xfrm>
          </p:grpSpPr>
          <p:sp>
            <p:nvSpPr>
              <p:cNvPr id="154" name="Google Shape;154;p103"/>
              <p:cNvSpPr/>
              <p:nvPr/>
            </p:nvSpPr>
            <p:spPr>
              <a:xfrm>
                <a:off x="2527176" y="4443958"/>
                <a:ext cx="457200" cy="69954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55" name="Google Shape;155;p103"/>
              <p:cNvSpPr/>
              <p:nvPr/>
            </p:nvSpPr>
            <p:spPr>
              <a:xfrm>
                <a:off x="2128455" y="4032469"/>
                <a:ext cx="856468" cy="85646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56" name="Google Shape;156;p103"/>
              <p:cNvSpPr/>
              <p:nvPr/>
            </p:nvSpPr>
            <p:spPr>
              <a:xfrm>
                <a:off x="0" y="4363963"/>
                <a:ext cx="449249" cy="77953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57" name="Google Shape;157;p103"/>
              <p:cNvSpPr/>
              <p:nvPr/>
            </p:nvSpPr>
            <p:spPr>
              <a:xfrm>
                <a:off x="0" y="4117025"/>
                <a:ext cx="457200" cy="4572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grpSp>
        <p:sp>
          <p:nvSpPr>
            <p:cNvPr id="158" name="Google Shape;158;p103"/>
            <p:cNvSpPr/>
            <p:nvPr/>
          </p:nvSpPr>
          <p:spPr>
            <a:xfrm>
              <a:off x="0" y="3170955"/>
              <a:ext cx="2544134" cy="1972545"/>
            </a:xfrm>
            <a:custGeom>
              <a:rect b="b" l="l" r="r" t="t"/>
              <a:pathLst>
                <a:path extrusionOk="0" h="1972545" w="2544134">
                  <a:moveTo>
                    <a:pt x="1395974" y="0"/>
                  </a:moveTo>
                  <a:lnTo>
                    <a:pt x="1581175" y="0"/>
                  </a:lnTo>
                  <a:lnTo>
                    <a:pt x="1629807" y="388693"/>
                  </a:lnTo>
                  <a:lnTo>
                    <a:pt x="1660266" y="394521"/>
                  </a:lnTo>
                  <a:cubicBezTo>
                    <a:pt x="1736117" y="414036"/>
                    <a:pt x="1800967" y="460961"/>
                    <a:pt x="1843628" y="524107"/>
                  </a:cubicBezTo>
                  <a:lnTo>
                    <a:pt x="1859380" y="553128"/>
                  </a:lnTo>
                  <a:lnTo>
                    <a:pt x="1884339" y="550612"/>
                  </a:lnTo>
                  <a:cubicBezTo>
                    <a:pt x="2015447" y="550612"/>
                    <a:pt x="2127937" y="630325"/>
                    <a:pt x="2175988" y="743930"/>
                  </a:cubicBezTo>
                  <a:lnTo>
                    <a:pt x="2180885" y="759703"/>
                  </a:lnTo>
                  <a:lnTo>
                    <a:pt x="2191569" y="756387"/>
                  </a:lnTo>
                  <a:cubicBezTo>
                    <a:pt x="2205457" y="753545"/>
                    <a:pt x="2219836" y="752052"/>
                    <a:pt x="2234564" y="752052"/>
                  </a:cubicBezTo>
                  <a:cubicBezTo>
                    <a:pt x="2337661" y="752052"/>
                    <a:pt x="2423678" y="825183"/>
                    <a:pt x="2443572" y="922399"/>
                  </a:cubicBezTo>
                  <a:lnTo>
                    <a:pt x="2445282" y="939364"/>
                  </a:lnTo>
                  <a:lnTo>
                    <a:pt x="2508998" y="945787"/>
                  </a:lnTo>
                  <a:lnTo>
                    <a:pt x="2544134" y="956223"/>
                  </a:lnTo>
                  <a:lnTo>
                    <a:pt x="2544134" y="1972545"/>
                  </a:lnTo>
                  <a:lnTo>
                    <a:pt x="354884" y="1972545"/>
                  </a:lnTo>
                  <a:lnTo>
                    <a:pt x="342134" y="1965625"/>
                  </a:lnTo>
                  <a:cubicBezTo>
                    <a:pt x="295511" y="1934418"/>
                    <a:pt x="255183" y="1892469"/>
                    <a:pt x="244050" y="1838062"/>
                  </a:cubicBezTo>
                  <a:lnTo>
                    <a:pt x="241474" y="1812505"/>
                  </a:lnTo>
                  <a:lnTo>
                    <a:pt x="236764" y="1816784"/>
                  </a:lnTo>
                  <a:cubicBezTo>
                    <a:pt x="198653" y="1842531"/>
                    <a:pt x="152709" y="1857566"/>
                    <a:pt x="103253" y="1857566"/>
                  </a:cubicBezTo>
                  <a:cubicBezTo>
                    <a:pt x="70283" y="1857566"/>
                    <a:pt x="38873" y="1850884"/>
                    <a:pt x="10304" y="1838801"/>
                  </a:cubicBezTo>
                  <a:lnTo>
                    <a:pt x="0" y="1833208"/>
                  </a:lnTo>
                  <a:lnTo>
                    <a:pt x="0" y="1404340"/>
                  </a:lnTo>
                  <a:lnTo>
                    <a:pt x="10304" y="1398747"/>
                  </a:lnTo>
                  <a:cubicBezTo>
                    <a:pt x="38873" y="1386663"/>
                    <a:pt x="70283" y="1379981"/>
                    <a:pt x="103253" y="1379981"/>
                  </a:cubicBezTo>
                  <a:cubicBezTo>
                    <a:pt x="119738" y="1379981"/>
                    <a:pt x="135833" y="1381652"/>
                    <a:pt x="151378" y="1384832"/>
                  </a:cubicBezTo>
                  <a:lnTo>
                    <a:pt x="162402" y="1388255"/>
                  </a:lnTo>
                  <a:lnTo>
                    <a:pt x="159919" y="1363619"/>
                  </a:lnTo>
                  <a:cubicBezTo>
                    <a:pt x="159919" y="1163525"/>
                    <a:pt x="322127" y="1001317"/>
                    <a:pt x="522221" y="1001317"/>
                  </a:cubicBezTo>
                  <a:cubicBezTo>
                    <a:pt x="547233" y="1001317"/>
                    <a:pt x="571652" y="1003852"/>
                    <a:pt x="595237" y="1008678"/>
                  </a:cubicBezTo>
                  <a:lnTo>
                    <a:pt x="617610" y="1015623"/>
                  </a:lnTo>
                  <a:lnTo>
                    <a:pt x="630288" y="1000258"/>
                  </a:lnTo>
                  <a:cubicBezTo>
                    <a:pt x="695852" y="934694"/>
                    <a:pt x="786427" y="894142"/>
                    <a:pt x="886474" y="894142"/>
                  </a:cubicBezTo>
                  <a:lnTo>
                    <a:pt x="896697" y="895173"/>
                  </a:lnTo>
                  <a:lnTo>
                    <a:pt x="889510" y="872020"/>
                  </a:lnTo>
                  <a:cubicBezTo>
                    <a:pt x="887519" y="862290"/>
                    <a:pt x="886474" y="852216"/>
                    <a:pt x="886474" y="841898"/>
                  </a:cubicBezTo>
                  <a:cubicBezTo>
                    <a:pt x="886474" y="769671"/>
                    <a:pt x="937707" y="709409"/>
                    <a:pt x="1005814" y="695472"/>
                  </a:cubicBezTo>
                  <a:lnTo>
                    <a:pt x="1011986" y="694850"/>
                  </a:lnTo>
                  <a:lnTo>
                    <a:pt x="1016112" y="653922"/>
                  </a:lnTo>
                  <a:cubicBezTo>
                    <a:pt x="1043262" y="521245"/>
                    <a:pt x="1160655" y="421440"/>
                    <a:pt x="1301359" y="421440"/>
                  </a:cubicBezTo>
                  <a:lnTo>
                    <a:pt x="1342724" y="425610"/>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159" name="Google Shape;159;p103"/>
            <p:cNvGrpSpPr/>
            <p:nvPr/>
          </p:nvGrpSpPr>
          <p:grpSpPr>
            <a:xfrm>
              <a:off x="1278074" y="2571749"/>
              <a:ext cx="413353" cy="794587"/>
              <a:chOff x="5304862" y="-789923"/>
              <a:chExt cx="645890" cy="1241591"/>
            </a:xfrm>
          </p:grpSpPr>
          <p:grpSp>
            <p:nvGrpSpPr>
              <p:cNvPr id="160" name="Google Shape;160;p103"/>
              <p:cNvGrpSpPr/>
              <p:nvPr/>
            </p:nvGrpSpPr>
            <p:grpSpPr>
              <a:xfrm>
                <a:off x="5377232" y="-789923"/>
                <a:ext cx="495969" cy="1052585"/>
                <a:chOff x="5868144" y="-857099"/>
                <a:chExt cx="495969" cy="1052585"/>
              </a:xfrm>
            </p:grpSpPr>
            <p:sp>
              <p:nvSpPr>
                <p:cNvPr id="161" name="Google Shape;161;p103"/>
                <p:cNvSpPr/>
                <p:nvPr/>
              </p:nvSpPr>
              <p:spPr>
                <a:xfrm>
                  <a:off x="5868144" y="-853769"/>
                  <a:ext cx="495969" cy="1049255"/>
                </a:xfrm>
                <a:custGeom>
                  <a:rect b="b" l="l" r="r" t="t"/>
                  <a:pathLst>
                    <a:path extrusionOk="0" h="1049255" w="495969">
                      <a:moveTo>
                        <a:pt x="95257" y="1049255"/>
                      </a:moveTo>
                      <a:cubicBezTo>
                        <a:pt x="6676" y="723357"/>
                        <a:pt x="-121664" y="317947"/>
                        <a:pt x="250929" y="0"/>
                      </a:cubicBezTo>
                      <a:cubicBezTo>
                        <a:pt x="612920" y="328549"/>
                        <a:pt x="489882" y="781667"/>
                        <a:pt x="406601" y="1049255"/>
                      </a:cubicBezTo>
                      <a:lnTo>
                        <a:pt x="95257" y="1049255"/>
                      </a:ln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62" name="Google Shape;162;p103"/>
                <p:cNvSpPr/>
                <p:nvPr/>
              </p:nvSpPr>
              <p:spPr>
                <a:xfrm>
                  <a:off x="5939427" y="102551"/>
                  <a:ext cx="364003" cy="92935"/>
                </a:xfrm>
                <a:custGeom>
                  <a:rect b="b" l="l" r="r" t="t"/>
                  <a:pathLst>
                    <a:path extrusionOk="0" h="92935" w="364003">
                      <a:moveTo>
                        <a:pt x="0" y="0"/>
                      </a:moveTo>
                      <a:lnTo>
                        <a:pt x="364003" y="0"/>
                      </a:lnTo>
                      <a:lnTo>
                        <a:pt x="336518" y="92935"/>
                      </a:lnTo>
                      <a:lnTo>
                        <a:pt x="25174" y="92935"/>
                      </a:lnTo>
                      <a:close/>
                    </a:path>
                  </a:pathLst>
                </a:cu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63" name="Google Shape;163;p103"/>
                <p:cNvSpPr/>
                <p:nvPr/>
              </p:nvSpPr>
              <p:spPr>
                <a:xfrm>
                  <a:off x="5893989" y="-857099"/>
                  <a:ext cx="444279" cy="350537"/>
                </a:xfrm>
                <a:custGeom>
                  <a:rect b="b" l="l" r="r" t="t"/>
                  <a:pathLst>
                    <a:path extrusionOk="0" h="350537" w="444279">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sp>
            <p:nvSpPr>
              <p:cNvPr id="164" name="Google Shape;164;p103"/>
              <p:cNvSpPr/>
              <p:nvPr/>
            </p:nvSpPr>
            <p:spPr>
              <a:xfrm>
                <a:off x="5535216" y="-351600"/>
                <a:ext cx="180000" cy="180000"/>
              </a:xfrm>
              <a:prstGeom prst="ellipse">
                <a:avLst/>
              </a:prstGeom>
              <a:solidFill>
                <a:schemeClr val="lt1"/>
              </a:solidFill>
              <a:ln cap="flat" cmpd="sng" w="12700">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65" name="Google Shape;165;p103"/>
              <p:cNvSpPr/>
              <p:nvPr/>
            </p:nvSpPr>
            <p:spPr>
              <a:xfrm flipH="1">
                <a:off x="5614416" y="6445"/>
                <a:ext cx="21600" cy="432000"/>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66" name="Google Shape;166;p103"/>
              <p:cNvSpPr/>
              <p:nvPr/>
            </p:nvSpPr>
            <p:spPr>
              <a:xfrm>
                <a:off x="5304862" y="-1556"/>
                <a:ext cx="143653" cy="453224"/>
              </a:xfrm>
              <a:custGeom>
                <a:rect b="b" l="l" r="r" t="t"/>
                <a:pathLst>
                  <a:path extrusionOk="0" h="453224" w="143653">
                    <a:moveTo>
                      <a:pt x="98595" y="0"/>
                    </a:moveTo>
                    <a:lnTo>
                      <a:pt x="143653" y="145774"/>
                    </a:lnTo>
                    <a:cubicBezTo>
                      <a:pt x="38518" y="232356"/>
                      <a:pt x="50005" y="387847"/>
                      <a:pt x="27034" y="453224"/>
                    </a:cubicBezTo>
                    <a:cubicBezTo>
                      <a:pt x="5831" y="365759"/>
                      <a:pt x="-47179" y="100716"/>
                      <a:pt x="98595" y="0"/>
                    </a:cubicBezTo>
                    <a:close/>
                  </a:path>
                </a:pathLst>
              </a:cu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67" name="Google Shape;167;p103"/>
              <p:cNvSpPr/>
              <p:nvPr/>
            </p:nvSpPr>
            <p:spPr>
              <a:xfrm flipH="1">
                <a:off x="5807099" y="-1556"/>
                <a:ext cx="143653" cy="453224"/>
              </a:xfrm>
              <a:custGeom>
                <a:rect b="b" l="l" r="r" t="t"/>
                <a:pathLst>
                  <a:path extrusionOk="0" h="453224" w="143653">
                    <a:moveTo>
                      <a:pt x="98595" y="0"/>
                    </a:moveTo>
                    <a:lnTo>
                      <a:pt x="143653" y="145774"/>
                    </a:lnTo>
                    <a:cubicBezTo>
                      <a:pt x="38518" y="232356"/>
                      <a:pt x="50005" y="387847"/>
                      <a:pt x="27034" y="453224"/>
                    </a:cubicBezTo>
                    <a:cubicBezTo>
                      <a:pt x="5831" y="365759"/>
                      <a:pt x="-47179" y="100716"/>
                      <a:pt x="98595" y="0"/>
                    </a:cubicBezTo>
                    <a:close/>
                  </a:path>
                </a:pathLst>
              </a:cu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grpSp>
      <p:sp>
        <p:nvSpPr>
          <p:cNvPr id="168" name="Google Shape;168;p103"/>
          <p:cNvSpPr/>
          <p:nvPr/>
        </p:nvSpPr>
        <p:spPr>
          <a:xfrm>
            <a:off x="251520" y="339502"/>
            <a:ext cx="8640960" cy="4464496"/>
          </a:xfrm>
          <a:prstGeom prst="frame">
            <a:avLst>
              <a:gd fmla="val 1236" name="adj1"/>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hapes sets layout">
  <p:cSld name="shapes sets layout">
    <p:bg>
      <p:bgPr>
        <a:blipFill>
          <a:blip r:embed="rId2">
            <a:alphaModFix/>
          </a:blip>
          <a:stretch>
            <a:fillRect/>
          </a:stretch>
        </a:blipFill>
      </p:bgPr>
    </p:bg>
    <p:spTree>
      <p:nvGrpSpPr>
        <p:cNvPr id="169" name="Shape 169"/>
        <p:cNvGrpSpPr/>
        <p:nvPr/>
      </p:nvGrpSpPr>
      <p:grpSpPr>
        <a:xfrm>
          <a:off x="0" y="0"/>
          <a:ext cx="0" cy="0"/>
          <a:chOff x="0" y="0"/>
          <a:chExt cx="0" cy="0"/>
        </a:xfrm>
      </p:grpSpPr>
      <p:sp>
        <p:nvSpPr>
          <p:cNvPr id="170" name="Google Shape;170;p106"/>
          <p:cNvSpPr txBox="1"/>
          <p:nvPr>
            <p:ph idx="1" type="body"/>
          </p:nvPr>
        </p:nvSpPr>
        <p:spPr>
          <a:xfrm>
            <a:off x="242646" y="92609"/>
            <a:ext cx="8679898" cy="543185"/>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810"/>
              </a:spcBef>
              <a:spcAft>
                <a:spcPts val="0"/>
              </a:spcAft>
              <a:buClr>
                <a:srgbClr val="262626"/>
              </a:buClr>
              <a:buSzPts val="4050"/>
              <a:buFont typeface="Arial"/>
              <a:buNone/>
              <a:defRPr b="0" i="0" sz="4050" u="none" cap="none" strike="noStrike">
                <a:solidFill>
                  <a:srgbClr val="262626"/>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sic Layout">
  <p:cSld name="Basic Layout">
    <p:bg>
      <p:bgPr>
        <a:solidFill>
          <a:schemeClr val="accent1"/>
        </a:solidFill>
      </p:bgPr>
    </p:bg>
    <p:spTree>
      <p:nvGrpSpPr>
        <p:cNvPr id="26" name="Shape 26"/>
        <p:cNvGrpSpPr/>
        <p:nvPr/>
      </p:nvGrpSpPr>
      <p:grpSpPr>
        <a:xfrm>
          <a:off x="0" y="0"/>
          <a:ext cx="0" cy="0"/>
          <a:chOff x="0" y="0"/>
          <a:chExt cx="0" cy="0"/>
        </a:xfrm>
      </p:grpSpPr>
      <p:sp>
        <p:nvSpPr>
          <p:cNvPr id="27" name="Google Shape;27;p85"/>
          <p:cNvSpPr txBox="1"/>
          <p:nvPr>
            <p:ph idx="1" type="body"/>
          </p:nvPr>
        </p:nvSpPr>
        <p:spPr>
          <a:xfrm>
            <a:off x="0" y="123478"/>
            <a:ext cx="9144000" cy="576064"/>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720"/>
              </a:spcBef>
              <a:spcAft>
                <a:spcPts val="0"/>
              </a:spcAft>
              <a:buClr>
                <a:srgbClr val="3F3F3F"/>
              </a:buClr>
              <a:buSzPts val="3600"/>
              <a:buFont typeface="Arial"/>
              <a:buNone/>
              <a:defRPr b="0"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8" name="Google Shape;28;p85"/>
          <p:cNvSpPr txBox="1"/>
          <p:nvPr>
            <p:ph idx="2" type="body"/>
          </p:nvPr>
        </p:nvSpPr>
        <p:spPr>
          <a:xfrm>
            <a:off x="0" y="699542"/>
            <a:ext cx="9144000" cy="288032"/>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28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29" name="Google Shape;29;p85"/>
          <p:cNvSpPr/>
          <p:nvPr/>
        </p:nvSpPr>
        <p:spPr>
          <a:xfrm>
            <a:off x="0" y="4948014"/>
            <a:ext cx="9144000" cy="21602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Arial"/>
              <a:ea typeface="Arial"/>
              <a:cs typeface="Arial"/>
              <a:sym typeface="Arial"/>
            </a:endParaRPr>
          </a:p>
        </p:txBody>
      </p:sp>
      <p:grpSp>
        <p:nvGrpSpPr>
          <p:cNvPr id="30" name="Google Shape;30;p85"/>
          <p:cNvGrpSpPr/>
          <p:nvPr/>
        </p:nvGrpSpPr>
        <p:grpSpPr>
          <a:xfrm>
            <a:off x="8001641" y="3940074"/>
            <a:ext cx="1142359" cy="1189066"/>
            <a:chOff x="4572000" y="387072"/>
            <a:chExt cx="4569687" cy="4756528"/>
          </a:xfrm>
        </p:grpSpPr>
        <p:sp>
          <p:nvSpPr>
            <p:cNvPr id="31" name="Google Shape;31;p85"/>
            <p:cNvSpPr/>
            <p:nvPr/>
          </p:nvSpPr>
          <p:spPr>
            <a:xfrm>
              <a:off x="4572000" y="1408870"/>
              <a:ext cx="4569687" cy="3734730"/>
            </a:xfrm>
            <a:custGeom>
              <a:rect b="b" l="l" r="r" t="t"/>
              <a:pathLst>
                <a:path extrusionOk="0" h="3734730" w="4569687">
                  <a:moveTo>
                    <a:pt x="2611712" y="0"/>
                  </a:moveTo>
                  <a:lnTo>
                    <a:pt x="2927539" y="0"/>
                  </a:lnTo>
                  <a:lnTo>
                    <a:pt x="3010471" y="662843"/>
                  </a:lnTo>
                  <a:lnTo>
                    <a:pt x="3062414" y="672782"/>
                  </a:lnTo>
                  <a:cubicBezTo>
                    <a:pt x="3191764" y="706062"/>
                    <a:pt x="3302353" y="786083"/>
                    <a:pt x="3375104" y="893768"/>
                  </a:cubicBezTo>
                  <a:lnTo>
                    <a:pt x="3401966" y="943258"/>
                  </a:lnTo>
                  <a:lnTo>
                    <a:pt x="3444529" y="938967"/>
                  </a:lnTo>
                  <a:cubicBezTo>
                    <a:pt x="3668109" y="938967"/>
                    <a:pt x="3859940" y="1074903"/>
                    <a:pt x="3941882" y="1268635"/>
                  </a:cubicBezTo>
                  <a:lnTo>
                    <a:pt x="3950232" y="1295533"/>
                  </a:lnTo>
                  <a:lnTo>
                    <a:pt x="3968452" y="1289878"/>
                  </a:lnTo>
                  <a:cubicBezTo>
                    <a:pt x="3992135" y="1285031"/>
                    <a:pt x="4016657" y="1282486"/>
                    <a:pt x="4041773" y="1282486"/>
                  </a:cubicBezTo>
                  <a:cubicBezTo>
                    <a:pt x="4217586" y="1282486"/>
                    <a:pt x="4364272" y="1407196"/>
                    <a:pt x="4398197" y="1572980"/>
                  </a:cubicBezTo>
                  <a:lnTo>
                    <a:pt x="4401113" y="1601912"/>
                  </a:lnTo>
                  <a:lnTo>
                    <a:pt x="4509768" y="1612865"/>
                  </a:lnTo>
                  <a:lnTo>
                    <a:pt x="4569687" y="1630661"/>
                  </a:lnTo>
                  <a:lnTo>
                    <a:pt x="4569687" y="3685776"/>
                  </a:lnTo>
                  <a:lnTo>
                    <a:pt x="4479175" y="3694900"/>
                  </a:lnTo>
                  <a:cubicBezTo>
                    <a:pt x="4332673" y="3694900"/>
                    <a:pt x="4196572" y="3650364"/>
                    <a:pt x="4083674" y="3574092"/>
                  </a:cubicBezTo>
                  <a:lnTo>
                    <a:pt x="4051094" y="3547210"/>
                  </a:lnTo>
                  <a:lnTo>
                    <a:pt x="4009782" y="3581295"/>
                  </a:lnTo>
                  <a:cubicBezTo>
                    <a:pt x="3944790" y="3625203"/>
                    <a:pt x="3866441" y="3650841"/>
                    <a:pt x="3782104" y="3650841"/>
                  </a:cubicBezTo>
                  <a:cubicBezTo>
                    <a:pt x="3669655" y="3650841"/>
                    <a:pt x="3567851" y="3605262"/>
                    <a:pt x="3494159" y="3531570"/>
                  </a:cubicBezTo>
                  <a:lnTo>
                    <a:pt x="3452428" y="3480992"/>
                  </a:lnTo>
                  <a:lnTo>
                    <a:pt x="3441126" y="3501813"/>
                  </a:lnTo>
                  <a:cubicBezTo>
                    <a:pt x="3367946" y="3610134"/>
                    <a:pt x="3244018" y="3681351"/>
                    <a:pt x="3103456" y="3681351"/>
                  </a:cubicBezTo>
                  <a:cubicBezTo>
                    <a:pt x="2991007" y="3681351"/>
                    <a:pt x="2889203" y="3635772"/>
                    <a:pt x="2815511" y="3562080"/>
                  </a:cubicBezTo>
                  <a:lnTo>
                    <a:pt x="2772231" y="3509625"/>
                  </a:lnTo>
                  <a:lnTo>
                    <a:pt x="2697608" y="3571194"/>
                  </a:lnTo>
                  <a:cubicBezTo>
                    <a:pt x="2544873" y="3674380"/>
                    <a:pt x="2382991" y="3737583"/>
                    <a:pt x="2162552" y="3734631"/>
                  </a:cubicBezTo>
                  <a:cubicBezTo>
                    <a:pt x="1740716" y="3728982"/>
                    <a:pt x="1534323" y="3547967"/>
                    <a:pt x="1390478" y="3368488"/>
                  </a:cubicBezTo>
                  <a:cubicBezTo>
                    <a:pt x="1316786" y="3442180"/>
                    <a:pt x="1170122" y="3498625"/>
                    <a:pt x="1046262" y="3459623"/>
                  </a:cubicBezTo>
                  <a:cubicBezTo>
                    <a:pt x="922402" y="3420621"/>
                    <a:pt x="685290" y="3320037"/>
                    <a:pt x="647319" y="3134475"/>
                  </a:cubicBezTo>
                  <a:lnTo>
                    <a:pt x="642925" y="3090891"/>
                  </a:lnTo>
                  <a:lnTo>
                    <a:pt x="634894" y="3098188"/>
                  </a:lnTo>
                  <a:cubicBezTo>
                    <a:pt x="569902" y="3142096"/>
                    <a:pt x="491553" y="3167734"/>
                    <a:pt x="407216" y="3167734"/>
                  </a:cubicBezTo>
                  <a:cubicBezTo>
                    <a:pt x="182317" y="3167734"/>
                    <a:pt x="0" y="2985417"/>
                    <a:pt x="0" y="2760518"/>
                  </a:cubicBezTo>
                  <a:cubicBezTo>
                    <a:pt x="0" y="2535619"/>
                    <a:pt x="182317" y="2353302"/>
                    <a:pt x="407216" y="2353302"/>
                  </a:cubicBezTo>
                  <a:cubicBezTo>
                    <a:pt x="435328" y="2353302"/>
                    <a:pt x="462775" y="2356151"/>
                    <a:pt x="489284" y="2361575"/>
                  </a:cubicBezTo>
                  <a:lnTo>
                    <a:pt x="508084" y="2367411"/>
                  </a:lnTo>
                  <a:lnTo>
                    <a:pt x="503849" y="2325400"/>
                  </a:lnTo>
                  <a:cubicBezTo>
                    <a:pt x="503849" y="1984177"/>
                    <a:pt x="780465" y="1707561"/>
                    <a:pt x="1121688" y="1707561"/>
                  </a:cubicBezTo>
                  <a:cubicBezTo>
                    <a:pt x="1164341" y="1707561"/>
                    <a:pt x="1205984" y="1711883"/>
                    <a:pt x="1246204" y="1720113"/>
                  </a:cubicBezTo>
                  <a:lnTo>
                    <a:pt x="1284356" y="1731957"/>
                  </a:lnTo>
                  <a:lnTo>
                    <a:pt x="1305976" y="1705754"/>
                  </a:lnTo>
                  <a:cubicBezTo>
                    <a:pt x="1417783" y="1593947"/>
                    <a:pt x="1572242" y="1524793"/>
                    <a:pt x="1742854" y="1524793"/>
                  </a:cubicBezTo>
                  <a:lnTo>
                    <a:pt x="1760288" y="1526551"/>
                  </a:lnTo>
                  <a:lnTo>
                    <a:pt x="1748032" y="1487068"/>
                  </a:lnTo>
                  <a:cubicBezTo>
                    <a:pt x="1744637" y="1470476"/>
                    <a:pt x="1742854" y="1453297"/>
                    <a:pt x="1742854" y="1435701"/>
                  </a:cubicBezTo>
                  <a:cubicBezTo>
                    <a:pt x="1742854" y="1312531"/>
                    <a:pt x="1830222" y="1209766"/>
                    <a:pt x="1946367" y="1185999"/>
                  </a:cubicBezTo>
                  <a:lnTo>
                    <a:pt x="1956892" y="1184938"/>
                  </a:lnTo>
                  <a:lnTo>
                    <a:pt x="1963928" y="1115143"/>
                  </a:lnTo>
                  <a:cubicBezTo>
                    <a:pt x="2010227" y="888886"/>
                    <a:pt x="2210419" y="718687"/>
                    <a:pt x="2450363" y="718687"/>
                  </a:cubicBezTo>
                  <a:lnTo>
                    <a:pt x="2520904" y="725798"/>
                  </a:lnTo>
                  <a:lnTo>
                    <a:pt x="2611712"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32" name="Google Shape;32;p85"/>
            <p:cNvGrpSpPr/>
            <p:nvPr/>
          </p:nvGrpSpPr>
          <p:grpSpPr>
            <a:xfrm>
              <a:off x="6992136" y="387072"/>
              <a:ext cx="704897" cy="1355021"/>
              <a:chOff x="5304862" y="-789923"/>
              <a:chExt cx="645890" cy="1241591"/>
            </a:xfrm>
          </p:grpSpPr>
          <p:grpSp>
            <p:nvGrpSpPr>
              <p:cNvPr id="33" name="Google Shape;33;p85"/>
              <p:cNvGrpSpPr/>
              <p:nvPr/>
            </p:nvGrpSpPr>
            <p:grpSpPr>
              <a:xfrm>
                <a:off x="5377232" y="-789923"/>
                <a:ext cx="495969" cy="1052585"/>
                <a:chOff x="5868144" y="-857099"/>
                <a:chExt cx="495969" cy="1052585"/>
              </a:xfrm>
            </p:grpSpPr>
            <p:sp>
              <p:nvSpPr>
                <p:cNvPr id="34" name="Google Shape;34;p85"/>
                <p:cNvSpPr/>
                <p:nvPr/>
              </p:nvSpPr>
              <p:spPr>
                <a:xfrm>
                  <a:off x="5868144" y="-853769"/>
                  <a:ext cx="495969" cy="1049255"/>
                </a:xfrm>
                <a:custGeom>
                  <a:rect b="b" l="l" r="r" t="t"/>
                  <a:pathLst>
                    <a:path extrusionOk="0" h="1049255" w="495969">
                      <a:moveTo>
                        <a:pt x="95257" y="1049255"/>
                      </a:moveTo>
                      <a:cubicBezTo>
                        <a:pt x="6676" y="723357"/>
                        <a:pt x="-121664" y="317947"/>
                        <a:pt x="250929" y="0"/>
                      </a:cubicBezTo>
                      <a:cubicBezTo>
                        <a:pt x="612920" y="328549"/>
                        <a:pt x="489882" y="781667"/>
                        <a:pt x="406601" y="1049255"/>
                      </a:cubicBezTo>
                      <a:lnTo>
                        <a:pt x="95257" y="1049255"/>
                      </a:ln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 name="Google Shape;35;p85"/>
                <p:cNvSpPr/>
                <p:nvPr/>
              </p:nvSpPr>
              <p:spPr>
                <a:xfrm>
                  <a:off x="5939427" y="102551"/>
                  <a:ext cx="364003" cy="92935"/>
                </a:xfrm>
                <a:custGeom>
                  <a:rect b="b" l="l" r="r" t="t"/>
                  <a:pathLst>
                    <a:path extrusionOk="0" h="92935" w="364003">
                      <a:moveTo>
                        <a:pt x="0" y="0"/>
                      </a:moveTo>
                      <a:lnTo>
                        <a:pt x="364003" y="0"/>
                      </a:lnTo>
                      <a:lnTo>
                        <a:pt x="336518" y="92935"/>
                      </a:lnTo>
                      <a:lnTo>
                        <a:pt x="25174" y="92935"/>
                      </a:lnTo>
                      <a:close/>
                    </a:path>
                  </a:pathLst>
                </a:cu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6" name="Google Shape;36;p85"/>
                <p:cNvSpPr/>
                <p:nvPr/>
              </p:nvSpPr>
              <p:spPr>
                <a:xfrm>
                  <a:off x="5893989" y="-857099"/>
                  <a:ext cx="444279" cy="350537"/>
                </a:xfrm>
                <a:custGeom>
                  <a:rect b="b" l="l" r="r" t="t"/>
                  <a:pathLst>
                    <a:path extrusionOk="0" h="350537" w="444279">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sp>
            <p:nvSpPr>
              <p:cNvPr id="37" name="Google Shape;37;p85"/>
              <p:cNvSpPr/>
              <p:nvPr/>
            </p:nvSpPr>
            <p:spPr>
              <a:xfrm>
                <a:off x="5535216" y="-351600"/>
                <a:ext cx="180000" cy="180000"/>
              </a:xfrm>
              <a:prstGeom prst="ellipse">
                <a:avLst/>
              </a:prstGeom>
              <a:solidFill>
                <a:schemeClr val="lt1"/>
              </a:solidFill>
              <a:ln cap="flat" cmpd="sng" w="12700">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8" name="Google Shape;38;p85"/>
              <p:cNvSpPr/>
              <p:nvPr/>
            </p:nvSpPr>
            <p:spPr>
              <a:xfrm flipH="1">
                <a:off x="5614416" y="6445"/>
                <a:ext cx="21600" cy="432000"/>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9" name="Google Shape;39;p85"/>
              <p:cNvSpPr/>
              <p:nvPr/>
            </p:nvSpPr>
            <p:spPr>
              <a:xfrm>
                <a:off x="5304862" y="-1556"/>
                <a:ext cx="143653" cy="453224"/>
              </a:xfrm>
              <a:custGeom>
                <a:rect b="b" l="l" r="r" t="t"/>
                <a:pathLst>
                  <a:path extrusionOk="0" h="453224" w="143653">
                    <a:moveTo>
                      <a:pt x="98595" y="0"/>
                    </a:moveTo>
                    <a:lnTo>
                      <a:pt x="143653" y="145774"/>
                    </a:lnTo>
                    <a:cubicBezTo>
                      <a:pt x="38518" y="232356"/>
                      <a:pt x="50005" y="387847"/>
                      <a:pt x="27034" y="453224"/>
                    </a:cubicBezTo>
                    <a:cubicBezTo>
                      <a:pt x="5831" y="365759"/>
                      <a:pt x="-47179" y="100716"/>
                      <a:pt x="98595" y="0"/>
                    </a:cubicBezTo>
                    <a:close/>
                  </a:path>
                </a:pathLst>
              </a:cu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40" name="Google Shape;40;p85"/>
              <p:cNvSpPr/>
              <p:nvPr/>
            </p:nvSpPr>
            <p:spPr>
              <a:xfrm flipH="1">
                <a:off x="5807099" y="-1556"/>
                <a:ext cx="143653" cy="453224"/>
              </a:xfrm>
              <a:custGeom>
                <a:rect b="b" l="l" r="r" t="t"/>
                <a:pathLst>
                  <a:path extrusionOk="0" h="453224" w="143653">
                    <a:moveTo>
                      <a:pt x="98595" y="0"/>
                    </a:moveTo>
                    <a:lnTo>
                      <a:pt x="143653" y="145774"/>
                    </a:lnTo>
                    <a:cubicBezTo>
                      <a:pt x="38518" y="232356"/>
                      <a:pt x="50005" y="387847"/>
                      <a:pt x="27034" y="453224"/>
                    </a:cubicBezTo>
                    <a:cubicBezTo>
                      <a:pt x="5831" y="365759"/>
                      <a:pt x="-47179" y="100716"/>
                      <a:pt x="98595" y="0"/>
                    </a:cubicBezTo>
                    <a:close/>
                  </a:path>
                </a:pathLst>
              </a:cu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Layout">
  <p:cSld name="Agenda Layout">
    <p:bg>
      <p:bgPr>
        <a:solidFill>
          <a:schemeClr val="accent1"/>
        </a:solidFill>
      </p:bgPr>
    </p:bg>
    <p:spTree>
      <p:nvGrpSpPr>
        <p:cNvPr id="41" name="Shape 41"/>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Images and Contents Layout">
  <p:cSld name="4_Images and Contents Layout">
    <p:bg>
      <p:bgPr>
        <a:solidFill>
          <a:schemeClr val="accent1"/>
        </a:solidFill>
      </p:bgPr>
    </p:bg>
    <p:spTree>
      <p:nvGrpSpPr>
        <p:cNvPr id="42" name="Shape 42"/>
        <p:cNvGrpSpPr/>
        <p:nvPr/>
      </p:nvGrpSpPr>
      <p:grpSpPr>
        <a:xfrm>
          <a:off x="0" y="0"/>
          <a:ext cx="0" cy="0"/>
          <a:chOff x="0" y="0"/>
          <a:chExt cx="0" cy="0"/>
        </a:xfrm>
      </p:grpSpPr>
      <p:sp>
        <p:nvSpPr>
          <p:cNvPr id="43" name="Google Shape;43;p87"/>
          <p:cNvSpPr/>
          <p:nvPr>
            <p:ph idx="2" type="pic"/>
          </p:nvPr>
        </p:nvSpPr>
        <p:spPr>
          <a:xfrm>
            <a:off x="5148065" y="1431235"/>
            <a:ext cx="2568434" cy="228027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44" name="Google Shape;44;p87"/>
          <p:cNvSpPr/>
          <p:nvPr>
            <p:ph idx="3" type="pic"/>
          </p:nvPr>
        </p:nvSpPr>
        <p:spPr>
          <a:xfrm>
            <a:off x="7704000" y="3703500"/>
            <a:ext cx="1440000" cy="14400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45" name="Google Shape;45;p87"/>
          <p:cNvSpPr/>
          <p:nvPr>
            <p:ph idx="4" type="pic"/>
          </p:nvPr>
        </p:nvSpPr>
        <p:spPr>
          <a:xfrm>
            <a:off x="3708064" y="0"/>
            <a:ext cx="1440000" cy="14400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Hello Slide Layout">
  <p:cSld name="1_Hello Slide Layout">
    <p:bg>
      <p:bgPr>
        <a:solidFill>
          <a:schemeClr val="accent1"/>
        </a:solidFill>
      </p:bgPr>
    </p:bg>
    <p:spTree>
      <p:nvGrpSpPr>
        <p:cNvPr id="46" name="Shape 46"/>
        <p:cNvGrpSpPr/>
        <p:nvPr/>
      </p:nvGrpSpPr>
      <p:grpSpPr>
        <a:xfrm>
          <a:off x="0" y="0"/>
          <a:ext cx="0" cy="0"/>
          <a:chOff x="0" y="0"/>
          <a:chExt cx="0" cy="0"/>
        </a:xfrm>
      </p:grpSpPr>
      <p:sp>
        <p:nvSpPr>
          <p:cNvPr id="47" name="Google Shape;47;p92"/>
          <p:cNvSpPr/>
          <p:nvPr/>
        </p:nvSpPr>
        <p:spPr>
          <a:xfrm>
            <a:off x="0" y="0"/>
            <a:ext cx="9144000" cy="134761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48" name="Google Shape;48;p92"/>
          <p:cNvGrpSpPr/>
          <p:nvPr/>
        </p:nvGrpSpPr>
        <p:grpSpPr>
          <a:xfrm>
            <a:off x="1902711" y="232356"/>
            <a:ext cx="5620059" cy="4638441"/>
            <a:chOff x="1902711" y="497586"/>
            <a:chExt cx="5620059" cy="4638441"/>
          </a:xfrm>
        </p:grpSpPr>
        <p:grpSp>
          <p:nvGrpSpPr>
            <p:cNvPr id="49" name="Google Shape;49;p92"/>
            <p:cNvGrpSpPr/>
            <p:nvPr/>
          </p:nvGrpSpPr>
          <p:grpSpPr>
            <a:xfrm>
              <a:off x="1902711" y="1537517"/>
              <a:ext cx="5620059" cy="3598510"/>
              <a:chOff x="2401342" y="248706"/>
              <a:chExt cx="5620059" cy="3598510"/>
            </a:xfrm>
          </p:grpSpPr>
          <p:sp>
            <p:nvSpPr>
              <p:cNvPr id="50" name="Google Shape;50;p92"/>
              <p:cNvSpPr/>
              <p:nvPr/>
            </p:nvSpPr>
            <p:spPr>
              <a:xfrm>
                <a:off x="4283968" y="941198"/>
                <a:ext cx="956850" cy="95685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1" name="Google Shape;51;p92"/>
              <p:cNvSpPr/>
              <p:nvPr/>
            </p:nvSpPr>
            <p:spPr>
              <a:xfrm>
                <a:off x="4080672" y="1386488"/>
                <a:ext cx="491180" cy="49118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2" name="Google Shape;52;p92"/>
              <p:cNvSpPr/>
              <p:nvPr/>
            </p:nvSpPr>
            <p:spPr>
              <a:xfrm>
                <a:off x="3485352" y="1717923"/>
                <a:ext cx="1190640" cy="119064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3" name="Google Shape;53;p92"/>
              <p:cNvSpPr/>
              <p:nvPr/>
            </p:nvSpPr>
            <p:spPr>
              <a:xfrm>
                <a:off x="2886827" y="1894030"/>
                <a:ext cx="1190640" cy="119064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4" name="Google Shape;54;p92"/>
              <p:cNvSpPr/>
              <p:nvPr/>
            </p:nvSpPr>
            <p:spPr>
              <a:xfrm>
                <a:off x="2401342" y="2516235"/>
                <a:ext cx="784747" cy="784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5" name="Google Shape;55;p92"/>
              <p:cNvSpPr/>
              <p:nvPr/>
            </p:nvSpPr>
            <p:spPr>
              <a:xfrm>
                <a:off x="3017096" y="2797485"/>
                <a:ext cx="784747" cy="784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6" name="Google Shape;56;p92"/>
              <p:cNvSpPr/>
              <p:nvPr/>
            </p:nvSpPr>
            <p:spPr>
              <a:xfrm>
                <a:off x="3562974" y="2003019"/>
                <a:ext cx="1844197" cy="184419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7" name="Google Shape;57;p92"/>
              <p:cNvSpPr/>
              <p:nvPr/>
            </p:nvSpPr>
            <p:spPr>
              <a:xfrm>
                <a:off x="4999309" y="3011131"/>
                <a:ext cx="784747" cy="784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8" name="Google Shape;58;p92"/>
              <p:cNvSpPr/>
              <p:nvPr/>
            </p:nvSpPr>
            <p:spPr>
              <a:xfrm>
                <a:off x="5653222" y="2981733"/>
                <a:ext cx="784747" cy="784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59" name="Google Shape;59;p92"/>
              <p:cNvSpPr/>
              <p:nvPr/>
            </p:nvSpPr>
            <p:spPr>
              <a:xfrm>
                <a:off x="6035666" y="2445747"/>
                <a:ext cx="1363186" cy="136318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0" name="Google Shape;60;p92"/>
              <p:cNvSpPr/>
              <p:nvPr/>
            </p:nvSpPr>
            <p:spPr>
              <a:xfrm>
                <a:off x="7037784" y="2729409"/>
                <a:ext cx="784747" cy="78474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1" name="Google Shape;61;p92"/>
              <p:cNvSpPr/>
              <p:nvPr/>
            </p:nvSpPr>
            <p:spPr>
              <a:xfrm>
                <a:off x="6658215" y="1725625"/>
                <a:ext cx="1363186" cy="136318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2" name="Google Shape;62;p92"/>
              <p:cNvSpPr/>
              <p:nvPr/>
            </p:nvSpPr>
            <p:spPr>
              <a:xfrm>
                <a:off x="4702059" y="880592"/>
                <a:ext cx="1040194" cy="1040194"/>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3" name="Google Shape;63;p92"/>
              <p:cNvSpPr/>
              <p:nvPr/>
            </p:nvSpPr>
            <p:spPr>
              <a:xfrm>
                <a:off x="5200227" y="1153449"/>
                <a:ext cx="1040194" cy="1040194"/>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4" name="Google Shape;64;p92"/>
              <p:cNvSpPr/>
              <p:nvPr/>
            </p:nvSpPr>
            <p:spPr>
              <a:xfrm>
                <a:off x="5945245" y="1484448"/>
                <a:ext cx="701108" cy="70110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5" name="Google Shape;65;p92"/>
              <p:cNvSpPr/>
              <p:nvPr/>
            </p:nvSpPr>
            <p:spPr>
              <a:xfrm>
                <a:off x="6121822" y="1792219"/>
                <a:ext cx="1040194" cy="1040194"/>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6" name="Google Shape;66;p92"/>
              <p:cNvSpPr/>
              <p:nvPr/>
            </p:nvSpPr>
            <p:spPr>
              <a:xfrm>
                <a:off x="4251327" y="1369850"/>
                <a:ext cx="2136016" cy="213601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67" name="Google Shape;67;p92"/>
              <p:cNvSpPr/>
              <p:nvPr/>
            </p:nvSpPr>
            <p:spPr>
              <a:xfrm>
                <a:off x="4765704" y="248706"/>
                <a:ext cx="608632" cy="1216152"/>
              </a:xfrm>
              <a:prstGeom prst="trapezoid">
                <a:avLst>
                  <a:gd fmla="val 2500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grpSp>
          <p:nvGrpSpPr>
            <p:cNvPr id="68" name="Google Shape;68;p92"/>
            <p:cNvGrpSpPr/>
            <p:nvPr/>
          </p:nvGrpSpPr>
          <p:grpSpPr>
            <a:xfrm>
              <a:off x="4249055" y="497586"/>
              <a:ext cx="645890" cy="1241591"/>
              <a:chOff x="5304862" y="-789923"/>
              <a:chExt cx="645890" cy="1241591"/>
            </a:xfrm>
          </p:grpSpPr>
          <p:grpSp>
            <p:nvGrpSpPr>
              <p:cNvPr id="69" name="Google Shape;69;p92"/>
              <p:cNvGrpSpPr/>
              <p:nvPr/>
            </p:nvGrpSpPr>
            <p:grpSpPr>
              <a:xfrm>
                <a:off x="5377232" y="-789923"/>
                <a:ext cx="495969" cy="1052585"/>
                <a:chOff x="5868144" y="-857099"/>
                <a:chExt cx="495969" cy="1052585"/>
              </a:xfrm>
            </p:grpSpPr>
            <p:sp>
              <p:nvSpPr>
                <p:cNvPr id="70" name="Google Shape;70;p92"/>
                <p:cNvSpPr/>
                <p:nvPr/>
              </p:nvSpPr>
              <p:spPr>
                <a:xfrm>
                  <a:off x="5868144" y="-853769"/>
                  <a:ext cx="495969" cy="1049255"/>
                </a:xfrm>
                <a:custGeom>
                  <a:rect b="b" l="l" r="r" t="t"/>
                  <a:pathLst>
                    <a:path extrusionOk="0" h="1049255" w="495969">
                      <a:moveTo>
                        <a:pt x="95257" y="1049255"/>
                      </a:moveTo>
                      <a:cubicBezTo>
                        <a:pt x="6676" y="723357"/>
                        <a:pt x="-121664" y="317947"/>
                        <a:pt x="250929" y="0"/>
                      </a:cubicBezTo>
                      <a:cubicBezTo>
                        <a:pt x="612920" y="328549"/>
                        <a:pt x="489882" y="781667"/>
                        <a:pt x="406601" y="1049255"/>
                      </a:cubicBezTo>
                      <a:lnTo>
                        <a:pt x="95257" y="1049255"/>
                      </a:ln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1" name="Google Shape;71;p92"/>
                <p:cNvSpPr/>
                <p:nvPr/>
              </p:nvSpPr>
              <p:spPr>
                <a:xfrm>
                  <a:off x="5939427" y="102551"/>
                  <a:ext cx="364003" cy="92935"/>
                </a:xfrm>
                <a:custGeom>
                  <a:rect b="b" l="l" r="r" t="t"/>
                  <a:pathLst>
                    <a:path extrusionOk="0" h="92935" w="364003">
                      <a:moveTo>
                        <a:pt x="0" y="0"/>
                      </a:moveTo>
                      <a:lnTo>
                        <a:pt x="364003" y="0"/>
                      </a:lnTo>
                      <a:lnTo>
                        <a:pt x="336518" y="92935"/>
                      </a:lnTo>
                      <a:lnTo>
                        <a:pt x="25174" y="92935"/>
                      </a:lnTo>
                      <a:close/>
                    </a:path>
                  </a:pathLst>
                </a:custGeom>
                <a:solidFill>
                  <a:srgbClr val="A5A5A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2" name="Google Shape;72;p92"/>
                <p:cNvSpPr/>
                <p:nvPr/>
              </p:nvSpPr>
              <p:spPr>
                <a:xfrm>
                  <a:off x="5893989" y="-857099"/>
                  <a:ext cx="444279" cy="350537"/>
                </a:xfrm>
                <a:custGeom>
                  <a:rect b="b" l="l" r="r" t="t"/>
                  <a:pathLst>
                    <a:path extrusionOk="0" h="350537" w="444279">
                      <a:moveTo>
                        <a:pt x="227272" y="0"/>
                      </a:moveTo>
                      <a:cubicBezTo>
                        <a:pt x="340394" y="102672"/>
                        <a:pt x="406151" y="217508"/>
                        <a:pt x="440556" y="335046"/>
                      </a:cubicBezTo>
                      <a:lnTo>
                        <a:pt x="444279" y="350537"/>
                      </a:lnTo>
                      <a:lnTo>
                        <a:pt x="0" y="350537"/>
                      </a:lnTo>
                      <a:lnTo>
                        <a:pt x="8223" y="318604"/>
                      </a:lnTo>
                      <a:cubicBezTo>
                        <a:pt x="43321" y="207258"/>
                        <a:pt x="110837" y="99358"/>
                        <a:pt x="227272" y="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sp>
            <p:nvSpPr>
              <p:cNvPr id="73" name="Google Shape;73;p92"/>
              <p:cNvSpPr/>
              <p:nvPr/>
            </p:nvSpPr>
            <p:spPr>
              <a:xfrm>
                <a:off x="5535216" y="-351600"/>
                <a:ext cx="180000" cy="180000"/>
              </a:xfrm>
              <a:prstGeom prst="ellipse">
                <a:avLst/>
              </a:prstGeom>
              <a:solidFill>
                <a:schemeClr val="lt1"/>
              </a:solidFill>
              <a:ln cap="flat" cmpd="sng" w="12700">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4" name="Google Shape;74;p92"/>
              <p:cNvSpPr/>
              <p:nvPr/>
            </p:nvSpPr>
            <p:spPr>
              <a:xfrm flipH="1">
                <a:off x="5614416" y="6445"/>
                <a:ext cx="21600" cy="432000"/>
              </a:xfrm>
              <a:prstGeom prst="rect">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5" name="Google Shape;75;p92"/>
              <p:cNvSpPr/>
              <p:nvPr/>
            </p:nvSpPr>
            <p:spPr>
              <a:xfrm>
                <a:off x="5304862" y="-1556"/>
                <a:ext cx="143653" cy="453224"/>
              </a:xfrm>
              <a:custGeom>
                <a:rect b="b" l="l" r="r" t="t"/>
                <a:pathLst>
                  <a:path extrusionOk="0" h="453224" w="143653">
                    <a:moveTo>
                      <a:pt x="98595" y="0"/>
                    </a:moveTo>
                    <a:lnTo>
                      <a:pt x="143653" y="145774"/>
                    </a:lnTo>
                    <a:cubicBezTo>
                      <a:pt x="38518" y="232356"/>
                      <a:pt x="50005" y="387847"/>
                      <a:pt x="27034" y="453224"/>
                    </a:cubicBezTo>
                    <a:cubicBezTo>
                      <a:pt x="5831" y="365759"/>
                      <a:pt x="-47179" y="100716"/>
                      <a:pt x="98595" y="0"/>
                    </a:cubicBezTo>
                    <a:close/>
                  </a:path>
                </a:pathLst>
              </a:cu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76" name="Google Shape;76;p92"/>
              <p:cNvSpPr/>
              <p:nvPr/>
            </p:nvSpPr>
            <p:spPr>
              <a:xfrm flipH="1">
                <a:off x="5807099" y="-1556"/>
                <a:ext cx="143653" cy="453224"/>
              </a:xfrm>
              <a:custGeom>
                <a:rect b="b" l="l" r="r" t="t"/>
                <a:pathLst>
                  <a:path extrusionOk="0" h="453224" w="143653">
                    <a:moveTo>
                      <a:pt x="98595" y="0"/>
                    </a:moveTo>
                    <a:lnTo>
                      <a:pt x="143653" y="145774"/>
                    </a:lnTo>
                    <a:cubicBezTo>
                      <a:pt x="38518" y="232356"/>
                      <a:pt x="50005" y="387847"/>
                      <a:pt x="27034" y="453224"/>
                    </a:cubicBezTo>
                    <a:cubicBezTo>
                      <a:pt x="5831" y="365759"/>
                      <a:pt x="-47179" y="100716"/>
                      <a:pt x="98595" y="0"/>
                    </a:cubicBezTo>
                    <a:close/>
                  </a:path>
                </a:pathLst>
              </a:cu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grpSp>
      <p:sp>
        <p:nvSpPr>
          <p:cNvPr id="77" name="Google Shape;77;p92"/>
          <p:cNvSpPr txBox="1"/>
          <p:nvPr>
            <p:ph idx="1" type="body"/>
          </p:nvPr>
        </p:nvSpPr>
        <p:spPr>
          <a:xfrm>
            <a:off x="2616057" y="2931790"/>
            <a:ext cx="3894936" cy="576063"/>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720"/>
              </a:spcBef>
              <a:spcAft>
                <a:spcPts val="0"/>
              </a:spcAft>
              <a:buClr>
                <a:srgbClr val="3F3F3F"/>
              </a:buClr>
              <a:buSzPts val="3600"/>
              <a:buFont typeface="Arial"/>
              <a:buNone/>
              <a:defRPr b="1"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78" name="Google Shape;78;p92"/>
          <p:cNvSpPr txBox="1"/>
          <p:nvPr>
            <p:ph idx="2" type="body"/>
          </p:nvPr>
        </p:nvSpPr>
        <p:spPr>
          <a:xfrm>
            <a:off x="2615909" y="3579862"/>
            <a:ext cx="3894936" cy="288032"/>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28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grpSp>
        <p:nvGrpSpPr>
          <p:cNvPr id="79" name="Google Shape;79;p92"/>
          <p:cNvGrpSpPr/>
          <p:nvPr/>
        </p:nvGrpSpPr>
        <p:grpSpPr>
          <a:xfrm>
            <a:off x="6535596" y="1104508"/>
            <a:ext cx="672848" cy="486211"/>
            <a:chOff x="6495678" y="1779663"/>
            <a:chExt cx="672848" cy="486211"/>
          </a:xfrm>
        </p:grpSpPr>
        <p:sp>
          <p:nvSpPr>
            <p:cNvPr id="80" name="Google Shape;80;p92"/>
            <p:cNvSpPr/>
            <p:nvPr/>
          </p:nvSpPr>
          <p:spPr>
            <a:xfrm>
              <a:off x="6588225" y="1779663"/>
              <a:ext cx="432048" cy="43204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1" name="Google Shape;81;p92"/>
            <p:cNvSpPr/>
            <p:nvPr/>
          </p:nvSpPr>
          <p:spPr>
            <a:xfrm>
              <a:off x="6872020" y="1913390"/>
              <a:ext cx="296506" cy="29650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2" name="Google Shape;82;p92"/>
            <p:cNvSpPr/>
            <p:nvPr/>
          </p:nvSpPr>
          <p:spPr>
            <a:xfrm>
              <a:off x="6495678" y="1995687"/>
              <a:ext cx="270187" cy="27018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3" name="Google Shape;83;p92"/>
            <p:cNvSpPr/>
            <p:nvPr/>
          </p:nvSpPr>
          <p:spPr>
            <a:xfrm>
              <a:off x="6698826" y="1995687"/>
              <a:ext cx="270187" cy="27018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grpSp>
        <p:nvGrpSpPr>
          <p:cNvPr id="84" name="Google Shape;84;p92"/>
          <p:cNvGrpSpPr/>
          <p:nvPr/>
        </p:nvGrpSpPr>
        <p:grpSpPr>
          <a:xfrm>
            <a:off x="2098952" y="2183144"/>
            <a:ext cx="524595" cy="379081"/>
            <a:chOff x="6495678" y="1779663"/>
            <a:chExt cx="672848" cy="486211"/>
          </a:xfrm>
        </p:grpSpPr>
        <p:sp>
          <p:nvSpPr>
            <p:cNvPr id="85" name="Google Shape;85;p92"/>
            <p:cNvSpPr/>
            <p:nvPr/>
          </p:nvSpPr>
          <p:spPr>
            <a:xfrm>
              <a:off x="6588225" y="1779663"/>
              <a:ext cx="432048" cy="43204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6" name="Google Shape;86;p92"/>
            <p:cNvSpPr/>
            <p:nvPr/>
          </p:nvSpPr>
          <p:spPr>
            <a:xfrm>
              <a:off x="6872020" y="1913390"/>
              <a:ext cx="296506" cy="29650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7" name="Google Shape;87;p92"/>
            <p:cNvSpPr/>
            <p:nvPr/>
          </p:nvSpPr>
          <p:spPr>
            <a:xfrm>
              <a:off x="6495678" y="1995687"/>
              <a:ext cx="270187" cy="27018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88" name="Google Shape;88;p92"/>
            <p:cNvSpPr/>
            <p:nvPr/>
          </p:nvSpPr>
          <p:spPr>
            <a:xfrm>
              <a:off x="6698826" y="1995687"/>
              <a:ext cx="270187" cy="270187"/>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s and Contents Layout">
  <p:cSld name="Images and Contents Layout">
    <p:bg>
      <p:bgPr>
        <a:solidFill>
          <a:schemeClr val="accent1"/>
        </a:solidFill>
      </p:bgPr>
    </p:bg>
    <p:spTree>
      <p:nvGrpSpPr>
        <p:cNvPr id="89" name="Shape 89"/>
        <p:cNvGrpSpPr/>
        <p:nvPr/>
      </p:nvGrpSpPr>
      <p:grpSpPr>
        <a:xfrm>
          <a:off x="0" y="0"/>
          <a:ext cx="0" cy="0"/>
          <a:chOff x="0" y="0"/>
          <a:chExt cx="0" cy="0"/>
        </a:xfrm>
      </p:grpSpPr>
      <p:grpSp>
        <p:nvGrpSpPr>
          <p:cNvPr id="90" name="Google Shape;90;p93"/>
          <p:cNvGrpSpPr/>
          <p:nvPr/>
        </p:nvGrpSpPr>
        <p:grpSpPr>
          <a:xfrm>
            <a:off x="3707904" y="1203090"/>
            <a:ext cx="1710999" cy="3600908"/>
            <a:chOff x="3797105" y="1404992"/>
            <a:chExt cx="1548895" cy="3471014"/>
          </a:xfrm>
        </p:grpSpPr>
        <p:sp>
          <p:nvSpPr>
            <p:cNvPr id="91" name="Google Shape;91;p93"/>
            <p:cNvSpPr/>
            <p:nvPr/>
          </p:nvSpPr>
          <p:spPr>
            <a:xfrm>
              <a:off x="3797105" y="1909048"/>
              <a:ext cx="1548000" cy="2462902"/>
            </a:xfrm>
            <a:prstGeom prst="rect">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92" name="Google Shape;92;p93"/>
            <p:cNvSpPr/>
            <p:nvPr/>
          </p:nvSpPr>
          <p:spPr>
            <a:xfrm>
              <a:off x="3797105" y="1404992"/>
              <a:ext cx="1548000" cy="504056"/>
            </a:xfrm>
            <a:prstGeom prst="triangle">
              <a:avLst>
                <a:gd fmla="val 49055" name="adj"/>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93" name="Google Shape;93;p93"/>
            <p:cNvSpPr/>
            <p:nvPr/>
          </p:nvSpPr>
          <p:spPr>
            <a:xfrm rot="10800000">
              <a:off x="3798000" y="4371950"/>
              <a:ext cx="1548000" cy="504056"/>
            </a:xfrm>
            <a:prstGeom prst="triangle">
              <a:avLst>
                <a:gd fmla="val 49055" name="adj"/>
              </a:avLst>
            </a:pr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grpSp>
      <p:sp>
        <p:nvSpPr>
          <p:cNvPr id="94" name="Google Shape;94;p93"/>
          <p:cNvSpPr txBox="1"/>
          <p:nvPr>
            <p:ph idx="1" type="body"/>
          </p:nvPr>
        </p:nvSpPr>
        <p:spPr>
          <a:xfrm>
            <a:off x="0" y="123478"/>
            <a:ext cx="9144000" cy="576064"/>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720"/>
              </a:spcBef>
              <a:spcAft>
                <a:spcPts val="0"/>
              </a:spcAft>
              <a:buClr>
                <a:srgbClr val="3F3F3F"/>
              </a:buClr>
              <a:buSzPts val="3600"/>
              <a:buFont typeface="Arial"/>
              <a:buNone/>
              <a:defRPr b="0"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95" name="Google Shape;95;p93"/>
          <p:cNvSpPr txBox="1"/>
          <p:nvPr>
            <p:ph idx="2" type="body"/>
          </p:nvPr>
        </p:nvSpPr>
        <p:spPr>
          <a:xfrm>
            <a:off x="0" y="699542"/>
            <a:ext cx="9144000" cy="288032"/>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28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96" name="Google Shape;96;p93"/>
          <p:cNvSpPr/>
          <p:nvPr>
            <p:ph idx="3" type="pic"/>
          </p:nvPr>
        </p:nvSpPr>
        <p:spPr>
          <a:xfrm>
            <a:off x="3787227" y="1312181"/>
            <a:ext cx="1548000" cy="18000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97" name="Google Shape;97;p93"/>
          <p:cNvSpPr/>
          <p:nvPr>
            <p:ph idx="4" type="pic"/>
          </p:nvPr>
        </p:nvSpPr>
        <p:spPr>
          <a:xfrm>
            <a:off x="2059035" y="1276575"/>
            <a:ext cx="1548000" cy="18000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98" name="Google Shape;98;p93"/>
          <p:cNvSpPr/>
          <p:nvPr>
            <p:ph idx="5" type="pic"/>
          </p:nvPr>
        </p:nvSpPr>
        <p:spPr>
          <a:xfrm>
            <a:off x="330843" y="1276575"/>
            <a:ext cx="1548000" cy="18000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99" name="Google Shape;99;p93"/>
          <p:cNvSpPr/>
          <p:nvPr>
            <p:ph idx="6" type="pic"/>
          </p:nvPr>
        </p:nvSpPr>
        <p:spPr>
          <a:xfrm>
            <a:off x="7243611" y="1276575"/>
            <a:ext cx="1548000" cy="18000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00" name="Google Shape;100;p93"/>
          <p:cNvSpPr/>
          <p:nvPr>
            <p:ph idx="7" type="pic"/>
          </p:nvPr>
        </p:nvSpPr>
        <p:spPr>
          <a:xfrm>
            <a:off x="5515419" y="1276575"/>
            <a:ext cx="1548000" cy="1800000"/>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con sets layout">
  <p:cSld name="icon sets layout">
    <p:spTree>
      <p:nvGrpSpPr>
        <p:cNvPr id="101" name="Shape 101"/>
        <p:cNvGrpSpPr/>
        <p:nvPr/>
      </p:nvGrpSpPr>
      <p:grpSpPr>
        <a:xfrm>
          <a:off x="0" y="0"/>
          <a:ext cx="0" cy="0"/>
          <a:chOff x="0" y="0"/>
          <a:chExt cx="0" cy="0"/>
        </a:xfrm>
      </p:grpSpPr>
      <p:sp>
        <p:nvSpPr>
          <p:cNvPr id="102" name="Google Shape;102;p94"/>
          <p:cNvSpPr txBox="1"/>
          <p:nvPr>
            <p:ph idx="1" type="body"/>
          </p:nvPr>
        </p:nvSpPr>
        <p:spPr>
          <a:xfrm>
            <a:off x="0" y="123478"/>
            <a:ext cx="9144000" cy="576064"/>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720"/>
              </a:spcBef>
              <a:spcAft>
                <a:spcPts val="0"/>
              </a:spcAft>
              <a:buClr>
                <a:srgbClr val="3F3F3F"/>
              </a:buClr>
              <a:buSzPts val="3600"/>
              <a:buFont typeface="Arial"/>
              <a:buNone/>
              <a:defRPr b="0"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03" name="Google Shape;103;p94"/>
          <p:cNvSpPr/>
          <p:nvPr/>
        </p:nvSpPr>
        <p:spPr>
          <a:xfrm>
            <a:off x="354008" y="1131589"/>
            <a:ext cx="2849840" cy="3649171"/>
          </a:xfrm>
          <a:prstGeom prst="roundRect">
            <a:avLst>
              <a:gd fmla="val 3968"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4" name="Google Shape;104;p94"/>
          <p:cNvSpPr/>
          <p:nvPr/>
        </p:nvSpPr>
        <p:spPr>
          <a:xfrm>
            <a:off x="531932" y="1347500"/>
            <a:ext cx="108520" cy="3240473"/>
          </a:xfrm>
          <a:prstGeom prst="roundRect">
            <a:avLst>
              <a:gd fmla="val 50000" name="adj"/>
            </a:avLst>
          </a:prstGeom>
          <a:solidFill>
            <a:schemeClr val="lt1">
              <a:alpha val="40784"/>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5" name="Google Shape;105;p94"/>
          <p:cNvSpPr/>
          <p:nvPr/>
        </p:nvSpPr>
        <p:spPr>
          <a:xfrm rot="5400000">
            <a:off x="2592642" y="1238201"/>
            <a:ext cx="502331" cy="502331"/>
          </a:xfrm>
          <a:prstGeom prst="halfFrame">
            <a:avLst>
              <a:gd fmla="val 23728" name="adj1"/>
              <a:gd fmla="val 24642" name="adj2"/>
            </a:avLst>
          </a:prstGeom>
          <a:solidFill>
            <a:schemeClr val="lt1">
              <a:alpha val="22745"/>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Images and Contents Layout">
  <p:cSld name="6_Images and Contents Layout">
    <p:bg>
      <p:bgPr>
        <a:solidFill>
          <a:srgbClr val="FFCE29"/>
        </a:solidFill>
      </p:bgPr>
    </p:bg>
    <p:spTree>
      <p:nvGrpSpPr>
        <p:cNvPr id="106" name="Shape 106"/>
        <p:cNvGrpSpPr/>
        <p:nvPr/>
      </p:nvGrpSpPr>
      <p:grpSpPr>
        <a:xfrm>
          <a:off x="0" y="0"/>
          <a:ext cx="0" cy="0"/>
          <a:chOff x="0" y="0"/>
          <a:chExt cx="0" cy="0"/>
        </a:xfrm>
      </p:grpSpPr>
      <p:sp>
        <p:nvSpPr>
          <p:cNvPr id="107" name="Google Shape;107;p95"/>
          <p:cNvSpPr/>
          <p:nvPr>
            <p:ph idx="2" type="pic"/>
          </p:nvPr>
        </p:nvSpPr>
        <p:spPr>
          <a:xfrm>
            <a:off x="0" y="-1"/>
            <a:ext cx="9144000" cy="5143501"/>
          </a:xfrm>
          <a:prstGeom prst="rect">
            <a:avLst/>
          </a:prstGeom>
          <a:solidFill>
            <a:srgbClr val="D8D8D8"/>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08" name="Google Shape;108;p95"/>
          <p:cNvSpPr txBox="1"/>
          <p:nvPr>
            <p:ph idx="1" type="body"/>
          </p:nvPr>
        </p:nvSpPr>
        <p:spPr>
          <a:xfrm>
            <a:off x="0" y="123478"/>
            <a:ext cx="9144000" cy="576064"/>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720"/>
              </a:spcBef>
              <a:spcAft>
                <a:spcPts val="0"/>
              </a:spcAft>
              <a:buClr>
                <a:srgbClr val="3F3F3F"/>
              </a:buClr>
              <a:buSzPts val="3600"/>
              <a:buFont typeface="Arial"/>
              <a:buNone/>
              <a:defRPr b="0" i="0" sz="36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09" name="Google Shape;109;p95"/>
          <p:cNvSpPr txBox="1"/>
          <p:nvPr>
            <p:ph idx="3" type="body"/>
          </p:nvPr>
        </p:nvSpPr>
        <p:spPr>
          <a:xfrm>
            <a:off x="0" y="699542"/>
            <a:ext cx="9144000" cy="288032"/>
          </a:xfrm>
          <a:prstGeom prst="rect">
            <a:avLst/>
          </a:prstGeom>
          <a:noFill/>
          <a:ln>
            <a:noFill/>
          </a:ln>
        </p:spPr>
        <p:txBody>
          <a:bodyPr anchorCtr="0" anchor="ctr" bIns="45700" lIns="91425" spcFirstLastPara="1" rIns="91425" wrap="square" tIns="45700">
            <a:noAutofit/>
          </a:bodyPr>
          <a:lstStyle>
            <a:lvl1pPr indent="-228600" lvl="0" marL="457200" marR="0" rtl="0" algn="ctr">
              <a:spcBef>
                <a:spcPts val="280"/>
              </a:spcBef>
              <a:spcAft>
                <a:spcPts val="0"/>
              </a:spcAft>
              <a:buClr>
                <a:srgbClr val="3F3F3F"/>
              </a:buClr>
              <a:buSzPts val="1400"/>
              <a:buFont typeface="Arial"/>
              <a:buNone/>
              <a:defRPr b="0" i="0" sz="1400" u="none" cap="none" strike="noStrike">
                <a:solidFill>
                  <a:srgbClr val="3F3F3F"/>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Images and Contents Layout">
  <p:cSld name="7_Images and Contents Layout">
    <p:bg>
      <p:bgPr>
        <a:solidFill>
          <a:schemeClr val="accent1"/>
        </a:solidFill>
      </p:bgPr>
    </p:bg>
    <p:spTree>
      <p:nvGrpSpPr>
        <p:cNvPr id="110" name="Shape 110"/>
        <p:cNvGrpSpPr/>
        <p:nvPr/>
      </p:nvGrpSpPr>
      <p:grpSpPr>
        <a:xfrm>
          <a:off x="0" y="0"/>
          <a:ext cx="0" cy="0"/>
          <a:chOff x="0" y="0"/>
          <a:chExt cx="0" cy="0"/>
        </a:xfrm>
      </p:grpSpPr>
      <p:sp>
        <p:nvSpPr>
          <p:cNvPr id="111" name="Google Shape;111;p96"/>
          <p:cNvSpPr/>
          <p:nvPr>
            <p:ph idx="2" type="pic"/>
          </p:nvPr>
        </p:nvSpPr>
        <p:spPr>
          <a:xfrm>
            <a:off x="0" y="-1"/>
            <a:ext cx="4572000" cy="5143501"/>
          </a:xfrm>
          <a:prstGeom prst="rect">
            <a:avLst/>
          </a:prstGeom>
          <a:solidFill>
            <a:srgbClr val="F2F2F2"/>
          </a:solidFill>
          <a:ln>
            <a:noFill/>
          </a:ln>
        </p:spPr>
        <p:txBody>
          <a:bodyPr anchorCtr="0" anchor="ctr" bIns="45700" lIns="91425" spcFirstLastPara="1" rIns="91425" wrap="square" tIns="45700">
            <a:noAutofit/>
          </a:bodyPr>
          <a:lstStyle>
            <a:lvl1pPr lvl="0" marR="0" rtl="0" algn="ctr">
              <a:spcBef>
                <a:spcPts val="240"/>
              </a:spcBef>
              <a:spcAft>
                <a:spcPts val="0"/>
              </a:spcAft>
              <a:buClr>
                <a:srgbClr val="3F3F3F"/>
              </a:buClr>
              <a:buSzPts val="1200"/>
              <a:buFont typeface="Arial"/>
              <a:buNone/>
              <a:defRPr b="0" i="0" sz="1200" u="none" cap="none" strike="noStrike">
                <a:solidFill>
                  <a:srgbClr val="3F3F3F"/>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2.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g"/><Relationship Id="rId4" Type="http://schemas.openxmlformats.org/officeDocument/2006/relationships/image" Target="../media/image3.jpg"/><Relationship Id="rId5"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youtu.be/1GCr2WzqcCE" TargetMode="External"/><Relationship Id="rId4" Type="http://schemas.openxmlformats.org/officeDocument/2006/relationships/hyperlink" Target="https://youtu.be/6Xx1ZDWrPUs" TargetMode="External"/><Relationship Id="rId5" Type="http://schemas.openxmlformats.org/officeDocument/2006/relationships/hyperlink" Target="https://youtu.be/O86sDJ8RxL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9.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
          <p:cNvSpPr txBox="1"/>
          <p:nvPr>
            <p:ph idx="1" type="body"/>
          </p:nvPr>
        </p:nvSpPr>
        <p:spPr>
          <a:xfrm>
            <a:off x="142844" y="642924"/>
            <a:ext cx="4500594" cy="3571900"/>
          </a:xfrm>
          <a:prstGeom prst="rect">
            <a:avLst/>
          </a:prstGeom>
          <a:noFill/>
          <a:ln>
            <a:noFill/>
          </a:ln>
        </p:spPr>
        <p:txBody>
          <a:bodyPr anchorCtr="0" anchor="ctr" bIns="45700" lIns="91425" spcFirstLastPara="1" rIns="91425" wrap="square" tIns="45700">
            <a:noAutofit/>
          </a:bodyPr>
          <a:lstStyle/>
          <a:p>
            <a:pPr indent="0" lvl="0" marL="0" rtl="0" algn="l">
              <a:lnSpc>
                <a:spcPct val="80000"/>
              </a:lnSpc>
              <a:spcBef>
                <a:spcPts val="0"/>
              </a:spcBef>
              <a:spcAft>
                <a:spcPts val="0"/>
              </a:spcAft>
              <a:buClr>
                <a:srgbClr val="FF0000"/>
              </a:buClr>
              <a:buSzPts val="4000"/>
              <a:buNone/>
            </a:pPr>
            <a:r>
              <a:rPr lang="en-US" sz="4000">
                <a:solidFill>
                  <a:srgbClr val="FF0000"/>
                </a:solidFill>
              </a:rPr>
              <a:t>Unit IV </a:t>
            </a:r>
            <a:endParaRPr/>
          </a:p>
          <a:p>
            <a:pPr indent="0" lvl="0" marL="0" rtl="0" algn="l">
              <a:lnSpc>
                <a:spcPct val="150000"/>
              </a:lnSpc>
              <a:spcBef>
                <a:spcPts val="800"/>
              </a:spcBef>
              <a:spcAft>
                <a:spcPts val="0"/>
              </a:spcAft>
              <a:buClr>
                <a:srgbClr val="FF0000"/>
              </a:buClr>
              <a:buSzPts val="4000"/>
              <a:buNone/>
            </a:pPr>
            <a:r>
              <a:rPr lang="en-US" sz="4000">
                <a:solidFill>
                  <a:srgbClr val="FF0000"/>
                </a:solidFill>
              </a:rPr>
              <a:t>Key Marketing </a:t>
            </a:r>
            <a:endParaRPr/>
          </a:p>
          <a:p>
            <a:pPr indent="0" lvl="0" marL="0" rtl="0" algn="l">
              <a:lnSpc>
                <a:spcPct val="150000"/>
              </a:lnSpc>
              <a:spcBef>
                <a:spcPts val="800"/>
              </a:spcBef>
              <a:spcAft>
                <a:spcPts val="0"/>
              </a:spcAft>
              <a:buClr>
                <a:srgbClr val="FF0000"/>
              </a:buClr>
              <a:buSzPts val="4000"/>
              <a:buNone/>
            </a:pPr>
            <a:r>
              <a:rPr lang="en-US" sz="4000">
                <a:solidFill>
                  <a:srgbClr val="FF0000"/>
                </a:solidFill>
              </a:rPr>
              <a:t>Dimensions      </a:t>
            </a:r>
            <a:r>
              <a:rPr lang="en-US" sz="3200">
                <a:solidFill>
                  <a:srgbClr val="FF0000"/>
                </a:solidFill>
              </a:rPr>
              <a:t>  </a:t>
            </a:r>
            <a:endParaRPr sz="3200">
              <a:solidFill>
                <a:srgbClr val="FF000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5">
                                            <p:txEl>
                                              <p:pRg end="0" st="0"/>
                                            </p:txEl>
                                          </p:spTgt>
                                        </p:tgtEl>
                                        <p:attrNameLst>
                                          <p:attrName>style.visibility</p:attrName>
                                        </p:attrNameLst>
                                      </p:cBhvr>
                                      <p:to>
                                        <p:strVal val="visible"/>
                                      </p:to>
                                    </p:set>
                                    <p:anim calcmode="lin" valueType="num">
                                      <p:cBhvr additive="base">
                                        <p:cTn dur="500"/>
                                        <p:tgtEl>
                                          <p:spTgt spid="17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5">
                                            <p:txEl>
                                              <p:pRg end="1" st="1"/>
                                            </p:txEl>
                                          </p:spTgt>
                                        </p:tgtEl>
                                        <p:attrNameLst>
                                          <p:attrName>style.visibility</p:attrName>
                                        </p:attrNameLst>
                                      </p:cBhvr>
                                      <p:to>
                                        <p:strVal val="visible"/>
                                      </p:to>
                                    </p:set>
                                    <p:anim calcmode="lin" valueType="num">
                                      <p:cBhvr additive="base">
                                        <p:cTn dur="500"/>
                                        <p:tgtEl>
                                          <p:spTgt spid="17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5">
                                            <p:txEl>
                                              <p:pRg end="2" st="2"/>
                                            </p:txEl>
                                          </p:spTgt>
                                        </p:tgtEl>
                                        <p:attrNameLst>
                                          <p:attrName>style.visibility</p:attrName>
                                        </p:attrNameLst>
                                      </p:cBhvr>
                                      <p:to>
                                        <p:strVal val="visible"/>
                                      </p:to>
                                    </p:set>
                                    <p:anim calcmode="lin" valueType="num">
                                      <p:cBhvr additive="base">
                                        <p:cTn dur="500"/>
                                        <p:tgtEl>
                                          <p:spTgt spid="17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0"/>
          <p:cNvSpPr txBox="1"/>
          <p:nvPr>
            <p:ph idx="1" type="body"/>
          </p:nvPr>
        </p:nvSpPr>
        <p:spPr>
          <a:xfrm>
            <a:off x="0" y="214296"/>
            <a:ext cx="9144000" cy="21431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Unethical Practices in Marketing       </a:t>
            </a:r>
            <a:endParaRPr>
              <a:solidFill>
                <a:srgbClr val="FF0000"/>
              </a:solidFill>
            </a:endParaRPr>
          </a:p>
        </p:txBody>
      </p:sp>
      <p:sp>
        <p:nvSpPr>
          <p:cNvPr id="233" name="Google Shape;233;p10"/>
          <p:cNvSpPr txBox="1"/>
          <p:nvPr>
            <p:ph idx="2" type="body"/>
          </p:nvPr>
        </p:nvSpPr>
        <p:spPr>
          <a:xfrm>
            <a:off x="357158" y="1500180"/>
            <a:ext cx="535785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4. Exorbitant Prices – High price of           medicines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5. Privacy Concerns</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6. Trade mark Violations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
        <p:nvSpPr>
          <p:cNvPr id="234" name="Google Shape;234;p10"/>
          <p:cNvSpPr/>
          <p:nvPr/>
        </p:nvSpPr>
        <p:spPr>
          <a:xfrm>
            <a:off x="5214942" y="1357305"/>
            <a:ext cx="3286148"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https://www.youtube.com/watch?v=6ttdOfJT2jk</a:t>
            </a:r>
            <a:endParaRPr sz="1800">
              <a:solidFill>
                <a:schemeClr val="dk1"/>
              </a:solidFill>
              <a:latin typeface="Arial"/>
              <a:ea typeface="Arial"/>
              <a:cs typeface="Arial"/>
              <a:sym typeface="Aria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0" st="0"/>
                                            </p:txEl>
                                          </p:spTgt>
                                        </p:tgtEl>
                                        <p:attrNameLst>
                                          <p:attrName>style.visibility</p:attrName>
                                        </p:attrNameLst>
                                      </p:cBhvr>
                                      <p:to>
                                        <p:strVal val="visible"/>
                                      </p:to>
                                    </p:set>
                                    <p:anim calcmode="lin" valueType="num">
                                      <p:cBhvr additive="base">
                                        <p:cTn dur="500"/>
                                        <p:tgtEl>
                                          <p:spTgt spid="23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1" st="1"/>
                                            </p:txEl>
                                          </p:spTgt>
                                        </p:tgtEl>
                                        <p:attrNameLst>
                                          <p:attrName>style.visibility</p:attrName>
                                        </p:attrNameLst>
                                      </p:cBhvr>
                                      <p:to>
                                        <p:strVal val="visible"/>
                                      </p:to>
                                    </p:set>
                                    <p:anim calcmode="lin" valueType="num">
                                      <p:cBhvr additive="base">
                                        <p:cTn dur="500"/>
                                        <p:tgtEl>
                                          <p:spTgt spid="23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2" st="2"/>
                                            </p:txEl>
                                          </p:spTgt>
                                        </p:tgtEl>
                                        <p:attrNameLst>
                                          <p:attrName>style.visibility</p:attrName>
                                        </p:attrNameLst>
                                      </p:cBhvr>
                                      <p:to>
                                        <p:strVal val="visible"/>
                                      </p:to>
                                    </p:set>
                                    <p:anim calcmode="lin" valueType="num">
                                      <p:cBhvr additive="base">
                                        <p:cTn dur="500"/>
                                        <p:tgtEl>
                                          <p:spTgt spid="23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3" st="3"/>
                                            </p:txEl>
                                          </p:spTgt>
                                        </p:tgtEl>
                                        <p:attrNameLst>
                                          <p:attrName>style.visibility</p:attrName>
                                        </p:attrNameLst>
                                      </p:cBhvr>
                                      <p:to>
                                        <p:strVal val="visible"/>
                                      </p:to>
                                    </p:set>
                                    <p:anim calcmode="lin" valueType="num">
                                      <p:cBhvr additive="base">
                                        <p:cTn dur="500"/>
                                        <p:tgtEl>
                                          <p:spTgt spid="233">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4" st="4"/>
                                            </p:txEl>
                                          </p:spTgt>
                                        </p:tgtEl>
                                        <p:attrNameLst>
                                          <p:attrName>style.visibility</p:attrName>
                                        </p:attrNameLst>
                                      </p:cBhvr>
                                      <p:to>
                                        <p:strVal val="visible"/>
                                      </p:to>
                                    </p:set>
                                    <p:anim calcmode="lin" valueType="num">
                                      <p:cBhvr additive="base">
                                        <p:cTn dur="500"/>
                                        <p:tgtEl>
                                          <p:spTgt spid="233">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5" st="5"/>
                                            </p:txEl>
                                          </p:spTgt>
                                        </p:tgtEl>
                                        <p:attrNameLst>
                                          <p:attrName>style.visibility</p:attrName>
                                        </p:attrNameLst>
                                      </p:cBhvr>
                                      <p:to>
                                        <p:strVal val="visible"/>
                                      </p:to>
                                    </p:set>
                                    <p:anim calcmode="lin" valueType="num">
                                      <p:cBhvr additive="base">
                                        <p:cTn dur="500"/>
                                        <p:tgtEl>
                                          <p:spTgt spid="233">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6" st="6"/>
                                            </p:txEl>
                                          </p:spTgt>
                                        </p:tgtEl>
                                        <p:attrNameLst>
                                          <p:attrName>style.visibility</p:attrName>
                                        </p:attrNameLst>
                                      </p:cBhvr>
                                      <p:to>
                                        <p:strVal val="visible"/>
                                      </p:to>
                                    </p:set>
                                    <p:anim calcmode="lin" valueType="num">
                                      <p:cBhvr additive="base">
                                        <p:cTn dur="500"/>
                                        <p:tgtEl>
                                          <p:spTgt spid="233">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7" st="7"/>
                                            </p:txEl>
                                          </p:spTgt>
                                        </p:tgtEl>
                                        <p:attrNameLst>
                                          <p:attrName>style.visibility</p:attrName>
                                        </p:attrNameLst>
                                      </p:cBhvr>
                                      <p:to>
                                        <p:strVal val="visible"/>
                                      </p:to>
                                    </p:set>
                                    <p:anim calcmode="lin" valueType="num">
                                      <p:cBhvr additive="base">
                                        <p:cTn dur="500"/>
                                        <p:tgtEl>
                                          <p:spTgt spid="233">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8" st="8"/>
                                            </p:txEl>
                                          </p:spTgt>
                                        </p:tgtEl>
                                        <p:attrNameLst>
                                          <p:attrName>style.visibility</p:attrName>
                                        </p:attrNameLst>
                                      </p:cBhvr>
                                      <p:to>
                                        <p:strVal val="visible"/>
                                      </p:to>
                                    </p:set>
                                    <p:anim calcmode="lin" valueType="num">
                                      <p:cBhvr additive="base">
                                        <p:cTn dur="500"/>
                                        <p:tgtEl>
                                          <p:spTgt spid="233">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33">
                                            <p:txEl>
                                              <p:pRg end="9" st="9"/>
                                            </p:txEl>
                                          </p:spTgt>
                                        </p:tgtEl>
                                        <p:attrNameLst>
                                          <p:attrName>style.visibility</p:attrName>
                                        </p:attrNameLst>
                                      </p:cBhvr>
                                      <p:to>
                                        <p:strVal val="visible"/>
                                      </p:to>
                                    </p:set>
                                    <p:anim calcmode="lin" valueType="num">
                                      <p:cBhvr additive="base">
                                        <p:cTn dur="500"/>
                                        <p:tgtEl>
                                          <p:spTgt spid="233">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11"/>
          <p:cNvSpPr txBox="1"/>
          <p:nvPr>
            <p:ph idx="1" type="body"/>
          </p:nvPr>
        </p:nvSpPr>
        <p:spPr>
          <a:xfrm>
            <a:off x="0" y="214296"/>
            <a:ext cx="9144000" cy="21431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Unethical Practices in Marketing       </a:t>
            </a:r>
            <a:endParaRPr>
              <a:solidFill>
                <a:srgbClr val="FF0000"/>
              </a:solidFill>
            </a:endParaRPr>
          </a:p>
        </p:txBody>
      </p:sp>
      <p:sp>
        <p:nvSpPr>
          <p:cNvPr id="240" name="Google Shape;240;p11"/>
          <p:cNvSpPr txBox="1"/>
          <p:nvPr>
            <p:ph idx="2" type="body"/>
          </p:nvPr>
        </p:nvSpPr>
        <p:spPr>
          <a:xfrm>
            <a:off x="357158" y="1928808"/>
            <a:ext cx="5357850" cy="2857520"/>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7. Unethical sales Promotion</a:t>
            </a:r>
            <a:endParaRPr/>
          </a:p>
          <a:p>
            <a:pPr indent="-457200" lvl="0" marL="457200" rtl="0" algn="l">
              <a:spcBef>
                <a:spcPts val="400"/>
              </a:spcBef>
              <a:spcAft>
                <a:spcPts val="0"/>
              </a:spcAft>
              <a:buClr>
                <a:srgbClr val="7030A0"/>
              </a:buClr>
              <a:buSzPts val="2000"/>
              <a:buNone/>
            </a:pPr>
            <a:r>
              <a:rPr b="1" lang="en-US" sz="2000">
                <a:solidFill>
                  <a:srgbClr val="7030A0"/>
                </a:solidFill>
              </a:rPr>
              <a:t>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8. Celebrity Endorsement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9. Artificial Shortage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pic>
        <p:nvPicPr>
          <p:cNvPr descr="Lux" id="241" name="Google Shape;241;p11"/>
          <p:cNvPicPr preferRelativeResize="0"/>
          <p:nvPr/>
        </p:nvPicPr>
        <p:blipFill rotWithShape="1">
          <a:blip r:embed="rId3">
            <a:alphaModFix/>
          </a:blip>
          <a:srcRect b="0" l="0" r="0" t="0"/>
          <a:stretch/>
        </p:blipFill>
        <p:spPr>
          <a:xfrm>
            <a:off x="5715008" y="857238"/>
            <a:ext cx="3233734" cy="2143140"/>
          </a:xfrm>
          <a:prstGeom prst="rect">
            <a:avLst/>
          </a:prstGeom>
          <a:noFill/>
          <a:ln>
            <a:noFill/>
          </a:ln>
        </p:spPr>
      </p:pic>
      <p:pic>
        <p:nvPicPr>
          <p:cNvPr descr="Best Ads of Our Bollywood Celebrities" id="242" name="Google Shape;242;p11"/>
          <p:cNvPicPr preferRelativeResize="0"/>
          <p:nvPr/>
        </p:nvPicPr>
        <p:blipFill rotWithShape="1">
          <a:blip r:embed="rId4">
            <a:alphaModFix/>
          </a:blip>
          <a:srcRect b="0" l="0" r="0" t="0"/>
          <a:stretch/>
        </p:blipFill>
        <p:spPr>
          <a:xfrm>
            <a:off x="2857488" y="2928940"/>
            <a:ext cx="2143140" cy="1890993"/>
          </a:xfrm>
          <a:prstGeom prst="rect">
            <a:avLst/>
          </a:prstGeom>
          <a:noFill/>
          <a:ln>
            <a:noFill/>
          </a:ln>
        </p:spPr>
      </p:pic>
      <p:pic>
        <p:nvPicPr>
          <p:cNvPr descr="2 x Revital - H Men Health Supplement Vitamins Minerals 30 Caps ..." id="243" name="Google Shape;243;p11"/>
          <p:cNvPicPr preferRelativeResize="0"/>
          <p:nvPr/>
        </p:nvPicPr>
        <p:blipFill rotWithShape="1">
          <a:blip r:embed="rId5">
            <a:alphaModFix/>
          </a:blip>
          <a:srcRect b="0" l="0" r="0" t="0"/>
          <a:stretch/>
        </p:blipFill>
        <p:spPr>
          <a:xfrm>
            <a:off x="5857884" y="3214692"/>
            <a:ext cx="2436645" cy="1643050"/>
          </a:xfrm>
          <a:prstGeom prst="rect">
            <a:avLst/>
          </a:prstGeom>
          <a:noFill/>
          <a:ln>
            <a:noFill/>
          </a:ln>
        </p:spPr>
      </p:pic>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0" st="0"/>
                                            </p:txEl>
                                          </p:spTgt>
                                        </p:tgtEl>
                                        <p:attrNameLst>
                                          <p:attrName>style.visibility</p:attrName>
                                        </p:attrNameLst>
                                      </p:cBhvr>
                                      <p:to>
                                        <p:strVal val="visible"/>
                                      </p:to>
                                    </p:set>
                                    <p:anim calcmode="lin" valueType="num">
                                      <p:cBhvr additive="base">
                                        <p:cTn dur="500"/>
                                        <p:tgtEl>
                                          <p:spTgt spid="24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1" st="1"/>
                                            </p:txEl>
                                          </p:spTgt>
                                        </p:tgtEl>
                                        <p:attrNameLst>
                                          <p:attrName>style.visibility</p:attrName>
                                        </p:attrNameLst>
                                      </p:cBhvr>
                                      <p:to>
                                        <p:strVal val="visible"/>
                                      </p:to>
                                    </p:set>
                                    <p:anim calcmode="lin" valueType="num">
                                      <p:cBhvr additive="base">
                                        <p:cTn dur="500"/>
                                        <p:tgtEl>
                                          <p:spTgt spid="24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2" st="2"/>
                                            </p:txEl>
                                          </p:spTgt>
                                        </p:tgtEl>
                                        <p:attrNameLst>
                                          <p:attrName>style.visibility</p:attrName>
                                        </p:attrNameLst>
                                      </p:cBhvr>
                                      <p:to>
                                        <p:strVal val="visible"/>
                                      </p:to>
                                    </p:set>
                                    <p:anim calcmode="lin" valueType="num">
                                      <p:cBhvr additive="base">
                                        <p:cTn dur="500"/>
                                        <p:tgtEl>
                                          <p:spTgt spid="24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3" st="3"/>
                                            </p:txEl>
                                          </p:spTgt>
                                        </p:tgtEl>
                                        <p:attrNameLst>
                                          <p:attrName>style.visibility</p:attrName>
                                        </p:attrNameLst>
                                      </p:cBhvr>
                                      <p:to>
                                        <p:strVal val="visible"/>
                                      </p:to>
                                    </p:set>
                                    <p:anim calcmode="lin" valueType="num">
                                      <p:cBhvr additive="base">
                                        <p:cTn dur="500"/>
                                        <p:tgtEl>
                                          <p:spTgt spid="24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4" st="4"/>
                                            </p:txEl>
                                          </p:spTgt>
                                        </p:tgtEl>
                                        <p:attrNameLst>
                                          <p:attrName>style.visibility</p:attrName>
                                        </p:attrNameLst>
                                      </p:cBhvr>
                                      <p:to>
                                        <p:strVal val="visible"/>
                                      </p:to>
                                    </p:set>
                                    <p:anim calcmode="lin" valueType="num">
                                      <p:cBhvr additive="base">
                                        <p:cTn dur="500"/>
                                        <p:tgtEl>
                                          <p:spTgt spid="24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5" st="5"/>
                                            </p:txEl>
                                          </p:spTgt>
                                        </p:tgtEl>
                                        <p:attrNameLst>
                                          <p:attrName>style.visibility</p:attrName>
                                        </p:attrNameLst>
                                      </p:cBhvr>
                                      <p:to>
                                        <p:strVal val="visible"/>
                                      </p:to>
                                    </p:set>
                                    <p:anim calcmode="lin" valueType="num">
                                      <p:cBhvr additive="base">
                                        <p:cTn dur="500"/>
                                        <p:tgtEl>
                                          <p:spTgt spid="24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6" st="6"/>
                                            </p:txEl>
                                          </p:spTgt>
                                        </p:tgtEl>
                                        <p:attrNameLst>
                                          <p:attrName>style.visibility</p:attrName>
                                        </p:attrNameLst>
                                      </p:cBhvr>
                                      <p:to>
                                        <p:strVal val="visible"/>
                                      </p:to>
                                    </p:set>
                                    <p:anim calcmode="lin" valueType="num">
                                      <p:cBhvr additive="base">
                                        <p:cTn dur="500"/>
                                        <p:tgtEl>
                                          <p:spTgt spid="24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7" st="7"/>
                                            </p:txEl>
                                          </p:spTgt>
                                        </p:tgtEl>
                                        <p:attrNameLst>
                                          <p:attrName>style.visibility</p:attrName>
                                        </p:attrNameLst>
                                      </p:cBhvr>
                                      <p:to>
                                        <p:strVal val="visible"/>
                                      </p:to>
                                    </p:set>
                                    <p:anim calcmode="lin" valueType="num">
                                      <p:cBhvr additive="base">
                                        <p:cTn dur="500"/>
                                        <p:tgtEl>
                                          <p:spTgt spid="240">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8" st="8"/>
                                            </p:txEl>
                                          </p:spTgt>
                                        </p:tgtEl>
                                        <p:attrNameLst>
                                          <p:attrName>style.visibility</p:attrName>
                                        </p:attrNameLst>
                                      </p:cBhvr>
                                      <p:to>
                                        <p:strVal val="visible"/>
                                      </p:to>
                                    </p:set>
                                    <p:anim calcmode="lin" valueType="num">
                                      <p:cBhvr additive="base">
                                        <p:cTn dur="500"/>
                                        <p:tgtEl>
                                          <p:spTgt spid="240">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9" st="9"/>
                                            </p:txEl>
                                          </p:spTgt>
                                        </p:tgtEl>
                                        <p:attrNameLst>
                                          <p:attrName>style.visibility</p:attrName>
                                        </p:attrNameLst>
                                      </p:cBhvr>
                                      <p:to>
                                        <p:strVal val="visible"/>
                                      </p:to>
                                    </p:set>
                                    <p:anim calcmode="lin" valueType="num">
                                      <p:cBhvr additive="base">
                                        <p:cTn dur="500"/>
                                        <p:tgtEl>
                                          <p:spTgt spid="240">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10" st="10"/>
                                            </p:txEl>
                                          </p:spTgt>
                                        </p:tgtEl>
                                        <p:attrNameLst>
                                          <p:attrName>style.visibility</p:attrName>
                                        </p:attrNameLst>
                                      </p:cBhvr>
                                      <p:to>
                                        <p:strVal val="visible"/>
                                      </p:to>
                                    </p:set>
                                    <p:anim calcmode="lin" valueType="num">
                                      <p:cBhvr additive="base">
                                        <p:cTn dur="500"/>
                                        <p:tgtEl>
                                          <p:spTgt spid="240">
                                            <p:txEl>
                                              <p:pRg end="10" st="1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xEl>
                                              <p:pRg end="11" st="11"/>
                                            </p:txEl>
                                          </p:spTgt>
                                        </p:tgtEl>
                                        <p:attrNameLst>
                                          <p:attrName>style.visibility</p:attrName>
                                        </p:attrNameLst>
                                      </p:cBhvr>
                                      <p:to>
                                        <p:strVal val="visible"/>
                                      </p:to>
                                    </p:set>
                                    <p:anim calcmode="lin" valueType="num">
                                      <p:cBhvr additive="base">
                                        <p:cTn dur="500"/>
                                        <p:tgtEl>
                                          <p:spTgt spid="240">
                                            <p:txEl>
                                              <p:pRg end="11" st="1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1"/>
                                        </p:tgtEl>
                                        <p:attrNameLst>
                                          <p:attrName>style.visibility</p:attrName>
                                        </p:attrNameLst>
                                      </p:cBhvr>
                                      <p:to>
                                        <p:strVal val="visible"/>
                                      </p:to>
                                    </p:set>
                                    <p:anim calcmode="lin" valueType="num">
                                      <p:cBhvr additive="base">
                                        <p:cTn dur="500"/>
                                        <p:tgtEl>
                                          <p:spTgt spid="2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gtEl>
                                        <p:attrNameLst>
                                          <p:attrName>style.visibility</p:attrName>
                                        </p:attrNameLst>
                                      </p:cBhvr>
                                      <p:to>
                                        <p:strVal val="visible"/>
                                      </p:to>
                                    </p:set>
                                    <p:anim calcmode="lin" valueType="num">
                                      <p:cBhvr additive="base">
                                        <p:cTn dur="500"/>
                                        <p:tgtEl>
                                          <p:spTgt spid="24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2"/>
          <p:cNvSpPr txBox="1"/>
          <p:nvPr>
            <p:ph idx="1" type="body"/>
          </p:nvPr>
        </p:nvSpPr>
        <p:spPr>
          <a:xfrm>
            <a:off x="0" y="214296"/>
            <a:ext cx="9144000" cy="21431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Unethical Practices in Marketing       </a:t>
            </a:r>
            <a:endParaRPr>
              <a:solidFill>
                <a:srgbClr val="FF0000"/>
              </a:solidFill>
            </a:endParaRPr>
          </a:p>
        </p:txBody>
      </p:sp>
      <p:sp>
        <p:nvSpPr>
          <p:cNvPr id="249" name="Google Shape;249;p12"/>
          <p:cNvSpPr txBox="1"/>
          <p:nvPr>
            <p:ph idx="2" type="body"/>
          </p:nvPr>
        </p:nvSpPr>
        <p:spPr>
          <a:xfrm>
            <a:off x="357158" y="1928808"/>
            <a:ext cx="5357850" cy="2857520"/>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10. After sale service Concerns </a:t>
            </a:r>
            <a:endParaRPr/>
          </a:p>
          <a:p>
            <a:pPr indent="-457200" lvl="0" marL="457200" rtl="0" algn="l">
              <a:spcBef>
                <a:spcPts val="400"/>
              </a:spcBef>
              <a:spcAft>
                <a:spcPts val="0"/>
              </a:spcAft>
              <a:buClr>
                <a:srgbClr val="7030A0"/>
              </a:buClr>
              <a:buSzPts val="2000"/>
              <a:buNone/>
            </a:pPr>
            <a:r>
              <a:rPr b="1" lang="en-US" sz="2000">
                <a:solidFill>
                  <a:srgbClr val="7030A0"/>
                </a:solidFill>
              </a:rPr>
              <a:t>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13"/>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Niche Marketer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255" name="Google Shape;255;p13"/>
          <p:cNvSpPr txBox="1"/>
          <p:nvPr>
            <p:ph idx="2" type="body"/>
          </p:nvPr>
        </p:nvSpPr>
        <p:spPr>
          <a:xfrm>
            <a:off x="357158" y="1500180"/>
            <a:ext cx="500066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Font typeface="Noto Sans Symbols"/>
              <a:buChar char="⮚"/>
            </a:pPr>
            <a:r>
              <a:rPr b="1" lang="en-US" sz="2000">
                <a:solidFill>
                  <a:srgbClr val="7030A0"/>
                </a:solidFill>
              </a:rPr>
              <a:t>Small Market Segment </a:t>
            </a:r>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457200" lvl="0" marL="457200" rtl="0" algn="l">
              <a:spcBef>
                <a:spcPts val="400"/>
              </a:spcBef>
              <a:spcAft>
                <a:spcPts val="0"/>
              </a:spcAft>
              <a:buClr>
                <a:srgbClr val="7030A0"/>
              </a:buClr>
              <a:buSzPts val="2000"/>
              <a:buFont typeface="Noto Sans Symbols"/>
              <a:buChar char="⮚"/>
            </a:pPr>
            <a:r>
              <a:rPr b="1" lang="en-US" sz="2000">
                <a:solidFill>
                  <a:srgbClr val="7030A0"/>
                </a:solidFill>
              </a:rPr>
              <a:t>Eg. Rolls Royce, Rolex, </a:t>
            </a:r>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
        <p:nvSpPr>
          <p:cNvPr id="256" name="Google Shape;256;p13"/>
          <p:cNvSpPr/>
          <p:nvPr/>
        </p:nvSpPr>
        <p:spPr>
          <a:xfrm>
            <a:off x="1000109" y="3594987"/>
            <a:ext cx="3571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https://youtu.be/OkND3_7GYGw</a:t>
            </a:r>
            <a:endParaRPr sz="1800">
              <a:solidFill>
                <a:schemeClr val="dk1"/>
              </a:solidFill>
              <a:latin typeface="Arial"/>
              <a:ea typeface="Arial"/>
              <a:cs typeface="Arial"/>
              <a:sym typeface="Arial"/>
            </a:endParaRPr>
          </a:p>
        </p:txBody>
      </p:sp>
    </p:spTree>
  </p:cSld>
  <p:clrMapOvr>
    <a:masterClrMapping/>
  </p:clrMapOvr>
  <p:transition>
    <p:wheel spokes="8"/>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4"/>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Advantages of Niche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262" name="Google Shape;262;p14"/>
          <p:cNvSpPr txBox="1"/>
          <p:nvPr>
            <p:ph idx="2" type="body"/>
          </p:nvPr>
        </p:nvSpPr>
        <p:spPr>
          <a:xfrm>
            <a:off x="357158" y="1500180"/>
            <a:ext cx="500066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1. Less Investment</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2. Less Risk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3. Higher Profit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4. Brand Loyalty </a:t>
            </a:r>
            <a:endParaRPr>
              <a:solidFill>
                <a:srgbClr val="0070C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xEl>
                                              <p:pRg end="0" st="0"/>
                                            </p:txEl>
                                          </p:spTgt>
                                        </p:tgtEl>
                                        <p:attrNameLst>
                                          <p:attrName>style.visibility</p:attrName>
                                        </p:attrNameLst>
                                      </p:cBhvr>
                                      <p:to>
                                        <p:strVal val="visible"/>
                                      </p:to>
                                    </p:set>
                                    <p:anim calcmode="lin" valueType="num">
                                      <p:cBhvr additive="base">
                                        <p:cTn dur="500"/>
                                        <p:tgtEl>
                                          <p:spTgt spid="26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xEl>
                                              <p:pRg end="1" st="1"/>
                                            </p:txEl>
                                          </p:spTgt>
                                        </p:tgtEl>
                                        <p:attrNameLst>
                                          <p:attrName>style.visibility</p:attrName>
                                        </p:attrNameLst>
                                      </p:cBhvr>
                                      <p:to>
                                        <p:strVal val="visible"/>
                                      </p:to>
                                    </p:set>
                                    <p:anim calcmode="lin" valueType="num">
                                      <p:cBhvr additive="base">
                                        <p:cTn dur="500"/>
                                        <p:tgtEl>
                                          <p:spTgt spid="262">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xEl>
                                              <p:pRg end="2" st="2"/>
                                            </p:txEl>
                                          </p:spTgt>
                                        </p:tgtEl>
                                        <p:attrNameLst>
                                          <p:attrName>style.visibility</p:attrName>
                                        </p:attrNameLst>
                                      </p:cBhvr>
                                      <p:to>
                                        <p:strVal val="visible"/>
                                      </p:to>
                                    </p:set>
                                    <p:anim calcmode="lin" valueType="num">
                                      <p:cBhvr additive="base">
                                        <p:cTn dur="500"/>
                                        <p:tgtEl>
                                          <p:spTgt spid="262">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xEl>
                                              <p:pRg end="3" st="3"/>
                                            </p:txEl>
                                          </p:spTgt>
                                        </p:tgtEl>
                                        <p:attrNameLst>
                                          <p:attrName>style.visibility</p:attrName>
                                        </p:attrNameLst>
                                      </p:cBhvr>
                                      <p:to>
                                        <p:strVal val="visible"/>
                                      </p:to>
                                    </p:set>
                                    <p:anim calcmode="lin" valueType="num">
                                      <p:cBhvr additive="base">
                                        <p:cTn dur="500"/>
                                        <p:tgtEl>
                                          <p:spTgt spid="262">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xEl>
                                              <p:pRg end="4" st="4"/>
                                            </p:txEl>
                                          </p:spTgt>
                                        </p:tgtEl>
                                        <p:attrNameLst>
                                          <p:attrName>style.visibility</p:attrName>
                                        </p:attrNameLst>
                                      </p:cBhvr>
                                      <p:to>
                                        <p:strVal val="visible"/>
                                      </p:to>
                                    </p:set>
                                    <p:anim calcmode="lin" valueType="num">
                                      <p:cBhvr additive="base">
                                        <p:cTn dur="500"/>
                                        <p:tgtEl>
                                          <p:spTgt spid="262">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xEl>
                                              <p:pRg end="5" st="5"/>
                                            </p:txEl>
                                          </p:spTgt>
                                        </p:tgtEl>
                                        <p:attrNameLst>
                                          <p:attrName>style.visibility</p:attrName>
                                        </p:attrNameLst>
                                      </p:cBhvr>
                                      <p:to>
                                        <p:strVal val="visible"/>
                                      </p:to>
                                    </p:set>
                                    <p:anim calcmode="lin" valueType="num">
                                      <p:cBhvr additive="base">
                                        <p:cTn dur="500"/>
                                        <p:tgtEl>
                                          <p:spTgt spid="262">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xEl>
                                              <p:pRg end="6" st="6"/>
                                            </p:txEl>
                                          </p:spTgt>
                                        </p:tgtEl>
                                        <p:attrNameLst>
                                          <p:attrName>style.visibility</p:attrName>
                                        </p:attrNameLst>
                                      </p:cBhvr>
                                      <p:to>
                                        <p:strVal val="visible"/>
                                      </p:to>
                                    </p:set>
                                    <p:anim calcmode="lin" valueType="num">
                                      <p:cBhvr additive="base">
                                        <p:cTn dur="500"/>
                                        <p:tgtEl>
                                          <p:spTgt spid="262">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xEl>
                                              <p:pRg end="7" st="7"/>
                                            </p:txEl>
                                          </p:spTgt>
                                        </p:tgtEl>
                                        <p:attrNameLst>
                                          <p:attrName>style.visibility</p:attrName>
                                        </p:attrNameLst>
                                      </p:cBhvr>
                                      <p:to>
                                        <p:strVal val="visible"/>
                                      </p:to>
                                    </p:set>
                                    <p:anim calcmode="lin" valueType="num">
                                      <p:cBhvr additive="base">
                                        <p:cTn dur="500"/>
                                        <p:tgtEl>
                                          <p:spTgt spid="262">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2">
                                            <p:txEl>
                                              <p:pRg end="8" st="8"/>
                                            </p:txEl>
                                          </p:spTgt>
                                        </p:tgtEl>
                                        <p:attrNameLst>
                                          <p:attrName>style.visibility</p:attrName>
                                        </p:attrNameLst>
                                      </p:cBhvr>
                                      <p:to>
                                        <p:strVal val="visible"/>
                                      </p:to>
                                    </p:set>
                                    <p:anim calcmode="lin" valueType="num">
                                      <p:cBhvr additive="base">
                                        <p:cTn dur="500"/>
                                        <p:tgtEl>
                                          <p:spTgt spid="262">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15"/>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Advantages of Niche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268" name="Google Shape;268;p15"/>
          <p:cNvSpPr txBox="1"/>
          <p:nvPr>
            <p:ph idx="2" type="body"/>
          </p:nvPr>
        </p:nvSpPr>
        <p:spPr>
          <a:xfrm>
            <a:off x="357158" y="1500180"/>
            <a:ext cx="500066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5. Customer Satisfaction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6.Competitive Advantages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xEl>
                                              <p:pRg end="0" st="0"/>
                                            </p:txEl>
                                          </p:spTgt>
                                        </p:tgtEl>
                                        <p:attrNameLst>
                                          <p:attrName>style.visibility</p:attrName>
                                        </p:attrNameLst>
                                      </p:cBhvr>
                                      <p:to>
                                        <p:strVal val="visible"/>
                                      </p:to>
                                    </p:set>
                                    <p:anim calcmode="lin" valueType="num">
                                      <p:cBhvr additive="base">
                                        <p:cTn dur="500"/>
                                        <p:tgtEl>
                                          <p:spTgt spid="26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xEl>
                                              <p:pRg end="1" st="1"/>
                                            </p:txEl>
                                          </p:spTgt>
                                        </p:tgtEl>
                                        <p:attrNameLst>
                                          <p:attrName>style.visibility</p:attrName>
                                        </p:attrNameLst>
                                      </p:cBhvr>
                                      <p:to>
                                        <p:strVal val="visible"/>
                                      </p:to>
                                    </p:set>
                                    <p:anim calcmode="lin" valueType="num">
                                      <p:cBhvr additive="base">
                                        <p:cTn dur="500"/>
                                        <p:tgtEl>
                                          <p:spTgt spid="26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xEl>
                                              <p:pRg end="2" st="2"/>
                                            </p:txEl>
                                          </p:spTgt>
                                        </p:tgtEl>
                                        <p:attrNameLst>
                                          <p:attrName>style.visibility</p:attrName>
                                        </p:attrNameLst>
                                      </p:cBhvr>
                                      <p:to>
                                        <p:strVal val="visible"/>
                                      </p:to>
                                    </p:set>
                                    <p:anim calcmode="lin" valueType="num">
                                      <p:cBhvr additive="base">
                                        <p:cTn dur="500"/>
                                        <p:tgtEl>
                                          <p:spTgt spid="268">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xEl>
                                              <p:pRg end="3" st="3"/>
                                            </p:txEl>
                                          </p:spTgt>
                                        </p:tgtEl>
                                        <p:attrNameLst>
                                          <p:attrName>style.visibility</p:attrName>
                                        </p:attrNameLst>
                                      </p:cBhvr>
                                      <p:to>
                                        <p:strVal val="visible"/>
                                      </p:to>
                                    </p:set>
                                    <p:anim calcmode="lin" valueType="num">
                                      <p:cBhvr additive="base">
                                        <p:cTn dur="500"/>
                                        <p:tgtEl>
                                          <p:spTgt spid="268">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xEl>
                                              <p:pRg end="4" st="4"/>
                                            </p:txEl>
                                          </p:spTgt>
                                        </p:tgtEl>
                                        <p:attrNameLst>
                                          <p:attrName>style.visibility</p:attrName>
                                        </p:attrNameLst>
                                      </p:cBhvr>
                                      <p:to>
                                        <p:strVal val="visible"/>
                                      </p:to>
                                    </p:set>
                                    <p:anim calcmode="lin" valueType="num">
                                      <p:cBhvr additive="base">
                                        <p:cTn dur="500"/>
                                        <p:tgtEl>
                                          <p:spTgt spid="268">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8">
                                            <p:txEl>
                                              <p:pRg end="5" st="5"/>
                                            </p:txEl>
                                          </p:spTgt>
                                        </p:tgtEl>
                                        <p:attrNameLst>
                                          <p:attrName>style.visibility</p:attrName>
                                        </p:attrNameLst>
                                      </p:cBhvr>
                                      <p:to>
                                        <p:strVal val="visible"/>
                                      </p:to>
                                    </p:set>
                                    <p:anim calcmode="lin" valueType="num">
                                      <p:cBhvr additive="base">
                                        <p:cTn dur="500"/>
                                        <p:tgtEl>
                                          <p:spTgt spid="268">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6"/>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Advantages of Niche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274" name="Google Shape;274;p16"/>
          <p:cNvSpPr txBox="1"/>
          <p:nvPr>
            <p:ph idx="2" type="body"/>
          </p:nvPr>
        </p:nvSpPr>
        <p:spPr>
          <a:xfrm>
            <a:off x="357158" y="1500180"/>
            <a:ext cx="500066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5. Customer Satisfaction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6.Competitive Advantages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4">
                                            <p:txEl>
                                              <p:pRg end="0" st="0"/>
                                            </p:txEl>
                                          </p:spTgt>
                                        </p:tgtEl>
                                        <p:attrNameLst>
                                          <p:attrName>style.visibility</p:attrName>
                                        </p:attrNameLst>
                                      </p:cBhvr>
                                      <p:to>
                                        <p:strVal val="visible"/>
                                      </p:to>
                                    </p:set>
                                    <p:anim calcmode="lin" valueType="num">
                                      <p:cBhvr additive="base">
                                        <p:cTn dur="500"/>
                                        <p:tgtEl>
                                          <p:spTgt spid="27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4">
                                            <p:txEl>
                                              <p:pRg end="1" st="1"/>
                                            </p:txEl>
                                          </p:spTgt>
                                        </p:tgtEl>
                                        <p:attrNameLst>
                                          <p:attrName>style.visibility</p:attrName>
                                        </p:attrNameLst>
                                      </p:cBhvr>
                                      <p:to>
                                        <p:strVal val="visible"/>
                                      </p:to>
                                    </p:set>
                                    <p:anim calcmode="lin" valueType="num">
                                      <p:cBhvr additive="base">
                                        <p:cTn dur="500"/>
                                        <p:tgtEl>
                                          <p:spTgt spid="27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4">
                                            <p:txEl>
                                              <p:pRg end="2" st="2"/>
                                            </p:txEl>
                                          </p:spTgt>
                                        </p:tgtEl>
                                        <p:attrNameLst>
                                          <p:attrName>style.visibility</p:attrName>
                                        </p:attrNameLst>
                                      </p:cBhvr>
                                      <p:to>
                                        <p:strVal val="visible"/>
                                      </p:to>
                                    </p:set>
                                    <p:anim calcmode="lin" valueType="num">
                                      <p:cBhvr additive="base">
                                        <p:cTn dur="500"/>
                                        <p:tgtEl>
                                          <p:spTgt spid="27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4">
                                            <p:txEl>
                                              <p:pRg end="3" st="3"/>
                                            </p:txEl>
                                          </p:spTgt>
                                        </p:tgtEl>
                                        <p:attrNameLst>
                                          <p:attrName>style.visibility</p:attrName>
                                        </p:attrNameLst>
                                      </p:cBhvr>
                                      <p:to>
                                        <p:strVal val="visible"/>
                                      </p:to>
                                    </p:set>
                                    <p:anim calcmode="lin" valueType="num">
                                      <p:cBhvr additive="base">
                                        <p:cTn dur="500"/>
                                        <p:tgtEl>
                                          <p:spTgt spid="27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4">
                                            <p:txEl>
                                              <p:pRg end="4" st="4"/>
                                            </p:txEl>
                                          </p:spTgt>
                                        </p:tgtEl>
                                        <p:attrNameLst>
                                          <p:attrName>style.visibility</p:attrName>
                                        </p:attrNameLst>
                                      </p:cBhvr>
                                      <p:to>
                                        <p:strVal val="visible"/>
                                      </p:to>
                                    </p:set>
                                    <p:anim calcmode="lin" valueType="num">
                                      <p:cBhvr additive="base">
                                        <p:cTn dur="500"/>
                                        <p:tgtEl>
                                          <p:spTgt spid="27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4">
                                            <p:txEl>
                                              <p:pRg end="5" st="5"/>
                                            </p:txEl>
                                          </p:spTgt>
                                        </p:tgtEl>
                                        <p:attrNameLst>
                                          <p:attrName>style.visibility</p:attrName>
                                        </p:attrNameLst>
                                      </p:cBhvr>
                                      <p:to>
                                        <p:strVal val="visible"/>
                                      </p:to>
                                    </p:set>
                                    <p:anim calcmode="lin" valueType="num">
                                      <p:cBhvr additive="base">
                                        <p:cTn dur="500"/>
                                        <p:tgtEl>
                                          <p:spTgt spid="274">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17"/>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      </a:t>
            </a:r>
            <a:endParaRPr>
              <a:solidFill>
                <a:srgbClr val="FF0000"/>
              </a:solidFill>
            </a:endParaRPr>
          </a:p>
        </p:txBody>
      </p:sp>
      <p:sp>
        <p:nvSpPr>
          <p:cNvPr id="280" name="Google Shape;280;p17"/>
          <p:cNvSpPr txBox="1"/>
          <p:nvPr>
            <p:ph idx="2" type="body"/>
          </p:nvPr>
        </p:nvSpPr>
        <p:spPr>
          <a:xfrm>
            <a:off x="357150" y="1028950"/>
            <a:ext cx="5000700" cy="3757500"/>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Market Challengers </a:t>
            </a:r>
            <a:endParaRPr/>
          </a:p>
          <a:p>
            <a:pPr indent="-457200" lvl="0" marL="457200" rtl="0" algn="l">
              <a:spcBef>
                <a:spcPts val="400"/>
              </a:spcBef>
              <a:spcAft>
                <a:spcPts val="0"/>
              </a:spcAft>
              <a:buClr>
                <a:srgbClr val="7030A0"/>
              </a:buClr>
              <a:buSzPts val="2000"/>
              <a:buFont typeface="Arial"/>
              <a:buChar char="-"/>
            </a:pPr>
            <a:r>
              <a:rPr b="1" lang="en-US" sz="2000" u="sng">
                <a:solidFill>
                  <a:srgbClr val="7030A0"/>
                </a:solidFill>
                <a:hlinkClick r:id="rId3">
                  <a:extLst>
                    <a:ext uri="{A12FA001-AC4F-418D-AE19-62706E023703}">
                      <ahyp:hlinkClr val="tx"/>
                    </a:ext>
                  </a:extLst>
                </a:hlinkClick>
              </a:rPr>
              <a:t>https://youtu.be/1GCr2WzqcCE</a:t>
            </a:r>
            <a:endParaRPr b="1" sz="2000">
              <a:solidFill>
                <a:srgbClr val="7030A0"/>
              </a:solidFill>
            </a:endParaRPr>
          </a:p>
          <a:p>
            <a:pPr indent="-330200" lvl="0" marL="457200" rtl="0" algn="l">
              <a:spcBef>
                <a:spcPts val="400"/>
              </a:spcBef>
              <a:spcAft>
                <a:spcPts val="0"/>
              </a:spcAft>
              <a:buClr>
                <a:srgbClr val="3F3F3F"/>
              </a:buClr>
              <a:buSzPts val="2000"/>
              <a:buFont typeface="Arial"/>
              <a:buNone/>
            </a:pPr>
            <a:r>
              <a:t/>
            </a:r>
            <a:endParaRPr b="1" sz="2000">
              <a:solidFill>
                <a:srgbClr val="7030A0"/>
              </a:solidFill>
            </a:endParaRPr>
          </a:p>
          <a:p>
            <a:pPr indent="-457200" lvl="0" marL="457200" rtl="0" algn="l">
              <a:spcBef>
                <a:spcPts val="400"/>
              </a:spcBef>
              <a:spcAft>
                <a:spcPts val="0"/>
              </a:spcAft>
              <a:buClr>
                <a:srgbClr val="7030A0"/>
              </a:buClr>
              <a:buSzPts val="2000"/>
              <a:buFont typeface="Arial"/>
              <a:buChar char="-"/>
            </a:pPr>
            <a:r>
              <a:rPr b="1" lang="en-US" sz="2000">
                <a:solidFill>
                  <a:srgbClr val="7030A0"/>
                </a:solidFill>
              </a:rPr>
              <a:t>Market Leader </a:t>
            </a:r>
            <a:endParaRPr/>
          </a:p>
          <a:p>
            <a:pPr indent="-457200" lvl="0" marL="457200" rtl="0" algn="l">
              <a:spcBef>
                <a:spcPts val="400"/>
              </a:spcBef>
              <a:spcAft>
                <a:spcPts val="0"/>
              </a:spcAft>
              <a:buClr>
                <a:srgbClr val="7030A0"/>
              </a:buClr>
              <a:buSzPts val="2000"/>
              <a:buFont typeface="Arial"/>
              <a:buChar char="-"/>
            </a:pPr>
            <a:r>
              <a:rPr b="1" lang="en-US" sz="2000" u="sng">
                <a:solidFill>
                  <a:srgbClr val="7030A0"/>
                </a:solidFill>
                <a:hlinkClick r:id="rId4">
                  <a:extLst>
                    <a:ext uri="{A12FA001-AC4F-418D-AE19-62706E023703}">
                      <ahyp:hlinkClr val="tx"/>
                    </a:ext>
                  </a:extLst>
                </a:hlinkClick>
              </a:rPr>
              <a:t>https://youtu.be/6Xx1ZDWrPUs</a:t>
            </a:r>
            <a:endParaRPr b="1" sz="2000">
              <a:solidFill>
                <a:srgbClr val="7030A0"/>
              </a:solidFill>
            </a:endParaRPr>
          </a:p>
          <a:p>
            <a:pPr indent="-330200" lvl="0" marL="457200" rtl="0" algn="l">
              <a:spcBef>
                <a:spcPts val="400"/>
              </a:spcBef>
              <a:spcAft>
                <a:spcPts val="0"/>
              </a:spcAft>
              <a:buClr>
                <a:srgbClr val="3F3F3F"/>
              </a:buClr>
              <a:buSzPts val="2000"/>
              <a:buFont typeface="Arial"/>
              <a:buNone/>
            </a:pPr>
            <a:r>
              <a:t/>
            </a:r>
            <a:endParaRPr b="1" sz="2000">
              <a:solidFill>
                <a:srgbClr val="7030A0"/>
              </a:solidFill>
            </a:endParaRPr>
          </a:p>
          <a:p>
            <a:pPr indent="-457200" lvl="0" marL="457200" rtl="0" algn="l">
              <a:spcBef>
                <a:spcPts val="400"/>
              </a:spcBef>
              <a:spcAft>
                <a:spcPts val="0"/>
              </a:spcAft>
              <a:buClr>
                <a:srgbClr val="7030A0"/>
              </a:buClr>
              <a:buSzPts val="2000"/>
              <a:buFont typeface="Arial"/>
              <a:buChar char="-"/>
            </a:pPr>
            <a:r>
              <a:rPr b="1" lang="en-US" sz="2000">
                <a:solidFill>
                  <a:srgbClr val="7030A0"/>
                </a:solidFill>
              </a:rPr>
              <a:t>Market Followers </a:t>
            </a:r>
            <a:endParaRPr/>
          </a:p>
          <a:p>
            <a:pPr indent="-457200" lvl="0" marL="457200" rtl="0" algn="l">
              <a:spcBef>
                <a:spcPts val="400"/>
              </a:spcBef>
              <a:spcAft>
                <a:spcPts val="0"/>
              </a:spcAft>
              <a:buClr>
                <a:srgbClr val="7030A0"/>
              </a:buClr>
              <a:buSzPts val="2000"/>
              <a:buFont typeface="Arial"/>
              <a:buChar char="-"/>
            </a:pPr>
            <a:r>
              <a:rPr b="1" lang="en-US" sz="2000" u="sng">
                <a:solidFill>
                  <a:srgbClr val="7030A0"/>
                </a:solidFill>
                <a:hlinkClick r:id="rId5">
                  <a:extLst>
                    <a:ext uri="{A12FA001-AC4F-418D-AE19-62706E023703}">
                      <ahyp:hlinkClr val="tx"/>
                    </a:ext>
                  </a:extLst>
                </a:hlinkClick>
              </a:rPr>
              <a:t>https://youtu.be/O86sDJ8RxLE</a:t>
            </a:r>
            <a:endParaRPr b="1" sz="2000">
              <a:solidFill>
                <a:srgbClr val="7030A0"/>
              </a:solidFill>
            </a:endParaRPr>
          </a:p>
          <a:p>
            <a:pPr indent="-330200" lvl="0" marL="457200" rtl="0" algn="l">
              <a:spcBef>
                <a:spcPts val="400"/>
              </a:spcBef>
              <a:spcAft>
                <a:spcPts val="0"/>
              </a:spcAft>
              <a:buClr>
                <a:srgbClr val="3F3F3F"/>
              </a:buClr>
              <a:buSzPts val="2000"/>
              <a:buFont typeface="Arial"/>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0" st="0"/>
                                            </p:txEl>
                                          </p:spTgt>
                                        </p:tgtEl>
                                        <p:attrNameLst>
                                          <p:attrName>style.visibility</p:attrName>
                                        </p:attrNameLst>
                                      </p:cBhvr>
                                      <p:to>
                                        <p:strVal val="visible"/>
                                      </p:to>
                                    </p:set>
                                    <p:anim calcmode="lin" valueType="num">
                                      <p:cBhvr additive="base">
                                        <p:cTn dur="500"/>
                                        <p:tgtEl>
                                          <p:spTgt spid="28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1" st="1"/>
                                            </p:txEl>
                                          </p:spTgt>
                                        </p:tgtEl>
                                        <p:attrNameLst>
                                          <p:attrName>style.visibility</p:attrName>
                                        </p:attrNameLst>
                                      </p:cBhvr>
                                      <p:to>
                                        <p:strVal val="visible"/>
                                      </p:to>
                                    </p:set>
                                    <p:anim calcmode="lin" valueType="num">
                                      <p:cBhvr additive="base">
                                        <p:cTn dur="500"/>
                                        <p:tgtEl>
                                          <p:spTgt spid="28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2" st="2"/>
                                            </p:txEl>
                                          </p:spTgt>
                                        </p:tgtEl>
                                        <p:attrNameLst>
                                          <p:attrName>style.visibility</p:attrName>
                                        </p:attrNameLst>
                                      </p:cBhvr>
                                      <p:to>
                                        <p:strVal val="visible"/>
                                      </p:to>
                                    </p:set>
                                    <p:anim calcmode="lin" valueType="num">
                                      <p:cBhvr additive="base">
                                        <p:cTn dur="500"/>
                                        <p:tgtEl>
                                          <p:spTgt spid="28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3" st="3"/>
                                            </p:txEl>
                                          </p:spTgt>
                                        </p:tgtEl>
                                        <p:attrNameLst>
                                          <p:attrName>style.visibility</p:attrName>
                                        </p:attrNameLst>
                                      </p:cBhvr>
                                      <p:to>
                                        <p:strVal val="visible"/>
                                      </p:to>
                                    </p:set>
                                    <p:anim calcmode="lin" valueType="num">
                                      <p:cBhvr additive="base">
                                        <p:cTn dur="500"/>
                                        <p:tgtEl>
                                          <p:spTgt spid="28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4" st="4"/>
                                            </p:txEl>
                                          </p:spTgt>
                                        </p:tgtEl>
                                        <p:attrNameLst>
                                          <p:attrName>style.visibility</p:attrName>
                                        </p:attrNameLst>
                                      </p:cBhvr>
                                      <p:to>
                                        <p:strVal val="visible"/>
                                      </p:to>
                                    </p:set>
                                    <p:anim calcmode="lin" valueType="num">
                                      <p:cBhvr additive="base">
                                        <p:cTn dur="500"/>
                                        <p:tgtEl>
                                          <p:spTgt spid="28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5" st="5"/>
                                            </p:txEl>
                                          </p:spTgt>
                                        </p:tgtEl>
                                        <p:attrNameLst>
                                          <p:attrName>style.visibility</p:attrName>
                                        </p:attrNameLst>
                                      </p:cBhvr>
                                      <p:to>
                                        <p:strVal val="visible"/>
                                      </p:to>
                                    </p:set>
                                    <p:anim calcmode="lin" valueType="num">
                                      <p:cBhvr additive="base">
                                        <p:cTn dur="500"/>
                                        <p:tgtEl>
                                          <p:spTgt spid="28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6" st="6"/>
                                            </p:txEl>
                                          </p:spTgt>
                                        </p:tgtEl>
                                        <p:attrNameLst>
                                          <p:attrName>style.visibility</p:attrName>
                                        </p:attrNameLst>
                                      </p:cBhvr>
                                      <p:to>
                                        <p:strVal val="visible"/>
                                      </p:to>
                                    </p:set>
                                    <p:anim calcmode="lin" valueType="num">
                                      <p:cBhvr additive="base">
                                        <p:cTn dur="500"/>
                                        <p:tgtEl>
                                          <p:spTgt spid="28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7" st="7"/>
                                            </p:txEl>
                                          </p:spTgt>
                                        </p:tgtEl>
                                        <p:attrNameLst>
                                          <p:attrName>style.visibility</p:attrName>
                                        </p:attrNameLst>
                                      </p:cBhvr>
                                      <p:to>
                                        <p:strVal val="visible"/>
                                      </p:to>
                                    </p:set>
                                    <p:anim calcmode="lin" valueType="num">
                                      <p:cBhvr additive="base">
                                        <p:cTn dur="500"/>
                                        <p:tgtEl>
                                          <p:spTgt spid="280">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8" st="8"/>
                                            </p:txEl>
                                          </p:spTgt>
                                        </p:tgtEl>
                                        <p:attrNameLst>
                                          <p:attrName>style.visibility</p:attrName>
                                        </p:attrNameLst>
                                      </p:cBhvr>
                                      <p:to>
                                        <p:strVal val="visible"/>
                                      </p:to>
                                    </p:set>
                                    <p:anim calcmode="lin" valueType="num">
                                      <p:cBhvr additive="base">
                                        <p:cTn dur="500"/>
                                        <p:tgtEl>
                                          <p:spTgt spid="280">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9" st="9"/>
                                            </p:txEl>
                                          </p:spTgt>
                                        </p:tgtEl>
                                        <p:attrNameLst>
                                          <p:attrName>style.visibility</p:attrName>
                                        </p:attrNameLst>
                                      </p:cBhvr>
                                      <p:to>
                                        <p:strVal val="visible"/>
                                      </p:to>
                                    </p:set>
                                    <p:anim calcmode="lin" valueType="num">
                                      <p:cBhvr additive="base">
                                        <p:cTn dur="500"/>
                                        <p:tgtEl>
                                          <p:spTgt spid="280">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10" st="10"/>
                                            </p:txEl>
                                          </p:spTgt>
                                        </p:tgtEl>
                                        <p:attrNameLst>
                                          <p:attrName>style.visibility</p:attrName>
                                        </p:attrNameLst>
                                      </p:cBhvr>
                                      <p:to>
                                        <p:strVal val="visible"/>
                                      </p:to>
                                    </p:set>
                                    <p:anim calcmode="lin" valueType="num">
                                      <p:cBhvr additive="base">
                                        <p:cTn dur="500"/>
                                        <p:tgtEl>
                                          <p:spTgt spid="280">
                                            <p:txEl>
                                              <p:pRg end="10" st="1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11" st="11"/>
                                            </p:txEl>
                                          </p:spTgt>
                                        </p:tgtEl>
                                        <p:attrNameLst>
                                          <p:attrName>style.visibility</p:attrName>
                                        </p:attrNameLst>
                                      </p:cBhvr>
                                      <p:to>
                                        <p:strVal val="visible"/>
                                      </p:to>
                                    </p:set>
                                    <p:anim calcmode="lin" valueType="num">
                                      <p:cBhvr additive="base">
                                        <p:cTn dur="500"/>
                                        <p:tgtEl>
                                          <p:spTgt spid="280">
                                            <p:txEl>
                                              <p:pRg end="11" st="1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0">
                                            <p:txEl>
                                              <p:pRg end="12" st="12"/>
                                            </p:txEl>
                                          </p:spTgt>
                                        </p:tgtEl>
                                        <p:attrNameLst>
                                          <p:attrName>style.visibility</p:attrName>
                                        </p:attrNameLst>
                                      </p:cBhvr>
                                      <p:to>
                                        <p:strVal val="visible"/>
                                      </p:to>
                                    </p:set>
                                    <p:anim calcmode="lin" valueType="num">
                                      <p:cBhvr additive="base">
                                        <p:cTn dur="500"/>
                                        <p:tgtEl>
                                          <p:spTgt spid="280">
                                            <p:txEl>
                                              <p:pRg end="12" st="1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8"/>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Rural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286" name="Google Shape;286;p18"/>
          <p:cNvSpPr txBox="1"/>
          <p:nvPr>
            <p:ph idx="2" type="body"/>
          </p:nvPr>
        </p:nvSpPr>
        <p:spPr>
          <a:xfrm>
            <a:off x="357158" y="1500180"/>
            <a:ext cx="535785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Font typeface="Noto Sans Symbols"/>
              <a:buChar char="✔"/>
            </a:pPr>
            <a:r>
              <a:rPr b="1" lang="en-US" sz="2000">
                <a:solidFill>
                  <a:srgbClr val="7030A0"/>
                </a:solidFill>
              </a:rPr>
              <a:t>Marketing of goods and services in rural areas. </a:t>
            </a:r>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457200" lvl="0" marL="457200" rtl="0" algn="l">
              <a:spcBef>
                <a:spcPts val="400"/>
              </a:spcBef>
              <a:spcAft>
                <a:spcPts val="0"/>
              </a:spcAft>
              <a:buClr>
                <a:srgbClr val="7030A0"/>
              </a:buClr>
              <a:buSzPts val="2000"/>
              <a:buFont typeface="Noto Sans Symbols"/>
              <a:buChar char="✔"/>
            </a:pPr>
            <a:r>
              <a:rPr b="1" lang="en-US" sz="2000">
                <a:solidFill>
                  <a:srgbClr val="7030A0"/>
                </a:solidFill>
              </a:rPr>
              <a:t>70% population lives in villages </a:t>
            </a:r>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457200" lvl="0" marL="457200" rtl="0" algn="l">
              <a:spcBef>
                <a:spcPts val="400"/>
              </a:spcBef>
              <a:spcAft>
                <a:spcPts val="0"/>
              </a:spcAft>
              <a:buClr>
                <a:srgbClr val="7030A0"/>
              </a:buClr>
              <a:buSzPts val="2000"/>
              <a:buFont typeface="Noto Sans Symbols"/>
              <a:buChar char="✔"/>
            </a:pPr>
            <a:r>
              <a:rPr b="1" lang="en-US" sz="2000">
                <a:solidFill>
                  <a:srgbClr val="7030A0"/>
                </a:solidFill>
              </a:rPr>
              <a:t>Offer huge opportunities to marketers </a:t>
            </a:r>
            <a:endParaRPr b="1" sz="2000">
              <a:solidFill>
                <a:srgbClr val="002060"/>
              </a:solidFill>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342900" lvl="0" marL="342900" rtl="0" algn="l">
              <a:lnSpc>
                <a:spcPct val="150000"/>
              </a:lnSpc>
              <a:spcBef>
                <a:spcPts val="360"/>
              </a:spcBef>
              <a:spcAft>
                <a:spcPts val="0"/>
              </a:spcAft>
              <a:buClr>
                <a:srgbClr val="3F3F3F"/>
              </a:buClr>
              <a:buSzPts val="1800"/>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0" st="0"/>
                                            </p:txEl>
                                          </p:spTgt>
                                        </p:tgtEl>
                                        <p:attrNameLst>
                                          <p:attrName>style.visibility</p:attrName>
                                        </p:attrNameLst>
                                      </p:cBhvr>
                                      <p:to>
                                        <p:strVal val="visible"/>
                                      </p:to>
                                    </p:set>
                                    <p:anim calcmode="lin" valueType="num">
                                      <p:cBhvr additive="base">
                                        <p:cTn dur="500"/>
                                        <p:tgtEl>
                                          <p:spTgt spid="286">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1" st="1"/>
                                            </p:txEl>
                                          </p:spTgt>
                                        </p:tgtEl>
                                        <p:attrNameLst>
                                          <p:attrName>style.visibility</p:attrName>
                                        </p:attrNameLst>
                                      </p:cBhvr>
                                      <p:to>
                                        <p:strVal val="visible"/>
                                      </p:to>
                                    </p:set>
                                    <p:anim calcmode="lin" valueType="num">
                                      <p:cBhvr additive="base">
                                        <p:cTn dur="500"/>
                                        <p:tgtEl>
                                          <p:spTgt spid="286">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2" st="2"/>
                                            </p:txEl>
                                          </p:spTgt>
                                        </p:tgtEl>
                                        <p:attrNameLst>
                                          <p:attrName>style.visibility</p:attrName>
                                        </p:attrNameLst>
                                      </p:cBhvr>
                                      <p:to>
                                        <p:strVal val="visible"/>
                                      </p:to>
                                    </p:set>
                                    <p:anim calcmode="lin" valueType="num">
                                      <p:cBhvr additive="base">
                                        <p:cTn dur="500"/>
                                        <p:tgtEl>
                                          <p:spTgt spid="286">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3" st="3"/>
                                            </p:txEl>
                                          </p:spTgt>
                                        </p:tgtEl>
                                        <p:attrNameLst>
                                          <p:attrName>style.visibility</p:attrName>
                                        </p:attrNameLst>
                                      </p:cBhvr>
                                      <p:to>
                                        <p:strVal val="visible"/>
                                      </p:to>
                                    </p:set>
                                    <p:anim calcmode="lin" valueType="num">
                                      <p:cBhvr additive="base">
                                        <p:cTn dur="500"/>
                                        <p:tgtEl>
                                          <p:spTgt spid="286">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4" st="4"/>
                                            </p:txEl>
                                          </p:spTgt>
                                        </p:tgtEl>
                                        <p:attrNameLst>
                                          <p:attrName>style.visibility</p:attrName>
                                        </p:attrNameLst>
                                      </p:cBhvr>
                                      <p:to>
                                        <p:strVal val="visible"/>
                                      </p:to>
                                    </p:set>
                                    <p:anim calcmode="lin" valueType="num">
                                      <p:cBhvr additive="base">
                                        <p:cTn dur="500"/>
                                        <p:tgtEl>
                                          <p:spTgt spid="286">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5" st="5"/>
                                            </p:txEl>
                                          </p:spTgt>
                                        </p:tgtEl>
                                        <p:attrNameLst>
                                          <p:attrName>style.visibility</p:attrName>
                                        </p:attrNameLst>
                                      </p:cBhvr>
                                      <p:to>
                                        <p:strVal val="visible"/>
                                      </p:to>
                                    </p:set>
                                    <p:anim calcmode="lin" valueType="num">
                                      <p:cBhvr additive="base">
                                        <p:cTn dur="500"/>
                                        <p:tgtEl>
                                          <p:spTgt spid="286">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6" st="6"/>
                                            </p:txEl>
                                          </p:spTgt>
                                        </p:tgtEl>
                                        <p:attrNameLst>
                                          <p:attrName>style.visibility</p:attrName>
                                        </p:attrNameLst>
                                      </p:cBhvr>
                                      <p:to>
                                        <p:strVal val="visible"/>
                                      </p:to>
                                    </p:set>
                                    <p:anim calcmode="lin" valueType="num">
                                      <p:cBhvr additive="base">
                                        <p:cTn dur="500"/>
                                        <p:tgtEl>
                                          <p:spTgt spid="286">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7" st="7"/>
                                            </p:txEl>
                                          </p:spTgt>
                                        </p:tgtEl>
                                        <p:attrNameLst>
                                          <p:attrName>style.visibility</p:attrName>
                                        </p:attrNameLst>
                                      </p:cBhvr>
                                      <p:to>
                                        <p:strVal val="visible"/>
                                      </p:to>
                                    </p:set>
                                    <p:anim calcmode="lin" valueType="num">
                                      <p:cBhvr additive="base">
                                        <p:cTn dur="500"/>
                                        <p:tgtEl>
                                          <p:spTgt spid="286">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86">
                                            <p:txEl>
                                              <p:pRg end="8" st="8"/>
                                            </p:txEl>
                                          </p:spTgt>
                                        </p:tgtEl>
                                        <p:attrNameLst>
                                          <p:attrName>style.visibility</p:attrName>
                                        </p:attrNameLst>
                                      </p:cBhvr>
                                      <p:to>
                                        <p:strVal val="visible"/>
                                      </p:to>
                                    </p:set>
                                    <p:anim calcmode="lin" valueType="num">
                                      <p:cBhvr additive="base">
                                        <p:cTn dur="500"/>
                                        <p:tgtEl>
                                          <p:spTgt spid="286">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19"/>
          <p:cNvSpPr txBox="1"/>
          <p:nvPr>
            <p:ph idx="1" type="body"/>
          </p:nvPr>
        </p:nvSpPr>
        <p:spPr>
          <a:xfrm>
            <a:off x="142844" y="928676"/>
            <a:ext cx="4500594" cy="3286148"/>
          </a:xfrm>
          <a:prstGeom prst="rect">
            <a:avLst/>
          </a:prstGeom>
          <a:noFill/>
          <a:ln>
            <a:noFill/>
          </a:ln>
        </p:spPr>
        <p:txBody>
          <a:bodyPr anchorCtr="0" anchor="ctr" bIns="45700" lIns="91425" spcFirstLastPara="1" rIns="91425" wrap="square" tIns="45700">
            <a:noAutofit/>
          </a:bodyPr>
          <a:lstStyle/>
          <a:p>
            <a:pPr indent="0" lvl="0" marL="0" rtl="0" algn="l">
              <a:lnSpc>
                <a:spcPct val="150000"/>
              </a:lnSpc>
              <a:spcBef>
                <a:spcPts val="0"/>
              </a:spcBef>
              <a:spcAft>
                <a:spcPts val="0"/>
              </a:spcAft>
              <a:buClr>
                <a:srgbClr val="FF0000"/>
              </a:buClr>
              <a:buSzPts val="4400"/>
              <a:buNone/>
            </a:pPr>
            <a:r>
              <a:rPr lang="en-US" sz="4400">
                <a:solidFill>
                  <a:srgbClr val="FF0000"/>
                </a:solidFill>
              </a:rPr>
              <a:t>RURAL </a:t>
            </a:r>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MARKETING</a:t>
            </a:r>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      </a:t>
            </a:r>
            <a:r>
              <a:rPr lang="en-US">
                <a:solidFill>
                  <a:srgbClr val="FF0000"/>
                </a:solidFill>
              </a:rPr>
              <a:t>  </a:t>
            </a:r>
            <a:endParaRPr>
              <a:solidFill>
                <a:srgbClr val="FF000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1">
                                            <p:txEl>
                                              <p:pRg end="0" st="0"/>
                                            </p:txEl>
                                          </p:spTgt>
                                        </p:tgtEl>
                                        <p:attrNameLst>
                                          <p:attrName>style.visibility</p:attrName>
                                        </p:attrNameLst>
                                      </p:cBhvr>
                                      <p:to>
                                        <p:strVal val="visible"/>
                                      </p:to>
                                    </p:set>
                                    <p:anim calcmode="lin" valueType="num">
                                      <p:cBhvr additive="base">
                                        <p:cTn dur="500"/>
                                        <p:tgtEl>
                                          <p:spTgt spid="29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1">
                                            <p:txEl>
                                              <p:pRg end="1" st="1"/>
                                            </p:txEl>
                                          </p:spTgt>
                                        </p:tgtEl>
                                        <p:attrNameLst>
                                          <p:attrName>style.visibility</p:attrName>
                                        </p:attrNameLst>
                                      </p:cBhvr>
                                      <p:to>
                                        <p:strVal val="visible"/>
                                      </p:to>
                                    </p:set>
                                    <p:anim calcmode="lin" valueType="num">
                                      <p:cBhvr additive="base">
                                        <p:cTn dur="500"/>
                                        <p:tgtEl>
                                          <p:spTgt spid="29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1">
                                            <p:txEl>
                                              <p:pRg end="2" st="2"/>
                                            </p:txEl>
                                          </p:spTgt>
                                        </p:tgtEl>
                                        <p:attrNameLst>
                                          <p:attrName>style.visibility</p:attrName>
                                        </p:attrNameLst>
                                      </p:cBhvr>
                                      <p:to>
                                        <p:strVal val="visible"/>
                                      </p:to>
                                    </p:set>
                                    <p:anim calcmode="lin" valueType="num">
                                      <p:cBhvr additive="base">
                                        <p:cTn dur="500"/>
                                        <p:tgtEl>
                                          <p:spTgt spid="291">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
          <p:cNvSpPr txBox="1"/>
          <p:nvPr>
            <p:ph idx="1" type="body"/>
          </p:nvPr>
        </p:nvSpPr>
        <p:spPr>
          <a:xfrm>
            <a:off x="142844" y="928676"/>
            <a:ext cx="4500594" cy="3286148"/>
          </a:xfrm>
          <a:prstGeom prst="rect">
            <a:avLst/>
          </a:prstGeom>
          <a:noFill/>
          <a:ln>
            <a:noFill/>
          </a:ln>
        </p:spPr>
        <p:txBody>
          <a:bodyPr anchorCtr="0" anchor="ctr" bIns="45700" lIns="91425" spcFirstLastPara="1" rIns="91425" wrap="square" tIns="45700">
            <a:noAutofit/>
          </a:bodyPr>
          <a:lstStyle/>
          <a:p>
            <a:pPr indent="0" lvl="0" marL="0" rtl="0" algn="l">
              <a:lnSpc>
                <a:spcPct val="150000"/>
              </a:lnSpc>
              <a:spcBef>
                <a:spcPts val="0"/>
              </a:spcBef>
              <a:spcAft>
                <a:spcPts val="0"/>
              </a:spcAft>
              <a:buClr>
                <a:srgbClr val="FF0000"/>
              </a:buClr>
              <a:buSzPts val="4400"/>
              <a:buNone/>
            </a:pPr>
            <a:r>
              <a:rPr lang="en-US" sz="4400">
                <a:solidFill>
                  <a:srgbClr val="FF0000"/>
                </a:solidFill>
              </a:rPr>
              <a:t>Role of </a:t>
            </a:r>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Consumer </a:t>
            </a:r>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Organisation      </a:t>
            </a:r>
            <a:r>
              <a:rPr lang="en-US">
                <a:solidFill>
                  <a:srgbClr val="FF0000"/>
                </a:solidFill>
              </a:rPr>
              <a:t>  </a:t>
            </a:r>
            <a:endParaRPr>
              <a:solidFill>
                <a:srgbClr val="FF0000"/>
              </a:solidFill>
            </a:endParaRPr>
          </a:p>
        </p:txBody>
      </p:sp>
      <p:sp>
        <p:nvSpPr>
          <p:cNvPr id="181" name="Google Shape;181;p2"/>
          <p:cNvSpPr/>
          <p:nvPr/>
        </p:nvSpPr>
        <p:spPr>
          <a:xfrm>
            <a:off x="0" y="4143386"/>
            <a:ext cx="507205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https://www.youtube.com/watch?v=rd58fzZSxo8</a:t>
            </a:r>
            <a:endParaRPr sz="1800">
              <a:solidFill>
                <a:schemeClr val="dk1"/>
              </a:solidFill>
              <a:latin typeface="Arial"/>
              <a:ea typeface="Arial"/>
              <a:cs typeface="Arial"/>
              <a:sym typeface="Arial"/>
            </a:endParaRPr>
          </a:p>
        </p:txBody>
      </p:sp>
      <p:pic>
        <p:nvPicPr>
          <p:cNvPr descr="The CRO - Consumer Rights Organization - Posts | Facebook" id="182" name="Google Shape;182;p2"/>
          <p:cNvPicPr preferRelativeResize="0"/>
          <p:nvPr/>
        </p:nvPicPr>
        <p:blipFill rotWithShape="1">
          <a:blip r:embed="rId3">
            <a:alphaModFix/>
          </a:blip>
          <a:srcRect b="0" l="0" r="0" t="0"/>
          <a:stretch/>
        </p:blipFill>
        <p:spPr>
          <a:xfrm>
            <a:off x="5072066" y="357172"/>
            <a:ext cx="4071934" cy="4214827"/>
          </a:xfrm>
          <a:prstGeom prst="rect">
            <a:avLst/>
          </a:prstGeom>
          <a:noFill/>
          <a:ln>
            <a:noFill/>
          </a:ln>
        </p:spPr>
      </p:pic>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0">
                                            <p:txEl>
                                              <p:pRg end="0" st="0"/>
                                            </p:txEl>
                                          </p:spTgt>
                                        </p:tgtEl>
                                        <p:attrNameLst>
                                          <p:attrName>style.visibility</p:attrName>
                                        </p:attrNameLst>
                                      </p:cBhvr>
                                      <p:to>
                                        <p:strVal val="visible"/>
                                      </p:to>
                                    </p:set>
                                    <p:anim calcmode="lin" valueType="num">
                                      <p:cBhvr additive="base">
                                        <p:cTn dur="500"/>
                                        <p:tgtEl>
                                          <p:spTgt spid="18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0">
                                            <p:txEl>
                                              <p:pRg end="1" st="1"/>
                                            </p:txEl>
                                          </p:spTgt>
                                        </p:tgtEl>
                                        <p:attrNameLst>
                                          <p:attrName>style.visibility</p:attrName>
                                        </p:attrNameLst>
                                      </p:cBhvr>
                                      <p:to>
                                        <p:strVal val="visible"/>
                                      </p:to>
                                    </p:set>
                                    <p:anim calcmode="lin" valueType="num">
                                      <p:cBhvr additive="base">
                                        <p:cTn dur="500"/>
                                        <p:tgtEl>
                                          <p:spTgt spid="18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0">
                                            <p:txEl>
                                              <p:pRg end="2" st="2"/>
                                            </p:txEl>
                                          </p:spTgt>
                                        </p:tgtEl>
                                        <p:attrNameLst>
                                          <p:attrName>style.visibility</p:attrName>
                                        </p:attrNameLst>
                                      </p:cBhvr>
                                      <p:to>
                                        <p:strVal val="visible"/>
                                      </p:to>
                                    </p:set>
                                    <p:anim calcmode="lin" valueType="num">
                                      <p:cBhvr additive="base">
                                        <p:cTn dur="500"/>
                                        <p:tgtEl>
                                          <p:spTgt spid="18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20"/>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Features of Rural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297" name="Google Shape;297;p20"/>
          <p:cNvSpPr txBox="1"/>
          <p:nvPr>
            <p:ph idx="2" type="body"/>
          </p:nvPr>
        </p:nvSpPr>
        <p:spPr>
          <a:xfrm>
            <a:off x="357158" y="1500180"/>
            <a:ext cx="500066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AutoNum type="arabicPeriod"/>
            </a:pPr>
            <a:r>
              <a:rPr b="1" lang="en-US" sz="2000">
                <a:solidFill>
                  <a:srgbClr val="7030A0"/>
                </a:solidFill>
              </a:rPr>
              <a:t>Scattered in Nature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Total 6,40,000 villages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55% villages have population less   than 500</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2. Size of Rural Demand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7">
                                            <p:txEl>
                                              <p:pRg end="0" st="0"/>
                                            </p:txEl>
                                          </p:spTgt>
                                        </p:tgtEl>
                                        <p:attrNameLst>
                                          <p:attrName>style.visibility</p:attrName>
                                        </p:attrNameLst>
                                      </p:cBhvr>
                                      <p:to>
                                        <p:strVal val="visible"/>
                                      </p:to>
                                    </p:set>
                                    <p:anim calcmode="lin" valueType="num">
                                      <p:cBhvr additive="base">
                                        <p:cTn dur="500"/>
                                        <p:tgtEl>
                                          <p:spTgt spid="297">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7">
                                            <p:txEl>
                                              <p:pRg end="1" st="1"/>
                                            </p:txEl>
                                          </p:spTgt>
                                        </p:tgtEl>
                                        <p:attrNameLst>
                                          <p:attrName>style.visibility</p:attrName>
                                        </p:attrNameLst>
                                      </p:cBhvr>
                                      <p:to>
                                        <p:strVal val="visible"/>
                                      </p:to>
                                    </p:set>
                                    <p:anim calcmode="lin" valueType="num">
                                      <p:cBhvr additive="base">
                                        <p:cTn dur="500"/>
                                        <p:tgtEl>
                                          <p:spTgt spid="297">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7">
                                            <p:txEl>
                                              <p:pRg end="2" st="2"/>
                                            </p:txEl>
                                          </p:spTgt>
                                        </p:tgtEl>
                                        <p:attrNameLst>
                                          <p:attrName>style.visibility</p:attrName>
                                        </p:attrNameLst>
                                      </p:cBhvr>
                                      <p:to>
                                        <p:strVal val="visible"/>
                                      </p:to>
                                    </p:set>
                                    <p:anim calcmode="lin" valueType="num">
                                      <p:cBhvr additive="base">
                                        <p:cTn dur="500"/>
                                        <p:tgtEl>
                                          <p:spTgt spid="297">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7">
                                            <p:txEl>
                                              <p:pRg end="3" st="3"/>
                                            </p:txEl>
                                          </p:spTgt>
                                        </p:tgtEl>
                                        <p:attrNameLst>
                                          <p:attrName>style.visibility</p:attrName>
                                        </p:attrNameLst>
                                      </p:cBhvr>
                                      <p:to>
                                        <p:strVal val="visible"/>
                                      </p:to>
                                    </p:set>
                                    <p:anim calcmode="lin" valueType="num">
                                      <p:cBhvr additive="base">
                                        <p:cTn dur="500"/>
                                        <p:tgtEl>
                                          <p:spTgt spid="297">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7">
                                            <p:txEl>
                                              <p:pRg end="4" st="4"/>
                                            </p:txEl>
                                          </p:spTgt>
                                        </p:tgtEl>
                                        <p:attrNameLst>
                                          <p:attrName>style.visibility</p:attrName>
                                        </p:attrNameLst>
                                      </p:cBhvr>
                                      <p:to>
                                        <p:strVal val="visible"/>
                                      </p:to>
                                    </p:set>
                                    <p:anim calcmode="lin" valueType="num">
                                      <p:cBhvr additive="base">
                                        <p:cTn dur="500"/>
                                        <p:tgtEl>
                                          <p:spTgt spid="297">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7">
                                            <p:txEl>
                                              <p:pRg end="5" st="5"/>
                                            </p:txEl>
                                          </p:spTgt>
                                        </p:tgtEl>
                                        <p:attrNameLst>
                                          <p:attrName>style.visibility</p:attrName>
                                        </p:attrNameLst>
                                      </p:cBhvr>
                                      <p:to>
                                        <p:strVal val="visible"/>
                                      </p:to>
                                    </p:set>
                                    <p:anim calcmode="lin" valueType="num">
                                      <p:cBhvr additive="base">
                                        <p:cTn dur="500"/>
                                        <p:tgtEl>
                                          <p:spTgt spid="297">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97">
                                            <p:txEl>
                                              <p:pRg end="6" st="6"/>
                                            </p:txEl>
                                          </p:spTgt>
                                        </p:tgtEl>
                                        <p:attrNameLst>
                                          <p:attrName>style.visibility</p:attrName>
                                        </p:attrNameLst>
                                      </p:cBhvr>
                                      <p:to>
                                        <p:strVal val="visible"/>
                                      </p:to>
                                    </p:set>
                                    <p:anim calcmode="lin" valueType="num">
                                      <p:cBhvr additive="base">
                                        <p:cTn dur="500"/>
                                        <p:tgtEl>
                                          <p:spTgt spid="297">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1"/>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Features of Rural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03" name="Google Shape;303;p21"/>
          <p:cNvSpPr txBox="1"/>
          <p:nvPr>
            <p:ph idx="2" type="body"/>
          </p:nvPr>
        </p:nvSpPr>
        <p:spPr>
          <a:xfrm>
            <a:off x="357158" y="1500180"/>
            <a:ext cx="500066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3. Consumer Behaviour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Price sensitive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Value for  money</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Buy in small packs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4. Mode of Payment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3">
                                            <p:txEl>
                                              <p:pRg end="0" st="0"/>
                                            </p:txEl>
                                          </p:spTgt>
                                        </p:tgtEl>
                                        <p:attrNameLst>
                                          <p:attrName>style.visibility</p:attrName>
                                        </p:attrNameLst>
                                      </p:cBhvr>
                                      <p:to>
                                        <p:strVal val="visible"/>
                                      </p:to>
                                    </p:set>
                                    <p:anim calcmode="lin" valueType="num">
                                      <p:cBhvr additive="base">
                                        <p:cTn dur="500"/>
                                        <p:tgtEl>
                                          <p:spTgt spid="30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3">
                                            <p:txEl>
                                              <p:pRg end="1" st="1"/>
                                            </p:txEl>
                                          </p:spTgt>
                                        </p:tgtEl>
                                        <p:attrNameLst>
                                          <p:attrName>style.visibility</p:attrName>
                                        </p:attrNameLst>
                                      </p:cBhvr>
                                      <p:to>
                                        <p:strVal val="visible"/>
                                      </p:to>
                                    </p:set>
                                    <p:anim calcmode="lin" valueType="num">
                                      <p:cBhvr additive="base">
                                        <p:cTn dur="500"/>
                                        <p:tgtEl>
                                          <p:spTgt spid="30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3">
                                            <p:txEl>
                                              <p:pRg end="2" st="2"/>
                                            </p:txEl>
                                          </p:spTgt>
                                        </p:tgtEl>
                                        <p:attrNameLst>
                                          <p:attrName>style.visibility</p:attrName>
                                        </p:attrNameLst>
                                      </p:cBhvr>
                                      <p:to>
                                        <p:strVal val="visible"/>
                                      </p:to>
                                    </p:set>
                                    <p:anim calcmode="lin" valueType="num">
                                      <p:cBhvr additive="base">
                                        <p:cTn dur="500"/>
                                        <p:tgtEl>
                                          <p:spTgt spid="30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3">
                                            <p:txEl>
                                              <p:pRg end="3" st="3"/>
                                            </p:txEl>
                                          </p:spTgt>
                                        </p:tgtEl>
                                        <p:attrNameLst>
                                          <p:attrName>style.visibility</p:attrName>
                                        </p:attrNameLst>
                                      </p:cBhvr>
                                      <p:to>
                                        <p:strVal val="visible"/>
                                      </p:to>
                                    </p:set>
                                    <p:anim calcmode="lin" valueType="num">
                                      <p:cBhvr additive="base">
                                        <p:cTn dur="500"/>
                                        <p:tgtEl>
                                          <p:spTgt spid="303">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3">
                                            <p:txEl>
                                              <p:pRg end="4" st="4"/>
                                            </p:txEl>
                                          </p:spTgt>
                                        </p:tgtEl>
                                        <p:attrNameLst>
                                          <p:attrName>style.visibility</p:attrName>
                                        </p:attrNameLst>
                                      </p:cBhvr>
                                      <p:to>
                                        <p:strVal val="visible"/>
                                      </p:to>
                                    </p:set>
                                    <p:anim calcmode="lin" valueType="num">
                                      <p:cBhvr additive="base">
                                        <p:cTn dur="500"/>
                                        <p:tgtEl>
                                          <p:spTgt spid="303">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3">
                                            <p:txEl>
                                              <p:pRg end="5" st="5"/>
                                            </p:txEl>
                                          </p:spTgt>
                                        </p:tgtEl>
                                        <p:attrNameLst>
                                          <p:attrName>style.visibility</p:attrName>
                                        </p:attrNameLst>
                                      </p:cBhvr>
                                      <p:to>
                                        <p:strVal val="visible"/>
                                      </p:to>
                                    </p:set>
                                    <p:anim calcmode="lin" valueType="num">
                                      <p:cBhvr additive="base">
                                        <p:cTn dur="500"/>
                                        <p:tgtEl>
                                          <p:spTgt spid="303">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3">
                                            <p:txEl>
                                              <p:pRg end="6" st="6"/>
                                            </p:txEl>
                                          </p:spTgt>
                                        </p:tgtEl>
                                        <p:attrNameLst>
                                          <p:attrName>style.visibility</p:attrName>
                                        </p:attrNameLst>
                                      </p:cBhvr>
                                      <p:to>
                                        <p:strVal val="visible"/>
                                      </p:to>
                                    </p:set>
                                    <p:anim calcmode="lin" valueType="num">
                                      <p:cBhvr additive="base">
                                        <p:cTn dur="500"/>
                                        <p:tgtEl>
                                          <p:spTgt spid="303">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3">
                                            <p:txEl>
                                              <p:pRg end="7" st="7"/>
                                            </p:txEl>
                                          </p:spTgt>
                                        </p:tgtEl>
                                        <p:attrNameLst>
                                          <p:attrName>style.visibility</p:attrName>
                                        </p:attrNameLst>
                                      </p:cBhvr>
                                      <p:to>
                                        <p:strVal val="visible"/>
                                      </p:to>
                                    </p:set>
                                    <p:anim calcmode="lin" valueType="num">
                                      <p:cBhvr additive="base">
                                        <p:cTn dur="500"/>
                                        <p:tgtEl>
                                          <p:spTgt spid="303">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22"/>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Features of Rural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09" name="Google Shape;309;p22"/>
          <p:cNvSpPr txBox="1"/>
          <p:nvPr>
            <p:ph idx="2" type="body"/>
          </p:nvPr>
        </p:nvSpPr>
        <p:spPr>
          <a:xfrm>
            <a:off x="357158" y="857238"/>
            <a:ext cx="5000660"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5. Awareness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6. Rural Income</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7. Opinion Leaders</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8. Lifestyle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0" st="0"/>
                                            </p:txEl>
                                          </p:spTgt>
                                        </p:tgtEl>
                                        <p:attrNameLst>
                                          <p:attrName>style.visibility</p:attrName>
                                        </p:attrNameLst>
                                      </p:cBhvr>
                                      <p:to>
                                        <p:strVal val="visible"/>
                                      </p:to>
                                    </p:set>
                                    <p:anim calcmode="lin" valueType="num">
                                      <p:cBhvr additive="base">
                                        <p:cTn dur="500"/>
                                        <p:tgtEl>
                                          <p:spTgt spid="30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1" st="1"/>
                                            </p:txEl>
                                          </p:spTgt>
                                        </p:tgtEl>
                                        <p:attrNameLst>
                                          <p:attrName>style.visibility</p:attrName>
                                        </p:attrNameLst>
                                      </p:cBhvr>
                                      <p:to>
                                        <p:strVal val="visible"/>
                                      </p:to>
                                    </p:set>
                                    <p:anim calcmode="lin" valueType="num">
                                      <p:cBhvr additive="base">
                                        <p:cTn dur="500"/>
                                        <p:tgtEl>
                                          <p:spTgt spid="309">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2" st="2"/>
                                            </p:txEl>
                                          </p:spTgt>
                                        </p:tgtEl>
                                        <p:attrNameLst>
                                          <p:attrName>style.visibility</p:attrName>
                                        </p:attrNameLst>
                                      </p:cBhvr>
                                      <p:to>
                                        <p:strVal val="visible"/>
                                      </p:to>
                                    </p:set>
                                    <p:anim calcmode="lin" valueType="num">
                                      <p:cBhvr additive="base">
                                        <p:cTn dur="500"/>
                                        <p:tgtEl>
                                          <p:spTgt spid="309">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3" st="3"/>
                                            </p:txEl>
                                          </p:spTgt>
                                        </p:tgtEl>
                                        <p:attrNameLst>
                                          <p:attrName>style.visibility</p:attrName>
                                        </p:attrNameLst>
                                      </p:cBhvr>
                                      <p:to>
                                        <p:strVal val="visible"/>
                                      </p:to>
                                    </p:set>
                                    <p:anim calcmode="lin" valueType="num">
                                      <p:cBhvr additive="base">
                                        <p:cTn dur="500"/>
                                        <p:tgtEl>
                                          <p:spTgt spid="309">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4" st="4"/>
                                            </p:txEl>
                                          </p:spTgt>
                                        </p:tgtEl>
                                        <p:attrNameLst>
                                          <p:attrName>style.visibility</p:attrName>
                                        </p:attrNameLst>
                                      </p:cBhvr>
                                      <p:to>
                                        <p:strVal val="visible"/>
                                      </p:to>
                                    </p:set>
                                    <p:anim calcmode="lin" valueType="num">
                                      <p:cBhvr additive="base">
                                        <p:cTn dur="500"/>
                                        <p:tgtEl>
                                          <p:spTgt spid="309">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5" st="5"/>
                                            </p:txEl>
                                          </p:spTgt>
                                        </p:tgtEl>
                                        <p:attrNameLst>
                                          <p:attrName>style.visibility</p:attrName>
                                        </p:attrNameLst>
                                      </p:cBhvr>
                                      <p:to>
                                        <p:strVal val="visible"/>
                                      </p:to>
                                    </p:set>
                                    <p:anim calcmode="lin" valueType="num">
                                      <p:cBhvr additive="base">
                                        <p:cTn dur="500"/>
                                        <p:tgtEl>
                                          <p:spTgt spid="309">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6" st="6"/>
                                            </p:txEl>
                                          </p:spTgt>
                                        </p:tgtEl>
                                        <p:attrNameLst>
                                          <p:attrName>style.visibility</p:attrName>
                                        </p:attrNameLst>
                                      </p:cBhvr>
                                      <p:to>
                                        <p:strVal val="visible"/>
                                      </p:to>
                                    </p:set>
                                    <p:anim calcmode="lin" valueType="num">
                                      <p:cBhvr additive="base">
                                        <p:cTn dur="500"/>
                                        <p:tgtEl>
                                          <p:spTgt spid="309">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7" st="7"/>
                                            </p:txEl>
                                          </p:spTgt>
                                        </p:tgtEl>
                                        <p:attrNameLst>
                                          <p:attrName>style.visibility</p:attrName>
                                        </p:attrNameLst>
                                      </p:cBhvr>
                                      <p:to>
                                        <p:strVal val="visible"/>
                                      </p:to>
                                    </p:set>
                                    <p:anim calcmode="lin" valueType="num">
                                      <p:cBhvr additive="base">
                                        <p:cTn dur="500"/>
                                        <p:tgtEl>
                                          <p:spTgt spid="309">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8" st="8"/>
                                            </p:txEl>
                                          </p:spTgt>
                                        </p:tgtEl>
                                        <p:attrNameLst>
                                          <p:attrName>style.visibility</p:attrName>
                                        </p:attrNameLst>
                                      </p:cBhvr>
                                      <p:to>
                                        <p:strVal val="visible"/>
                                      </p:to>
                                    </p:set>
                                    <p:anim calcmode="lin" valueType="num">
                                      <p:cBhvr additive="base">
                                        <p:cTn dur="500"/>
                                        <p:tgtEl>
                                          <p:spTgt spid="309">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09">
                                            <p:txEl>
                                              <p:pRg end="9" st="9"/>
                                            </p:txEl>
                                          </p:spTgt>
                                        </p:tgtEl>
                                        <p:attrNameLst>
                                          <p:attrName>style.visibility</p:attrName>
                                        </p:attrNameLst>
                                      </p:cBhvr>
                                      <p:to>
                                        <p:strVal val="visible"/>
                                      </p:to>
                                    </p:set>
                                    <p:anim calcmode="lin" valueType="num">
                                      <p:cBhvr additive="base">
                                        <p:cTn dur="500"/>
                                        <p:tgtEl>
                                          <p:spTgt spid="309">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23"/>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Strategies for Effective  Rural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15" name="Google Shape;315;p23"/>
          <p:cNvSpPr txBox="1"/>
          <p:nvPr>
            <p:ph idx="2" type="body"/>
          </p:nvPr>
        </p:nvSpPr>
        <p:spPr>
          <a:xfrm>
            <a:off x="357158" y="857238"/>
            <a:ext cx="5000660"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AutoNum type="arabicPeriod"/>
            </a:pPr>
            <a:r>
              <a:rPr b="1" lang="en-US" sz="2000">
                <a:solidFill>
                  <a:srgbClr val="7030A0"/>
                </a:solidFill>
              </a:rPr>
              <a:t>Distribution Strategy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0070C0"/>
              </a:buClr>
              <a:buSzPts val="2000"/>
              <a:buFont typeface="Noto Sans Symbols"/>
              <a:buChar char="⮚"/>
            </a:pPr>
            <a:r>
              <a:rPr b="1" lang="en-US" sz="2000">
                <a:solidFill>
                  <a:srgbClr val="0070C0"/>
                </a:solidFill>
              </a:rPr>
              <a:t>Delivery Van </a:t>
            </a:r>
            <a:endParaRPr/>
          </a:p>
          <a:p>
            <a:pPr indent="-330200" lvl="0" marL="457200" rtl="0" algn="l">
              <a:spcBef>
                <a:spcPts val="400"/>
              </a:spcBef>
              <a:spcAft>
                <a:spcPts val="0"/>
              </a:spcAft>
              <a:buClr>
                <a:srgbClr val="3F3F3F"/>
              </a:buClr>
              <a:buSzPts val="2000"/>
              <a:buFont typeface="Noto Sans Symbols"/>
              <a:buNone/>
            </a:pPr>
            <a:r>
              <a:t/>
            </a:r>
            <a:endParaRPr b="1" sz="2000">
              <a:solidFill>
                <a:srgbClr val="0070C0"/>
              </a:solidFill>
            </a:endParaRPr>
          </a:p>
          <a:p>
            <a:pPr indent="-457200" lvl="0" marL="457200" rtl="0" algn="l">
              <a:spcBef>
                <a:spcPts val="400"/>
              </a:spcBef>
              <a:spcAft>
                <a:spcPts val="0"/>
              </a:spcAft>
              <a:buClr>
                <a:srgbClr val="0070C0"/>
              </a:buClr>
              <a:buSzPts val="2000"/>
              <a:buFont typeface="Noto Sans Symbols"/>
              <a:buChar char="⮚"/>
            </a:pPr>
            <a:r>
              <a:rPr b="1" lang="en-US" sz="2000">
                <a:solidFill>
                  <a:srgbClr val="0070C0"/>
                </a:solidFill>
              </a:rPr>
              <a:t>Syndicated Distribution </a:t>
            </a:r>
            <a:endParaRPr sz="2000">
              <a:solidFill>
                <a:srgbClr val="0070C0"/>
              </a:solidFill>
            </a:endParaRPr>
          </a:p>
          <a:p>
            <a:pPr indent="-215900" lvl="0" marL="342900" rtl="0" algn="l">
              <a:lnSpc>
                <a:spcPct val="150000"/>
              </a:lnSpc>
              <a:spcBef>
                <a:spcPts val="400"/>
              </a:spcBef>
              <a:spcAft>
                <a:spcPts val="0"/>
              </a:spcAft>
              <a:buClr>
                <a:srgbClr val="3F3F3F"/>
              </a:buClr>
              <a:buSzPts val="2000"/>
              <a:buFont typeface="Noto Sans Symbols"/>
              <a:buNone/>
            </a:pPr>
            <a:r>
              <a:t/>
            </a:r>
            <a:endParaRPr sz="2000">
              <a:solidFill>
                <a:srgbClr val="0070C0"/>
              </a:solidFill>
            </a:endParaRPr>
          </a:p>
        </p:txBody>
      </p:sp>
      <p:sp>
        <p:nvSpPr>
          <p:cNvPr id="316" name="Google Shape;316;p23"/>
          <p:cNvSpPr/>
          <p:nvPr/>
        </p:nvSpPr>
        <p:spPr>
          <a:xfrm>
            <a:off x="4071934" y="2387084"/>
            <a:ext cx="414340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https://youtu.be/qlGcd_5fyzI</a:t>
            </a:r>
            <a:endParaRPr sz="1800">
              <a:solidFill>
                <a:schemeClr val="dk1"/>
              </a:solidFill>
              <a:latin typeface="Arial"/>
              <a:ea typeface="Arial"/>
              <a:cs typeface="Arial"/>
              <a:sym typeface="Aria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5">
                                            <p:txEl>
                                              <p:pRg end="0" st="0"/>
                                            </p:txEl>
                                          </p:spTgt>
                                        </p:tgtEl>
                                        <p:attrNameLst>
                                          <p:attrName>style.visibility</p:attrName>
                                        </p:attrNameLst>
                                      </p:cBhvr>
                                      <p:to>
                                        <p:strVal val="visible"/>
                                      </p:to>
                                    </p:set>
                                    <p:anim calcmode="lin" valueType="num">
                                      <p:cBhvr additive="base">
                                        <p:cTn dur="500"/>
                                        <p:tgtEl>
                                          <p:spTgt spid="31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5">
                                            <p:txEl>
                                              <p:pRg end="1" st="1"/>
                                            </p:txEl>
                                          </p:spTgt>
                                        </p:tgtEl>
                                        <p:attrNameLst>
                                          <p:attrName>style.visibility</p:attrName>
                                        </p:attrNameLst>
                                      </p:cBhvr>
                                      <p:to>
                                        <p:strVal val="visible"/>
                                      </p:to>
                                    </p:set>
                                    <p:anim calcmode="lin" valueType="num">
                                      <p:cBhvr additive="base">
                                        <p:cTn dur="500"/>
                                        <p:tgtEl>
                                          <p:spTgt spid="31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5">
                                            <p:txEl>
                                              <p:pRg end="2" st="2"/>
                                            </p:txEl>
                                          </p:spTgt>
                                        </p:tgtEl>
                                        <p:attrNameLst>
                                          <p:attrName>style.visibility</p:attrName>
                                        </p:attrNameLst>
                                      </p:cBhvr>
                                      <p:to>
                                        <p:strVal val="visible"/>
                                      </p:to>
                                    </p:set>
                                    <p:anim calcmode="lin" valueType="num">
                                      <p:cBhvr additive="base">
                                        <p:cTn dur="500"/>
                                        <p:tgtEl>
                                          <p:spTgt spid="31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5">
                                            <p:txEl>
                                              <p:pRg end="3" st="3"/>
                                            </p:txEl>
                                          </p:spTgt>
                                        </p:tgtEl>
                                        <p:attrNameLst>
                                          <p:attrName>style.visibility</p:attrName>
                                        </p:attrNameLst>
                                      </p:cBhvr>
                                      <p:to>
                                        <p:strVal val="visible"/>
                                      </p:to>
                                    </p:set>
                                    <p:anim calcmode="lin" valueType="num">
                                      <p:cBhvr additive="base">
                                        <p:cTn dur="500"/>
                                        <p:tgtEl>
                                          <p:spTgt spid="315">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5">
                                            <p:txEl>
                                              <p:pRg end="4" st="4"/>
                                            </p:txEl>
                                          </p:spTgt>
                                        </p:tgtEl>
                                        <p:attrNameLst>
                                          <p:attrName>style.visibility</p:attrName>
                                        </p:attrNameLst>
                                      </p:cBhvr>
                                      <p:to>
                                        <p:strVal val="visible"/>
                                      </p:to>
                                    </p:set>
                                    <p:anim calcmode="lin" valueType="num">
                                      <p:cBhvr additive="base">
                                        <p:cTn dur="500"/>
                                        <p:tgtEl>
                                          <p:spTgt spid="315">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15">
                                            <p:txEl>
                                              <p:pRg end="5" st="5"/>
                                            </p:txEl>
                                          </p:spTgt>
                                        </p:tgtEl>
                                        <p:attrNameLst>
                                          <p:attrName>style.visibility</p:attrName>
                                        </p:attrNameLst>
                                      </p:cBhvr>
                                      <p:to>
                                        <p:strVal val="visible"/>
                                      </p:to>
                                    </p:set>
                                    <p:anim calcmode="lin" valueType="num">
                                      <p:cBhvr additive="base">
                                        <p:cTn dur="500"/>
                                        <p:tgtEl>
                                          <p:spTgt spid="315">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24"/>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Strategies for Effective  Rural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22" name="Google Shape;322;p24"/>
          <p:cNvSpPr txBox="1"/>
          <p:nvPr>
            <p:ph idx="2" type="body"/>
          </p:nvPr>
        </p:nvSpPr>
        <p:spPr>
          <a:xfrm>
            <a:off x="357158" y="857238"/>
            <a:ext cx="5000660"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2. Communication  Strategy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0070C0"/>
              </a:buClr>
              <a:buSzPts val="2000"/>
              <a:buFont typeface="Noto Sans Symbols"/>
              <a:buChar char="⮚"/>
            </a:pPr>
            <a:r>
              <a:rPr b="1" lang="en-US" sz="2000">
                <a:solidFill>
                  <a:srgbClr val="0070C0"/>
                </a:solidFill>
              </a:rPr>
              <a:t>Advertisement</a:t>
            </a:r>
            <a:endParaRPr/>
          </a:p>
          <a:p>
            <a:pPr indent="-457200" lvl="0" marL="457200" rtl="0" algn="l">
              <a:spcBef>
                <a:spcPts val="400"/>
              </a:spcBef>
              <a:spcAft>
                <a:spcPts val="0"/>
              </a:spcAft>
              <a:buClr>
                <a:srgbClr val="0070C0"/>
              </a:buClr>
              <a:buSzPts val="2000"/>
              <a:buFont typeface="Noto Sans Symbols"/>
              <a:buChar char="⮚"/>
            </a:pPr>
            <a:r>
              <a:rPr b="1" lang="en-US" sz="2000">
                <a:solidFill>
                  <a:srgbClr val="0070C0"/>
                </a:solidFill>
              </a:rPr>
              <a:t>Fairs and exhibitions </a:t>
            </a:r>
            <a:endParaRPr/>
          </a:p>
          <a:p>
            <a:pPr indent="-457200" lvl="0" marL="457200" rtl="0" algn="l">
              <a:spcBef>
                <a:spcPts val="400"/>
              </a:spcBef>
              <a:spcAft>
                <a:spcPts val="0"/>
              </a:spcAft>
              <a:buClr>
                <a:srgbClr val="0070C0"/>
              </a:buClr>
              <a:buSzPts val="2000"/>
              <a:buFont typeface="Noto Sans Symbols"/>
              <a:buChar char="⮚"/>
            </a:pPr>
            <a:r>
              <a:rPr b="1" lang="en-US" sz="2000">
                <a:solidFill>
                  <a:srgbClr val="0070C0"/>
                </a:solidFill>
              </a:rPr>
              <a:t>Sponsorship of local events  </a:t>
            </a:r>
            <a:endParaRPr sz="2000">
              <a:solidFill>
                <a:srgbClr val="0070C0"/>
              </a:solidFill>
            </a:endParaRPr>
          </a:p>
          <a:p>
            <a:pPr indent="-215900" lvl="0" marL="342900" rtl="0" algn="l">
              <a:lnSpc>
                <a:spcPct val="150000"/>
              </a:lnSpc>
              <a:spcBef>
                <a:spcPts val="400"/>
              </a:spcBef>
              <a:spcAft>
                <a:spcPts val="0"/>
              </a:spcAft>
              <a:buClr>
                <a:srgbClr val="3F3F3F"/>
              </a:buClr>
              <a:buSzPts val="2000"/>
              <a:buFont typeface="Noto Sans Symbols"/>
              <a:buNone/>
            </a:pPr>
            <a:r>
              <a:t/>
            </a:r>
            <a:endParaRPr sz="2000">
              <a:solidFill>
                <a:srgbClr val="0070C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2">
                                            <p:txEl>
                                              <p:pRg end="0" st="0"/>
                                            </p:txEl>
                                          </p:spTgt>
                                        </p:tgtEl>
                                        <p:attrNameLst>
                                          <p:attrName>style.visibility</p:attrName>
                                        </p:attrNameLst>
                                      </p:cBhvr>
                                      <p:to>
                                        <p:strVal val="visible"/>
                                      </p:to>
                                    </p:set>
                                    <p:anim calcmode="lin" valueType="num">
                                      <p:cBhvr additive="base">
                                        <p:cTn dur="500"/>
                                        <p:tgtEl>
                                          <p:spTgt spid="32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2">
                                            <p:txEl>
                                              <p:pRg end="1" st="1"/>
                                            </p:txEl>
                                          </p:spTgt>
                                        </p:tgtEl>
                                        <p:attrNameLst>
                                          <p:attrName>style.visibility</p:attrName>
                                        </p:attrNameLst>
                                      </p:cBhvr>
                                      <p:to>
                                        <p:strVal val="visible"/>
                                      </p:to>
                                    </p:set>
                                    <p:anim calcmode="lin" valueType="num">
                                      <p:cBhvr additive="base">
                                        <p:cTn dur="500"/>
                                        <p:tgtEl>
                                          <p:spTgt spid="322">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2">
                                            <p:txEl>
                                              <p:pRg end="2" st="2"/>
                                            </p:txEl>
                                          </p:spTgt>
                                        </p:tgtEl>
                                        <p:attrNameLst>
                                          <p:attrName>style.visibility</p:attrName>
                                        </p:attrNameLst>
                                      </p:cBhvr>
                                      <p:to>
                                        <p:strVal val="visible"/>
                                      </p:to>
                                    </p:set>
                                    <p:anim calcmode="lin" valueType="num">
                                      <p:cBhvr additive="base">
                                        <p:cTn dur="500"/>
                                        <p:tgtEl>
                                          <p:spTgt spid="322">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2">
                                            <p:txEl>
                                              <p:pRg end="3" st="3"/>
                                            </p:txEl>
                                          </p:spTgt>
                                        </p:tgtEl>
                                        <p:attrNameLst>
                                          <p:attrName>style.visibility</p:attrName>
                                        </p:attrNameLst>
                                      </p:cBhvr>
                                      <p:to>
                                        <p:strVal val="visible"/>
                                      </p:to>
                                    </p:set>
                                    <p:anim calcmode="lin" valueType="num">
                                      <p:cBhvr additive="base">
                                        <p:cTn dur="500"/>
                                        <p:tgtEl>
                                          <p:spTgt spid="322">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2">
                                            <p:txEl>
                                              <p:pRg end="4" st="4"/>
                                            </p:txEl>
                                          </p:spTgt>
                                        </p:tgtEl>
                                        <p:attrNameLst>
                                          <p:attrName>style.visibility</p:attrName>
                                        </p:attrNameLst>
                                      </p:cBhvr>
                                      <p:to>
                                        <p:strVal val="visible"/>
                                      </p:to>
                                    </p:set>
                                    <p:anim calcmode="lin" valueType="num">
                                      <p:cBhvr additive="base">
                                        <p:cTn dur="500"/>
                                        <p:tgtEl>
                                          <p:spTgt spid="322">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2">
                                            <p:txEl>
                                              <p:pRg end="5" st="5"/>
                                            </p:txEl>
                                          </p:spTgt>
                                        </p:tgtEl>
                                        <p:attrNameLst>
                                          <p:attrName>style.visibility</p:attrName>
                                        </p:attrNameLst>
                                      </p:cBhvr>
                                      <p:to>
                                        <p:strVal val="visible"/>
                                      </p:to>
                                    </p:set>
                                    <p:anim calcmode="lin" valueType="num">
                                      <p:cBhvr additive="base">
                                        <p:cTn dur="500"/>
                                        <p:tgtEl>
                                          <p:spTgt spid="322">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25"/>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Strategies for Effective  Rural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28" name="Google Shape;328;p25"/>
          <p:cNvSpPr txBox="1"/>
          <p:nvPr>
            <p:ph idx="2" type="body"/>
          </p:nvPr>
        </p:nvSpPr>
        <p:spPr>
          <a:xfrm>
            <a:off x="357158" y="857238"/>
            <a:ext cx="5000660"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3. Sales force Management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4. Warehousing Strategy</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5. Village cooperative strategy </a:t>
            </a:r>
            <a:endParaRPr/>
          </a:p>
          <a:p>
            <a:pPr indent="-457200" lvl="0" marL="457200" rtl="0" algn="l">
              <a:spcBef>
                <a:spcPts val="400"/>
              </a:spcBef>
              <a:spcAft>
                <a:spcPts val="0"/>
              </a:spcAft>
              <a:buClr>
                <a:srgbClr val="0070C0"/>
              </a:buClr>
              <a:buSzPts val="2000"/>
              <a:buFont typeface="Noto Sans Symbols"/>
              <a:buChar char="⮚"/>
            </a:pPr>
            <a:r>
              <a:rPr b="1" lang="en-US" sz="2000">
                <a:solidFill>
                  <a:srgbClr val="0070C0"/>
                </a:solidFill>
              </a:rPr>
              <a:t>Purchase directly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8">
                                            <p:txEl>
                                              <p:pRg end="0" st="0"/>
                                            </p:txEl>
                                          </p:spTgt>
                                        </p:tgtEl>
                                        <p:attrNameLst>
                                          <p:attrName>style.visibility</p:attrName>
                                        </p:attrNameLst>
                                      </p:cBhvr>
                                      <p:to>
                                        <p:strVal val="visible"/>
                                      </p:to>
                                    </p:set>
                                    <p:anim calcmode="lin" valueType="num">
                                      <p:cBhvr additive="base">
                                        <p:cTn dur="500"/>
                                        <p:tgtEl>
                                          <p:spTgt spid="32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8">
                                            <p:txEl>
                                              <p:pRg end="1" st="1"/>
                                            </p:txEl>
                                          </p:spTgt>
                                        </p:tgtEl>
                                        <p:attrNameLst>
                                          <p:attrName>style.visibility</p:attrName>
                                        </p:attrNameLst>
                                      </p:cBhvr>
                                      <p:to>
                                        <p:strVal val="visible"/>
                                      </p:to>
                                    </p:set>
                                    <p:anim calcmode="lin" valueType="num">
                                      <p:cBhvr additive="base">
                                        <p:cTn dur="500"/>
                                        <p:tgtEl>
                                          <p:spTgt spid="32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8">
                                            <p:txEl>
                                              <p:pRg end="2" st="2"/>
                                            </p:txEl>
                                          </p:spTgt>
                                        </p:tgtEl>
                                        <p:attrNameLst>
                                          <p:attrName>style.visibility</p:attrName>
                                        </p:attrNameLst>
                                      </p:cBhvr>
                                      <p:to>
                                        <p:strVal val="visible"/>
                                      </p:to>
                                    </p:set>
                                    <p:anim calcmode="lin" valueType="num">
                                      <p:cBhvr additive="base">
                                        <p:cTn dur="500"/>
                                        <p:tgtEl>
                                          <p:spTgt spid="328">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8">
                                            <p:txEl>
                                              <p:pRg end="3" st="3"/>
                                            </p:txEl>
                                          </p:spTgt>
                                        </p:tgtEl>
                                        <p:attrNameLst>
                                          <p:attrName>style.visibility</p:attrName>
                                        </p:attrNameLst>
                                      </p:cBhvr>
                                      <p:to>
                                        <p:strVal val="visible"/>
                                      </p:to>
                                    </p:set>
                                    <p:anim calcmode="lin" valueType="num">
                                      <p:cBhvr additive="base">
                                        <p:cTn dur="500"/>
                                        <p:tgtEl>
                                          <p:spTgt spid="328">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8">
                                            <p:txEl>
                                              <p:pRg end="4" st="4"/>
                                            </p:txEl>
                                          </p:spTgt>
                                        </p:tgtEl>
                                        <p:attrNameLst>
                                          <p:attrName>style.visibility</p:attrName>
                                        </p:attrNameLst>
                                      </p:cBhvr>
                                      <p:to>
                                        <p:strVal val="visible"/>
                                      </p:to>
                                    </p:set>
                                    <p:anim calcmode="lin" valueType="num">
                                      <p:cBhvr additive="base">
                                        <p:cTn dur="500"/>
                                        <p:tgtEl>
                                          <p:spTgt spid="328">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8">
                                            <p:txEl>
                                              <p:pRg end="5" st="5"/>
                                            </p:txEl>
                                          </p:spTgt>
                                        </p:tgtEl>
                                        <p:attrNameLst>
                                          <p:attrName>style.visibility</p:attrName>
                                        </p:attrNameLst>
                                      </p:cBhvr>
                                      <p:to>
                                        <p:strVal val="visible"/>
                                      </p:to>
                                    </p:set>
                                    <p:anim calcmode="lin" valueType="num">
                                      <p:cBhvr additive="base">
                                        <p:cTn dur="500"/>
                                        <p:tgtEl>
                                          <p:spTgt spid="328">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28">
                                            <p:txEl>
                                              <p:pRg end="6" st="6"/>
                                            </p:txEl>
                                          </p:spTgt>
                                        </p:tgtEl>
                                        <p:attrNameLst>
                                          <p:attrName>style.visibility</p:attrName>
                                        </p:attrNameLst>
                                      </p:cBhvr>
                                      <p:to>
                                        <p:strVal val="visible"/>
                                      </p:to>
                                    </p:set>
                                    <p:anim calcmode="lin" valueType="num">
                                      <p:cBhvr additive="base">
                                        <p:cTn dur="500"/>
                                        <p:tgtEl>
                                          <p:spTgt spid="328">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26"/>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Strategies for Effective  Rural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34" name="Google Shape;334;p26"/>
          <p:cNvSpPr txBox="1"/>
          <p:nvPr>
            <p:ph idx="2" type="body"/>
          </p:nvPr>
        </p:nvSpPr>
        <p:spPr>
          <a:xfrm>
            <a:off x="357158" y="857238"/>
            <a:ext cx="5000660"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6. Sales Promotion strategy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Sell on instalment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Offers on local festivals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Free samples or free gifts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7. Pricing Strategy </a:t>
            </a:r>
            <a:endParaRPr/>
          </a:p>
          <a:p>
            <a:pPr indent="-457200" lvl="0" marL="457200" rtl="0" algn="l">
              <a:spcBef>
                <a:spcPts val="400"/>
              </a:spcBef>
              <a:spcAft>
                <a:spcPts val="0"/>
              </a:spcAft>
              <a:buClr>
                <a:srgbClr val="0070C0"/>
              </a:buClr>
              <a:buSzPts val="2000"/>
              <a:buFont typeface="Noto Sans Symbols"/>
              <a:buChar char="⮚"/>
            </a:pPr>
            <a:r>
              <a:rPr b="1" lang="en-US" sz="2000">
                <a:solidFill>
                  <a:srgbClr val="0070C0"/>
                </a:solidFill>
              </a:rPr>
              <a:t>Penetration strategy </a:t>
            </a:r>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4">
                                            <p:txEl>
                                              <p:pRg end="0" st="0"/>
                                            </p:txEl>
                                          </p:spTgt>
                                        </p:tgtEl>
                                        <p:attrNameLst>
                                          <p:attrName>style.visibility</p:attrName>
                                        </p:attrNameLst>
                                      </p:cBhvr>
                                      <p:to>
                                        <p:strVal val="visible"/>
                                      </p:to>
                                    </p:set>
                                    <p:anim calcmode="lin" valueType="num">
                                      <p:cBhvr additive="base">
                                        <p:cTn dur="500"/>
                                        <p:tgtEl>
                                          <p:spTgt spid="33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4">
                                            <p:txEl>
                                              <p:pRg end="1" st="1"/>
                                            </p:txEl>
                                          </p:spTgt>
                                        </p:tgtEl>
                                        <p:attrNameLst>
                                          <p:attrName>style.visibility</p:attrName>
                                        </p:attrNameLst>
                                      </p:cBhvr>
                                      <p:to>
                                        <p:strVal val="visible"/>
                                      </p:to>
                                    </p:set>
                                    <p:anim calcmode="lin" valueType="num">
                                      <p:cBhvr additive="base">
                                        <p:cTn dur="500"/>
                                        <p:tgtEl>
                                          <p:spTgt spid="33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4">
                                            <p:txEl>
                                              <p:pRg end="2" st="2"/>
                                            </p:txEl>
                                          </p:spTgt>
                                        </p:tgtEl>
                                        <p:attrNameLst>
                                          <p:attrName>style.visibility</p:attrName>
                                        </p:attrNameLst>
                                      </p:cBhvr>
                                      <p:to>
                                        <p:strVal val="visible"/>
                                      </p:to>
                                    </p:set>
                                    <p:anim calcmode="lin" valueType="num">
                                      <p:cBhvr additive="base">
                                        <p:cTn dur="500"/>
                                        <p:tgtEl>
                                          <p:spTgt spid="33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4">
                                            <p:txEl>
                                              <p:pRg end="3" st="3"/>
                                            </p:txEl>
                                          </p:spTgt>
                                        </p:tgtEl>
                                        <p:attrNameLst>
                                          <p:attrName>style.visibility</p:attrName>
                                        </p:attrNameLst>
                                      </p:cBhvr>
                                      <p:to>
                                        <p:strVal val="visible"/>
                                      </p:to>
                                    </p:set>
                                    <p:anim calcmode="lin" valueType="num">
                                      <p:cBhvr additive="base">
                                        <p:cTn dur="500"/>
                                        <p:tgtEl>
                                          <p:spTgt spid="33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4">
                                            <p:txEl>
                                              <p:pRg end="4" st="4"/>
                                            </p:txEl>
                                          </p:spTgt>
                                        </p:tgtEl>
                                        <p:attrNameLst>
                                          <p:attrName>style.visibility</p:attrName>
                                        </p:attrNameLst>
                                      </p:cBhvr>
                                      <p:to>
                                        <p:strVal val="visible"/>
                                      </p:to>
                                    </p:set>
                                    <p:anim calcmode="lin" valueType="num">
                                      <p:cBhvr additive="base">
                                        <p:cTn dur="500"/>
                                        <p:tgtEl>
                                          <p:spTgt spid="33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4">
                                            <p:txEl>
                                              <p:pRg end="5" st="5"/>
                                            </p:txEl>
                                          </p:spTgt>
                                        </p:tgtEl>
                                        <p:attrNameLst>
                                          <p:attrName>style.visibility</p:attrName>
                                        </p:attrNameLst>
                                      </p:cBhvr>
                                      <p:to>
                                        <p:strVal val="visible"/>
                                      </p:to>
                                    </p:set>
                                    <p:anim calcmode="lin" valueType="num">
                                      <p:cBhvr additive="base">
                                        <p:cTn dur="500"/>
                                        <p:tgtEl>
                                          <p:spTgt spid="334">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34">
                                            <p:txEl>
                                              <p:pRg end="6" st="6"/>
                                            </p:txEl>
                                          </p:spTgt>
                                        </p:tgtEl>
                                        <p:attrNameLst>
                                          <p:attrName>style.visibility</p:attrName>
                                        </p:attrNameLst>
                                      </p:cBhvr>
                                      <p:to>
                                        <p:strVal val="visible"/>
                                      </p:to>
                                    </p:set>
                                    <p:anim calcmode="lin" valueType="num">
                                      <p:cBhvr additive="base">
                                        <p:cTn dur="500"/>
                                        <p:tgtEl>
                                          <p:spTgt spid="334">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27"/>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Strategies for Effective  Rural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40" name="Google Shape;340;p27"/>
          <p:cNvSpPr txBox="1"/>
          <p:nvPr>
            <p:ph idx="2" type="body"/>
          </p:nvPr>
        </p:nvSpPr>
        <p:spPr>
          <a:xfrm>
            <a:off x="357158" y="857238"/>
            <a:ext cx="5000660"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8. Media Mix strategy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Hoardings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Van publicity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Drama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Lottery / Bus tickets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Puppet shows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9. Product Strategy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Small packets </a:t>
            </a:r>
            <a:endParaRPr/>
          </a:p>
          <a:p>
            <a:pPr indent="-457200" lvl="0" marL="457200" rtl="0" algn="l">
              <a:spcBef>
                <a:spcPts val="360"/>
              </a:spcBef>
              <a:spcAft>
                <a:spcPts val="0"/>
              </a:spcAft>
              <a:buClr>
                <a:srgbClr val="0070C0"/>
              </a:buClr>
              <a:buSzPts val="1800"/>
              <a:buFont typeface="Noto Sans Symbols"/>
              <a:buChar char="⮚"/>
            </a:pPr>
            <a:r>
              <a:rPr b="1" lang="en-US" sz="1800">
                <a:solidFill>
                  <a:srgbClr val="0070C0"/>
                </a:solidFill>
              </a:rPr>
              <a:t>More durable </a:t>
            </a:r>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0" st="0"/>
                                            </p:txEl>
                                          </p:spTgt>
                                        </p:tgtEl>
                                        <p:attrNameLst>
                                          <p:attrName>style.visibility</p:attrName>
                                        </p:attrNameLst>
                                      </p:cBhvr>
                                      <p:to>
                                        <p:strVal val="visible"/>
                                      </p:to>
                                    </p:set>
                                    <p:anim calcmode="lin" valueType="num">
                                      <p:cBhvr additive="base">
                                        <p:cTn dur="500"/>
                                        <p:tgtEl>
                                          <p:spTgt spid="34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1" st="1"/>
                                            </p:txEl>
                                          </p:spTgt>
                                        </p:tgtEl>
                                        <p:attrNameLst>
                                          <p:attrName>style.visibility</p:attrName>
                                        </p:attrNameLst>
                                      </p:cBhvr>
                                      <p:to>
                                        <p:strVal val="visible"/>
                                      </p:to>
                                    </p:set>
                                    <p:anim calcmode="lin" valueType="num">
                                      <p:cBhvr additive="base">
                                        <p:cTn dur="500"/>
                                        <p:tgtEl>
                                          <p:spTgt spid="34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2" st="2"/>
                                            </p:txEl>
                                          </p:spTgt>
                                        </p:tgtEl>
                                        <p:attrNameLst>
                                          <p:attrName>style.visibility</p:attrName>
                                        </p:attrNameLst>
                                      </p:cBhvr>
                                      <p:to>
                                        <p:strVal val="visible"/>
                                      </p:to>
                                    </p:set>
                                    <p:anim calcmode="lin" valueType="num">
                                      <p:cBhvr additive="base">
                                        <p:cTn dur="500"/>
                                        <p:tgtEl>
                                          <p:spTgt spid="34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3" st="3"/>
                                            </p:txEl>
                                          </p:spTgt>
                                        </p:tgtEl>
                                        <p:attrNameLst>
                                          <p:attrName>style.visibility</p:attrName>
                                        </p:attrNameLst>
                                      </p:cBhvr>
                                      <p:to>
                                        <p:strVal val="visible"/>
                                      </p:to>
                                    </p:set>
                                    <p:anim calcmode="lin" valueType="num">
                                      <p:cBhvr additive="base">
                                        <p:cTn dur="500"/>
                                        <p:tgtEl>
                                          <p:spTgt spid="34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4" st="4"/>
                                            </p:txEl>
                                          </p:spTgt>
                                        </p:tgtEl>
                                        <p:attrNameLst>
                                          <p:attrName>style.visibility</p:attrName>
                                        </p:attrNameLst>
                                      </p:cBhvr>
                                      <p:to>
                                        <p:strVal val="visible"/>
                                      </p:to>
                                    </p:set>
                                    <p:anim calcmode="lin" valueType="num">
                                      <p:cBhvr additive="base">
                                        <p:cTn dur="500"/>
                                        <p:tgtEl>
                                          <p:spTgt spid="34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5" st="5"/>
                                            </p:txEl>
                                          </p:spTgt>
                                        </p:tgtEl>
                                        <p:attrNameLst>
                                          <p:attrName>style.visibility</p:attrName>
                                        </p:attrNameLst>
                                      </p:cBhvr>
                                      <p:to>
                                        <p:strVal val="visible"/>
                                      </p:to>
                                    </p:set>
                                    <p:anim calcmode="lin" valueType="num">
                                      <p:cBhvr additive="base">
                                        <p:cTn dur="500"/>
                                        <p:tgtEl>
                                          <p:spTgt spid="34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6" st="6"/>
                                            </p:txEl>
                                          </p:spTgt>
                                        </p:tgtEl>
                                        <p:attrNameLst>
                                          <p:attrName>style.visibility</p:attrName>
                                        </p:attrNameLst>
                                      </p:cBhvr>
                                      <p:to>
                                        <p:strVal val="visible"/>
                                      </p:to>
                                    </p:set>
                                    <p:anim calcmode="lin" valueType="num">
                                      <p:cBhvr additive="base">
                                        <p:cTn dur="500"/>
                                        <p:tgtEl>
                                          <p:spTgt spid="34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7" st="7"/>
                                            </p:txEl>
                                          </p:spTgt>
                                        </p:tgtEl>
                                        <p:attrNameLst>
                                          <p:attrName>style.visibility</p:attrName>
                                        </p:attrNameLst>
                                      </p:cBhvr>
                                      <p:to>
                                        <p:strVal val="visible"/>
                                      </p:to>
                                    </p:set>
                                    <p:anim calcmode="lin" valueType="num">
                                      <p:cBhvr additive="base">
                                        <p:cTn dur="500"/>
                                        <p:tgtEl>
                                          <p:spTgt spid="340">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8" st="8"/>
                                            </p:txEl>
                                          </p:spTgt>
                                        </p:tgtEl>
                                        <p:attrNameLst>
                                          <p:attrName>style.visibility</p:attrName>
                                        </p:attrNameLst>
                                      </p:cBhvr>
                                      <p:to>
                                        <p:strVal val="visible"/>
                                      </p:to>
                                    </p:set>
                                    <p:anim calcmode="lin" valueType="num">
                                      <p:cBhvr additive="base">
                                        <p:cTn dur="500"/>
                                        <p:tgtEl>
                                          <p:spTgt spid="340">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0">
                                            <p:txEl>
                                              <p:pRg end="9" st="9"/>
                                            </p:txEl>
                                          </p:spTgt>
                                        </p:tgtEl>
                                        <p:attrNameLst>
                                          <p:attrName>style.visibility</p:attrName>
                                        </p:attrNameLst>
                                      </p:cBhvr>
                                      <p:to>
                                        <p:strVal val="visible"/>
                                      </p:to>
                                    </p:set>
                                    <p:anim calcmode="lin" valueType="num">
                                      <p:cBhvr additive="base">
                                        <p:cTn dur="500"/>
                                        <p:tgtEl>
                                          <p:spTgt spid="340">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28"/>
          <p:cNvSpPr txBox="1"/>
          <p:nvPr>
            <p:ph idx="1" type="body"/>
          </p:nvPr>
        </p:nvSpPr>
        <p:spPr>
          <a:xfrm>
            <a:off x="142844" y="928676"/>
            <a:ext cx="4500594" cy="3286148"/>
          </a:xfrm>
          <a:prstGeom prst="rect">
            <a:avLst/>
          </a:prstGeom>
          <a:noFill/>
          <a:ln>
            <a:noFill/>
          </a:ln>
        </p:spPr>
        <p:txBody>
          <a:bodyPr anchorCtr="0" anchor="ctr" bIns="45700" lIns="91425" spcFirstLastPara="1" rIns="91425" wrap="square" tIns="45700">
            <a:noAutofit/>
          </a:bodyPr>
          <a:lstStyle/>
          <a:p>
            <a:pPr indent="0" lvl="0" marL="0" rtl="0" algn="l">
              <a:lnSpc>
                <a:spcPct val="150000"/>
              </a:lnSpc>
              <a:spcBef>
                <a:spcPts val="0"/>
              </a:spcBef>
              <a:spcAft>
                <a:spcPts val="0"/>
              </a:spcAft>
              <a:buClr>
                <a:srgbClr val="FF0000"/>
              </a:buClr>
              <a:buSzPts val="4400"/>
              <a:buNone/>
            </a:pPr>
            <a:r>
              <a:rPr lang="en-US" sz="4400">
                <a:solidFill>
                  <a:srgbClr val="FF0000"/>
                </a:solidFill>
              </a:rPr>
              <a:t>Green  </a:t>
            </a:r>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MARKETING</a:t>
            </a:r>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      </a:t>
            </a:r>
            <a:r>
              <a:rPr lang="en-US">
                <a:solidFill>
                  <a:srgbClr val="FF0000"/>
                </a:solidFill>
              </a:rPr>
              <a:t>  </a:t>
            </a:r>
            <a:endParaRPr>
              <a:solidFill>
                <a:srgbClr val="FF000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5">
                                            <p:txEl>
                                              <p:pRg end="0" st="0"/>
                                            </p:txEl>
                                          </p:spTgt>
                                        </p:tgtEl>
                                        <p:attrNameLst>
                                          <p:attrName>style.visibility</p:attrName>
                                        </p:attrNameLst>
                                      </p:cBhvr>
                                      <p:to>
                                        <p:strVal val="visible"/>
                                      </p:to>
                                    </p:set>
                                    <p:anim calcmode="lin" valueType="num">
                                      <p:cBhvr additive="base">
                                        <p:cTn dur="500"/>
                                        <p:tgtEl>
                                          <p:spTgt spid="34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5">
                                            <p:txEl>
                                              <p:pRg end="1" st="1"/>
                                            </p:txEl>
                                          </p:spTgt>
                                        </p:tgtEl>
                                        <p:attrNameLst>
                                          <p:attrName>style.visibility</p:attrName>
                                        </p:attrNameLst>
                                      </p:cBhvr>
                                      <p:to>
                                        <p:strVal val="visible"/>
                                      </p:to>
                                    </p:set>
                                    <p:anim calcmode="lin" valueType="num">
                                      <p:cBhvr additive="base">
                                        <p:cTn dur="500"/>
                                        <p:tgtEl>
                                          <p:spTgt spid="34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45">
                                            <p:txEl>
                                              <p:pRg end="2" st="2"/>
                                            </p:txEl>
                                          </p:spTgt>
                                        </p:tgtEl>
                                        <p:attrNameLst>
                                          <p:attrName>style.visibility</p:attrName>
                                        </p:attrNameLst>
                                      </p:cBhvr>
                                      <p:to>
                                        <p:strVal val="visible"/>
                                      </p:to>
                                    </p:set>
                                    <p:anim calcmode="lin" valueType="num">
                                      <p:cBhvr additive="base">
                                        <p:cTn dur="500"/>
                                        <p:tgtEl>
                                          <p:spTgt spid="34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29"/>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Meaning of Green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51" name="Google Shape;351;p29"/>
          <p:cNvSpPr txBox="1"/>
          <p:nvPr>
            <p:ph idx="2" type="body"/>
          </p:nvPr>
        </p:nvSpPr>
        <p:spPr>
          <a:xfrm>
            <a:off x="0" y="1500180"/>
            <a:ext cx="6286512"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Font typeface="Noto Sans Symbols"/>
              <a:buChar char="✔"/>
            </a:pPr>
            <a:r>
              <a:rPr b="1" lang="en-US" sz="2000">
                <a:solidFill>
                  <a:srgbClr val="7030A0"/>
                </a:solidFill>
              </a:rPr>
              <a:t>Environment friendly business activities</a:t>
            </a:r>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457200" lvl="0" marL="457200" rtl="0" algn="l">
              <a:spcBef>
                <a:spcPts val="400"/>
              </a:spcBef>
              <a:spcAft>
                <a:spcPts val="0"/>
              </a:spcAft>
              <a:buClr>
                <a:srgbClr val="7030A0"/>
              </a:buClr>
              <a:buSzPts val="2000"/>
              <a:buFont typeface="Noto Sans Symbols"/>
              <a:buChar char="✔"/>
            </a:pPr>
            <a:r>
              <a:rPr b="1" lang="en-US" sz="2000">
                <a:solidFill>
                  <a:srgbClr val="7030A0"/>
                </a:solidFill>
              </a:rPr>
              <a:t>Definition </a:t>
            </a:r>
            <a:endParaRPr/>
          </a:p>
          <a:p>
            <a:pPr indent="-457200" lvl="0" marL="457200" rtl="0" algn="l">
              <a:spcBef>
                <a:spcPts val="400"/>
              </a:spcBef>
              <a:spcAft>
                <a:spcPts val="0"/>
              </a:spcAft>
              <a:buClr>
                <a:srgbClr val="7A090E"/>
              </a:buClr>
              <a:buSzPts val="2000"/>
              <a:buNone/>
            </a:pPr>
            <a:r>
              <a:rPr b="1" lang="en-US" sz="2000">
                <a:solidFill>
                  <a:srgbClr val="7A090E"/>
                </a:solidFill>
              </a:rPr>
              <a:t>     According to AMA </a:t>
            </a:r>
            <a:endParaRPr/>
          </a:p>
          <a:p>
            <a:pPr indent="-457200" lvl="0" marL="457200" rtl="0" algn="l">
              <a:spcBef>
                <a:spcPts val="400"/>
              </a:spcBef>
              <a:spcAft>
                <a:spcPts val="0"/>
              </a:spcAft>
              <a:buClr>
                <a:srgbClr val="7030A0"/>
              </a:buClr>
              <a:buSzPts val="2000"/>
              <a:buFont typeface="Noto Sans Symbols"/>
              <a:buChar char="⮚"/>
            </a:pPr>
            <a:r>
              <a:rPr b="1" lang="en-US" sz="2000">
                <a:solidFill>
                  <a:srgbClr val="7030A0"/>
                </a:solidFill>
              </a:rPr>
              <a:t>“Green Marketing is the marketing of products   that are presumed to be  environmentally  safe”</a:t>
            </a:r>
            <a:endParaRPr b="1" sz="2000">
              <a:solidFill>
                <a:srgbClr val="002060"/>
              </a:solidFill>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342900" lvl="0" marL="342900" rtl="0" algn="l">
              <a:lnSpc>
                <a:spcPct val="150000"/>
              </a:lnSpc>
              <a:spcBef>
                <a:spcPts val="360"/>
              </a:spcBef>
              <a:spcAft>
                <a:spcPts val="0"/>
              </a:spcAft>
              <a:buClr>
                <a:srgbClr val="3F3F3F"/>
              </a:buClr>
              <a:buSzPts val="1800"/>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1">
                                            <p:txEl>
                                              <p:pRg end="0" st="0"/>
                                            </p:txEl>
                                          </p:spTgt>
                                        </p:tgtEl>
                                        <p:attrNameLst>
                                          <p:attrName>style.visibility</p:attrName>
                                        </p:attrNameLst>
                                      </p:cBhvr>
                                      <p:to>
                                        <p:strVal val="visible"/>
                                      </p:to>
                                    </p:set>
                                    <p:anim calcmode="lin" valueType="num">
                                      <p:cBhvr additive="base">
                                        <p:cTn dur="500"/>
                                        <p:tgtEl>
                                          <p:spTgt spid="35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1">
                                            <p:txEl>
                                              <p:pRg end="1" st="1"/>
                                            </p:txEl>
                                          </p:spTgt>
                                        </p:tgtEl>
                                        <p:attrNameLst>
                                          <p:attrName>style.visibility</p:attrName>
                                        </p:attrNameLst>
                                      </p:cBhvr>
                                      <p:to>
                                        <p:strVal val="visible"/>
                                      </p:to>
                                    </p:set>
                                    <p:anim calcmode="lin" valueType="num">
                                      <p:cBhvr additive="base">
                                        <p:cTn dur="500"/>
                                        <p:tgtEl>
                                          <p:spTgt spid="35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1">
                                            <p:txEl>
                                              <p:pRg end="2" st="2"/>
                                            </p:txEl>
                                          </p:spTgt>
                                        </p:tgtEl>
                                        <p:attrNameLst>
                                          <p:attrName>style.visibility</p:attrName>
                                        </p:attrNameLst>
                                      </p:cBhvr>
                                      <p:to>
                                        <p:strVal val="visible"/>
                                      </p:to>
                                    </p:set>
                                    <p:anim calcmode="lin" valueType="num">
                                      <p:cBhvr additive="base">
                                        <p:cTn dur="500"/>
                                        <p:tgtEl>
                                          <p:spTgt spid="351">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1">
                                            <p:txEl>
                                              <p:pRg end="3" st="3"/>
                                            </p:txEl>
                                          </p:spTgt>
                                        </p:tgtEl>
                                        <p:attrNameLst>
                                          <p:attrName>style.visibility</p:attrName>
                                        </p:attrNameLst>
                                      </p:cBhvr>
                                      <p:to>
                                        <p:strVal val="visible"/>
                                      </p:to>
                                    </p:set>
                                    <p:anim calcmode="lin" valueType="num">
                                      <p:cBhvr additive="base">
                                        <p:cTn dur="500"/>
                                        <p:tgtEl>
                                          <p:spTgt spid="351">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1">
                                            <p:txEl>
                                              <p:pRg end="4" st="4"/>
                                            </p:txEl>
                                          </p:spTgt>
                                        </p:tgtEl>
                                        <p:attrNameLst>
                                          <p:attrName>style.visibility</p:attrName>
                                        </p:attrNameLst>
                                      </p:cBhvr>
                                      <p:to>
                                        <p:strVal val="visible"/>
                                      </p:to>
                                    </p:set>
                                    <p:anim calcmode="lin" valueType="num">
                                      <p:cBhvr additive="base">
                                        <p:cTn dur="500"/>
                                        <p:tgtEl>
                                          <p:spTgt spid="351">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1">
                                            <p:txEl>
                                              <p:pRg end="5" st="5"/>
                                            </p:txEl>
                                          </p:spTgt>
                                        </p:tgtEl>
                                        <p:attrNameLst>
                                          <p:attrName>style.visibility</p:attrName>
                                        </p:attrNameLst>
                                      </p:cBhvr>
                                      <p:to>
                                        <p:strVal val="visible"/>
                                      </p:to>
                                    </p:set>
                                    <p:anim calcmode="lin" valueType="num">
                                      <p:cBhvr additive="base">
                                        <p:cTn dur="500"/>
                                        <p:tgtEl>
                                          <p:spTgt spid="351">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1">
                                            <p:txEl>
                                              <p:pRg end="6" st="6"/>
                                            </p:txEl>
                                          </p:spTgt>
                                        </p:tgtEl>
                                        <p:attrNameLst>
                                          <p:attrName>style.visibility</p:attrName>
                                        </p:attrNameLst>
                                      </p:cBhvr>
                                      <p:to>
                                        <p:strVal val="visible"/>
                                      </p:to>
                                    </p:set>
                                    <p:anim calcmode="lin" valueType="num">
                                      <p:cBhvr additive="base">
                                        <p:cTn dur="500"/>
                                        <p:tgtEl>
                                          <p:spTgt spid="351">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1">
                                            <p:txEl>
                                              <p:pRg end="7" st="7"/>
                                            </p:txEl>
                                          </p:spTgt>
                                        </p:tgtEl>
                                        <p:attrNameLst>
                                          <p:attrName>style.visibility</p:attrName>
                                        </p:attrNameLst>
                                      </p:cBhvr>
                                      <p:to>
                                        <p:strVal val="visible"/>
                                      </p:to>
                                    </p:set>
                                    <p:anim calcmode="lin" valueType="num">
                                      <p:cBhvr additive="base">
                                        <p:cTn dur="500"/>
                                        <p:tgtEl>
                                          <p:spTgt spid="351">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1">
                                            <p:txEl>
                                              <p:pRg end="8" st="8"/>
                                            </p:txEl>
                                          </p:spTgt>
                                        </p:tgtEl>
                                        <p:attrNameLst>
                                          <p:attrName>style.visibility</p:attrName>
                                        </p:attrNameLst>
                                      </p:cBhvr>
                                      <p:to>
                                        <p:strVal val="visible"/>
                                      </p:to>
                                    </p:set>
                                    <p:anim calcmode="lin" valueType="num">
                                      <p:cBhvr additive="base">
                                        <p:cTn dur="500"/>
                                        <p:tgtEl>
                                          <p:spTgt spid="351">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Consumer Organisation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188" name="Google Shape;188;p3"/>
          <p:cNvSpPr txBox="1"/>
          <p:nvPr>
            <p:ph idx="2" type="body"/>
          </p:nvPr>
        </p:nvSpPr>
        <p:spPr>
          <a:xfrm>
            <a:off x="357158" y="1500180"/>
            <a:ext cx="500066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To protect consumers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Eg. Consumer guidance society of</a:t>
            </a:r>
            <a:endParaRPr/>
          </a:p>
          <a:p>
            <a:pPr indent="-457200" lvl="0" marL="457200" rtl="0" algn="l">
              <a:spcBef>
                <a:spcPts val="400"/>
              </a:spcBef>
              <a:spcAft>
                <a:spcPts val="0"/>
              </a:spcAft>
              <a:buClr>
                <a:srgbClr val="7030A0"/>
              </a:buClr>
              <a:buSzPts val="2000"/>
              <a:buNone/>
            </a:pPr>
            <a:r>
              <a:rPr b="1" lang="en-US" sz="2000">
                <a:solidFill>
                  <a:srgbClr val="7030A0"/>
                </a:solidFill>
              </a:rPr>
              <a:t> India, Voice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342900" lvl="0" marL="342900" rtl="0" algn="l">
              <a:lnSpc>
                <a:spcPct val="150000"/>
              </a:lnSpc>
              <a:spcBef>
                <a:spcPts val="280"/>
              </a:spcBef>
              <a:spcAft>
                <a:spcPts val="0"/>
              </a:spcAft>
              <a:buClr>
                <a:srgbClr val="0070C0"/>
              </a:buClr>
              <a:buSzPts val="1400"/>
              <a:buAutoNum type="arabicPeriod"/>
            </a:pPr>
            <a:r>
              <a:rPr lang="en-US">
                <a:solidFill>
                  <a:srgbClr val="0070C0"/>
                </a:solidFill>
              </a:rPr>
              <a:t>https://youtu.be/_3odZWPQ_A4</a:t>
            </a:r>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pic>
        <p:nvPicPr>
          <p:cNvPr descr="Consumer Organisations and NGOs: Consumer Affairs, Solved Questions" id="189" name="Google Shape;189;p3"/>
          <p:cNvPicPr preferRelativeResize="0"/>
          <p:nvPr/>
        </p:nvPicPr>
        <p:blipFill rotWithShape="1">
          <a:blip r:embed="rId3">
            <a:alphaModFix/>
          </a:blip>
          <a:srcRect b="0" l="0" r="0" t="0"/>
          <a:stretch/>
        </p:blipFill>
        <p:spPr>
          <a:xfrm>
            <a:off x="5143504" y="1500180"/>
            <a:ext cx="4000496" cy="3286131"/>
          </a:xfrm>
          <a:prstGeom prst="rect">
            <a:avLst/>
          </a:prstGeom>
          <a:noFill/>
          <a:ln>
            <a:noFill/>
          </a:ln>
        </p:spPr>
      </p:pic>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xEl>
                                              <p:pRg end="0" st="0"/>
                                            </p:txEl>
                                          </p:spTgt>
                                        </p:tgtEl>
                                        <p:attrNameLst>
                                          <p:attrName>style.visibility</p:attrName>
                                        </p:attrNameLst>
                                      </p:cBhvr>
                                      <p:to>
                                        <p:strVal val="visible"/>
                                      </p:to>
                                    </p:set>
                                    <p:anim calcmode="lin" valueType="num">
                                      <p:cBhvr additive="base">
                                        <p:cTn dur="500"/>
                                        <p:tgtEl>
                                          <p:spTgt spid="18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xEl>
                                              <p:pRg end="1" st="1"/>
                                            </p:txEl>
                                          </p:spTgt>
                                        </p:tgtEl>
                                        <p:attrNameLst>
                                          <p:attrName>style.visibility</p:attrName>
                                        </p:attrNameLst>
                                      </p:cBhvr>
                                      <p:to>
                                        <p:strVal val="visible"/>
                                      </p:to>
                                    </p:set>
                                    <p:anim calcmode="lin" valueType="num">
                                      <p:cBhvr additive="base">
                                        <p:cTn dur="500"/>
                                        <p:tgtEl>
                                          <p:spTgt spid="18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xEl>
                                              <p:pRg end="2" st="2"/>
                                            </p:txEl>
                                          </p:spTgt>
                                        </p:tgtEl>
                                        <p:attrNameLst>
                                          <p:attrName>style.visibility</p:attrName>
                                        </p:attrNameLst>
                                      </p:cBhvr>
                                      <p:to>
                                        <p:strVal val="visible"/>
                                      </p:to>
                                    </p:set>
                                    <p:anim calcmode="lin" valueType="num">
                                      <p:cBhvr additive="base">
                                        <p:cTn dur="500"/>
                                        <p:tgtEl>
                                          <p:spTgt spid="188">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xEl>
                                              <p:pRg end="3" st="3"/>
                                            </p:txEl>
                                          </p:spTgt>
                                        </p:tgtEl>
                                        <p:attrNameLst>
                                          <p:attrName>style.visibility</p:attrName>
                                        </p:attrNameLst>
                                      </p:cBhvr>
                                      <p:to>
                                        <p:strVal val="visible"/>
                                      </p:to>
                                    </p:set>
                                    <p:anim calcmode="lin" valueType="num">
                                      <p:cBhvr additive="base">
                                        <p:cTn dur="500"/>
                                        <p:tgtEl>
                                          <p:spTgt spid="188">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xEl>
                                              <p:pRg end="4" st="4"/>
                                            </p:txEl>
                                          </p:spTgt>
                                        </p:tgtEl>
                                        <p:attrNameLst>
                                          <p:attrName>style.visibility</p:attrName>
                                        </p:attrNameLst>
                                      </p:cBhvr>
                                      <p:to>
                                        <p:strVal val="visible"/>
                                      </p:to>
                                    </p:set>
                                    <p:anim calcmode="lin" valueType="num">
                                      <p:cBhvr additive="base">
                                        <p:cTn dur="500"/>
                                        <p:tgtEl>
                                          <p:spTgt spid="188">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xEl>
                                              <p:pRg end="5" st="5"/>
                                            </p:txEl>
                                          </p:spTgt>
                                        </p:tgtEl>
                                        <p:attrNameLst>
                                          <p:attrName>style.visibility</p:attrName>
                                        </p:attrNameLst>
                                      </p:cBhvr>
                                      <p:to>
                                        <p:strVal val="visible"/>
                                      </p:to>
                                    </p:set>
                                    <p:anim calcmode="lin" valueType="num">
                                      <p:cBhvr additive="base">
                                        <p:cTn dur="500"/>
                                        <p:tgtEl>
                                          <p:spTgt spid="188">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xEl>
                                              <p:pRg end="6" st="6"/>
                                            </p:txEl>
                                          </p:spTgt>
                                        </p:tgtEl>
                                        <p:attrNameLst>
                                          <p:attrName>style.visibility</p:attrName>
                                        </p:attrNameLst>
                                      </p:cBhvr>
                                      <p:to>
                                        <p:strVal val="visible"/>
                                      </p:to>
                                    </p:set>
                                    <p:anim calcmode="lin" valueType="num">
                                      <p:cBhvr additive="base">
                                        <p:cTn dur="500"/>
                                        <p:tgtEl>
                                          <p:spTgt spid="188">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8">
                                            <p:txEl>
                                              <p:pRg end="7" st="7"/>
                                            </p:txEl>
                                          </p:spTgt>
                                        </p:tgtEl>
                                        <p:attrNameLst>
                                          <p:attrName>style.visibility</p:attrName>
                                        </p:attrNameLst>
                                      </p:cBhvr>
                                      <p:to>
                                        <p:strVal val="visible"/>
                                      </p:to>
                                    </p:set>
                                    <p:anim calcmode="lin" valueType="num">
                                      <p:cBhvr additive="base">
                                        <p:cTn dur="500"/>
                                        <p:tgtEl>
                                          <p:spTgt spid="188">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0"/>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200"/>
              <a:buNone/>
            </a:pPr>
            <a:r>
              <a:rPr lang="en-US" sz="3200">
                <a:solidFill>
                  <a:srgbClr val="FF0000"/>
                </a:solidFill>
              </a:rPr>
              <a:t>Contribution to the Growth of Green Marketing           </a:t>
            </a:r>
            <a:endParaRPr sz="3200">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57" name="Google Shape;357;p30"/>
          <p:cNvSpPr txBox="1"/>
          <p:nvPr>
            <p:ph idx="2" type="body"/>
          </p:nvPr>
        </p:nvSpPr>
        <p:spPr>
          <a:xfrm>
            <a:off x="357158" y="857238"/>
            <a:ext cx="5715040"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AutoNum type="arabicPeriod"/>
            </a:pPr>
            <a:r>
              <a:rPr b="1" lang="en-US" sz="2000">
                <a:solidFill>
                  <a:srgbClr val="7030A0"/>
                </a:solidFill>
              </a:rPr>
              <a:t>Undertake R &amp; D to develop eco friendly     products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Adopt anti pollution measures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Recycling waste products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Educating people about benefits of eco     friendly products </a:t>
            </a:r>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7">
                                            <p:txEl>
                                              <p:pRg end="0" st="0"/>
                                            </p:txEl>
                                          </p:spTgt>
                                        </p:tgtEl>
                                        <p:attrNameLst>
                                          <p:attrName>style.visibility</p:attrName>
                                        </p:attrNameLst>
                                      </p:cBhvr>
                                      <p:to>
                                        <p:strVal val="visible"/>
                                      </p:to>
                                    </p:set>
                                    <p:anim calcmode="lin" valueType="num">
                                      <p:cBhvr additive="base">
                                        <p:cTn dur="500"/>
                                        <p:tgtEl>
                                          <p:spTgt spid="357">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7">
                                            <p:txEl>
                                              <p:pRg end="1" st="1"/>
                                            </p:txEl>
                                          </p:spTgt>
                                        </p:tgtEl>
                                        <p:attrNameLst>
                                          <p:attrName>style.visibility</p:attrName>
                                        </p:attrNameLst>
                                      </p:cBhvr>
                                      <p:to>
                                        <p:strVal val="visible"/>
                                      </p:to>
                                    </p:set>
                                    <p:anim calcmode="lin" valueType="num">
                                      <p:cBhvr additive="base">
                                        <p:cTn dur="500"/>
                                        <p:tgtEl>
                                          <p:spTgt spid="357">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7">
                                            <p:txEl>
                                              <p:pRg end="2" st="2"/>
                                            </p:txEl>
                                          </p:spTgt>
                                        </p:tgtEl>
                                        <p:attrNameLst>
                                          <p:attrName>style.visibility</p:attrName>
                                        </p:attrNameLst>
                                      </p:cBhvr>
                                      <p:to>
                                        <p:strVal val="visible"/>
                                      </p:to>
                                    </p:set>
                                    <p:anim calcmode="lin" valueType="num">
                                      <p:cBhvr additive="base">
                                        <p:cTn dur="500"/>
                                        <p:tgtEl>
                                          <p:spTgt spid="357">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7">
                                            <p:txEl>
                                              <p:pRg end="3" st="3"/>
                                            </p:txEl>
                                          </p:spTgt>
                                        </p:tgtEl>
                                        <p:attrNameLst>
                                          <p:attrName>style.visibility</p:attrName>
                                        </p:attrNameLst>
                                      </p:cBhvr>
                                      <p:to>
                                        <p:strVal val="visible"/>
                                      </p:to>
                                    </p:set>
                                    <p:anim calcmode="lin" valueType="num">
                                      <p:cBhvr additive="base">
                                        <p:cTn dur="500"/>
                                        <p:tgtEl>
                                          <p:spTgt spid="357">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7">
                                            <p:txEl>
                                              <p:pRg end="4" st="4"/>
                                            </p:txEl>
                                          </p:spTgt>
                                        </p:tgtEl>
                                        <p:attrNameLst>
                                          <p:attrName>style.visibility</p:attrName>
                                        </p:attrNameLst>
                                      </p:cBhvr>
                                      <p:to>
                                        <p:strVal val="visible"/>
                                      </p:to>
                                    </p:set>
                                    <p:anim calcmode="lin" valueType="num">
                                      <p:cBhvr additive="base">
                                        <p:cTn dur="500"/>
                                        <p:tgtEl>
                                          <p:spTgt spid="357">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7">
                                            <p:txEl>
                                              <p:pRg end="5" st="5"/>
                                            </p:txEl>
                                          </p:spTgt>
                                        </p:tgtEl>
                                        <p:attrNameLst>
                                          <p:attrName>style.visibility</p:attrName>
                                        </p:attrNameLst>
                                      </p:cBhvr>
                                      <p:to>
                                        <p:strVal val="visible"/>
                                      </p:to>
                                    </p:set>
                                    <p:anim calcmode="lin" valueType="num">
                                      <p:cBhvr additive="base">
                                        <p:cTn dur="500"/>
                                        <p:tgtEl>
                                          <p:spTgt spid="357">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57">
                                            <p:txEl>
                                              <p:pRg end="6" st="6"/>
                                            </p:txEl>
                                          </p:spTgt>
                                        </p:tgtEl>
                                        <p:attrNameLst>
                                          <p:attrName>style.visibility</p:attrName>
                                        </p:attrNameLst>
                                      </p:cBhvr>
                                      <p:to>
                                        <p:strVal val="visible"/>
                                      </p:to>
                                    </p:set>
                                    <p:anim calcmode="lin" valueType="num">
                                      <p:cBhvr additive="base">
                                        <p:cTn dur="500"/>
                                        <p:tgtEl>
                                          <p:spTgt spid="357">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31"/>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200"/>
              <a:buNone/>
            </a:pPr>
            <a:r>
              <a:rPr lang="en-US" sz="3200">
                <a:solidFill>
                  <a:srgbClr val="FF0000"/>
                </a:solidFill>
              </a:rPr>
              <a:t>Contribution to the Growth of Green Marketing           </a:t>
            </a:r>
            <a:endParaRPr sz="3200">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63" name="Google Shape;363;p31"/>
          <p:cNvSpPr txBox="1"/>
          <p:nvPr>
            <p:ph idx="2" type="body"/>
          </p:nvPr>
        </p:nvSpPr>
        <p:spPr>
          <a:xfrm>
            <a:off x="357158" y="857238"/>
            <a:ext cx="5857916"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5. Inviting suggestions from employees,          customers, for developing eco friendly      products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6. Encourage people to demand eco friendly     products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3">
                                            <p:txEl>
                                              <p:pRg end="0" st="0"/>
                                            </p:txEl>
                                          </p:spTgt>
                                        </p:tgtEl>
                                        <p:attrNameLst>
                                          <p:attrName>style.visibility</p:attrName>
                                        </p:attrNameLst>
                                      </p:cBhvr>
                                      <p:to>
                                        <p:strVal val="visible"/>
                                      </p:to>
                                    </p:set>
                                    <p:anim calcmode="lin" valueType="num">
                                      <p:cBhvr additive="base">
                                        <p:cTn dur="500"/>
                                        <p:tgtEl>
                                          <p:spTgt spid="3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3">
                                            <p:txEl>
                                              <p:pRg end="1" st="1"/>
                                            </p:txEl>
                                          </p:spTgt>
                                        </p:tgtEl>
                                        <p:attrNameLst>
                                          <p:attrName>style.visibility</p:attrName>
                                        </p:attrNameLst>
                                      </p:cBhvr>
                                      <p:to>
                                        <p:strVal val="visible"/>
                                      </p:to>
                                    </p:set>
                                    <p:anim calcmode="lin" valueType="num">
                                      <p:cBhvr additive="base">
                                        <p:cTn dur="500"/>
                                        <p:tgtEl>
                                          <p:spTgt spid="36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3">
                                            <p:txEl>
                                              <p:pRg end="2" st="2"/>
                                            </p:txEl>
                                          </p:spTgt>
                                        </p:tgtEl>
                                        <p:attrNameLst>
                                          <p:attrName>style.visibility</p:attrName>
                                        </p:attrNameLst>
                                      </p:cBhvr>
                                      <p:to>
                                        <p:strVal val="visible"/>
                                      </p:to>
                                    </p:set>
                                    <p:anim calcmode="lin" valueType="num">
                                      <p:cBhvr additive="base">
                                        <p:cTn dur="500"/>
                                        <p:tgtEl>
                                          <p:spTgt spid="36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3">
                                            <p:txEl>
                                              <p:pRg end="3" st="3"/>
                                            </p:txEl>
                                          </p:spTgt>
                                        </p:tgtEl>
                                        <p:attrNameLst>
                                          <p:attrName>style.visibility</p:attrName>
                                        </p:attrNameLst>
                                      </p:cBhvr>
                                      <p:to>
                                        <p:strVal val="visible"/>
                                      </p:to>
                                    </p:set>
                                    <p:anim calcmode="lin" valueType="num">
                                      <p:cBhvr additive="base">
                                        <p:cTn dur="500"/>
                                        <p:tgtEl>
                                          <p:spTgt spid="363">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2"/>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200"/>
              <a:buNone/>
            </a:pPr>
            <a:r>
              <a:rPr lang="en-US" sz="3200">
                <a:solidFill>
                  <a:srgbClr val="FF0000"/>
                </a:solidFill>
              </a:rPr>
              <a:t>Challenges in selling Green Products            </a:t>
            </a:r>
            <a:endParaRPr sz="3200">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69" name="Google Shape;369;p32"/>
          <p:cNvSpPr txBox="1"/>
          <p:nvPr>
            <p:ph idx="2" type="body"/>
          </p:nvPr>
        </p:nvSpPr>
        <p:spPr>
          <a:xfrm>
            <a:off x="357158" y="857238"/>
            <a:ext cx="5857916"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AutoNum type="arabicPeriod"/>
            </a:pPr>
            <a:r>
              <a:rPr b="1" lang="en-US" sz="2000">
                <a:solidFill>
                  <a:srgbClr val="7030A0"/>
                </a:solidFill>
              </a:rPr>
              <a:t>False safety claim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High price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Not available everywhere           </a:t>
            </a:r>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9">
                                            <p:txEl>
                                              <p:pRg end="0" st="0"/>
                                            </p:txEl>
                                          </p:spTgt>
                                        </p:tgtEl>
                                        <p:attrNameLst>
                                          <p:attrName>style.visibility</p:attrName>
                                        </p:attrNameLst>
                                      </p:cBhvr>
                                      <p:to>
                                        <p:strVal val="visible"/>
                                      </p:to>
                                    </p:set>
                                    <p:anim calcmode="lin" valueType="num">
                                      <p:cBhvr additive="base">
                                        <p:cTn dur="500"/>
                                        <p:tgtEl>
                                          <p:spTgt spid="36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9">
                                            <p:txEl>
                                              <p:pRg end="1" st="1"/>
                                            </p:txEl>
                                          </p:spTgt>
                                        </p:tgtEl>
                                        <p:attrNameLst>
                                          <p:attrName>style.visibility</p:attrName>
                                        </p:attrNameLst>
                                      </p:cBhvr>
                                      <p:to>
                                        <p:strVal val="visible"/>
                                      </p:to>
                                    </p:set>
                                    <p:anim calcmode="lin" valueType="num">
                                      <p:cBhvr additive="base">
                                        <p:cTn dur="500"/>
                                        <p:tgtEl>
                                          <p:spTgt spid="369">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9">
                                            <p:txEl>
                                              <p:pRg end="2" st="2"/>
                                            </p:txEl>
                                          </p:spTgt>
                                        </p:tgtEl>
                                        <p:attrNameLst>
                                          <p:attrName>style.visibility</p:attrName>
                                        </p:attrNameLst>
                                      </p:cBhvr>
                                      <p:to>
                                        <p:strVal val="visible"/>
                                      </p:to>
                                    </p:set>
                                    <p:anim calcmode="lin" valueType="num">
                                      <p:cBhvr additive="base">
                                        <p:cTn dur="500"/>
                                        <p:tgtEl>
                                          <p:spTgt spid="369">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9">
                                            <p:txEl>
                                              <p:pRg end="3" st="3"/>
                                            </p:txEl>
                                          </p:spTgt>
                                        </p:tgtEl>
                                        <p:attrNameLst>
                                          <p:attrName>style.visibility</p:attrName>
                                        </p:attrNameLst>
                                      </p:cBhvr>
                                      <p:to>
                                        <p:strVal val="visible"/>
                                      </p:to>
                                    </p:set>
                                    <p:anim calcmode="lin" valueType="num">
                                      <p:cBhvr additive="base">
                                        <p:cTn dur="500"/>
                                        <p:tgtEl>
                                          <p:spTgt spid="369">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69">
                                            <p:txEl>
                                              <p:pRg end="4" st="4"/>
                                            </p:txEl>
                                          </p:spTgt>
                                        </p:tgtEl>
                                        <p:attrNameLst>
                                          <p:attrName>style.visibility</p:attrName>
                                        </p:attrNameLst>
                                      </p:cBhvr>
                                      <p:to>
                                        <p:strVal val="visible"/>
                                      </p:to>
                                    </p:set>
                                    <p:anim calcmode="lin" valueType="num">
                                      <p:cBhvr additive="base">
                                        <p:cTn dur="500"/>
                                        <p:tgtEl>
                                          <p:spTgt spid="369">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33"/>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200"/>
              <a:buNone/>
            </a:pPr>
            <a:r>
              <a:rPr lang="en-US" sz="3200">
                <a:solidFill>
                  <a:srgbClr val="FF0000"/>
                </a:solidFill>
              </a:rPr>
              <a:t>Importance of  Green Marketing             </a:t>
            </a:r>
            <a:endParaRPr sz="3200">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75" name="Google Shape;375;p33"/>
          <p:cNvSpPr txBox="1"/>
          <p:nvPr>
            <p:ph idx="2" type="body"/>
          </p:nvPr>
        </p:nvSpPr>
        <p:spPr>
          <a:xfrm>
            <a:off x="357158" y="857238"/>
            <a:ext cx="5857916"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AutoNum type="arabicPeriod"/>
            </a:pPr>
            <a:r>
              <a:rPr b="1" lang="en-US" sz="2000">
                <a:solidFill>
                  <a:srgbClr val="7030A0"/>
                </a:solidFill>
              </a:rPr>
              <a:t>Protection of environment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Public Health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Corporate Image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Competitive advantages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5">
                                            <p:txEl>
                                              <p:pRg end="0" st="0"/>
                                            </p:txEl>
                                          </p:spTgt>
                                        </p:tgtEl>
                                        <p:attrNameLst>
                                          <p:attrName>style.visibility</p:attrName>
                                        </p:attrNameLst>
                                      </p:cBhvr>
                                      <p:to>
                                        <p:strVal val="visible"/>
                                      </p:to>
                                    </p:set>
                                    <p:anim calcmode="lin" valueType="num">
                                      <p:cBhvr additive="base">
                                        <p:cTn dur="500"/>
                                        <p:tgtEl>
                                          <p:spTgt spid="37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5">
                                            <p:txEl>
                                              <p:pRg end="1" st="1"/>
                                            </p:txEl>
                                          </p:spTgt>
                                        </p:tgtEl>
                                        <p:attrNameLst>
                                          <p:attrName>style.visibility</p:attrName>
                                        </p:attrNameLst>
                                      </p:cBhvr>
                                      <p:to>
                                        <p:strVal val="visible"/>
                                      </p:to>
                                    </p:set>
                                    <p:anim calcmode="lin" valueType="num">
                                      <p:cBhvr additive="base">
                                        <p:cTn dur="500"/>
                                        <p:tgtEl>
                                          <p:spTgt spid="37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5">
                                            <p:txEl>
                                              <p:pRg end="2" st="2"/>
                                            </p:txEl>
                                          </p:spTgt>
                                        </p:tgtEl>
                                        <p:attrNameLst>
                                          <p:attrName>style.visibility</p:attrName>
                                        </p:attrNameLst>
                                      </p:cBhvr>
                                      <p:to>
                                        <p:strVal val="visible"/>
                                      </p:to>
                                    </p:set>
                                    <p:anim calcmode="lin" valueType="num">
                                      <p:cBhvr additive="base">
                                        <p:cTn dur="500"/>
                                        <p:tgtEl>
                                          <p:spTgt spid="37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5">
                                            <p:txEl>
                                              <p:pRg end="3" st="3"/>
                                            </p:txEl>
                                          </p:spTgt>
                                        </p:tgtEl>
                                        <p:attrNameLst>
                                          <p:attrName>style.visibility</p:attrName>
                                        </p:attrNameLst>
                                      </p:cBhvr>
                                      <p:to>
                                        <p:strVal val="visible"/>
                                      </p:to>
                                    </p:set>
                                    <p:anim calcmode="lin" valueType="num">
                                      <p:cBhvr additive="base">
                                        <p:cTn dur="500"/>
                                        <p:tgtEl>
                                          <p:spTgt spid="375">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5">
                                            <p:txEl>
                                              <p:pRg end="4" st="4"/>
                                            </p:txEl>
                                          </p:spTgt>
                                        </p:tgtEl>
                                        <p:attrNameLst>
                                          <p:attrName>style.visibility</p:attrName>
                                        </p:attrNameLst>
                                      </p:cBhvr>
                                      <p:to>
                                        <p:strVal val="visible"/>
                                      </p:to>
                                    </p:set>
                                    <p:anim calcmode="lin" valueType="num">
                                      <p:cBhvr additive="base">
                                        <p:cTn dur="500"/>
                                        <p:tgtEl>
                                          <p:spTgt spid="375">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5">
                                            <p:txEl>
                                              <p:pRg end="5" st="5"/>
                                            </p:txEl>
                                          </p:spTgt>
                                        </p:tgtEl>
                                        <p:attrNameLst>
                                          <p:attrName>style.visibility</p:attrName>
                                        </p:attrNameLst>
                                      </p:cBhvr>
                                      <p:to>
                                        <p:strVal val="visible"/>
                                      </p:to>
                                    </p:set>
                                    <p:anim calcmode="lin" valueType="num">
                                      <p:cBhvr additive="base">
                                        <p:cTn dur="500"/>
                                        <p:tgtEl>
                                          <p:spTgt spid="375">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5">
                                            <p:txEl>
                                              <p:pRg end="6" st="6"/>
                                            </p:txEl>
                                          </p:spTgt>
                                        </p:tgtEl>
                                        <p:attrNameLst>
                                          <p:attrName>style.visibility</p:attrName>
                                        </p:attrNameLst>
                                      </p:cBhvr>
                                      <p:to>
                                        <p:strVal val="visible"/>
                                      </p:to>
                                    </p:set>
                                    <p:anim calcmode="lin" valueType="num">
                                      <p:cBhvr additive="base">
                                        <p:cTn dur="500"/>
                                        <p:tgtEl>
                                          <p:spTgt spid="375">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75">
                                            <p:txEl>
                                              <p:pRg end="7" st="7"/>
                                            </p:txEl>
                                          </p:spTgt>
                                        </p:tgtEl>
                                        <p:attrNameLst>
                                          <p:attrName>style.visibility</p:attrName>
                                        </p:attrNameLst>
                                      </p:cBhvr>
                                      <p:to>
                                        <p:strVal val="visible"/>
                                      </p:to>
                                    </p:set>
                                    <p:anim calcmode="lin" valueType="num">
                                      <p:cBhvr additive="base">
                                        <p:cTn dur="500"/>
                                        <p:tgtEl>
                                          <p:spTgt spid="375">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34"/>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200"/>
              <a:buNone/>
            </a:pPr>
            <a:r>
              <a:rPr lang="en-US" sz="3200">
                <a:solidFill>
                  <a:srgbClr val="FF0000"/>
                </a:solidFill>
              </a:rPr>
              <a:t>Importance of  Green Marketing             </a:t>
            </a:r>
            <a:endParaRPr sz="3200">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81" name="Google Shape;381;p34"/>
          <p:cNvSpPr txBox="1"/>
          <p:nvPr>
            <p:ph idx="2" type="body"/>
          </p:nvPr>
        </p:nvSpPr>
        <p:spPr>
          <a:xfrm>
            <a:off x="357158" y="857238"/>
            <a:ext cx="5857916"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5. Education of customers</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6. Responsible Corporate citizen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7. Influence consumer behaviour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1">
                                            <p:txEl>
                                              <p:pRg end="0" st="0"/>
                                            </p:txEl>
                                          </p:spTgt>
                                        </p:tgtEl>
                                        <p:attrNameLst>
                                          <p:attrName>style.visibility</p:attrName>
                                        </p:attrNameLst>
                                      </p:cBhvr>
                                      <p:to>
                                        <p:strVal val="visible"/>
                                      </p:to>
                                    </p:set>
                                    <p:anim calcmode="lin" valueType="num">
                                      <p:cBhvr additive="base">
                                        <p:cTn dur="500"/>
                                        <p:tgtEl>
                                          <p:spTgt spid="38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1">
                                            <p:txEl>
                                              <p:pRg end="1" st="1"/>
                                            </p:txEl>
                                          </p:spTgt>
                                        </p:tgtEl>
                                        <p:attrNameLst>
                                          <p:attrName>style.visibility</p:attrName>
                                        </p:attrNameLst>
                                      </p:cBhvr>
                                      <p:to>
                                        <p:strVal val="visible"/>
                                      </p:to>
                                    </p:set>
                                    <p:anim calcmode="lin" valueType="num">
                                      <p:cBhvr additive="base">
                                        <p:cTn dur="500"/>
                                        <p:tgtEl>
                                          <p:spTgt spid="38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1">
                                            <p:txEl>
                                              <p:pRg end="2" st="2"/>
                                            </p:txEl>
                                          </p:spTgt>
                                        </p:tgtEl>
                                        <p:attrNameLst>
                                          <p:attrName>style.visibility</p:attrName>
                                        </p:attrNameLst>
                                      </p:cBhvr>
                                      <p:to>
                                        <p:strVal val="visible"/>
                                      </p:to>
                                    </p:set>
                                    <p:anim calcmode="lin" valueType="num">
                                      <p:cBhvr additive="base">
                                        <p:cTn dur="500"/>
                                        <p:tgtEl>
                                          <p:spTgt spid="381">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1">
                                            <p:txEl>
                                              <p:pRg end="3" st="3"/>
                                            </p:txEl>
                                          </p:spTgt>
                                        </p:tgtEl>
                                        <p:attrNameLst>
                                          <p:attrName>style.visibility</p:attrName>
                                        </p:attrNameLst>
                                      </p:cBhvr>
                                      <p:to>
                                        <p:strVal val="visible"/>
                                      </p:to>
                                    </p:set>
                                    <p:anim calcmode="lin" valueType="num">
                                      <p:cBhvr additive="base">
                                        <p:cTn dur="500"/>
                                        <p:tgtEl>
                                          <p:spTgt spid="381">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1">
                                            <p:txEl>
                                              <p:pRg end="4" st="4"/>
                                            </p:txEl>
                                          </p:spTgt>
                                        </p:tgtEl>
                                        <p:attrNameLst>
                                          <p:attrName>style.visibility</p:attrName>
                                        </p:attrNameLst>
                                      </p:cBhvr>
                                      <p:to>
                                        <p:strVal val="visible"/>
                                      </p:to>
                                    </p:set>
                                    <p:anim calcmode="lin" valueType="num">
                                      <p:cBhvr additive="base">
                                        <p:cTn dur="500"/>
                                        <p:tgtEl>
                                          <p:spTgt spid="381">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81">
                                            <p:txEl>
                                              <p:pRg end="5" st="5"/>
                                            </p:txEl>
                                          </p:spTgt>
                                        </p:tgtEl>
                                        <p:attrNameLst>
                                          <p:attrName>style.visibility</p:attrName>
                                        </p:attrNameLst>
                                      </p:cBhvr>
                                      <p:to>
                                        <p:strVal val="visible"/>
                                      </p:to>
                                    </p:set>
                                    <p:anim calcmode="lin" valueType="num">
                                      <p:cBhvr additive="base">
                                        <p:cTn dur="500"/>
                                        <p:tgtEl>
                                          <p:spTgt spid="381">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35"/>
          <p:cNvSpPr txBox="1"/>
          <p:nvPr>
            <p:ph idx="1" type="body"/>
          </p:nvPr>
        </p:nvSpPr>
        <p:spPr>
          <a:xfrm>
            <a:off x="0" y="500048"/>
            <a:ext cx="9144000" cy="264320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200"/>
              <a:buNone/>
            </a:pPr>
            <a:r>
              <a:rPr b="1" lang="en-US" sz="3200">
                <a:solidFill>
                  <a:srgbClr val="FF0000"/>
                </a:solidFill>
              </a:rPr>
              <a:t>Case study on Orchid hotel              </a:t>
            </a:r>
            <a:endParaRPr b="1" sz="3200">
              <a:solidFill>
                <a:srgbClr val="FF0000"/>
              </a:solidFill>
            </a:endParaRPr>
          </a:p>
          <a:p>
            <a:pPr indent="0" lvl="0" marL="0" rtl="0" algn="ctr">
              <a:spcBef>
                <a:spcPts val="720"/>
              </a:spcBef>
              <a:spcAft>
                <a:spcPts val="0"/>
              </a:spcAft>
              <a:buClr>
                <a:srgbClr val="FF0000"/>
              </a:buClr>
              <a:buSzPts val="3600"/>
              <a:buNone/>
            </a:pPr>
            <a:r>
              <a:rPr b="1" lang="en-US">
                <a:solidFill>
                  <a:srgbClr val="FF0000"/>
                </a:solidFill>
              </a:rPr>
              <a:t>      </a:t>
            </a:r>
            <a:endParaRPr b="1">
              <a:solidFill>
                <a:srgbClr val="FF0000"/>
              </a:solidFill>
            </a:endParaRPr>
          </a:p>
        </p:txBody>
      </p:sp>
    </p:spTree>
  </p:cSld>
  <p:clrMapOvr>
    <a:masterClrMapping/>
  </p:clrMapOvr>
  <p:transition>
    <p:wheel spokes="8"/>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36"/>
          <p:cNvSpPr txBox="1"/>
          <p:nvPr>
            <p:ph idx="1" type="body"/>
          </p:nvPr>
        </p:nvSpPr>
        <p:spPr>
          <a:xfrm>
            <a:off x="142844" y="928676"/>
            <a:ext cx="4500594" cy="3286148"/>
          </a:xfrm>
          <a:prstGeom prst="rect">
            <a:avLst/>
          </a:prstGeom>
          <a:noFill/>
          <a:ln>
            <a:noFill/>
          </a:ln>
        </p:spPr>
        <p:txBody>
          <a:bodyPr anchorCtr="0" anchor="ctr" bIns="45700" lIns="91425" spcFirstLastPara="1" rIns="91425" wrap="square" tIns="45700">
            <a:noAutofit/>
          </a:bodyPr>
          <a:lstStyle/>
          <a:p>
            <a:pPr indent="0" lvl="0" marL="0" rtl="0" algn="l">
              <a:lnSpc>
                <a:spcPct val="150000"/>
              </a:lnSpc>
              <a:spcBef>
                <a:spcPts val="0"/>
              </a:spcBef>
              <a:spcAft>
                <a:spcPts val="0"/>
              </a:spcAft>
              <a:buClr>
                <a:srgbClr val="FF0000"/>
              </a:buClr>
              <a:buSzPts val="4400"/>
              <a:buNone/>
            </a:pPr>
            <a:r>
              <a:rPr lang="en-US" sz="4400">
                <a:solidFill>
                  <a:srgbClr val="FF0000"/>
                </a:solidFill>
              </a:rPr>
              <a:t>Digital   </a:t>
            </a:r>
            <a:endParaRPr sz="4400">
              <a:solidFill>
                <a:srgbClr val="FF0000"/>
              </a:solidFill>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MARKETING</a:t>
            </a:r>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      </a:t>
            </a:r>
            <a:r>
              <a:rPr lang="en-US">
                <a:solidFill>
                  <a:srgbClr val="FF0000"/>
                </a:solidFill>
              </a:rPr>
              <a:t>  </a:t>
            </a:r>
            <a:endParaRPr>
              <a:solidFill>
                <a:srgbClr val="FF000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1">
                                            <p:txEl>
                                              <p:pRg end="0" st="0"/>
                                            </p:txEl>
                                          </p:spTgt>
                                        </p:tgtEl>
                                        <p:attrNameLst>
                                          <p:attrName>style.visibility</p:attrName>
                                        </p:attrNameLst>
                                      </p:cBhvr>
                                      <p:to>
                                        <p:strVal val="visible"/>
                                      </p:to>
                                    </p:set>
                                    <p:anim calcmode="lin" valueType="num">
                                      <p:cBhvr additive="base">
                                        <p:cTn dur="500"/>
                                        <p:tgtEl>
                                          <p:spTgt spid="39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1">
                                            <p:txEl>
                                              <p:pRg end="1" st="1"/>
                                            </p:txEl>
                                          </p:spTgt>
                                        </p:tgtEl>
                                        <p:attrNameLst>
                                          <p:attrName>style.visibility</p:attrName>
                                        </p:attrNameLst>
                                      </p:cBhvr>
                                      <p:to>
                                        <p:strVal val="visible"/>
                                      </p:to>
                                    </p:set>
                                    <p:anim calcmode="lin" valueType="num">
                                      <p:cBhvr additive="base">
                                        <p:cTn dur="500"/>
                                        <p:tgtEl>
                                          <p:spTgt spid="39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1">
                                            <p:txEl>
                                              <p:pRg end="2" st="2"/>
                                            </p:txEl>
                                          </p:spTgt>
                                        </p:tgtEl>
                                        <p:attrNameLst>
                                          <p:attrName>style.visibility</p:attrName>
                                        </p:attrNameLst>
                                      </p:cBhvr>
                                      <p:to>
                                        <p:strVal val="visible"/>
                                      </p:to>
                                    </p:set>
                                    <p:anim calcmode="lin" valueType="num">
                                      <p:cBhvr additive="base">
                                        <p:cTn dur="500"/>
                                        <p:tgtEl>
                                          <p:spTgt spid="391">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37"/>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Meaning of Digital Marketing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397" name="Google Shape;397;p37"/>
          <p:cNvSpPr txBox="1"/>
          <p:nvPr>
            <p:ph idx="2" type="body"/>
          </p:nvPr>
        </p:nvSpPr>
        <p:spPr>
          <a:xfrm>
            <a:off x="0" y="1500180"/>
            <a:ext cx="6286512"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Font typeface="Noto Sans Symbols"/>
              <a:buChar char="✔"/>
            </a:pPr>
            <a:r>
              <a:rPr b="1" lang="en-US" sz="2000">
                <a:solidFill>
                  <a:srgbClr val="7030A0"/>
                </a:solidFill>
              </a:rPr>
              <a:t> Use of electronic device for marketing of        goods and services </a:t>
            </a:r>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457200" lvl="0" marL="457200" rtl="0" algn="l">
              <a:spcBef>
                <a:spcPts val="400"/>
              </a:spcBef>
              <a:spcAft>
                <a:spcPts val="0"/>
              </a:spcAft>
              <a:buClr>
                <a:srgbClr val="7030A0"/>
              </a:buClr>
              <a:buSzPts val="2000"/>
              <a:buFont typeface="Noto Sans Symbols"/>
              <a:buChar char="✔"/>
            </a:pPr>
            <a:r>
              <a:rPr b="1" lang="en-US" sz="2000">
                <a:solidFill>
                  <a:srgbClr val="7030A0"/>
                </a:solidFill>
              </a:rPr>
              <a:t>Use of computers, tablets, Smartphone etc. </a:t>
            </a:r>
            <a:endParaRPr b="1" sz="2000">
              <a:solidFill>
                <a:srgbClr val="7030A0"/>
              </a:solidFill>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342900" lvl="0" marL="342900" rtl="0" algn="l">
              <a:lnSpc>
                <a:spcPct val="150000"/>
              </a:lnSpc>
              <a:spcBef>
                <a:spcPts val="360"/>
              </a:spcBef>
              <a:spcAft>
                <a:spcPts val="0"/>
              </a:spcAft>
              <a:buClr>
                <a:srgbClr val="3F3F3F"/>
              </a:buClr>
              <a:buSzPts val="1800"/>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7">
                                            <p:txEl>
                                              <p:pRg end="0" st="0"/>
                                            </p:txEl>
                                          </p:spTgt>
                                        </p:tgtEl>
                                        <p:attrNameLst>
                                          <p:attrName>style.visibility</p:attrName>
                                        </p:attrNameLst>
                                      </p:cBhvr>
                                      <p:to>
                                        <p:strVal val="visible"/>
                                      </p:to>
                                    </p:set>
                                    <p:anim calcmode="lin" valueType="num">
                                      <p:cBhvr additive="base">
                                        <p:cTn dur="500"/>
                                        <p:tgtEl>
                                          <p:spTgt spid="397">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7">
                                            <p:txEl>
                                              <p:pRg end="1" st="1"/>
                                            </p:txEl>
                                          </p:spTgt>
                                        </p:tgtEl>
                                        <p:attrNameLst>
                                          <p:attrName>style.visibility</p:attrName>
                                        </p:attrNameLst>
                                      </p:cBhvr>
                                      <p:to>
                                        <p:strVal val="visible"/>
                                      </p:to>
                                    </p:set>
                                    <p:anim calcmode="lin" valueType="num">
                                      <p:cBhvr additive="base">
                                        <p:cTn dur="500"/>
                                        <p:tgtEl>
                                          <p:spTgt spid="397">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7">
                                            <p:txEl>
                                              <p:pRg end="2" st="2"/>
                                            </p:txEl>
                                          </p:spTgt>
                                        </p:tgtEl>
                                        <p:attrNameLst>
                                          <p:attrName>style.visibility</p:attrName>
                                        </p:attrNameLst>
                                      </p:cBhvr>
                                      <p:to>
                                        <p:strVal val="visible"/>
                                      </p:to>
                                    </p:set>
                                    <p:anim calcmode="lin" valueType="num">
                                      <p:cBhvr additive="base">
                                        <p:cTn dur="500"/>
                                        <p:tgtEl>
                                          <p:spTgt spid="397">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7">
                                            <p:txEl>
                                              <p:pRg end="3" st="3"/>
                                            </p:txEl>
                                          </p:spTgt>
                                        </p:tgtEl>
                                        <p:attrNameLst>
                                          <p:attrName>style.visibility</p:attrName>
                                        </p:attrNameLst>
                                      </p:cBhvr>
                                      <p:to>
                                        <p:strVal val="visible"/>
                                      </p:to>
                                    </p:set>
                                    <p:anim calcmode="lin" valueType="num">
                                      <p:cBhvr additive="base">
                                        <p:cTn dur="500"/>
                                        <p:tgtEl>
                                          <p:spTgt spid="397">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7">
                                            <p:txEl>
                                              <p:pRg end="4" st="4"/>
                                            </p:txEl>
                                          </p:spTgt>
                                        </p:tgtEl>
                                        <p:attrNameLst>
                                          <p:attrName>style.visibility</p:attrName>
                                        </p:attrNameLst>
                                      </p:cBhvr>
                                      <p:to>
                                        <p:strVal val="visible"/>
                                      </p:to>
                                    </p:set>
                                    <p:anim calcmode="lin" valueType="num">
                                      <p:cBhvr additive="base">
                                        <p:cTn dur="500"/>
                                        <p:tgtEl>
                                          <p:spTgt spid="397">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7">
                                            <p:txEl>
                                              <p:pRg end="5" st="5"/>
                                            </p:txEl>
                                          </p:spTgt>
                                        </p:tgtEl>
                                        <p:attrNameLst>
                                          <p:attrName>style.visibility</p:attrName>
                                        </p:attrNameLst>
                                      </p:cBhvr>
                                      <p:to>
                                        <p:strVal val="visible"/>
                                      </p:to>
                                    </p:set>
                                    <p:anim calcmode="lin" valueType="num">
                                      <p:cBhvr additive="base">
                                        <p:cTn dur="500"/>
                                        <p:tgtEl>
                                          <p:spTgt spid="397">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7">
                                            <p:txEl>
                                              <p:pRg end="6" st="6"/>
                                            </p:txEl>
                                          </p:spTgt>
                                        </p:tgtEl>
                                        <p:attrNameLst>
                                          <p:attrName>style.visibility</p:attrName>
                                        </p:attrNameLst>
                                      </p:cBhvr>
                                      <p:to>
                                        <p:strVal val="visible"/>
                                      </p:to>
                                    </p:set>
                                    <p:anim calcmode="lin" valueType="num">
                                      <p:cBhvr additive="base">
                                        <p:cTn dur="500"/>
                                        <p:tgtEl>
                                          <p:spTgt spid="397">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397">
                                            <p:txEl>
                                              <p:pRg end="7" st="7"/>
                                            </p:txEl>
                                          </p:spTgt>
                                        </p:tgtEl>
                                        <p:attrNameLst>
                                          <p:attrName>style.visibility</p:attrName>
                                        </p:attrNameLst>
                                      </p:cBhvr>
                                      <p:to>
                                        <p:strVal val="visible"/>
                                      </p:to>
                                    </p:set>
                                    <p:anim calcmode="lin" valueType="num">
                                      <p:cBhvr additive="base">
                                        <p:cTn dur="500"/>
                                        <p:tgtEl>
                                          <p:spTgt spid="397">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38"/>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200"/>
              <a:buNone/>
            </a:pPr>
            <a:r>
              <a:rPr lang="en-US" sz="3200">
                <a:solidFill>
                  <a:srgbClr val="FF0000"/>
                </a:solidFill>
              </a:rPr>
              <a:t>Form  of  Digital  Marketing             </a:t>
            </a:r>
            <a:endParaRPr sz="3200">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403" name="Google Shape;403;p38"/>
          <p:cNvSpPr txBox="1"/>
          <p:nvPr>
            <p:ph idx="2" type="body"/>
          </p:nvPr>
        </p:nvSpPr>
        <p:spPr>
          <a:xfrm>
            <a:off x="357158" y="857238"/>
            <a:ext cx="5857916"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AutoNum type="arabicPeriod"/>
            </a:pPr>
            <a:r>
              <a:rPr b="1" lang="en-US" sz="2000">
                <a:solidFill>
                  <a:srgbClr val="7030A0"/>
                </a:solidFill>
              </a:rPr>
              <a:t>Internet Marketing </a:t>
            </a:r>
            <a:endParaRPr/>
          </a:p>
          <a:p>
            <a:pPr indent="-457200" lvl="0" marL="457200" rtl="0" algn="l">
              <a:spcBef>
                <a:spcPts val="360"/>
              </a:spcBef>
              <a:spcAft>
                <a:spcPts val="0"/>
              </a:spcAft>
              <a:buClr>
                <a:srgbClr val="7A090E"/>
              </a:buClr>
              <a:buSzPts val="1800"/>
              <a:buFont typeface="Noto Sans Symbols"/>
              <a:buChar char="⮚"/>
            </a:pPr>
            <a:r>
              <a:rPr b="1" lang="en-US" sz="1800">
                <a:solidFill>
                  <a:srgbClr val="7A090E"/>
                </a:solidFill>
              </a:rPr>
              <a:t>B2B </a:t>
            </a:r>
            <a:endParaRPr/>
          </a:p>
          <a:p>
            <a:pPr indent="-457200" lvl="0" marL="457200" rtl="0" algn="l">
              <a:spcBef>
                <a:spcPts val="360"/>
              </a:spcBef>
              <a:spcAft>
                <a:spcPts val="0"/>
              </a:spcAft>
              <a:buClr>
                <a:srgbClr val="7A090E"/>
              </a:buClr>
              <a:buSzPts val="1800"/>
              <a:buFont typeface="Noto Sans Symbols"/>
              <a:buChar char="⮚"/>
            </a:pPr>
            <a:r>
              <a:rPr b="1" lang="en-US" sz="1800">
                <a:solidFill>
                  <a:srgbClr val="7A090E"/>
                </a:solidFill>
              </a:rPr>
              <a:t>B2C</a:t>
            </a:r>
            <a:endParaRPr/>
          </a:p>
          <a:p>
            <a:pPr indent="-457200" lvl="0" marL="457200" rtl="0" algn="l">
              <a:spcBef>
                <a:spcPts val="360"/>
              </a:spcBef>
              <a:spcAft>
                <a:spcPts val="0"/>
              </a:spcAft>
              <a:buClr>
                <a:srgbClr val="7A090E"/>
              </a:buClr>
              <a:buSzPts val="1800"/>
              <a:buFont typeface="Noto Sans Symbols"/>
              <a:buChar char="⮚"/>
            </a:pPr>
            <a:r>
              <a:rPr b="1" lang="en-US" sz="1800">
                <a:solidFill>
                  <a:srgbClr val="7A090E"/>
                </a:solidFill>
              </a:rPr>
              <a:t>C2C </a:t>
            </a:r>
            <a:endParaRPr/>
          </a:p>
          <a:p>
            <a:pPr indent="-457200" lvl="0" marL="457200" rtl="0" algn="l">
              <a:spcBef>
                <a:spcPts val="360"/>
              </a:spcBef>
              <a:spcAft>
                <a:spcPts val="0"/>
              </a:spcAft>
              <a:buClr>
                <a:srgbClr val="3F3F3F"/>
              </a:buClr>
              <a:buSzPts val="1800"/>
              <a:buNone/>
            </a:pPr>
            <a:r>
              <a:t/>
            </a:r>
            <a:endParaRPr b="1" sz="1800">
              <a:solidFill>
                <a:srgbClr val="7A090E"/>
              </a:solidFill>
            </a:endParaRPr>
          </a:p>
          <a:p>
            <a:pPr indent="-457200" lvl="0" marL="457200" rtl="0" algn="l">
              <a:spcBef>
                <a:spcPts val="400"/>
              </a:spcBef>
              <a:spcAft>
                <a:spcPts val="0"/>
              </a:spcAft>
              <a:buClr>
                <a:srgbClr val="7030A0"/>
              </a:buClr>
              <a:buSzPts val="2000"/>
              <a:buNone/>
            </a:pPr>
            <a:r>
              <a:rPr b="1" lang="en-US" sz="2000">
                <a:solidFill>
                  <a:srgbClr val="7030A0"/>
                </a:solidFill>
              </a:rPr>
              <a:t>2. Social media Marketing </a:t>
            </a:r>
            <a:endParaRPr/>
          </a:p>
          <a:p>
            <a:pPr indent="-457200" lvl="0" marL="457200" rtl="0" algn="l">
              <a:spcBef>
                <a:spcPts val="360"/>
              </a:spcBef>
              <a:spcAft>
                <a:spcPts val="0"/>
              </a:spcAft>
              <a:buClr>
                <a:srgbClr val="7A090E"/>
              </a:buClr>
              <a:buSzPts val="1800"/>
              <a:buNone/>
            </a:pPr>
            <a:r>
              <a:rPr b="1" lang="en-US" sz="1800">
                <a:solidFill>
                  <a:srgbClr val="7A090E"/>
                </a:solidFill>
              </a:rPr>
              <a:t>Twitter, Facebook, Whatsapp</a:t>
            </a:r>
            <a:endParaRPr b="1" sz="1800">
              <a:solidFill>
                <a:srgbClr val="7A090E"/>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3">
                                            <p:txEl>
                                              <p:pRg end="0" st="0"/>
                                            </p:txEl>
                                          </p:spTgt>
                                        </p:tgtEl>
                                        <p:attrNameLst>
                                          <p:attrName>style.visibility</p:attrName>
                                        </p:attrNameLst>
                                      </p:cBhvr>
                                      <p:to>
                                        <p:strVal val="visible"/>
                                      </p:to>
                                    </p:set>
                                    <p:anim calcmode="lin" valueType="num">
                                      <p:cBhvr additive="base">
                                        <p:cTn dur="500"/>
                                        <p:tgtEl>
                                          <p:spTgt spid="40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3">
                                            <p:txEl>
                                              <p:pRg end="1" st="1"/>
                                            </p:txEl>
                                          </p:spTgt>
                                        </p:tgtEl>
                                        <p:attrNameLst>
                                          <p:attrName>style.visibility</p:attrName>
                                        </p:attrNameLst>
                                      </p:cBhvr>
                                      <p:to>
                                        <p:strVal val="visible"/>
                                      </p:to>
                                    </p:set>
                                    <p:anim calcmode="lin" valueType="num">
                                      <p:cBhvr additive="base">
                                        <p:cTn dur="500"/>
                                        <p:tgtEl>
                                          <p:spTgt spid="40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3">
                                            <p:txEl>
                                              <p:pRg end="2" st="2"/>
                                            </p:txEl>
                                          </p:spTgt>
                                        </p:tgtEl>
                                        <p:attrNameLst>
                                          <p:attrName>style.visibility</p:attrName>
                                        </p:attrNameLst>
                                      </p:cBhvr>
                                      <p:to>
                                        <p:strVal val="visible"/>
                                      </p:to>
                                    </p:set>
                                    <p:anim calcmode="lin" valueType="num">
                                      <p:cBhvr additive="base">
                                        <p:cTn dur="500"/>
                                        <p:tgtEl>
                                          <p:spTgt spid="40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3">
                                            <p:txEl>
                                              <p:pRg end="3" st="3"/>
                                            </p:txEl>
                                          </p:spTgt>
                                        </p:tgtEl>
                                        <p:attrNameLst>
                                          <p:attrName>style.visibility</p:attrName>
                                        </p:attrNameLst>
                                      </p:cBhvr>
                                      <p:to>
                                        <p:strVal val="visible"/>
                                      </p:to>
                                    </p:set>
                                    <p:anim calcmode="lin" valueType="num">
                                      <p:cBhvr additive="base">
                                        <p:cTn dur="500"/>
                                        <p:tgtEl>
                                          <p:spTgt spid="403">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3">
                                            <p:txEl>
                                              <p:pRg end="4" st="4"/>
                                            </p:txEl>
                                          </p:spTgt>
                                        </p:tgtEl>
                                        <p:attrNameLst>
                                          <p:attrName>style.visibility</p:attrName>
                                        </p:attrNameLst>
                                      </p:cBhvr>
                                      <p:to>
                                        <p:strVal val="visible"/>
                                      </p:to>
                                    </p:set>
                                    <p:anim calcmode="lin" valueType="num">
                                      <p:cBhvr additive="base">
                                        <p:cTn dur="500"/>
                                        <p:tgtEl>
                                          <p:spTgt spid="403">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3">
                                            <p:txEl>
                                              <p:pRg end="5" st="5"/>
                                            </p:txEl>
                                          </p:spTgt>
                                        </p:tgtEl>
                                        <p:attrNameLst>
                                          <p:attrName>style.visibility</p:attrName>
                                        </p:attrNameLst>
                                      </p:cBhvr>
                                      <p:to>
                                        <p:strVal val="visible"/>
                                      </p:to>
                                    </p:set>
                                    <p:anim calcmode="lin" valueType="num">
                                      <p:cBhvr additive="base">
                                        <p:cTn dur="500"/>
                                        <p:tgtEl>
                                          <p:spTgt spid="403">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3">
                                            <p:txEl>
                                              <p:pRg end="6" st="6"/>
                                            </p:txEl>
                                          </p:spTgt>
                                        </p:tgtEl>
                                        <p:attrNameLst>
                                          <p:attrName>style.visibility</p:attrName>
                                        </p:attrNameLst>
                                      </p:cBhvr>
                                      <p:to>
                                        <p:strVal val="visible"/>
                                      </p:to>
                                    </p:set>
                                    <p:anim calcmode="lin" valueType="num">
                                      <p:cBhvr additive="base">
                                        <p:cTn dur="500"/>
                                        <p:tgtEl>
                                          <p:spTgt spid="403">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3">
                                            <p:txEl>
                                              <p:pRg end="7" st="7"/>
                                            </p:txEl>
                                          </p:spTgt>
                                        </p:tgtEl>
                                        <p:attrNameLst>
                                          <p:attrName>style.visibility</p:attrName>
                                        </p:attrNameLst>
                                      </p:cBhvr>
                                      <p:to>
                                        <p:strVal val="visible"/>
                                      </p:to>
                                    </p:set>
                                    <p:anim calcmode="lin" valueType="num">
                                      <p:cBhvr additive="base">
                                        <p:cTn dur="500"/>
                                        <p:tgtEl>
                                          <p:spTgt spid="403">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3">
                                            <p:txEl>
                                              <p:pRg end="8" st="8"/>
                                            </p:txEl>
                                          </p:spTgt>
                                        </p:tgtEl>
                                        <p:attrNameLst>
                                          <p:attrName>style.visibility</p:attrName>
                                        </p:attrNameLst>
                                      </p:cBhvr>
                                      <p:to>
                                        <p:strVal val="visible"/>
                                      </p:to>
                                    </p:set>
                                    <p:anim calcmode="lin" valueType="num">
                                      <p:cBhvr additive="base">
                                        <p:cTn dur="500"/>
                                        <p:tgtEl>
                                          <p:spTgt spid="403">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39"/>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200"/>
              <a:buNone/>
            </a:pPr>
            <a:r>
              <a:rPr lang="en-US" sz="3200">
                <a:solidFill>
                  <a:srgbClr val="FF0000"/>
                </a:solidFill>
              </a:rPr>
              <a:t>Form  of  Digital  Marketing             </a:t>
            </a:r>
            <a:endParaRPr sz="3200">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409" name="Google Shape;409;p39"/>
          <p:cNvSpPr txBox="1"/>
          <p:nvPr>
            <p:ph idx="2" type="body"/>
          </p:nvPr>
        </p:nvSpPr>
        <p:spPr>
          <a:xfrm>
            <a:off x="357158" y="857238"/>
            <a:ext cx="5857916" cy="3857652"/>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3. Telemarketing – call centres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4. Mobile Marketing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 </a:t>
            </a:r>
            <a:endParaRPr/>
          </a:p>
          <a:p>
            <a:pPr indent="-342900" lvl="0" marL="457200" rtl="0" algn="l">
              <a:spcBef>
                <a:spcPts val="360"/>
              </a:spcBef>
              <a:spcAft>
                <a:spcPts val="0"/>
              </a:spcAft>
              <a:buClr>
                <a:srgbClr val="3F3F3F"/>
              </a:buClr>
              <a:buSzPts val="1800"/>
              <a:buFont typeface="Noto Sans Symbols"/>
              <a:buNone/>
            </a:pPr>
            <a:r>
              <a:t/>
            </a:r>
            <a:endParaRPr b="1" sz="1800">
              <a:solidFill>
                <a:srgbClr val="7A090E"/>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9">
                                            <p:txEl>
                                              <p:pRg end="0" st="0"/>
                                            </p:txEl>
                                          </p:spTgt>
                                        </p:tgtEl>
                                        <p:attrNameLst>
                                          <p:attrName>style.visibility</p:attrName>
                                        </p:attrNameLst>
                                      </p:cBhvr>
                                      <p:to>
                                        <p:strVal val="visible"/>
                                      </p:to>
                                    </p:set>
                                    <p:anim calcmode="lin" valueType="num">
                                      <p:cBhvr additive="base">
                                        <p:cTn dur="500"/>
                                        <p:tgtEl>
                                          <p:spTgt spid="40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9">
                                            <p:txEl>
                                              <p:pRg end="1" st="1"/>
                                            </p:txEl>
                                          </p:spTgt>
                                        </p:tgtEl>
                                        <p:attrNameLst>
                                          <p:attrName>style.visibility</p:attrName>
                                        </p:attrNameLst>
                                      </p:cBhvr>
                                      <p:to>
                                        <p:strVal val="visible"/>
                                      </p:to>
                                    </p:set>
                                    <p:anim calcmode="lin" valueType="num">
                                      <p:cBhvr additive="base">
                                        <p:cTn dur="500"/>
                                        <p:tgtEl>
                                          <p:spTgt spid="409">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9">
                                            <p:txEl>
                                              <p:pRg end="2" st="2"/>
                                            </p:txEl>
                                          </p:spTgt>
                                        </p:tgtEl>
                                        <p:attrNameLst>
                                          <p:attrName>style.visibility</p:attrName>
                                        </p:attrNameLst>
                                      </p:cBhvr>
                                      <p:to>
                                        <p:strVal val="visible"/>
                                      </p:to>
                                    </p:set>
                                    <p:anim calcmode="lin" valueType="num">
                                      <p:cBhvr additive="base">
                                        <p:cTn dur="500"/>
                                        <p:tgtEl>
                                          <p:spTgt spid="409">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9">
                                            <p:txEl>
                                              <p:pRg end="3" st="3"/>
                                            </p:txEl>
                                          </p:spTgt>
                                        </p:tgtEl>
                                        <p:attrNameLst>
                                          <p:attrName>style.visibility</p:attrName>
                                        </p:attrNameLst>
                                      </p:cBhvr>
                                      <p:to>
                                        <p:strVal val="visible"/>
                                      </p:to>
                                    </p:set>
                                    <p:anim calcmode="lin" valueType="num">
                                      <p:cBhvr additive="base">
                                        <p:cTn dur="500"/>
                                        <p:tgtEl>
                                          <p:spTgt spid="409">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9">
                                            <p:txEl>
                                              <p:pRg end="4" st="4"/>
                                            </p:txEl>
                                          </p:spTgt>
                                        </p:tgtEl>
                                        <p:attrNameLst>
                                          <p:attrName>style.visibility</p:attrName>
                                        </p:attrNameLst>
                                      </p:cBhvr>
                                      <p:to>
                                        <p:strVal val="visible"/>
                                      </p:to>
                                    </p:set>
                                    <p:anim calcmode="lin" valueType="num">
                                      <p:cBhvr additive="base">
                                        <p:cTn dur="500"/>
                                        <p:tgtEl>
                                          <p:spTgt spid="409">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9">
                                            <p:txEl>
                                              <p:pRg end="5" st="5"/>
                                            </p:txEl>
                                          </p:spTgt>
                                        </p:tgtEl>
                                        <p:attrNameLst>
                                          <p:attrName>style.visibility</p:attrName>
                                        </p:attrNameLst>
                                      </p:cBhvr>
                                      <p:to>
                                        <p:strVal val="visible"/>
                                      </p:to>
                                    </p:set>
                                    <p:anim calcmode="lin" valueType="num">
                                      <p:cBhvr additive="base">
                                        <p:cTn dur="500"/>
                                        <p:tgtEl>
                                          <p:spTgt spid="409">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9">
                                            <p:txEl>
                                              <p:pRg end="6" st="6"/>
                                            </p:txEl>
                                          </p:spTgt>
                                        </p:tgtEl>
                                        <p:attrNameLst>
                                          <p:attrName>style.visibility</p:attrName>
                                        </p:attrNameLst>
                                      </p:cBhvr>
                                      <p:to>
                                        <p:strVal val="visible"/>
                                      </p:to>
                                    </p:set>
                                    <p:anim calcmode="lin" valueType="num">
                                      <p:cBhvr additive="base">
                                        <p:cTn dur="500"/>
                                        <p:tgtEl>
                                          <p:spTgt spid="409">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09">
                                            <p:txEl>
                                              <p:pRg end="7" st="7"/>
                                            </p:txEl>
                                          </p:spTgt>
                                        </p:tgtEl>
                                        <p:attrNameLst>
                                          <p:attrName>style.visibility</p:attrName>
                                        </p:attrNameLst>
                                      </p:cBhvr>
                                      <p:to>
                                        <p:strVal val="visible"/>
                                      </p:to>
                                    </p:set>
                                    <p:anim calcmode="lin" valueType="num">
                                      <p:cBhvr additive="base">
                                        <p:cTn dur="500"/>
                                        <p:tgtEl>
                                          <p:spTgt spid="409">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4"/>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Role of Consumer Organisation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195" name="Google Shape;195;p4"/>
          <p:cNvSpPr txBox="1"/>
          <p:nvPr>
            <p:ph idx="2" type="body"/>
          </p:nvPr>
        </p:nvSpPr>
        <p:spPr>
          <a:xfrm>
            <a:off x="357158" y="1500180"/>
            <a:ext cx="500066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1. Creating Consumer Awareness</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2. Assistance in legal cases</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3. Recommendation to government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4. Education of consumers  </a:t>
            </a:r>
            <a:endParaRPr b="1" sz="1600">
              <a:solidFill>
                <a:srgbClr val="7A090E"/>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0" st="0"/>
                                            </p:txEl>
                                          </p:spTgt>
                                        </p:tgtEl>
                                        <p:attrNameLst>
                                          <p:attrName>style.visibility</p:attrName>
                                        </p:attrNameLst>
                                      </p:cBhvr>
                                      <p:to>
                                        <p:strVal val="visible"/>
                                      </p:to>
                                    </p:set>
                                    <p:anim calcmode="lin" valueType="num">
                                      <p:cBhvr additive="base">
                                        <p:cTn dur="500"/>
                                        <p:tgtEl>
                                          <p:spTgt spid="19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1" st="1"/>
                                            </p:txEl>
                                          </p:spTgt>
                                        </p:tgtEl>
                                        <p:attrNameLst>
                                          <p:attrName>style.visibility</p:attrName>
                                        </p:attrNameLst>
                                      </p:cBhvr>
                                      <p:to>
                                        <p:strVal val="visible"/>
                                      </p:to>
                                    </p:set>
                                    <p:anim calcmode="lin" valueType="num">
                                      <p:cBhvr additive="base">
                                        <p:cTn dur="500"/>
                                        <p:tgtEl>
                                          <p:spTgt spid="19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2" st="2"/>
                                            </p:txEl>
                                          </p:spTgt>
                                        </p:tgtEl>
                                        <p:attrNameLst>
                                          <p:attrName>style.visibility</p:attrName>
                                        </p:attrNameLst>
                                      </p:cBhvr>
                                      <p:to>
                                        <p:strVal val="visible"/>
                                      </p:to>
                                    </p:set>
                                    <p:anim calcmode="lin" valueType="num">
                                      <p:cBhvr additive="base">
                                        <p:cTn dur="500"/>
                                        <p:tgtEl>
                                          <p:spTgt spid="19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3" st="3"/>
                                            </p:txEl>
                                          </p:spTgt>
                                        </p:tgtEl>
                                        <p:attrNameLst>
                                          <p:attrName>style.visibility</p:attrName>
                                        </p:attrNameLst>
                                      </p:cBhvr>
                                      <p:to>
                                        <p:strVal val="visible"/>
                                      </p:to>
                                    </p:set>
                                    <p:anim calcmode="lin" valueType="num">
                                      <p:cBhvr additive="base">
                                        <p:cTn dur="500"/>
                                        <p:tgtEl>
                                          <p:spTgt spid="195">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4" st="4"/>
                                            </p:txEl>
                                          </p:spTgt>
                                        </p:tgtEl>
                                        <p:attrNameLst>
                                          <p:attrName>style.visibility</p:attrName>
                                        </p:attrNameLst>
                                      </p:cBhvr>
                                      <p:to>
                                        <p:strVal val="visible"/>
                                      </p:to>
                                    </p:set>
                                    <p:anim calcmode="lin" valueType="num">
                                      <p:cBhvr additive="base">
                                        <p:cTn dur="500"/>
                                        <p:tgtEl>
                                          <p:spTgt spid="195">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5" st="5"/>
                                            </p:txEl>
                                          </p:spTgt>
                                        </p:tgtEl>
                                        <p:attrNameLst>
                                          <p:attrName>style.visibility</p:attrName>
                                        </p:attrNameLst>
                                      </p:cBhvr>
                                      <p:to>
                                        <p:strVal val="visible"/>
                                      </p:to>
                                    </p:set>
                                    <p:anim calcmode="lin" valueType="num">
                                      <p:cBhvr additive="base">
                                        <p:cTn dur="500"/>
                                        <p:tgtEl>
                                          <p:spTgt spid="195">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6" st="6"/>
                                            </p:txEl>
                                          </p:spTgt>
                                        </p:tgtEl>
                                        <p:attrNameLst>
                                          <p:attrName>style.visibility</p:attrName>
                                        </p:attrNameLst>
                                      </p:cBhvr>
                                      <p:to>
                                        <p:strVal val="visible"/>
                                      </p:to>
                                    </p:set>
                                    <p:anim calcmode="lin" valueType="num">
                                      <p:cBhvr additive="base">
                                        <p:cTn dur="500"/>
                                        <p:tgtEl>
                                          <p:spTgt spid="195">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7" st="7"/>
                                            </p:txEl>
                                          </p:spTgt>
                                        </p:tgtEl>
                                        <p:attrNameLst>
                                          <p:attrName>style.visibility</p:attrName>
                                        </p:attrNameLst>
                                      </p:cBhvr>
                                      <p:to>
                                        <p:strVal val="visible"/>
                                      </p:to>
                                    </p:set>
                                    <p:anim calcmode="lin" valueType="num">
                                      <p:cBhvr additive="base">
                                        <p:cTn dur="500"/>
                                        <p:tgtEl>
                                          <p:spTgt spid="195">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8" st="8"/>
                                            </p:txEl>
                                          </p:spTgt>
                                        </p:tgtEl>
                                        <p:attrNameLst>
                                          <p:attrName>style.visibility</p:attrName>
                                        </p:attrNameLst>
                                      </p:cBhvr>
                                      <p:to>
                                        <p:strVal val="visible"/>
                                      </p:to>
                                    </p:set>
                                    <p:anim calcmode="lin" valueType="num">
                                      <p:cBhvr additive="base">
                                        <p:cTn dur="500"/>
                                        <p:tgtEl>
                                          <p:spTgt spid="195">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9" st="9"/>
                                            </p:txEl>
                                          </p:spTgt>
                                        </p:tgtEl>
                                        <p:attrNameLst>
                                          <p:attrName>style.visibility</p:attrName>
                                        </p:attrNameLst>
                                      </p:cBhvr>
                                      <p:to>
                                        <p:strVal val="visible"/>
                                      </p:to>
                                    </p:set>
                                    <p:anim calcmode="lin" valueType="num">
                                      <p:cBhvr additive="base">
                                        <p:cTn dur="500"/>
                                        <p:tgtEl>
                                          <p:spTgt spid="195">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40"/>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200"/>
              <a:buNone/>
            </a:pPr>
            <a:r>
              <a:rPr lang="en-US" sz="3200">
                <a:solidFill>
                  <a:srgbClr val="FF0000"/>
                </a:solidFill>
              </a:rPr>
              <a:t>Trends in  Digital  Marketing             </a:t>
            </a:r>
            <a:endParaRPr sz="3200">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415" name="Google Shape;415;p40"/>
          <p:cNvSpPr txBox="1"/>
          <p:nvPr>
            <p:ph idx="2" type="body"/>
          </p:nvPr>
        </p:nvSpPr>
        <p:spPr>
          <a:xfrm>
            <a:off x="357158" y="2571750"/>
            <a:ext cx="5857916" cy="2143140"/>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AutoNum type="arabicPeriod"/>
            </a:pPr>
            <a:r>
              <a:rPr b="1" lang="en-US" sz="2000">
                <a:solidFill>
                  <a:srgbClr val="7030A0"/>
                </a:solidFill>
              </a:rPr>
              <a:t>Artificial Intelligence</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Growing importance of videos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Personal branding by celebrities on social media</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Story telling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 </a:t>
            </a:r>
            <a:endParaRPr/>
          </a:p>
          <a:p>
            <a:pPr indent="-342900" lvl="0" marL="457200" rtl="0" algn="l">
              <a:spcBef>
                <a:spcPts val="360"/>
              </a:spcBef>
              <a:spcAft>
                <a:spcPts val="0"/>
              </a:spcAft>
              <a:buClr>
                <a:srgbClr val="3F3F3F"/>
              </a:buClr>
              <a:buSzPts val="1800"/>
              <a:buFont typeface="Noto Sans Symbols"/>
              <a:buNone/>
            </a:pPr>
            <a:r>
              <a:t/>
            </a:r>
            <a:endParaRPr b="1" sz="1800">
              <a:solidFill>
                <a:srgbClr val="7A090E"/>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3F3F3F"/>
              </a:buClr>
              <a:buSzPts val="2000"/>
              <a:buNone/>
            </a:pPr>
            <a:r>
              <a:t/>
            </a:r>
            <a:endParaRPr b="1" sz="2000">
              <a:solidFill>
                <a:srgbClr val="7030A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0" st="0"/>
                                            </p:txEl>
                                          </p:spTgt>
                                        </p:tgtEl>
                                        <p:attrNameLst>
                                          <p:attrName>style.visibility</p:attrName>
                                        </p:attrNameLst>
                                      </p:cBhvr>
                                      <p:to>
                                        <p:strVal val="visible"/>
                                      </p:to>
                                    </p:set>
                                    <p:anim calcmode="lin" valueType="num">
                                      <p:cBhvr additive="base">
                                        <p:cTn dur="500"/>
                                        <p:tgtEl>
                                          <p:spTgt spid="41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1" st="1"/>
                                            </p:txEl>
                                          </p:spTgt>
                                        </p:tgtEl>
                                        <p:attrNameLst>
                                          <p:attrName>style.visibility</p:attrName>
                                        </p:attrNameLst>
                                      </p:cBhvr>
                                      <p:to>
                                        <p:strVal val="visible"/>
                                      </p:to>
                                    </p:set>
                                    <p:anim calcmode="lin" valueType="num">
                                      <p:cBhvr additive="base">
                                        <p:cTn dur="500"/>
                                        <p:tgtEl>
                                          <p:spTgt spid="41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2" st="2"/>
                                            </p:txEl>
                                          </p:spTgt>
                                        </p:tgtEl>
                                        <p:attrNameLst>
                                          <p:attrName>style.visibility</p:attrName>
                                        </p:attrNameLst>
                                      </p:cBhvr>
                                      <p:to>
                                        <p:strVal val="visible"/>
                                      </p:to>
                                    </p:set>
                                    <p:anim calcmode="lin" valueType="num">
                                      <p:cBhvr additive="base">
                                        <p:cTn dur="500"/>
                                        <p:tgtEl>
                                          <p:spTgt spid="41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3" st="3"/>
                                            </p:txEl>
                                          </p:spTgt>
                                        </p:tgtEl>
                                        <p:attrNameLst>
                                          <p:attrName>style.visibility</p:attrName>
                                        </p:attrNameLst>
                                      </p:cBhvr>
                                      <p:to>
                                        <p:strVal val="visible"/>
                                      </p:to>
                                    </p:set>
                                    <p:anim calcmode="lin" valueType="num">
                                      <p:cBhvr additive="base">
                                        <p:cTn dur="500"/>
                                        <p:tgtEl>
                                          <p:spTgt spid="415">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4" st="4"/>
                                            </p:txEl>
                                          </p:spTgt>
                                        </p:tgtEl>
                                        <p:attrNameLst>
                                          <p:attrName>style.visibility</p:attrName>
                                        </p:attrNameLst>
                                      </p:cBhvr>
                                      <p:to>
                                        <p:strVal val="visible"/>
                                      </p:to>
                                    </p:set>
                                    <p:anim calcmode="lin" valueType="num">
                                      <p:cBhvr additive="base">
                                        <p:cTn dur="500"/>
                                        <p:tgtEl>
                                          <p:spTgt spid="415">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5" st="5"/>
                                            </p:txEl>
                                          </p:spTgt>
                                        </p:tgtEl>
                                        <p:attrNameLst>
                                          <p:attrName>style.visibility</p:attrName>
                                        </p:attrNameLst>
                                      </p:cBhvr>
                                      <p:to>
                                        <p:strVal val="visible"/>
                                      </p:to>
                                    </p:set>
                                    <p:anim calcmode="lin" valueType="num">
                                      <p:cBhvr additive="base">
                                        <p:cTn dur="500"/>
                                        <p:tgtEl>
                                          <p:spTgt spid="415">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6" st="6"/>
                                            </p:txEl>
                                          </p:spTgt>
                                        </p:tgtEl>
                                        <p:attrNameLst>
                                          <p:attrName>style.visibility</p:attrName>
                                        </p:attrNameLst>
                                      </p:cBhvr>
                                      <p:to>
                                        <p:strVal val="visible"/>
                                      </p:to>
                                    </p:set>
                                    <p:anim calcmode="lin" valueType="num">
                                      <p:cBhvr additive="base">
                                        <p:cTn dur="500"/>
                                        <p:tgtEl>
                                          <p:spTgt spid="415">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7" st="7"/>
                                            </p:txEl>
                                          </p:spTgt>
                                        </p:tgtEl>
                                        <p:attrNameLst>
                                          <p:attrName>style.visibility</p:attrName>
                                        </p:attrNameLst>
                                      </p:cBhvr>
                                      <p:to>
                                        <p:strVal val="visible"/>
                                      </p:to>
                                    </p:set>
                                    <p:anim calcmode="lin" valueType="num">
                                      <p:cBhvr additive="base">
                                        <p:cTn dur="500"/>
                                        <p:tgtEl>
                                          <p:spTgt spid="415">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8" st="8"/>
                                            </p:txEl>
                                          </p:spTgt>
                                        </p:tgtEl>
                                        <p:attrNameLst>
                                          <p:attrName>style.visibility</p:attrName>
                                        </p:attrNameLst>
                                      </p:cBhvr>
                                      <p:to>
                                        <p:strVal val="visible"/>
                                      </p:to>
                                    </p:set>
                                    <p:anim calcmode="lin" valueType="num">
                                      <p:cBhvr additive="base">
                                        <p:cTn dur="500"/>
                                        <p:tgtEl>
                                          <p:spTgt spid="415">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9" st="9"/>
                                            </p:txEl>
                                          </p:spTgt>
                                        </p:tgtEl>
                                        <p:attrNameLst>
                                          <p:attrName>style.visibility</p:attrName>
                                        </p:attrNameLst>
                                      </p:cBhvr>
                                      <p:to>
                                        <p:strVal val="visible"/>
                                      </p:to>
                                    </p:set>
                                    <p:anim calcmode="lin" valueType="num">
                                      <p:cBhvr additive="base">
                                        <p:cTn dur="500"/>
                                        <p:tgtEl>
                                          <p:spTgt spid="415">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10" st="10"/>
                                            </p:txEl>
                                          </p:spTgt>
                                        </p:tgtEl>
                                        <p:attrNameLst>
                                          <p:attrName>style.visibility</p:attrName>
                                        </p:attrNameLst>
                                      </p:cBhvr>
                                      <p:to>
                                        <p:strVal val="visible"/>
                                      </p:to>
                                    </p:set>
                                    <p:anim calcmode="lin" valueType="num">
                                      <p:cBhvr additive="base">
                                        <p:cTn dur="500"/>
                                        <p:tgtEl>
                                          <p:spTgt spid="415">
                                            <p:txEl>
                                              <p:pRg end="10" st="1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11" st="11"/>
                                            </p:txEl>
                                          </p:spTgt>
                                        </p:tgtEl>
                                        <p:attrNameLst>
                                          <p:attrName>style.visibility</p:attrName>
                                        </p:attrNameLst>
                                      </p:cBhvr>
                                      <p:to>
                                        <p:strVal val="visible"/>
                                      </p:to>
                                    </p:set>
                                    <p:anim calcmode="lin" valueType="num">
                                      <p:cBhvr additive="base">
                                        <p:cTn dur="500"/>
                                        <p:tgtEl>
                                          <p:spTgt spid="415">
                                            <p:txEl>
                                              <p:pRg end="11" st="1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415">
                                            <p:txEl>
                                              <p:pRg end="12" st="12"/>
                                            </p:txEl>
                                          </p:spTgt>
                                        </p:tgtEl>
                                        <p:attrNameLst>
                                          <p:attrName>style.visibility</p:attrName>
                                        </p:attrNameLst>
                                      </p:cBhvr>
                                      <p:to>
                                        <p:strVal val="visible"/>
                                      </p:to>
                                    </p:set>
                                    <p:anim calcmode="lin" valueType="num">
                                      <p:cBhvr additive="base">
                                        <p:cTn dur="500"/>
                                        <p:tgtEl>
                                          <p:spTgt spid="415">
                                            <p:txEl>
                                              <p:pRg end="12" st="1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41"/>
          <p:cNvSpPr txBox="1"/>
          <p:nvPr/>
        </p:nvSpPr>
        <p:spPr>
          <a:xfrm>
            <a:off x="0" y="0"/>
            <a:ext cx="8975700" cy="50181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Challenges faced by Marketing Manager in </a:t>
            </a:r>
            <a:r>
              <a:rPr lang="en-US" sz="2150">
                <a:solidFill>
                  <a:srgbClr val="3B3835"/>
                </a:solidFill>
                <a:highlight>
                  <a:schemeClr val="accent1"/>
                </a:highlight>
                <a:latin typeface="Roboto"/>
                <a:ea typeface="Roboto"/>
                <a:cs typeface="Roboto"/>
                <a:sym typeface="Roboto"/>
              </a:rPr>
              <a:t>21st century</a:t>
            </a:r>
            <a:endParaRPr sz="2150">
              <a:solidFill>
                <a:srgbClr val="3B3835"/>
              </a:solidFill>
              <a:highlight>
                <a:schemeClr val="accent1"/>
              </a:highlight>
              <a:latin typeface="Roboto"/>
              <a:ea typeface="Roboto"/>
              <a:cs typeface="Roboto"/>
              <a:sym typeface="Roboto"/>
            </a:endParaRPr>
          </a:p>
          <a:p>
            <a:pPr indent="0" lvl="0" marL="457200" rtl="0" algn="l">
              <a:spcBef>
                <a:spcPts val="0"/>
              </a:spcBef>
              <a:spcAft>
                <a:spcPts val="0"/>
              </a:spcAft>
              <a:buNone/>
            </a:pPr>
            <a:r>
              <a:t/>
            </a:r>
            <a:endParaRPr sz="2150">
              <a:solidFill>
                <a:srgbClr val="3B3835"/>
              </a:solidFill>
              <a:highlight>
                <a:schemeClr val="accent1"/>
              </a:highlight>
              <a:latin typeface="Roboto"/>
              <a:ea typeface="Roboto"/>
              <a:cs typeface="Roboto"/>
              <a:sym typeface="Roboto"/>
            </a:endParaRPr>
          </a:p>
          <a:p>
            <a:pPr indent="0" lvl="0" marL="457200" rtl="0" algn="l">
              <a:spcBef>
                <a:spcPts val="0"/>
              </a:spcBef>
              <a:spcAft>
                <a:spcPts val="0"/>
              </a:spcAft>
              <a:buNone/>
            </a:pPr>
            <a:r>
              <a:t/>
            </a:r>
            <a:endParaRPr sz="2150">
              <a:solidFill>
                <a:srgbClr val="3B3835"/>
              </a:solidFill>
              <a:highlight>
                <a:schemeClr val="accent1"/>
              </a:highlight>
              <a:latin typeface="Roboto"/>
              <a:ea typeface="Roboto"/>
              <a:cs typeface="Roboto"/>
              <a:sym typeface="Roboto"/>
            </a:endParaRPr>
          </a:p>
          <a:p>
            <a:pPr indent="-365125" lvl="0" marL="457200" rtl="0" algn="l">
              <a:spcBef>
                <a:spcPts val="0"/>
              </a:spcBef>
              <a:spcAft>
                <a:spcPts val="0"/>
              </a:spcAft>
              <a:buClr>
                <a:srgbClr val="3B3835"/>
              </a:buClr>
              <a:buSzPts val="2150"/>
              <a:buFont typeface="Roboto"/>
              <a:buChar char="●"/>
            </a:pPr>
            <a:r>
              <a:rPr lang="en-US" sz="2150">
                <a:solidFill>
                  <a:srgbClr val="3B3835"/>
                </a:solidFill>
                <a:highlight>
                  <a:schemeClr val="accent1"/>
                </a:highlight>
                <a:latin typeface="Roboto"/>
                <a:ea typeface="Roboto"/>
                <a:cs typeface="Roboto"/>
                <a:sym typeface="Roboto"/>
              </a:rPr>
              <a:t>New and faster technology, redefined values, and shifting customer demands are changing the way businesses operate in the twenty-first century. </a:t>
            </a:r>
            <a:endParaRPr sz="2150">
              <a:solidFill>
                <a:srgbClr val="3B3835"/>
              </a:solidFill>
              <a:highlight>
                <a:schemeClr val="accent1"/>
              </a:highlight>
              <a:latin typeface="Roboto"/>
              <a:ea typeface="Roboto"/>
              <a:cs typeface="Roboto"/>
              <a:sym typeface="Roboto"/>
            </a:endParaRPr>
          </a:p>
          <a:p>
            <a:pPr indent="-365125" lvl="0" marL="457200" rtl="0" algn="l">
              <a:spcBef>
                <a:spcPts val="0"/>
              </a:spcBef>
              <a:spcAft>
                <a:spcPts val="0"/>
              </a:spcAft>
              <a:buClr>
                <a:srgbClr val="3B3835"/>
              </a:buClr>
              <a:buSzPts val="2150"/>
              <a:buFont typeface="Roboto"/>
              <a:buChar char="●"/>
            </a:pPr>
            <a:r>
              <a:rPr lang="en-US" sz="2150">
                <a:solidFill>
                  <a:srgbClr val="3B3835"/>
                </a:solidFill>
                <a:highlight>
                  <a:schemeClr val="accent1"/>
                </a:highlight>
                <a:latin typeface="Roboto"/>
                <a:ea typeface="Roboto"/>
                <a:cs typeface="Roboto"/>
                <a:sym typeface="Roboto"/>
              </a:rPr>
              <a:t>The delivery of goods, services, and spare parts will be done by e-commerce organizations. </a:t>
            </a:r>
            <a:endParaRPr sz="2150">
              <a:solidFill>
                <a:srgbClr val="3B3835"/>
              </a:solidFill>
              <a:highlight>
                <a:schemeClr val="accent1"/>
              </a:highlight>
              <a:latin typeface="Roboto"/>
              <a:ea typeface="Roboto"/>
              <a:cs typeface="Roboto"/>
              <a:sym typeface="Roboto"/>
            </a:endParaRPr>
          </a:p>
          <a:p>
            <a:pPr indent="-365125" lvl="0" marL="457200" rtl="0" algn="l">
              <a:spcBef>
                <a:spcPts val="0"/>
              </a:spcBef>
              <a:spcAft>
                <a:spcPts val="0"/>
              </a:spcAft>
              <a:buClr>
                <a:srgbClr val="3B3835"/>
              </a:buClr>
              <a:buSzPts val="2150"/>
              <a:buFont typeface="Roboto"/>
              <a:buChar char="●"/>
            </a:pPr>
            <a:r>
              <a:rPr lang="en-US" sz="2150">
                <a:solidFill>
                  <a:srgbClr val="3B3835"/>
                </a:solidFill>
                <a:highlight>
                  <a:schemeClr val="accent1"/>
                </a:highlight>
                <a:latin typeface="Roboto"/>
                <a:ea typeface="Roboto"/>
                <a:cs typeface="Roboto"/>
                <a:sym typeface="Roboto"/>
              </a:rPr>
              <a:t>In the majority of developed countries, the population is aging. </a:t>
            </a:r>
            <a:endParaRPr sz="2150">
              <a:solidFill>
                <a:srgbClr val="3B3835"/>
              </a:solidFill>
              <a:highlight>
                <a:schemeClr val="accent1"/>
              </a:highlight>
              <a:latin typeface="Roboto"/>
              <a:ea typeface="Roboto"/>
              <a:cs typeface="Roboto"/>
              <a:sym typeface="Roboto"/>
            </a:endParaRPr>
          </a:p>
          <a:p>
            <a:pPr indent="-365125" lvl="0" marL="457200" rtl="0" algn="l">
              <a:spcBef>
                <a:spcPts val="0"/>
              </a:spcBef>
              <a:spcAft>
                <a:spcPts val="0"/>
              </a:spcAft>
              <a:buClr>
                <a:srgbClr val="3B3835"/>
              </a:buClr>
              <a:buSzPts val="2150"/>
              <a:buFont typeface="Roboto"/>
              <a:buChar char="●"/>
            </a:pPr>
            <a:r>
              <a:rPr lang="en-US" sz="2150">
                <a:solidFill>
                  <a:srgbClr val="3B3835"/>
                </a:solidFill>
                <a:highlight>
                  <a:schemeClr val="accent1"/>
                </a:highlight>
                <a:latin typeface="Roboto"/>
                <a:ea typeface="Roboto"/>
                <a:cs typeface="Roboto"/>
                <a:sym typeface="Roboto"/>
              </a:rPr>
              <a:t>Human resources is being transformed from a specialized, stand-alone function to a broad, corporate competency.</a:t>
            </a:r>
            <a:endParaRPr sz="2150">
              <a:solidFill>
                <a:srgbClr val="3B3835"/>
              </a:solidFill>
              <a:highlight>
                <a:schemeClr val="accent1"/>
              </a:highlight>
              <a:latin typeface="Roboto"/>
              <a:ea typeface="Roboto"/>
              <a:cs typeface="Roboto"/>
              <a:sym typeface="Roboto"/>
            </a:endParaRPr>
          </a:p>
          <a:p>
            <a:pPr indent="-365125" lvl="0" marL="457200" rtl="0" algn="l">
              <a:spcBef>
                <a:spcPts val="0"/>
              </a:spcBef>
              <a:spcAft>
                <a:spcPts val="0"/>
              </a:spcAft>
              <a:buClr>
                <a:srgbClr val="3B3835"/>
              </a:buClr>
              <a:buSzPts val="2150"/>
              <a:buFont typeface="Roboto"/>
              <a:buChar char="●"/>
            </a:pPr>
            <a:r>
              <a:rPr lang="en-US" sz="2150">
                <a:solidFill>
                  <a:srgbClr val="3B3835"/>
                </a:solidFill>
                <a:highlight>
                  <a:schemeClr val="accent1"/>
                </a:highlight>
                <a:latin typeface="Roboto"/>
                <a:ea typeface="Roboto"/>
                <a:cs typeface="Roboto"/>
                <a:sym typeface="Roboto"/>
              </a:rPr>
              <a:t>HR policies and program initiatives will have to be responsive to market conditions and global business structures. </a:t>
            </a:r>
            <a:endParaRPr sz="2150">
              <a:solidFill>
                <a:srgbClr val="3B3835"/>
              </a:solidFill>
              <a:highlight>
                <a:schemeClr val="accent1"/>
              </a:highlight>
              <a:latin typeface="Roboto"/>
              <a:ea typeface="Roboto"/>
              <a:cs typeface="Roboto"/>
              <a:sym typeface="Roboto"/>
            </a:endParaRPr>
          </a:p>
          <a:p>
            <a:pPr indent="-365125" lvl="0" marL="457200" rtl="0" algn="l">
              <a:spcBef>
                <a:spcPts val="0"/>
              </a:spcBef>
              <a:spcAft>
                <a:spcPts val="0"/>
              </a:spcAft>
              <a:buClr>
                <a:srgbClr val="3B3835"/>
              </a:buClr>
              <a:buSzPts val="2150"/>
              <a:buFont typeface="Roboto"/>
              <a:buChar char="●"/>
            </a:pPr>
            <a:r>
              <a:rPr lang="en-US" sz="2150">
                <a:solidFill>
                  <a:srgbClr val="3B3835"/>
                </a:solidFill>
                <a:highlight>
                  <a:schemeClr val="accent1"/>
                </a:highlight>
                <a:latin typeface="Roboto"/>
                <a:ea typeface="Roboto"/>
                <a:cs typeface="Roboto"/>
                <a:sym typeface="Roboto"/>
              </a:rPr>
              <a:t>Importance of Global Leadership in the </a:t>
            </a:r>
            <a:r>
              <a:rPr lang="en-US" sz="2150">
                <a:solidFill>
                  <a:srgbClr val="3B3835"/>
                </a:solidFill>
                <a:highlight>
                  <a:schemeClr val="accent1"/>
                </a:highlight>
                <a:latin typeface="Roboto"/>
                <a:ea typeface="Roboto"/>
                <a:cs typeface="Roboto"/>
                <a:sym typeface="Roboto"/>
              </a:rPr>
              <a:t>21st century </a:t>
            </a:r>
            <a:endParaRPr sz="2500">
              <a:highlight>
                <a:schemeClr val="accent1"/>
              </a:high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gace924d538_0_4"/>
          <p:cNvSpPr txBox="1"/>
          <p:nvPr/>
        </p:nvSpPr>
        <p:spPr>
          <a:xfrm>
            <a:off x="0" y="0"/>
            <a:ext cx="9144000" cy="504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50">
                <a:solidFill>
                  <a:schemeClr val="accent3"/>
                </a:solidFill>
                <a:highlight>
                  <a:schemeClr val="accent1"/>
                </a:highlight>
                <a:latin typeface="Roboto"/>
                <a:ea typeface="Roboto"/>
                <a:cs typeface="Roboto"/>
                <a:sym typeface="Roboto"/>
              </a:rPr>
              <a:t>Impact of Globalization</a:t>
            </a:r>
            <a:r>
              <a:rPr lang="en-US" sz="2150">
                <a:solidFill>
                  <a:srgbClr val="3B3835"/>
                </a:solidFill>
                <a:highlight>
                  <a:schemeClr val="accent1"/>
                </a:highlight>
                <a:latin typeface="Roboto"/>
                <a:ea typeface="Roboto"/>
                <a:cs typeface="Roboto"/>
                <a:sym typeface="Roboto"/>
              </a:rPr>
              <a:t> - leads to strategic challenges of mixed cultures and languages in the business environment.</a:t>
            </a:r>
            <a:r>
              <a:rPr lang="en-US" sz="2450">
                <a:solidFill>
                  <a:srgbClr val="3B3835"/>
                </a:solidFill>
                <a:highlight>
                  <a:schemeClr val="accent1"/>
                </a:highlight>
                <a:latin typeface="Roboto"/>
                <a:ea typeface="Roboto"/>
                <a:cs typeface="Roboto"/>
                <a:sym typeface="Roboto"/>
              </a:rPr>
              <a:t> </a:t>
            </a:r>
            <a:endParaRPr sz="24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450">
                <a:solidFill>
                  <a:schemeClr val="accent3"/>
                </a:solidFill>
                <a:highlight>
                  <a:schemeClr val="accent1"/>
                </a:highlight>
                <a:latin typeface="Roboto"/>
                <a:ea typeface="Roboto"/>
                <a:cs typeface="Roboto"/>
                <a:sym typeface="Roboto"/>
              </a:rPr>
              <a:t>Managing Across Borders</a:t>
            </a:r>
            <a:r>
              <a:rPr lang="en-US" sz="2450">
                <a:solidFill>
                  <a:srgbClr val="3B3835"/>
                </a:solidFill>
                <a:highlight>
                  <a:schemeClr val="accent1"/>
                </a:highlight>
                <a:latin typeface="Roboto"/>
                <a:ea typeface="Roboto"/>
                <a:cs typeface="Roboto"/>
                <a:sym typeface="Roboto"/>
              </a:rPr>
              <a:t> – </a:t>
            </a:r>
            <a:r>
              <a:rPr lang="en-US" sz="2150">
                <a:solidFill>
                  <a:srgbClr val="3B3835"/>
                </a:solidFill>
                <a:highlight>
                  <a:schemeClr val="accent1"/>
                </a:highlight>
                <a:latin typeface="Roboto"/>
                <a:ea typeface="Roboto"/>
                <a:cs typeface="Roboto"/>
                <a:sym typeface="Roboto"/>
              </a:rPr>
              <a:t>the ability of an organisation to survive and succeed in the 21 st century transnational workforce and borderless business environment. Challenges in managing enterprise-wide production environments.</a:t>
            </a:r>
            <a:r>
              <a:rPr lang="en-US" sz="2450">
                <a:solidFill>
                  <a:srgbClr val="3B3835"/>
                </a:solidFill>
                <a:highlight>
                  <a:schemeClr val="accent1"/>
                </a:highlight>
                <a:latin typeface="Roboto"/>
                <a:ea typeface="Roboto"/>
                <a:cs typeface="Roboto"/>
                <a:sym typeface="Roboto"/>
              </a:rPr>
              <a:t> </a:t>
            </a:r>
            <a:endParaRPr sz="24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450">
                <a:solidFill>
                  <a:schemeClr val="accent3"/>
                </a:solidFill>
                <a:highlight>
                  <a:schemeClr val="accent1"/>
                </a:highlight>
                <a:latin typeface="Roboto"/>
                <a:ea typeface="Roboto"/>
                <a:cs typeface="Roboto"/>
                <a:sym typeface="Roboto"/>
              </a:rPr>
              <a:t>Revolution of Information Technology </a:t>
            </a:r>
            <a:r>
              <a:rPr lang="en-US" sz="2450">
                <a:solidFill>
                  <a:srgbClr val="3B3835"/>
                </a:solidFill>
                <a:highlight>
                  <a:schemeClr val="accent1"/>
                </a:highlight>
                <a:latin typeface="Roboto"/>
                <a:ea typeface="Roboto"/>
                <a:cs typeface="Roboto"/>
                <a:sym typeface="Roboto"/>
              </a:rPr>
              <a:t>– </a:t>
            </a:r>
            <a:r>
              <a:rPr lang="en-US" sz="2150">
                <a:solidFill>
                  <a:srgbClr val="3B3835"/>
                </a:solidFill>
                <a:highlight>
                  <a:schemeClr val="accent1"/>
                </a:highlight>
                <a:latin typeface="Roboto"/>
                <a:ea typeface="Roboto"/>
                <a:cs typeface="Roboto"/>
                <a:sym typeface="Roboto"/>
              </a:rPr>
              <a:t>supported by a new world infrastructure of data communications and telecommunications i.e. use of internet, wireless, e-commerce as part of management tools and easing of technology transfer.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450">
                <a:solidFill>
                  <a:schemeClr val="accent3"/>
                </a:solidFill>
                <a:highlight>
                  <a:schemeClr val="accent1"/>
                </a:highlight>
                <a:latin typeface="Roboto"/>
                <a:ea typeface="Roboto"/>
                <a:cs typeface="Roboto"/>
                <a:sym typeface="Roboto"/>
              </a:rPr>
              <a:t>Secur</a:t>
            </a:r>
            <a:r>
              <a:rPr lang="en-US" sz="2450">
                <a:solidFill>
                  <a:schemeClr val="accent3"/>
                </a:solidFill>
                <a:highlight>
                  <a:schemeClr val="accent1"/>
                </a:highlight>
                <a:latin typeface="Roboto"/>
                <a:ea typeface="Roboto"/>
                <a:cs typeface="Roboto"/>
                <a:sym typeface="Roboto"/>
              </a:rPr>
              <a:t>ity </a:t>
            </a:r>
            <a:r>
              <a:rPr lang="en-US" sz="2450">
                <a:solidFill>
                  <a:schemeClr val="accent3"/>
                </a:solidFill>
                <a:highlight>
                  <a:schemeClr val="accent1"/>
                </a:highlight>
                <a:latin typeface="Roboto"/>
                <a:ea typeface="Roboto"/>
                <a:cs typeface="Roboto"/>
                <a:sym typeface="Roboto"/>
              </a:rPr>
              <a:t>Issues </a:t>
            </a:r>
            <a:r>
              <a:rPr lang="en-US" sz="2150">
                <a:solidFill>
                  <a:srgbClr val="3B3835"/>
                </a:solidFill>
                <a:highlight>
                  <a:schemeClr val="accent1"/>
                </a:highlight>
                <a:latin typeface="Roboto"/>
                <a:ea typeface="Roboto"/>
                <a:cs typeface="Roboto"/>
                <a:sym typeface="Roboto"/>
              </a:rPr>
              <a:t>with wide usage of internet platform in business transactions.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450">
                <a:solidFill>
                  <a:schemeClr val="accent3"/>
                </a:solidFill>
                <a:highlight>
                  <a:schemeClr val="accent1"/>
                </a:highlight>
                <a:latin typeface="Roboto"/>
                <a:ea typeface="Roboto"/>
                <a:cs typeface="Roboto"/>
                <a:sym typeface="Roboto"/>
              </a:rPr>
              <a:t>Increasing demand for knowledge</a:t>
            </a:r>
            <a:r>
              <a:rPr lang="en-US" sz="2450">
                <a:solidFill>
                  <a:srgbClr val="3B3835"/>
                </a:solidFill>
                <a:highlight>
                  <a:schemeClr val="accent1"/>
                </a:highlight>
                <a:latin typeface="Roboto"/>
                <a:ea typeface="Roboto"/>
                <a:cs typeface="Roboto"/>
                <a:sym typeface="Roboto"/>
              </a:rPr>
              <a:t>-</a:t>
            </a:r>
            <a:r>
              <a:rPr lang="en-US" sz="2250">
                <a:solidFill>
                  <a:srgbClr val="3B3835"/>
                </a:solidFill>
                <a:highlight>
                  <a:schemeClr val="accent1"/>
                </a:highlight>
                <a:latin typeface="Roboto"/>
                <a:ea typeface="Roboto"/>
                <a:cs typeface="Roboto"/>
                <a:sym typeface="Roboto"/>
              </a:rPr>
              <a:t>worker in the knowledge driven organizations. </a:t>
            </a:r>
            <a:endParaRPr sz="2600">
              <a:highlight>
                <a:schemeClr val="accent1"/>
              </a:highlight>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gace924d538_0_12"/>
          <p:cNvSpPr txBox="1"/>
          <p:nvPr/>
        </p:nvSpPr>
        <p:spPr>
          <a:xfrm>
            <a:off x="0" y="0"/>
            <a:ext cx="9144000" cy="514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550">
                <a:solidFill>
                  <a:schemeClr val="accent3"/>
                </a:solidFill>
                <a:highlight>
                  <a:schemeClr val="accent1"/>
                </a:highlight>
                <a:latin typeface="Roboto"/>
                <a:ea typeface="Roboto"/>
                <a:cs typeface="Roboto"/>
                <a:sym typeface="Roboto"/>
              </a:rPr>
              <a:t>The Knowledge-Worker</a:t>
            </a:r>
            <a:r>
              <a:rPr lang="en-US" sz="2550">
                <a:solidFill>
                  <a:srgbClr val="3B3835"/>
                </a:solidFill>
                <a:highlight>
                  <a:schemeClr val="accent1"/>
                </a:highlight>
                <a:latin typeface="Roboto"/>
                <a:ea typeface="Roboto"/>
                <a:cs typeface="Roboto"/>
                <a:sym typeface="Roboto"/>
              </a:rPr>
              <a:t> “ These new industries differ from the traditional 'modern' industry in that they will employ predominantly knowledge workers rather than manual workers.” </a:t>
            </a:r>
            <a:endParaRPr sz="25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550">
                <a:solidFill>
                  <a:srgbClr val="3B3835"/>
                </a:solidFill>
                <a:highlight>
                  <a:schemeClr val="accent1"/>
                </a:highlight>
                <a:latin typeface="Roboto"/>
                <a:ea typeface="Roboto"/>
                <a:cs typeface="Roboto"/>
                <a:sym typeface="Roboto"/>
              </a:rPr>
              <a:t> Peter Drucker in The Age of Discontinuity (1969) </a:t>
            </a:r>
            <a:endParaRPr sz="25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Peter Drucker predicted that the major changes in society would be brought about by information. He argues that knowledge has become the central, key resource that knows no geography. According to him, the largest working group will become what he calls knowledge workers. The defining characteristic of these knowledge workers is the level of their formal education. Thus education and development, and to some degree training, will be the central concern of a knowledge society.</a:t>
            </a:r>
            <a:endParaRPr sz="2500">
              <a:highlight>
                <a:schemeClr val="accent1"/>
              </a:highlight>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gace924d538_0_16"/>
          <p:cNvSpPr txBox="1"/>
          <p:nvPr/>
        </p:nvSpPr>
        <p:spPr>
          <a:xfrm>
            <a:off x="0" y="0"/>
            <a:ext cx="9058200" cy="502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150">
                <a:highlight>
                  <a:schemeClr val="accent1"/>
                </a:highlight>
                <a:latin typeface="Roboto"/>
                <a:ea typeface="Roboto"/>
                <a:cs typeface="Roboto"/>
                <a:sym typeface="Roboto"/>
              </a:rPr>
              <a:t>The Key to Organisation Survival &amp; Prospering in the 21 st Century </a:t>
            </a:r>
            <a:endParaRPr b="1" sz="2150">
              <a:highlight>
                <a:schemeClr val="accent1"/>
              </a:highlight>
              <a:latin typeface="Roboto"/>
              <a:ea typeface="Roboto"/>
              <a:cs typeface="Roboto"/>
              <a:sym typeface="Roboto"/>
            </a:endParaRPr>
          </a:p>
          <a:p>
            <a:pPr indent="0" lvl="0" marL="0" rtl="0" algn="l">
              <a:spcBef>
                <a:spcPts val="0"/>
              </a:spcBef>
              <a:spcAft>
                <a:spcPts val="0"/>
              </a:spcAft>
              <a:buNone/>
            </a:pPr>
            <a:r>
              <a:t/>
            </a:r>
            <a:endParaRPr b="1" sz="2150">
              <a:solidFill>
                <a:schemeClr val="accent3"/>
              </a:solidFill>
              <a:highlight>
                <a:schemeClr val="accent1"/>
              </a:highlight>
              <a:latin typeface="Roboto"/>
              <a:ea typeface="Roboto"/>
              <a:cs typeface="Roboto"/>
              <a:sym typeface="Roboto"/>
            </a:endParaRPr>
          </a:p>
          <a:p>
            <a:pPr indent="0" lvl="0" marL="0" rtl="0" algn="l">
              <a:spcBef>
                <a:spcPts val="0"/>
              </a:spcBef>
              <a:spcAft>
                <a:spcPts val="0"/>
              </a:spcAft>
              <a:buNone/>
            </a:pPr>
            <a:r>
              <a:rPr b="1" lang="en-US" sz="2150">
                <a:solidFill>
                  <a:schemeClr val="accent3"/>
                </a:solidFill>
                <a:highlight>
                  <a:schemeClr val="accent1"/>
                </a:highlight>
                <a:latin typeface="Roboto"/>
                <a:ea typeface="Roboto"/>
                <a:cs typeface="Roboto"/>
                <a:sym typeface="Roboto"/>
              </a:rPr>
              <a:t>Corporate Strategy</a:t>
            </a:r>
            <a:r>
              <a:rPr b="1" lang="en-US" sz="2150">
                <a:solidFill>
                  <a:srgbClr val="3B3835"/>
                </a:solidFill>
                <a:highlight>
                  <a:schemeClr val="accent1"/>
                </a:highlight>
                <a:latin typeface="Roboto"/>
                <a:ea typeface="Roboto"/>
                <a:cs typeface="Roboto"/>
                <a:sym typeface="Roboto"/>
              </a:rPr>
              <a:t> </a:t>
            </a:r>
            <a:r>
              <a:rPr lang="en-US" sz="2150">
                <a:solidFill>
                  <a:srgbClr val="3B3835"/>
                </a:solidFill>
                <a:highlight>
                  <a:schemeClr val="accent1"/>
                </a:highlight>
                <a:latin typeface="Roboto"/>
                <a:ea typeface="Roboto"/>
                <a:cs typeface="Roboto"/>
                <a:sym typeface="Roboto"/>
              </a:rPr>
              <a:t>- </a:t>
            </a:r>
            <a:r>
              <a:rPr lang="en-US" sz="1950">
                <a:solidFill>
                  <a:srgbClr val="3B3835"/>
                </a:solidFill>
                <a:highlight>
                  <a:schemeClr val="accent1"/>
                </a:highlight>
                <a:latin typeface="Roboto"/>
                <a:ea typeface="Roboto"/>
                <a:cs typeface="Roboto"/>
                <a:sym typeface="Roboto"/>
              </a:rPr>
              <a:t>Organizations must have a structure that help to unleash the power of their professionals and to capture the opportunities of today's economy. </a:t>
            </a:r>
            <a:endParaRPr sz="19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b="1" lang="en-US" sz="2150">
                <a:solidFill>
                  <a:schemeClr val="accent3"/>
                </a:solidFill>
                <a:highlight>
                  <a:schemeClr val="accent1"/>
                </a:highlight>
                <a:latin typeface="Roboto"/>
                <a:ea typeface="Roboto"/>
                <a:cs typeface="Roboto"/>
                <a:sym typeface="Roboto"/>
              </a:rPr>
              <a:t>Ethical Issues</a:t>
            </a:r>
            <a:r>
              <a:rPr lang="en-US" sz="2150">
                <a:solidFill>
                  <a:schemeClr val="accent3"/>
                </a:solidFill>
                <a:highlight>
                  <a:schemeClr val="accent1"/>
                </a:highlight>
                <a:latin typeface="Roboto"/>
                <a:ea typeface="Roboto"/>
                <a:cs typeface="Roboto"/>
                <a:sym typeface="Roboto"/>
              </a:rPr>
              <a:t> </a:t>
            </a:r>
            <a:r>
              <a:rPr lang="en-US" sz="2150">
                <a:solidFill>
                  <a:srgbClr val="3B3835"/>
                </a:solidFill>
                <a:highlight>
                  <a:schemeClr val="accent1"/>
                </a:highlight>
                <a:latin typeface="Roboto"/>
                <a:ea typeface="Roboto"/>
                <a:cs typeface="Roboto"/>
                <a:sym typeface="Roboto"/>
              </a:rPr>
              <a:t>– </a:t>
            </a:r>
            <a:r>
              <a:rPr lang="en-US" sz="1950">
                <a:solidFill>
                  <a:srgbClr val="3B3835"/>
                </a:solidFill>
                <a:highlight>
                  <a:schemeClr val="accent1"/>
                </a:highlight>
                <a:latin typeface="Roboto"/>
                <a:ea typeface="Roboto"/>
                <a:cs typeface="Roboto"/>
                <a:sym typeface="Roboto"/>
              </a:rPr>
              <a:t>Understanding the new ethical issues emerged from changes in the social and political landscape and from the development of new technologies. </a:t>
            </a:r>
            <a:endParaRPr sz="19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b="1" lang="en-US" sz="2150">
                <a:solidFill>
                  <a:schemeClr val="accent3"/>
                </a:solidFill>
                <a:highlight>
                  <a:schemeClr val="accent1"/>
                </a:highlight>
                <a:latin typeface="Roboto"/>
                <a:ea typeface="Roboto"/>
                <a:cs typeface="Roboto"/>
                <a:sym typeface="Roboto"/>
              </a:rPr>
              <a:t>Social Responsibility</a:t>
            </a:r>
            <a:r>
              <a:rPr lang="en-US" sz="2150">
                <a:solidFill>
                  <a:srgbClr val="3B3835"/>
                </a:solidFill>
                <a:highlight>
                  <a:schemeClr val="accent1"/>
                </a:highlight>
                <a:latin typeface="Roboto"/>
                <a:ea typeface="Roboto"/>
                <a:cs typeface="Roboto"/>
                <a:sym typeface="Roboto"/>
              </a:rPr>
              <a:t> – </a:t>
            </a:r>
            <a:r>
              <a:rPr lang="en-US" sz="1950">
                <a:solidFill>
                  <a:srgbClr val="3B3835"/>
                </a:solidFill>
                <a:highlight>
                  <a:schemeClr val="accent1"/>
                </a:highlight>
                <a:latin typeface="Roboto"/>
                <a:ea typeface="Roboto"/>
                <a:cs typeface="Roboto"/>
                <a:sym typeface="Roboto"/>
              </a:rPr>
              <a:t>The issues of privacy and confidentially, accessibility to technology issues, property right and ownership issues, freedom of speech…etc </a:t>
            </a:r>
            <a:endParaRPr sz="19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b="1" lang="en-US" sz="2150">
                <a:solidFill>
                  <a:schemeClr val="accent3"/>
                </a:solidFill>
                <a:highlight>
                  <a:schemeClr val="accent1"/>
                </a:highlight>
                <a:latin typeface="Roboto"/>
                <a:ea typeface="Roboto"/>
                <a:cs typeface="Roboto"/>
                <a:sym typeface="Roboto"/>
              </a:rPr>
              <a:t>Global Challenges</a:t>
            </a:r>
            <a:r>
              <a:rPr lang="en-US" sz="2150">
                <a:solidFill>
                  <a:srgbClr val="3B3835"/>
                </a:solidFill>
                <a:highlight>
                  <a:schemeClr val="accent1"/>
                </a:highlight>
                <a:latin typeface="Roboto"/>
                <a:ea typeface="Roboto"/>
                <a:cs typeface="Roboto"/>
                <a:sym typeface="Roboto"/>
              </a:rPr>
              <a:t> – </a:t>
            </a:r>
            <a:r>
              <a:rPr lang="en-US" sz="1950">
                <a:solidFill>
                  <a:srgbClr val="3B3835"/>
                </a:solidFill>
                <a:highlight>
                  <a:schemeClr val="accent1"/>
                </a:highlight>
                <a:latin typeface="Roboto"/>
                <a:ea typeface="Roboto"/>
                <a:cs typeface="Roboto"/>
                <a:sym typeface="Roboto"/>
              </a:rPr>
              <a:t>impact of globalisation and cross-border work culture. </a:t>
            </a:r>
            <a:endParaRPr sz="19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b="1" lang="en-US" sz="2150">
                <a:solidFill>
                  <a:schemeClr val="accent3"/>
                </a:solidFill>
                <a:highlight>
                  <a:schemeClr val="accent1"/>
                </a:highlight>
                <a:latin typeface="Roboto"/>
                <a:ea typeface="Roboto"/>
                <a:cs typeface="Roboto"/>
                <a:sym typeface="Roboto"/>
              </a:rPr>
              <a:t>Ecological Issues </a:t>
            </a:r>
            <a:r>
              <a:rPr lang="en-US" sz="2150">
                <a:solidFill>
                  <a:srgbClr val="3B3835"/>
                </a:solidFill>
                <a:highlight>
                  <a:schemeClr val="accent1"/>
                </a:highlight>
                <a:latin typeface="Roboto"/>
                <a:ea typeface="Roboto"/>
                <a:cs typeface="Roboto"/>
                <a:sym typeface="Roboto"/>
              </a:rPr>
              <a:t>– </a:t>
            </a:r>
            <a:r>
              <a:rPr lang="en-US" sz="1950">
                <a:solidFill>
                  <a:srgbClr val="3B3835"/>
                </a:solidFill>
                <a:highlight>
                  <a:schemeClr val="accent1"/>
                </a:highlight>
                <a:latin typeface="Roboto"/>
                <a:ea typeface="Roboto"/>
                <a:cs typeface="Roboto"/>
                <a:sym typeface="Roboto"/>
              </a:rPr>
              <a:t>Oil exploitation and land rights, food security, mining in Africa, climate vulnerability and ecotourism. </a:t>
            </a:r>
            <a:endParaRPr sz="19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b="1" lang="en-US" sz="2150">
                <a:solidFill>
                  <a:schemeClr val="accent3"/>
                </a:solidFill>
                <a:highlight>
                  <a:schemeClr val="accent1"/>
                </a:highlight>
                <a:latin typeface="Roboto"/>
                <a:ea typeface="Roboto"/>
                <a:cs typeface="Roboto"/>
                <a:sym typeface="Roboto"/>
              </a:rPr>
              <a:t>Workforce Diversity </a:t>
            </a:r>
            <a:r>
              <a:rPr lang="en-US" sz="2150">
                <a:solidFill>
                  <a:srgbClr val="3B3835"/>
                </a:solidFill>
                <a:highlight>
                  <a:schemeClr val="accent1"/>
                </a:highlight>
                <a:latin typeface="Roboto"/>
                <a:ea typeface="Roboto"/>
                <a:cs typeface="Roboto"/>
                <a:sym typeface="Roboto"/>
              </a:rPr>
              <a:t>- </a:t>
            </a:r>
            <a:r>
              <a:rPr lang="en-US" sz="1950">
                <a:solidFill>
                  <a:srgbClr val="3B3835"/>
                </a:solidFill>
                <a:highlight>
                  <a:schemeClr val="accent1"/>
                </a:highlight>
                <a:latin typeface="Roboto"/>
                <a:ea typeface="Roboto"/>
                <a:cs typeface="Roboto"/>
                <a:sym typeface="Roboto"/>
              </a:rPr>
              <a:t>Cultural Awareness/Acceptance (i.e. Ethnic Minorities, Multilingualism, Individual Differences) </a:t>
            </a:r>
            <a:endParaRPr sz="2500">
              <a:highlight>
                <a:schemeClr val="accent1"/>
              </a:highlight>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gace924d538_0_20"/>
          <p:cNvSpPr txBox="1"/>
          <p:nvPr/>
        </p:nvSpPr>
        <p:spPr>
          <a:xfrm>
            <a:off x="63600" y="0"/>
            <a:ext cx="9016800" cy="5143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450">
                <a:solidFill>
                  <a:srgbClr val="3B3835"/>
                </a:solidFill>
                <a:highlight>
                  <a:schemeClr val="accent1"/>
                </a:highlight>
                <a:latin typeface="Roboto"/>
                <a:ea typeface="Roboto"/>
                <a:cs typeface="Roboto"/>
                <a:sym typeface="Roboto"/>
              </a:rPr>
              <a:t>Changes in Workplace Environment </a:t>
            </a:r>
            <a:endParaRPr b="1" sz="24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Change from fixed contracts to more negotiated relationships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Large rise in part-time and temporary workers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Employees demand greater flexibility and work/life balance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t/>
            </a:r>
            <a:endParaRPr sz="24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050">
                <a:solidFill>
                  <a:srgbClr val="3B3835"/>
                </a:solidFill>
                <a:highlight>
                  <a:schemeClr val="accent1"/>
                </a:highlight>
                <a:latin typeface="Roboto"/>
                <a:ea typeface="Roboto"/>
                <a:cs typeface="Roboto"/>
                <a:sym typeface="Roboto"/>
              </a:rPr>
              <a:t>Office structures are moving towards ‘club’ environments </a:t>
            </a:r>
            <a:endParaRPr sz="20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Space for meeting, brainstorming, etc. </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Leisure facilities, shops, eateries, dry-cleaning, crèche facilities (day care).</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Change in Employment Status,  Male Female Total Full time Part time Self-employed </a:t>
            </a:r>
            <a:endParaRPr sz="2400">
              <a:highlight>
                <a:schemeClr val="accent1"/>
              </a:highlight>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gace924d538_0_24"/>
          <p:cNvSpPr txBox="1"/>
          <p:nvPr/>
        </p:nvSpPr>
        <p:spPr>
          <a:xfrm>
            <a:off x="0" y="0"/>
            <a:ext cx="9144000" cy="505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150">
                <a:solidFill>
                  <a:srgbClr val="3B3835"/>
                </a:solidFill>
                <a:highlight>
                  <a:schemeClr val="accent1"/>
                </a:highlight>
                <a:latin typeface="Roboto"/>
                <a:ea typeface="Roboto"/>
                <a:cs typeface="Roboto"/>
                <a:sym typeface="Roboto"/>
              </a:rPr>
              <a:t>ORGANISATION CHALLENGES IN MANAGING BUSINESS IN THE NEW MILLENNIA (21ST CENTURY)</a:t>
            </a:r>
            <a:r>
              <a:rPr lang="en-US" sz="1850">
                <a:solidFill>
                  <a:srgbClr val="3B3835"/>
                </a:solidFill>
                <a:highlight>
                  <a:schemeClr val="accent1"/>
                </a:highlight>
                <a:latin typeface="Roboto"/>
                <a:ea typeface="Roboto"/>
                <a:cs typeface="Roboto"/>
                <a:sym typeface="Roboto"/>
              </a:rPr>
              <a:t> </a:t>
            </a:r>
            <a:endParaRPr sz="18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t/>
            </a:r>
            <a:endParaRPr sz="1850">
              <a:solidFill>
                <a:srgbClr val="3B3835"/>
              </a:solidFill>
              <a:highlight>
                <a:schemeClr val="accent1"/>
              </a:highlight>
              <a:latin typeface="Roboto"/>
              <a:ea typeface="Roboto"/>
              <a:cs typeface="Roboto"/>
              <a:sym typeface="Roboto"/>
            </a:endParaRPr>
          </a:p>
          <a:p>
            <a:pPr indent="-346075" lvl="0" marL="457200" rtl="0" algn="l">
              <a:spcBef>
                <a:spcPts val="0"/>
              </a:spcBef>
              <a:spcAft>
                <a:spcPts val="0"/>
              </a:spcAft>
              <a:buClr>
                <a:srgbClr val="3B3835"/>
              </a:buClr>
              <a:buSzPts val="1850"/>
              <a:buFont typeface="Roboto"/>
              <a:buChar char="●"/>
            </a:pPr>
            <a:r>
              <a:rPr lang="en-US" sz="1850">
                <a:solidFill>
                  <a:schemeClr val="accent3"/>
                </a:solidFill>
                <a:highlight>
                  <a:schemeClr val="accent1"/>
                </a:highlight>
                <a:latin typeface="Roboto"/>
                <a:ea typeface="Roboto"/>
                <a:cs typeface="Roboto"/>
                <a:sym typeface="Roboto"/>
              </a:rPr>
              <a:t>Enterprise Mobility</a:t>
            </a:r>
            <a:r>
              <a:rPr lang="en-US" sz="1850">
                <a:solidFill>
                  <a:srgbClr val="3B3835"/>
                </a:solidFill>
                <a:highlight>
                  <a:schemeClr val="accent1"/>
                </a:highlight>
                <a:latin typeface="Roboto"/>
                <a:ea typeface="Roboto"/>
                <a:cs typeface="Roboto"/>
                <a:sym typeface="Roboto"/>
              </a:rPr>
              <a:t>: is commonly defined as the process of extending business applications / solutions through the use of wireless technology, which can be wireless LAN (WLAN), cellular / mobile, or other technologies, such as wireless broadband. </a:t>
            </a:r>
            <a:endParaRPr sz="1850">
              <a:solidFill>
                <a:srgbClr val="3B3835"/>
              </a:solidFill>
              <a:highlight>
                <a:schemeClr val="accent1"/>
              </a:highlight>
              <a:latin typeface="Roboto"/>
              <a:ea typeface="Roboto"/>
              <a:cs typeface="Roboto"/>
              <a:sym typeface="Roboto"/>
            </a:endParaRPr>
          </a:p>
          <a:p>
            <a:pPr indent="-346075" lvl="0" marL="457200" rtl="0" algn="l">
              <a:spcBef>
                <a:spcPts val="0"/>
              </a:spcBef>
              <a:spcAft>
                <a:spcPts val="0"/>
              </a:spcAft>
              <a:buClr>
                <a:srgbClr val="3B3835"/>
              </a:buClr>
              <a:buSzPts val="1850"/>
              <a:buFont typeface="Roboto"/>
              <a:buChar char="●"/>
            </a:pPr>
            <a:r>
              <a:rPr lang="en-US" sz="1850">
                <a:solidFill>
                  <a:schemeClr val="accent3"/>
                </a:solidFill>
                <a:highlight>
                  <a:schemeClr val="accent1"/>
                </a:highlight>
                <a:latin typeface="Roboto"/>
                <a:ea typeface="Roboto"/>
                <a:cs typeface="Roboto"/>
                <a:sym typeface="Roboto"/>
              </a:rPr>
              <a:t>Maintain and contribute to a sustainable socioeconomic environment</a:t>
            </a:r>
            <a:r>
              <a:rPr lang="en-US" sz="1850">
                <a:solidFill>
                  <a:srgbClr val="3B3835"/>
                </a:solidFill>
                <a:highlight>
                  <a:schemeClr val="accent1"/>
                </a:highlight>
                <a:latin typeface="Roboto"/>
                <a:ea typeface="Roboto"/>
                <a:cs typeface="Roboto"/>
                <a:sym typeface="Roboto"/>
              </a:rPr>
              <a:t>: recycle waste and control pollution in the physical environment.</a:t>
            </a:r>
            <a:endParaRPr sz="1850">
              <a:solidFill>
                <a:srgbClr val="3B3835"/>
              </a:solidFill>
              <a:highlight>
                <a:schemeClr val="accent1"/>
              </a:highlight>
              <a:latin typeface="Roboto"/>
              <a:ea typeface="Roboto"/>
              <a:cs typeface="Roboto"/>
              <a:sym typeface="Roboto"/>
            </a:endParaRPr>
          </a:p>
          <a:p>
            <a:pPr indent="-346075" lvl="0" marL="457200" rtl="0" algn="l">
              <a:spcBef>
                <a:spcPts val="0"/>
              </a:spcBef>
              <a:spcAft>
                <a:spcPts val="0"/>
              </a:spcAft>
              <a:buClr>
                <a:srgbClr val="3B3835"/>
              </a:buClr>
              <a:buSzPts val="1850"/>
              <a:buFont typeface="Roboto"/>
              <a:buChar char="●"/>
            </a:pPr>
            <a:r>
              <a:rPr lang="en-US" sz="1850">
                <a:solidFill>
                  <a:schemeClr val="accent3"/>
                </a:solidFill>
                <a:highlight>
                  <a:schemeClr val="accent1"/>
                </a:highlight>
                <a:latin typeface="Roboto"/>
                <a:ea typeface="Roboto"/>
                <a:cs typeface="Roboto"/>
                <a:sym typeface="Roboto"/>
              </a:rPr>
              <a:t>Importance of human capital </a:t>
            </a:r>
            <a:r>
              <a:rPr lang="en-US" sz="1850">
                <a:solidFill>
                  <a:srgbClr val="3B3835"/>
                </a:solidFill>
                <a:highlight>
                  <a:schemeClr val="accent1"/>
                </a:highlight>
                <a:latin typeface="Roboto"/>
                <a:ea typeface="Roboto"/>
                <a:cs typeface="Roboto"/>
                <a:sym typeface="Roboto"/>
              </a:rPr>
              <a:t>: to create an organisations which support the workers in their cooperative endeavors.</a:t>
            </a:r>
            <a:endParaRPr sz="1850">
              <a:solidFill>
                <a:srgbClr val="3B3835"/>
              </a:solidFill>
              <a:highlight>
                <a:schemeClr val="accent1"/>
              </a:highlight>
              <a:latin typeface="Roboto"/>
              <a:ea typeface="Roboto"/>
              <a:cs typeface="Roboto"/>
              <a:sym typeface="Roboto"/>
            </a:endParaRPr>
          </a:p>
          <a:p>
            <a:pPr indent="-346075" lvl="0" marL="457200" rtl="0" algn="l">
              <a:spcBef>
                <a:spcPts val="0"/>
              </a:spcBef>
              <a:spcAft>
                <a:spcPts val="0"/>
              </a:spcAft>
              <a:buClr>
                <a:srgbClr val="3B3835"/>
              </a:buClr>
              <a:buSzPts val="1850"/>
              <a:buFont typeface="Roboto"/>
              <a:buChar char="●"/>
            </a:pPr>
            <a:r>
              <a:rPr lang="en-US" sz="1850">
                <a:solidFill>
                  <a:schemeClr val="accent3"/>
                </a:solidFill>
                <a:highlight>
                  <a:schemeClr val="accent1"/>
                </a:highlight>
                <a:latin typeface="Roboto"/>
                <a:ea typeface="Roboto"/>
                <a:cs typeface="Roboto"/>
                <a:sym typeface="Roboto"/>
              </a:rPr>
              <a:t>Improve organisation management (leadership)</a:t>
            </a:r>
            <a:r>
              <a:rPr lang="en-US" sz="1850">
                <a:solidFill>
                  <a:srgbClr val="3B3835"/>
                </a:solidFill>
                <a:highlight>
                  <a:schemeClr val="accent1"/>
                </a:highlight>
                <a:latin typeface="Roboto"/>
                <a:ea typeface="Roboto"/>
                <a:cs typeface="Roboto"/>
                <a:sym typeface="Roboto"/>
              </a:rPr>
              <a:t> : Eliminating internal competition, alignment of measurement and reward systems, training and empowering employees to act on the scene and communicate critical problems without delay and to get rapid organisational response.</a:t>
            </a:r>
            <a:endParaRPr sz="2650">
              <a:solidFill>
                <a:srgbClr val="3B3835"/>
              </a:solidFill>
              <a:highlight>
                <a:schemeClr val="accent1"/>
              </a:highlight>
              <a:latin typeface="Roboto"/>
              <a:ea typeface="Roboto"/>
              <a:cs typeface="Roboto"/>
              <a:sym typeface="Roboto"/>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gace924d538_0_51"/>
          <p:cNvSpPr txBox="1"/>
          <p:nvPr/>
        </p:nvSpPr>
        <p:spPr>
          <a:xfrm>
            <a:off x="0" y="0"/>
            <a:ext cx="8975700" cy="497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450">
                <a:solidFill>
                  <a:srgbClr val="3B3835"/>
                </a:solidFill>
                <a:highlight>
                  <a:schemeClr val="accent1"/>
                </a:highlight>
                <a:latin typeface="Roboto"/>
                <a:ea typeface="Roboto"/>
                <a:cs typeface="Roboto"/>
                <a:sym typeface="Roboto"/>
              </a:rPr>
              <a:t>Consumers’ Trend in the 21st Century </a:t>
            </a:r>
            <a:endParaRPr b="1" sz="2450">
              <a:solidFill>
                <a:srgbClr val="3B3835"/>
              </a:solidFill>
              <a:highlight>
                <a:schemeClr val="accent1"/>
              </a:highlight>
              <a:latin typeface="Roboto"/>
              <a:ea typeface="Roboto"/>
              <a:cs typeface="Roboto"/>
              <a:sym typeface="Roboto"/>
            </a:endParaRPr>
          </a:p>
          <a:p>
            <a:pPr indent="0" lvl="0" marL="0" rtl="0" algn="ctr">
              <a:spcBef>
                <a:spcPts val="0"/>
              </a:spcBef>
              <a:spcAft>
                <a:spcPts val="0"/>
              </a:spcAft>
              <a:buNone/>
            </a:pPr>
            <a:r>
              <a:t/>
            </a:r>
            <a:endParaRPr b="1" sz="24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More affluent -</a:t>
            </a:r>
            <a:r>
              <a:rPr lang="en-US" sz="2050">
                <a:solidFill>
                  <a:srgbClr val="3B3835"/>
                </a:solidFill>
                <a:highlight>
                  <a:schemeClr val="accent1"/>
                </a:highlight>
                <a:latin typeface="Roboto"/>
                <a:ea typeface="Roboto"/>
                <a:cs typeface="Roboto"/>
                <a:sym typeface="Roboto"/>
              </a:rPr>
              <a:t>Disposable incomes have doubled since 1971</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More educated -</a:t>
            </a:r>
            <a:r>
              <a:rPr lang="en-US" sz="2050">
                <a:solidFill>
                  <a:srgbClr val="3B3835"/>
                </a:solidFill>
                <a:highlight>
                  <a:schemeClr val="accent1"/>
                </a:highlight>
                <a:latin typeface="Roboto"/>
                <a:ea typeface="Roboto"/>
                <a:cs typeface="Roboto"/>
                <a:sym typeface="Roboto"/>
              </a:rPr>
              <a:t>35% of 24 year olds are graduates</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Quality of life -</a:t>
            </a:r>
            <a:r>
              <a:rPr lang="en-US" sz="2050">
                <a:solidFill>
                  <a:srgbClr val="3B3835"/>
                </a:solidFill>
                <a:highlight>
                  <a:schemeClr val="accent1"/>
                </a:highlight>
                <a:latin typeface="Roboto"/>
                <a:ea typeface="Roboto"/>
                <a:cs typeface="Roboto"/>
                <a:sym typeface="Roboto"/>
              </a:rPr>
              <a:t>38% would take a pay cut for less stress</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More feminised -</a:t>
            </a:r>
            <a:r>
              <a:rPr lang="en-US" sz="2050">
                <a:solidFill>
                  <a:srgbClr val="3B3835"/>
                </a:solidFill>
                <a:highlight>
                  <a:schemeClr val="accent1"/>
                </a:highlight>
                <a:latin typeface="Roboto"/>
                <a:ea typeface="Roboto"/>
                <a:cs typeface="Roboto"/>
                <a:sym typeface="Roboto"/>
              </a:rPr>
              <a:t> 40% of workforce are women </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Older -</a:t>
            </a:r>
            <a:r>
              <a:rPr lang="en-US" sz="2050">
                <a:solidFill>
                  <a:srgbClr val="3B3835"/>
                </a:solidFill>
                <a:highlight>
                  <a:schemeClr val="accent1"/>
                </a:highlight>
                <a:latin typeface="Roboto"/>
                <a:ea typeface="Roboto"/>
                <a:cs typeface="Roboto"/>
                <a:sym typeface="Roboto"/>
              </a:rPr>
              <a:t>40% of the population over 50 by 2010</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More fragmented households-</a:t>
            </a:r>
            <a:r>
              <a:rPr lang="en-US" sz="2050">
                <a:solidFill>
                  <a:srgbClr val="3B3835"/>
                </a:solidFill>
                <a:highlight>
                  <a:schemeClr val="accent1"/>
                </a:highlight>
                <a:latin typeface="Roboto"/>
                <a:ea typeface="Roboto"/>
                <a:cs typeface="Roboto"/>
                <a:sym typeface="Roboto"/>
              </a:rPr>
              <a:t>Only 1 in 3 households contain a ‘nuclear’ family</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Less happy -</a:t>
            </a:r>
            <a:r>
              <a:rPr lang="en-US" sz="2050">
                <a:solidFill>
                  <a:srgbClr val="3B3835"/>
                </a:solidFill>
                <a:highlight>
                  <a:schemeClr val="accent1"/>
                </a:highlight>
                <a:latin typeface="Roboto"/>
                <a:ea typeface="Roboto"/>
                <a:cs typeface="Roboto"/>
                <a:sym typeface="Roboto"/>
              </a:rPr>
              <a:t>Over half of adults are ‘unhappy with their standard of living’</a:t>
            </a:r>
            <a:endParaRPr sz="2050">
              <a:solidFill>
                <a:srgbClr val="3B3835"/>
              </a:solidFill>
              <a:highlight>
                <a:schemeClr val="accent1"/>
              </a:highlight>
              <a:latin typeface="Roboto"/>
              <a:ea typeface="Roboto"/>
              <a:cs typeface="Roboto"/>
              <a:sym typeface="Roboto"/>
            </a:endParaRPr>
          </a:p>
          <a:p>
            <a:pPr indent="-358775" lvl="0" marL="457200" rtl="0" algn="l">
              <a:spcBef>
                <a:spcPts val="0"/>
              </a:spcBef>
              <a:spcAft>
                <a:spcPts val="0"/>
              </a:spcAft>
              <a:buClr>
                <a:srgbClr val="3B3835"/>
              </a:buClr>
              <a:buSzPts val="2050"/>
              <a:buFont typeface="Roboto"/>
              <a:buChar char="●"/>
            </a:pPr>
            <a:r>
              <a:rPr lang="en-US" sz="2050">
                <a:solidFill>
                  <a:srgbClr val="3B3835"/>
                </a:solidFill>
                <a:highlight>
                  <a:schemeClr val="accent1"/>
                </a:highlight>
                <a:latin typeface="Roboto"/>
                <a:ea typeface="Roboto"/>
                <a:cs typeface="Roboto"/>
                <a:sym typeface="Roboto"/>
              </a:rPr>
              <a:t>Fewer children - 1 in 4 women born in 1972 will not have children </a:t>
            </a:r>
            <a:endParaRPr sz="2050">
              <a:solidFill>
                <a:srgbClr val="3B3835"/>
              </a:solidFill>
              <a:highlight>
                <a:schemeClr val="accent1"/>
              </a:highlight>
              <a:latin typeface="Roboto"/>
              <a:ea typeface="Roboto"/>
              <a:cs typeface="Roboto"/>
              <a:sym typeface="Roboto"/>
            </a:endParaRPr>
          </a:p>
          <a:p>
            <a:pPr indent="0" lvl="0" marL="457200" rtl="0" algn="l">
              <a:spcBef>
                <a:spcPts val="0"/>
              </a:spcBef>
              <a:spcAft>
                <a:spcPts val="0"/>
              </a:spcAft>
              <a:buNone/>
            </a:pPr>
            <a:r>
              <a:t/>
            </a:r>
            <a:endParaRPr sz="2050">
              <a:solidFill>
                <a:srgbClr val="3B3835"/>
              </a:solidFill>
              <a:highlight>
                <a:schemeClr val="accent1"/>
              </a:highlight>
              <a:latin typeface="Roboto"/>
              <a:ea typeface="Roboto"/>
              <a:cs typeface="Roboto"/>
              <a:sym typeface="Roboto"/>
            </a:endParaRPr>
          </a:p>
          <a:p>
            <a:pPr indent="0" lvl="0" marL="457200" rtl="0" algn="l">
              <a:spcBef>
                <a:spcPts val="0"/>
              </a:spcBef>
              <a:spcAft>
                <a:spcPts val="0"/>
              </a:spcAft>
              <a:buNone/>
            </a:pPr>
            <a:r>
              <a:t/>
            </a:r>
            <a:endParaRPr sz="2050">
              <a:solidFill>
                <a:srgbClr val="3B3835"/>
              </a:solidFill>
              <a:highlight>
                <a:schemeClr val="accent1"/>
              </a:highlight>
              <a:latin typeface="Roboto"/>
              <a:ea typeface="Roboto"/>
              <a:cs typeface="Roboto"/>
              <a:sym typeface="Roboto"/>
            </a:endParaRPr>
          </a:p>
          <a:p>
            <a:pPr indent="0" lvl="0" marL="457200" rtl="0" algn="l">
              <a:spcBef>
                <a:spcPts val="0"/>
              </a:spcBef>
              <a:spcAft>
                <a:spcPts val="0"/>
              </a:spcAft>
              <a:buNone/>
            </a:pPr>
            <a:r>
              <a:rPr lang="en-US" sz="2050">
                <a:solidFill>
                  <a:srgbClr val="3B3835"/>
                </a:solidFill>
                <a:highlight>
                  <a:schemeClr val="accent1"/>
                </a:highlight>
                <a:latin typeface="Roboto"/>
                <a:ea typeface="Roboto"/>
                <a:cs typeface="Roboto"/>
                <a:sym typeface="Roboto"/>
              </a:rPr>
              <a:t>Adapted from: www.henleycentre.com</a:t>
            </a:r>
            <a:endParaRPr sz="2400">
              <a:highlight>
                <a:schemeClr val="accent1"/>
              </a:highlight>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gace924d538_0_58"/>
          <p:cNvSpPr txBox="1"/>
          <p:nvPr/>
        </p:nvSpPr>
        <p:spPr>
          <a:xfrm>
            <a:off x="0" y="0"/>
            <a:ext cx="9078600" cy="5143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150">
                <a:solidFill>
                  <a:srgbClr val="3B3835"/>
                </a:solidFill>
                <a:highlight>
                  <a:schemeClr val="accent1"/>
                </a:highlight>
                <a:latin typeface="Roboto"/>
                <a:ea typeface="Roboto"/>
                <a:cs typeface="Roboto"/>
                <a:sym typeface="Roboto"/>
              </a:rPr>
              <a:t>STRESSFUL ENVIRONMENT</a:t>
            </a:r>
            <a:r>
              <a:rPr lang="en-US" sz="2150">
                <a:solidFill>
                  <a:srgbClr val="3B3835"/>
                </a:solidFill>
                <a:highlight>
                  <a:schemeClr val="accent1"/>
                </a:highlight>
                <a:latin typeface="Roboto"/>
                <a:ea typeface="Roboto"/>
                <a:cs typeface="Roboto"/>
                <a:sym typeface="Roboto"/>
              </a:rPr>
              <a:t> </a:t>
            </a:r>
            <a:endParaRPr sz="2150">
              <a:solidFill>
                <a:srgbClr val="3B3835"/>
              </a:solidFill>
              <a:highlight>
                <a:schemeClr val="accent1"/>
              </a:highlight>
              <a:latin typeface="Roboto"/>
              <a:ea typeface="Roboto"/>
              <a:cs typeface="Roboto"/>
              <a:sym typeface="Roboto"/>
            </a:endParaRPr>
          </a:p>
          <a:p>
            <a:pPr indent="0" lvl="0" marL="0" rtl="0" algn="just">
              <a:spcBef>
                <a:spcPts val="0"/>
              </a:spcBef>
              <a:spcAft>
                <a:spcPts val="0"/>
              </a:spcAft>
              <a:buNone/>
            </a:pPr>
            <a:r>
              <a:rPr lang="en-US" sz="2150">
                <a:solidFill>
                  <a:schemeClr val="accent3"/>
                </a:solidFill>
                <a:highlight>
                  <a:schemeClr val="accent1"/>
                </a:highlight>
                <a:latin typeface="Roboto"/>
                <a:ea typeface="Roboto"/>
                <a:cs typeface="Roboto"/>
                <a:sym typeface="Roboto"/>
              </a:rPr>
              <a:t>Working on parallel projects</a:t>
            </a:r>
            <a:r>
              <a:rPr lang="en-US" sz="2150">
                <a:solidFill>
                  <a:srgbClr val="3B3835"/>
                </a:solidFill>
                <a:highlight>
                  <a:schemeClr val="accent1"/>
                </a:highlight>
                <a:latin typeface="Roboto"/>
                <a:ea typeface="Roboto"/>
                <a:cs typeface="Roboto"/>
                <a:sym typeface="Roboto"/>
              </a:rPr>
              <a:t>, tight schedules and deadlines, high workload, demanding customers and clients, increasing global competition, high degree of flexibility and availability - those are important key factors that characterize and coin the dynamic work environment of the 21 st century.</a:t>
            </a:r>
            <a:endParaRPr sz="2150">
              <a:solidFill>
                <a:srgbClr val="3B3835"/>
              </a:solidFill>
              <a:highlight>
                <a:schemeClr val="accent1"/>
              </a:highlight>
              <a:latin typeface="Roboto"/>
              <a:ea typeface="Roboto"/>
              <a:cs typeface="Roboto"/>
              <a:sym typeface="Roboto"/>
            </a:endParaRPr>
          </a:p>
          <a:p>
            <a:pPr indent="0" lvl="0" marL="0" rtl="0" algn="just">
              <a:spcBef>
                <a:spcPts val="0"/>
              </a:spcBef>
              <a:spcAft>
                <a:spcPts val="0"/>
              </a:spcAft>
              <a:buNone/>
            </a:pPr>
            <a:r>
              <a:t/>
            </a:r>
            <a:endParaRPr sz="2150">
              <a:solidFill>
                <a:srgbClr val="3B3835"/>
              </a:solidFill>
              <a:highlight>
                <a:schemeClr val="accent1"/>
              </a:highlight>
              <a:latin typeface="Roboto"/>
              <a:ea typeface="Roboto"/>
              <a:cs typeface="Roboto"/>
              <a:sym typeface="Roboto"/>
            </a:endParaRPr>
          </a:p>
          <a:p>
            <a:pPr indent="0" lvl="0" marL="0" rtl="0" algn="just">
              <a:spcBef>
                <a:spcPts val="0"/>
              </a:spcBef>
              <a:spcAft>
                <a:spcPts val="0"/>
              </a:spcAft>
              <a:buNone/>
            </a:pPr>
            <a:r>
              <a:rPr lang="en-US" sz="2150">
                <a:solidFill>
                  <a:schemeClr val="accent3"/>
                </a:solidFill>
                <a:highlight>
                  <a:schemeClr val="accent1"/>
                </a:highlight>
                <a:latin typeface="Roboto"/>
                <a:ea typeface="Roboto"/>
                <a:cs typeface="Roboto"/>
                <a:sym typeface="Roboto"/>
              </a:rPr>
              <a:t>I</a:t>
            </a:r>
            <a:r>
              <a:rPr lang="en-US" sz="2150">
                <a:solidFill>
                  <a:schemeClr val="accent3"/>
                </a:solidFill>
                <a:highlight>
                  <a:schemeClr val="accent1"/>
                </a:highlight>
                <a:latin typeface="Roboto"/>
                <a:ea typeface="Roboto"/>
                <a:cs typeface="Roboto"/>
                <a:sym typeface="Roboto"/>
              </a:rPr>
              <a:t>nternational competition</a:t>
            </a:r>
            <a:r>
              <a:rPr lang="en-US" sz="2150">
                <a:solidFill>
                  <a:srgbClr val="3B3835"/>
                </a:solidFill>
                <a:highlight>
                  <a:schemeClr val="accent1"/>
                </a:highlight>
                <a:latin typeface="Roboto"/>
                <a:ea typeface="Roboto"/>
                <a:cs typeface="Roboto"/>
                <a:sym typeface="Roboto"/>
              </a:rPr>
              <a:t>, globalization and modern technology have prompted organizations to consider downsizing, restructuring, and outsourcing as business strategies and hence, making the work environment more competitive than ever before. </a:t>
            </a:r>
            <a:endParaRPr sz="2150">
              <a:solidFill>
                <a:srgbClr val="3B3835"/>
              </a:solidFill>
              <a:highlight>
                <a:schemeClr val="accent1"/>
              </a:highlight>
              <a:latin typeface="Roboto"/>
              <a:ea typeface="Roboto"/>
              <a:cs typeface="Roboto"/>
              <a:sym typeface="Roboto"/>
            </a:endParaRPr>
          </a:p>
          <a:p>
            <a:pPr indent="0" lvl="0" marL="0" rtl="0" algn="just">
              <a:spcBef>
                <a:spcPts val="0"/>
              </a:spcBef>
              <a:spcAft>
                <a:spcPts val="0"/>
              </a:spcAft>
              <a:buNone/>
            </a:pPr>
            <a:r>
              <a:t/>
            </a:r>
            <a:endParaRPr sz="2150">
              <a:solidFill>
                <a:srgbClr val="3B3835"/>
              </a:solidFill>
              <a:highlight>
                <a:schemeClr val="accent1"/>
              </a:highlight>
              <a:latin typeface="Roboto"/>
              <a:ea typeface="Roboto"/>
              <a:cs typeface="Roboto"/>
              <a:sym typeface="Roboto"/>
            </a:endParaRPr>
          </a:p>
          <a:p>
            <a:pPr indent="0" lvl="0" marL="0" rtl="0" algn="just">
              <a:spcBef>
                <a:spcPts val="0"/>
              </a:spcBef>
              <a:spcAft>
                <a:spcPts val="0"/>
              </a:spcAft>
              <a:buNone/>
            </a:pPr>
            <a:r>
              <a:rPr lang="en-US" sz="2150">
                <a:solidFill>
                  <a:schemeClr val="accent3"/>
                </a:solidFill>
                <a:highlight>
                  <a:schemeClr val="accent1"/>
                </a:highlight>
                <a:latin typeface="Roboto"/>
                <a:ea typeface="Roboto"/>
                <a:cs typeface="Roboto"/>
                <a:sym typeface="Roboto"/>
              </a:rPr>
              <a:t>Working under these</a:t>
            </a:r>
            <a:r>
              <a:rPr lang="en-US" sz="2150">
                <a:solidFill>
                  <a:srgbClr val="3B3835"/>
                </a:solidFill>
                <a:highlight>
                  <a:schemeClr val="accent1"/>
                </a:highlight>
                <a:latin typeface="Roboto"/>
                <a:ea typeface="Roboto"/>
                <a:cs typeface="Roboto"/>
                <a:sym typeface="Roboto"/>
              </a:rPr>
              <a:t> “conditions” will lead to higher pressure that is burden on professionals within an organisation; no matter if the individual is employed or self-employed.</a:t>
            </a:r>
            <a:endParaRPr sz="2500">
              <a:highlight>
                <a:schemeClr val="accent1"/>
              </a:highlight>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gace924d538_0_65"/>
          <p:cNvSpPr txBox="1"/>
          <p:nvPr/>
        </p:nvSpPr>
        <p:spPr>
          <a:xfrm>
            <a:off x="51550" y="0"/>
            <a:ext cx="9144000" cy="514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350">
                <a:solidFill>
                  <a:srgbClr val="3B3835"/>
                </a:solidFill>
                <a:highlight>
                  <a:schemeClr val="accent1"/>
                </a:highlight>
                <a:latin typeface="Roboto"/>
                <a:ea typeface="Roboto"/>
                <a:cs typeface="Roboto"/>
                <a:sym typeface="Roboto"/>
              </a:rPr>
              <a:t>INDIVIDUAL &amp; LEADERSHIP CHALLENGES </a:t>
            </a:r>
            <a:endParaRPr b="1" sz="23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350">
                <a:solidFill>
                  <a:schemeClr val="accent3"/>
                </a:solidFill>
                <a:highlight>
                  <a:schemeClr val="accent1"/>
                </a:highlight>
                <a:latin typeface="Roboto"/>
                <a:ea typeface="Roboto"/>
                <a:cs typeface="Roboto"/>
                <a:sym typeface="Roboto"/>
              </a:rPr>
              <a:t>To bear the pressure and face the challenges, </a:t>
            </a:r>
            <a:r>
              <a:rPr lang="en-US" sz="2350">
                <a:solidFill>
                  <a:srgbClr val="3B3835"/>
                </a:solidFill>
                <a:highlight>
                  <a:schemeClr val="accent1"/>
                </a:highlight>
                <a:latin typeface="Roboto"/>
                <a:ea typeface="Roboto"/>
                <a:cs typeface="Roboto"/>
                <a:sym typeface="Roboto"/>
              </a:rPr>
              <a:t>workers/professionals need to be flexible and able to adjust to the changing conditions.</a:t>
            </a:r>
            <a:endParaRPr sz="23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350">
                <a:solidFill>
                  <a:schemeClr val="accent3"/>
                </a:solidFill>
                <a:highlight>
                  <a:schemeClr val="accent1"/>
                </a:highlight>
                <a:latin typeface="Roboto"/>
                <a:ea typeface="Roboto"/>
                <a:cs typeface="Roboto"/>
                <a:sym typeface="Roboto"/>
              </a:rPr>
              <a:t>Generational leadership</a:t>
            </a:r>
            <a:r>
              <a:rPr lang="en-US" sz="2350">
                <a:solidFill>
                  <a:srgbClr val="3B3835"/>
                </a:solidFill>
                <a:highlight>
                  <a:schemeClr val="accent1"/>
                </a:highlight>
                <a:latin typeface="Roboto"/>
                <a:ea typeface="Roboto"/>
                <a:cs typeface="Roboto"/>
                <a:sym typeface="Roboto"/>
              </a:rPr>
              <a:t> - managing an older workforce, as well as the digital generation </a:t>
            </a:r>
            <a:endParaRPr sz="23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350">
                <a:solidFill>
                  <a:schemeClr val="accent3"/>
                </a:solidFill>
                <a:highlight>
                  <a:schemeClr val="accent1"/>
                </a:highlight>
                <a:latin typeface="Roboto"/>
                <a:ea typeface="Roboto"/>
                <a:cs typeface="Roboto"/>
                <a:sym typeface="Roboto"/>
              </a:rPr>
              <a:t>Sustainability</a:t>
            </a:r>
            <a:r>
              <a:rPr lang="en-US" sz="2150">
                <a:solidFill>
                  <a:schemeClr val="accent3"/>
                </a:solidFill>
                <a:highlight>
                  <a:schemeClr val="accent1"/>
                </a:highlight>
                <a:latin typeface="Roboto"/>
                <a:ea typeface="Roboto"/>
                <a:cs typeface="Roboto"/>
                <a:sym typeface="Roboto"/>
              </a:rPr>
              <a:t> </a:t>
            </a:r>
            <a:r>
              <a:rPr lang="en-US" sz="2150">
                <a:solidFill>
                  <a:srgbClr val="3B3835"/>
                </a:solidFill>
                <a:highlight>
                  <a:schemeClr val="accent1"/>
                </a:highlight>
                <a:latin typeface="Roboto"/>
                <a:ea typeface="Roboto"/>
                <a:cs typeface="Roboto"/>
                <a:sym typeface="Roboto"/>
              </a:rPr>
              <a:t>- protecting today's environment and addressing consumers' needs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350">
                <a:solidFill>
                  <a:schemeClr val="accent3"/>
                </a:solidFill>
                <a:highlight>
                  <a:schemeClr val="accent1"/>
                </a:highlight>
                <a:latin typeface="Roboto"/>
                <a:ea typeface="Roboto"/>
                <a:cs typeface="Roboto"/>
                <a:sym typeface="Roboto"/>
              </a:rPr>
              <a:t>Virtual leadership</a:t>
            </a:r>
            <a:r>
              <a:rPr lang="en-US" sz="2350">
                <a:solidFill>
                  <a:srgbClr val="3B3835"/>
                </a:solidFill>
                <a:highlight>
                  <a:schemeClr val="accent1"/>
                </a:highlight>
                <a:latin typeface="Roboto"/>
                <a:ea typeface="Roboto"/>
                <a:cs typeface="Roboto"/>
                <a:sym typeface="Roboto"/>
              </a:rPr>
              <a:t> - leading an internet-based environment </a:t>
            </a:r>
            <a:endParaRPr sz="23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350">
                <a:solidFill>
                  <a:schemeClr val="accent3"/>
                </a:solidFill>
                <a:highlight>
                  <a:schemeClr val="accent1"/>
                </a:highlight>
                <a:latin typeface="Roboto"/>
                <a:ea typeface="Roboto"/>
                <a:cs typeface="Roboto"/>
                <a:sym typeface="Roboto"/>
              </a:rPr>
              <a:t>The developing world </a:t>
            </a:r>
            <a:r>
              <a:rPr lang="en-US" sz="2350">
                <a:solidFill>
                  <a:srgbClr val="3B3835"/>
                </a:solidFill>
                <a:highlight>
                  <a:schemeClr val="accent1"/>
                </a:highlight>
                <a:latin typeface="Roboto"/>
                <a:ea typeface="Roboto"/>
                <a:cs typeface="Roboto"/>
                <a:sym typeface="Roboto"/>
              </a:rPr>
              <a:t>- responding to a changing economy </a:t>
            </a:r>
            <a:endParaRPr sz="23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350">
                <a:solidFill>
                  <a:schemeClr val="accent3"/>
                </a:solidFill>
                <a:highlight>
                  <a:schemeClr val="accent1"/>
                </a:highlight>
                <a:latin typeface="Roboto"/>
                <a:ea typeface="Roboto"/>
                <a:cs typeface="Roboto"/>
                <a:sym typeface="Roboto"/>
              </a:rPr>
              <a:t>Diversity </a:t>
            </a:r>
            <a:r>
              <a:rPr lang="en-US" sz="2350">
                <a:solidFill>
                  <a:srgbClr val="3B3835"/>
                </a:solidFill>
                <a:highlight>
                  <a:schemeClr val="accent1"/>
                </a:highlight>
                <a:latin typeface="Roboto"/>
                <a:ea typeface="Roboto"/>
                <a:cs typeface="Roboto"/>
                <a:sym typeface="Roboto"/>
              </a:rPr>
              <a:t>- leading a workforce comprising ethnic minorities, mature workers, etc </a:t>
            </a:r>
            <a:endParaRPr sz="23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350">
                <a:solidFill>
                  <a:schemeClr val="accent3"/>
                </a:solidFill>
                <a:highlight>
                  <a:schemeClr val="accent1"/>
                </a:highlight>
                <a:latin typeface="Roboto"/>
                <a:ea typeface="Roboto"/>
                <a:cs typeface="Roboto"/>
                <a:sym typeface="Roboto"/>
              </a:rPr>
              <a:t>Globalisation </a:t>
            </a:r>
            <a:r>
              <a:rPr lang="en-US" sz="2350">
                <a:solidFill>
                  <a:srgbClr val="3B3835"/>
                </a:solidFill>
                <a:highlight>
                  <a:schemeClr val="accent1"/>
                </a:highlight>
                <a:latin typeface="Roboto"/>
                <a:ea typeface="Roboto"/>
                <a:cs typeface="Roboto"/>
                <a:sym typeface="Roboto"/>
              </a:rPr>
              <a:t>- managing an extended workforce, and social responsibility. </a:t>
            </a:r>
            <a:endParaRPr sz="2350">
              <a:solidFill>
                <a:srgbClr val="3B3835"/>
              </a:solidFill>
              <a:highlight>
                <a:schemeClr val="accent1"/>
              </a:highlight>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5"/>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Role of Consumer Organisation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201" name="Google Shape;201;p5"/>
          <p:cNvSpPr txBox="1"/>
          <p:nvPr>
            <p:ph idx="2" type="body"/>
          </p:nvPr>
        </p:nvSpPr>
        <p:spPr>
          <a:xfrm>
            <a:off x="357158" y="1500180"/>
            <a:ext cx="535785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5. Makes business sensitive to consumer needs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6. Resolving consumer complaints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7. Protection of environment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8. Publishing information </a:t>
            </a:r>
            <a:endParaRPr b="1" sz="1600">
              <a:solidFill>
                <a:srgbClr val="7A090E"/>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0" st="0"/>
                                            </p:txEl>
                                          </p:spTgt>
                                        </p:tgtEl>
                                        <p:attrNameLst>
                                          <p:attrName>style.visibility</p:attrName>
                                        </p:attrNameLst>
                                      </p:cBhvr>
                                      <p:to>
                                        <p:strVal val="visible"/>
                                      </p:to>
                                    </p:set>
                                    <p:anim calcmode="lin" valueType="num">
                                      <p:cBhvr additive="base">
                                        <p:cTn dur="500"/>
                                        <p:tgtEl>
                                          <p:spTgt spid="20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1" st="1"/>
                                            </p:txEl>
                                          </p:spTgt>
                                        </p:tgtEl>
                                        <p:attrNameLst>
                                          <p:attrName>style.visibility</p:attrName>
                                        </p:attrNameLst>
                                      </p:cBhvr>
                                      <p:to>
                                        <p:strVal val="visible"/>
                                      </p:to>
                                    </p:set>
                                    <p:anim calcmode="lin" valueType="num">
                                      <p:cBhvr additive="base">
                                        <p:cTn dur="500"/>
                                        <p:tgtEl>
                                          <p:spTgt spid="20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2" st="2"/>
                                            </p:txEl>
                                          </p:spTgt>
                                        </p:tgtEl>
                                        <p:attrNameLst>
                                          <p:attrName>style.visibility</p:attrName>
                                        </p:attrNameLst>
                                      </p:cBhvr>
                                      <p:to>
                                        <p:strVal val="visible"/>
                                      </p:to>
                                    </p:set>
                                    <p:anim calcmode="lin" valueType="num">
                                      <p:cBhvr additive="base">
                                        <p:cTn dur="500"/>
                                        <p:tgtEl>
                                          <p:spTgt spid="201">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3" st="3"/>
                                            </p:txEl>
                                          </p:spTgt>
                                        </p:tgtEl>
                                        <p:attrNameLst>
                                          <p:attrName>style.visibility</p:attrName>
                                        </p:attrNameLst>
                                      </p:cBhvr>
                                      <p:to>
                                        <p:strVal val="visible"/>
                                      </p:to>
                                    </p:set>
                                    <p:anim calcmode="lin" valueType="num">
                                      <p:cBhvr additive="base">
                                        <p:cTn dur="500"/>
                                        <p:tgtEl>
                                          <p:spTgt spid="201">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4" st="4"/>
                                            </p:txEl>
                                          </p:spTgt>
                                        </p:tgtEl>
                                        <p:attrNameLst>
                                          <p:attrName>style.visibility</p:attrName>
                                        </p:attrNameLst>
                                      </p:cBhvr>
                                      <p:to>
                                        <p:strVal val="visible"/>
                                      </p:to>
                                    </p:set>
                                    <p:anim calcmode="lin" valueType="num">
                                      <p:cBhvr additive="base">
                                        <p:cTn dur="500"/>
                                        <p:tgtEl>
                                          <p:spTgt spid="201">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5" st="5"/>
                                            </p:txEl>
                                          </p:spTgt>
                                        </p:tgtEl>
                                        <p:attrNameLst>
                                          <p:attrName>style.visibility</p:attrName>
                                        </p:attrNameLst>
                                      </p:cBhvr>
                                      <p:to>
                                        <p:strVal val="visible"/>
                                      </p:to>
                                    </p:set>
                                    <p:anim calcmode="lin" valueType="num">
                                      <p:cBhvr additive="base">
                                        <p:cTn dur="500"/>
                                        <p:tgtEl>
                                          <p:spTgt spid="201">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6" st="6"/>
                                            </p:txEl>
                                          </p:spTgt>
                                        </p:tgtEl>
                                        <p:attrNameLst>
                                          <p:attrName>style.visibility</p:attrName>
                                        </p:attrNameLst>
                                      </p:cBhvr>
                                      <p:to>
                                        <p:strVal val="visible"/>
                                      </p:to>
                                    </p:set>
                                    <p:anim calcmode="lin" valueType="num">
                                      <p:cBhvr additive="base">
                                        <p:cTn dur="500"/>
                                        <p:tgtEl>
                                          <p:spTgt spid="201">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7" st="7"/>
                                            </p:txEl>
                                          </p:spTgt>
                                        </p:tgtEl>
                                        <p:attrNameLst>
                                          <p:attrName>style.visibility</p:attrName>
                                        </p:attrNameLst>
                                      </p:cBhvr>
                                      <p:to>
                                        <p:strVal val="visible"/>
                                      </p:to>
                                    </p:set>
                                    <p:anim calcmode="lin" valueType="num">
                                      <p:cBhvr additive="base">
                                        <p:cTn dur="500"/>
                                        <p:tgtEl>
                                          <p:spTgt spid="201">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8" st="8"/>
                                            </p:txEl>
                                          </p:spTgt>
                                        </p:tgtEl>
                                        <p:attrNameLst>
                                          <p:attrName>style.visibility</p:attrName>
                                        </p:attrNameLst>
                                      </p:cBhvr>
                                      <p:to>
                                        <p:strVal val="visible"/>
                                      </p:to>
                                    </p:set>
                                    <p:anim calcmode="lin" valueType="num">
                                      <p:cBhvr additive="base">
                                        <p:cTn dur="500"/>
                                        <p:tgtEl>
                                          <p:spTgt spid="201">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9" st="9"/>
                                            </p:txEl>
                                          </p:spTgt>
                                        </p:tgtEl>
                                        <p:attrNameLst>
                                          <p:attrName>style.visibility</p:attrName>
                                        </p:attrNameLst>
                                      </p:cBhvr>
                                      <p:to>
                                        <p:strVal val="visible"/>
                                      </p:to>
                                    </p:set>
                                    <p:anim calcmode="lin" valueType="num">
                                      <p:cBhvr additive="base">
                                        <p:cTn dur="500"/>
                                        <p:tgtEl>
                                          <p:spTgt spid="201">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gace924d538_0_73"/>
          <p:cNvSpPr txBox="1"/>
          <p:nvPr/>
        </p:nvSpPr>
        <p:spPr>
          <a:xfrm>
            <a:off x="-43575" y="76575"/>
            <a:ext cx="9144000" cy="5067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650">
                <a:solidFill>
                  <a:srgbClr val="3B3835"/>
                </a:solidFill>
                <a:highlight>
                  <a:schemeClr val="accent1"/>
                </a:highlight>
                <a:latin typeface="Roboto"/>
                <a:ea typeface="Roboto"/>
                <a:cs typeface="Roboto"/>
                <a:sym typeface="Roboto"/>
              </a:rPr>
              <a:t>Marketing as a career</a:t>
            </a:r>
            <a:endParaRPr b="1" sz="26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Marketing provides a great diversity of opportunities.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Marketing activities account for about one in every three jobs in the United States.</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Growth in the field of Marketing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Job opportunities in marketing are growing, while those in production are decreasing.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This is because production lends itself to automation while marketing requires personal contact</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Benefits of a Marketing Career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The opportunity to make an above-average income.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Most jobs in marketing, especially those beyond entry-level positions, are interesting and varied. </a:t>
            </a:r>
            <a:endParaRPr sz="21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150">
                <a:solidFill>
                  <a:srgbClr val="3B3835"/>
                </a:solidFill>
                <a:highlight>
                  <a:schemeClr val="accent1"/>
                </a:highlight>
                <a:latin typeface="Roboto"/>
                <a:ea typeface="Roboto"/>
                <a:cs typeface="Roboto"/>
                <a:sym typeface="Roboto"/>
              </a:rPr>
              <a:t>You will usually have more opportunities to advance in a marketing career than in almost any other area of business! </a:t>
            </a:r>
            <a:endParaRPr sz="2150">
              <a:solidFill>
                <a:srgbClr val="3B3835"/>
              </a:solidFill>
              <a:highlight>
                <a:schemeClr val="accent1"/>
              </a:highlight>
              <a:latin typeface="Roboto"/>
              <a:ea typeface="Roboto"/>
              <a:cs typeface="Roboto"/>
              <a:sym typeface="Roboto"/>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pic>
        <p:nvPicPr>
          <p:cNvPr descr="Marketing Occupational Areas &lt;ul&gt;&lt;ul&gt;&lt;li&gt;Hospitality Marketing &lt;/li&gt;&lt;/ul&gt;&lt;/ul&gt;&lt;ul&gt;&lt;ul&gt;&lt;li&gt;Importing/Exporting &lt;/li&gt;&lt;/ul&gt;&lt;/..." id="480" name="Google Shape;480;gace924d538_0_77"/>
          <p:cNvPicPr preferRelativeResize="0"/>
          <p:nvPr/>
        </p:nvPicPr>
        <p:blipFill>
          <a:blip r:embed="rId3">
            <a:alphaModFix/>
          </a:blip>
          <a:stretch>
            <a:fillRect/>
          </a:stretch>
        </p:blipFill>
        <p:spPr>
          <a:xfrm>
            <a:off x="152400" y="152400"/>
            <a:ext cx="8895350" cy="483870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gace924d538_0_85"/>
          <p:cNvSpPr txBox="1"/>
          <p:nvPr/>
        </p:nvSpPr>
        <p:spPr>
          <a:xfrm>
            <a:off x="0" y="0"/>
            <a:ext cx="9078600" cy="505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550">
                <a:solidFill>
                  <a:srgbClr val="3B3835"/>
                </a:solidFill>
                <a:highlight>
                  <a:schemeClr val="accent1"/>
                </a:highlight>
                <a:latin typeface="Roboto"/>
                <a:ea typeface="Roboto"/>
                <a:cs typeface="Roboto"/>
                <a:sym typeface="Roboto"/>
              </a:rPr>
              <a:t>Job Levels in Marketing </a:t>
            </a:r>
            <a:endParaRPr b="1" sz="25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550">
                <a:solidFill>
                  <a:srgbClr val="3B3835"/>
                </a:solidFill>
                <a:highlight>
                  <a:schemeClr val="accent1"/>
                </a:highlight>
                <a:latin typeface="Roboto"/>
                <a:ea typeface="Roboto"/>
                <a:cs typeface="Roboto"/>
                <a:sym typeface="Roboto"/>
              </a:rPr>
              <a:t>Entry-level jobs usually require no prior experience and involve limited decision-making skills.</a:t>
            </a:r>
            <a:endParaRPr sz="25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550">
                <a:solidFill>
                  <a:srgbClr val="3B3835"/>
                </a:solidFill>
                <a:highlight>
                  <a:schemeClr val="accent1"/>
                </a:highlight>
                <a:latin typeface="Roboto"/>
                <a:ea typeface="Roboto"/>
                <a:cs typeface="Roboto"/>
                <a:sym typeface="Roboto"/>
              </a:rPr>
              <a:t>Career sustaining jobs require a higher level of skill and more decision making. </a:t>
            </a:r>
            <a:endParaRPr sz="25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550">
                <a:solidFill>
                  <a:srgbClr val="3B3835"/>
                </a:solidFill>
                <a:highlight>
                  <a:schemeClr val="accent1"/>
                </a:highlight>
                <a:latin typeface="Roboto"/>
                <a:ea typeface="Roboto"/>
                <a:cs typeface="Roboto"/>
                <a:sym typeface="Roboto"/>
              </a:rPr>
              <a:t>Marketing specialist employees must show leadership ability and make many decisions on a daily basis.</a:t>
            </a:r>
            <a:endParaRPr sz="25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550">
                <a:solidFill>
                  <a:srgbClr val="3B3835"/>
                </a:solidFill>
                <a:highlight>
                  <a:schemeClr val="accent1"/>
                </a:highlight>
                <a:latin typeface="Roboto"/>
                <a:ea typeface="Roboto"/>
                <a:cs typeface="Roboto"/>
                <a:sym typeface="Roboto"/>
              </a:rPr>
              <a:t>Marketing supervisors must have good management skills, the ability to make many decisions on a daily basis, and excellent marketing skills.</a:t>
            </a:r>
            <a:endParaRPr sz="2550">
              <a:solidFill>
                <a:srgbClr val="3B3835"/>
              </a:solidFill>
              <a:highlight>
                <a:schemeClr val="accent1"/>
              </a:highlight>
              <a:latin typeface="Roboto"/>
              <a:ea typeface="Roboto"/>
              <a:cs typeface="Roboto"/>
              <a:sym typeface="Roboto"/>
            </a:endParaRPr>
          </a:p>
          <a:p>
            <a:pPr indent="0" lvl="0" marL="0" rtl="0" algn="l">
              <a:spcBef>
                <a:spcPts val="0"/>
              </a:spcBef>
              <a:spcAft>
                <a:spcPts val="0"/>
              </a:spcAft>
              <a:buNone/>
            </a:pPr>
            <a:r>
              <a:rPr lang="en-US" sz="2550">
                <a:solidFill>
                  <a:srgbClr val="3B3835"/>
                </a:solidFill>
                <a:highlight>
                  <a:schemeClr val="accent1"/>
                </a:highlight>
                <a:latin typeface="Roboto"/>
                <a:ea typeface="Roboto"/>
                <a:cs typeface="Roboto"/>
                <a:sym typeface="Roboto"/>
              </a:rPr>
              <a:t>Manager/owners are competent to run a small business or a significant part of a large business.</a:t>
            </a:r>
            <a:endParaRPr sz="2550">
              <a:solidFill>
                <a:srgbClr val="3B3835"/>
              </a:solidFill>
              <a:highlight>
                <a:schemeClr val="accent1"/>
              </a:highlight>
              <a:latin typeface="Roboto"/>
              <a:ea typeface="Roboto"/>
              <a:cs typeface="Roboto"/>
              <a:sym typeface="Roboto"/>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gace924d538_0_113"/>
          <p:cNvSpPr txBox="1"/>
          <p:nvPr>
            <p:ph idx="1" type="body"/>
          </p:nvPr>
        </p:nvSpPr>
        <p:spPr>
          <a:xfrm>
            <a:off x="0" y="123478"/>
            <a:ext cx="9144000" cy="576000"/>
          </a:xfrm>
          <a:prstGeom prst="rect">
            <a:avLst/>
          </a:prstGeom>
        </p:spPr>
        <p:txBody>
          <a:bodyPr anchorCtr="0" anchor="ctr" bIns="45700" lIns="91425" spcFirstLastPara="1" rIns="91425" wrap="square" tIns="45700">
            <a:noAutofit/>
          </a:bodyPr>
          <a:lstStyle/>
          <a:p>
            <a:pPr indent="0" lvl="0" marL="0" rtl="0" algn="ctr">
              <a:spcBef>
                <a:spcPts val="720"/>
              </a:spcBef>
              <a:spcAft>
                <a:spcPts val="0"/>
              </a:spcAft>
              <a:buNone/>
            </a:pPr>
            <a:r>
              <a:rPr b="1" lang="en-US" sz="2800"/>
              <a:t>SKILLS REQUIRED FOR MARKETING CAREER</a:t>
            </a:r>
            <a:endParaRPr b="1" sz="2800"/>
          </a:p>
        </p:txBody>
      </p:sp>
      <p:sp>
        <p:nvSpPr>
          <p:cNvPr id="493" name="Google Shape;493;gace924d538_0_113"/>
          <p:cNvSpPr txBox="1"/>
          <p:nvPr>
            <p:ph idx="2" type="body"/>
          </p:nvPr>
        </p:nvSpPr>
        <p:spPr>
          <a:xfrm>
            <a:off x="111050" y="995400"/>
            <a:ext cx="8586300" cy="3950400"/>
          </a:xfrm>
          <a:prstGeom prst="rect">
            <a:avLst/>
          </a:prstGeom>
        </p:spPr>
        <p:txBody>
          <a:bodyPr anchorCtr="0" anchor="ctr" bIns="45700" lIns="91425" spcFirstLastPara="1" rIns="91425" wrap="square" tIns="45700">
            <a:noAutofit/>
          </a:bodyPr>
          <a:lstStyle/>
          <a:p>
            <a:pPr indent="0" lvl="0" marL="0" rtl="0" algn="l">
              <a:spcBef>
                <a:spcPts val="280"/>
              </a:spcBef>
              <a:spcAft>
                <a:spcPts val="0"/>
              </a:spcAft>
              <a:buNone/>
            </a:pPr>
            <a:r>
              <a:t/>
            </a:r>
            <a:endParaRPr sz="2500"/>
          </a:p>
          <a:p>
            <a:pPr indent="0" lvl="0" marL="457200" rtl="0" algn="l">
              <a:spcBef>
                <a:spcPts val="280"/>
              </a:spcBef>
              <a:spcAft>
                <a:spcPts val="0"/>
              </a:spcAft>
              <a:buNone/>
            </a:pPr>
            <a:r>
              <a:t/>
            </a:r>
            <a:endParaRPr sz="2500"/>
          </a:p>
          <a:p>
            <a:pPr indent="0" lvl="0" marL="457200" rtl="0" algn="l">
              <a:spcBef>
                <a:spcPts val="280"/>
              </a:spcBef>
              <a:spcAft>
                <a:spcPts val="0"/>
              </a:spcAft>
              <a:buNone/>
            </a:pPr>
            <a:r>
              <a:t/>
            </a:r>
            <a:endParaRPr sz="2500"/>
          </a:p>
          <a:p>
            <a:pPr indent="0" lvl="0" marL="0" rtl="0" algn="l">
              <a:spcBef>
                <a:spcPts val="280"/>
              </a:spcBef>
              <a:spcAft>
                <a:spcPts val="0"/>
              </a:spcAft>
              <a:buNone/>
            </a:pPr>
            <a:r>
              <a:t/>
            </a:r>
            <a:endParaRPr sz="2500"/>
          </a:p>
          <a:p>
            <a:pPr indent="-387350" lvl="0" marL="457200" rtl="0" algn="l">
              <a:spcBef>
                <a:spcPts val="280"/>
              </a:spcBef>
              <a:spcAft>
                <a:spcPts val="0"/>
              </a:spcAft>
              <a:buSzPts val="2500"/>
              <a:buChar char="●"/>
            </a:pPr>
            <a:r>
              <a:rPr lang="en-US" sz="2500"/>
              <a:t>COMMUNICATION SKILL</a:t>
            </a:r>
            <a:endParaRPr sz="2500"/>
          </a:p>
          <a:p>
            <a:pPr indent="-387350" lvl="0" marL="457200" rtl="0" algn="l">
              <a:spcBef>
                <a:spcPts val="0"/>
              </a:spcBef>
              <a:spcAft>
                <a:spcPts val="0"/>
              </a:spcAft>
              <a:buSzPts val="2500"/>
              <a:buChar char="●"/>
            </a:pPr>
            <a:r>
              <a:rPr lang="en-US" sz="2500"/>
              <a:t>PUBLIC SPEAKING</a:t>
            </a:r>
            <a:endParaRPr sz="2500"/>
          </a:p>
          <a:p>
            <a:pPr indent="-387350" lvl="0" marL="457200" rtl="0" algn="l">
              <a:spcBef>
                <a:spcPts val="0"/>
              </a:spcBef>
              <a:spcAft>
                <a:spcPts val="0"/>
              </a:spcAft>
              <a:buSzPts val="2500"/>
              <a:buChar char="●"/>
            </a:pPr>
            <a:r>
              <a:rPr lang="en-US" sz="2500"/>
              <a:t>ANALYTICAL SKILL</a:t>
            </a:r>
            <a:endParaRPr sz="2500"/>
          </a:p>
          <a:p>
            <a:pPr indent="-387350" lvl="0" marL="457200" rtl="0" algn="l">
              <a:spcBef>
                <a:spcPts val="0"/>
              </a:spcBef>
              <a:spcAft>
                <a:spcPts val="0"/>
              </a:spcAft>
              <a:buSzPts val="2500"/>
              <a:buChar char="●"/>
            </a:pPr>
            <a:r>
              <a:rPr lang="en-US" sz="2500"/>
              <a:t>CREATIVITY</a:t>
            </a:r>
            <a:endParaRPr sz="2500"/>
          </a:p>
          <a:p>
            <a:pPr indent="-387350" lvl="0" marL="457200" rtl="0" algn="l">
              <a:spcBef>
                <a:spcPts val="0"/>
              </a:spcBef>
              <a:spcAft>
                <a:spcPts val="0"/>
              </a:spcAft>
              <a:buSzPts val="2500"/>
              <a:buChar char="●"/>
            </a:pPr>
            <a:r>
              <a:rPr lang="en-US" sz="2500"/>
              <a:t>TECHNICAL</a:t>
            </a:r>
            <a:r>
              <a:rPr lang="en-US" sz="2500"/>
              <a:t> SKILL</a:t>
            </a:r>
            <a:endParaRPr sz="2500"/>
          </a:p>
          <a:p>
            <a:pPr indent="-387350" lvl="0" marL="457200" rtl="0" algn="l">
              <a:spcBef>
                <a:spcPts val="0"/>
              </a:spcBef>
              <a:spcAft>
                <a:spcPts val="0"/>
              </a:spcAft>
              <a:buSzPts val="2500"/>
              <a:buChar char="●"/>
            </a:pPr>
            <a:r>
              <a:rPr lang="en-US" sz="2500"/>
              <a:t>STRESS MANAGEMENT</a:t>
            </a:r>
            <a:endParaRPr sz="2500"/>
          </a:p>
          <a:p>
            <a:pPr indent="-387350" lvl="0" marL="457200" rtl="0" algn="l">
              <a:spcBef>
                <a:spcPts val="0"/>
              </a:spcBef>
              <a:spcAft>
                <a:spcPts val="0"/>
              </a:spcAft>
              <a:buSzPts val="2500"/>
              <a:buChar char="●"/>
            </a:pPr>
            <a:r>
              <a:rPr lang="en-US" sz="2500"/>
              <a:t>NEGOTIATING SKILL</a:t>
            </a:r>
            <a:endParaRPr sz="2500"/>
          </a:p>
          <a:p>
            <a:pPr indent="-387350" lvl="0" marL="457200" rtl="0" algn="l">
              <a:spcBef>
                <a:spcPts val="0"/>
              </a:spcBef>
              <a:spcAft>
                <a:spcPts val="0"/>
              </a:spcAft>
              <a:buSzPts val="2500"/>
              <a:buChar char="●"/>
            </a:pPr>
            <a:r>
              <a:rPr lang="en-US" sz="2500"/>
              <a:t>LEARNING ATTITUDE</a:t>
            </a:r>
            <a:endParaRPr sz="2500"/>
          </a:p>
          <a:p>
            <a:pPr indent="-387350" lvl="0" marL="457200" rtl="0" algn="l">
              <a:spcBef>
                <a:spcPts val="0"/>
              </a:spcBef>
              <a:spcAft>
                <a:spcPts val="0"/>
              </a:spcAft>
              <a:buSzPts val="2500"/>
              <a:buChar char="●"/>
            </a:pPr>
            <a:r>
              <a:rPr lang="en-US" sz="2500"/>
              <a:t>DATA USE /RESEARCH SKILL</a:t>
            </a:r>
            <a:endParaRPr sz="2500"/>
          </a:p>
          <a:p>
            <a:pPr indent="-387350" lvl="0" marL="457200" rtl="0" algn="l">
              <a:spcBef>
                <a:spcPts val="0"/>
              </a:spcBef>
              <a:spcAft>
                <a:spcPts val="0"/>
              </a:spcAft>
              <a:buSzPts val="2500"/>
              <a:buChar char="●"/>
            </a:pPr>
            <a:r>
              <a:rPr lang="en-US" sz="2500"/>
              <a:t>CRISIS MANAGEMENT</a:t>
            </a:r>
            <a:endParaRPr sz="2500"/>
          </a:p>
          <a:p>
            <a:pPr indent="0" lvl="0" marL="0" rtl="0" algn="l">
              <a:spcBef>
                <a:spcPts val="280"/>
              </a:spcBef>
              <a:spcAft>
                <a:spcPts val="0"/>
              </a:spcAft>
              <a:buNone/>
            </a:pPr>
            <a:r>
              <a:t/>
            </a:r>
            <a:endParaRPr sz="2500"/>
          </a:p>
          <a:p>
            <a:pPr indent="0" lvl="0" marL="0" rtl="0" algn="l">
              <a:spcBef>
                <a:spcPts val="280"/>
              </a:spcBef>
              <a:spcAft>
                <a:spcPts val="0"/>
              </a:spcAft>
              <a:buNone/>
            </a:pPr>
            <a:r>
              <a:t/>
            </a:r>
            <a:endParaRPr/>
          </a:p>
          <a:p>
            <a:pPr indent="0" lvl="0" marL="0" rtl="0" algn="l">
              <a:spcBef>
                <a:spcPts val="280"/>
              </a:spcBef>
              <a:spcAft>
                <a:spcPts val="0"/>
              </a:spcAft>
              <a:buNone/>
            </a:pPr>
            <a:r>
              <a:t/>
            </a:r>
            <a:endParaRPr/>
          </a:p>
          <a:p>
            <a:pPr indent="0" lvl="0" marL="0" rtl="0" algn="l">
              <a:spcBef>
                <a:spcPts val="280"/>
              </a:spcBef>
              <a:spcAft>
                <a:spcPts val="0"/>
              </a:spcAft>
              <a:buNone/>
            </a:pPr>
            <a:r>
              <a:t/>
            </a:r>
            <a:endParaRPr/>
          </a:p>
          <a:p>
            <a:pPr indent="0" lvl="0" marL="0" rtl="0" algn="l">
              <a:spcBef>
                <a:spcPts val="280"/>
              </a:spcBef>
              <a:spcAft>
                <a:spcPts val="0"/>
              </a:spcAft>
              <a:buNone/>
            </a:pPr>
            <a:r>
              <a:t/>
            </a:r>
            <a:endParaRPr/>
          </a:p>
          <a:p>
            <a:pPr indent="0" lvl="0" marL="0" rtl="0" algn="l">
              <a:spcBef>
                <a:spcPts val="280"/>
              </a:spcBef>
              <a:spcAft>
                <a:spcPts val="0"/>
              </a:spcAft>
              <a:buNone/>
            </a:pPr>
            <a:r>
              <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gace924d538_0_89"/>
          <p:cNvSpPr txBox="1"/>
          <p:nvPr>
            <p:ph idx="1" type="body"/>
          </p:nvPr>
        </p:nvSpPr>
        <p:spPr>
          <a:xfrm>
            <a:off x="0" y="123453"/>
            <a:ext cx="9144000" cy="4801800"/>
          </a:xfrm>
          <a:prstGeom prst="rect">
            <a:avLst/>
          </a:prstGeom>
        </p:spPr>
        <p:txBody>
          <a:bodyPr anchorCtr="0" anchor="ctr" bIns="45700" lIns="91425" spcFirstLastPara="1" rIns="91425" wrap="square" tIns="45700">
            <a:noAutofit/>
          </a:bodyPr>
          <a:lstStyle/>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rPr b="1" lang="en-US" sz="2100">
                <a:solidFill>
                  <a:schemeClr val="hlink"/>
                </a:solidFill>
              </a:rPr>
              <a:t>FACTORS CONTRIBUTING TO SUCCESS OF BRAND S IN INDIA</a:t>
            </a:r>
            <a:endParaRPr b="1" sz="2100">
              <a:solidFill>
                <a:schemeClr val="hlink"/>
              </a:solidFill>
            </a:endParaRPr>
          </a:p>
          <a:p>
            <a:pPr indent="-361950" lvl="0" marL="457200" rtl="0" algn="l">
              <a:spcBef>
                <a:spcPts val="280"/>
              </a:spcBef>
              <a:spcAft>
                <a:spcPts val="0"/>
              </a:spcAft>
              <a:buClr>
                <a:schemeClr val="hlink"/>
              </a:buClr>
              <a:buSzPts val="2100"/>
              <a:buChar char="●"/>
            </a:pPr>
            <a:r>
              <a:rPr b="1" lang="en-US" sz="2100">
                <a:solidFill>
                  <a:schemeClr val="hlink"/>
                </a:solidFill>
              </a:rPr>
              <a:t>DEGREE OF COMPETITION</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Size of Market</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Element of Novelty</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Availability of resources</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Innovation and technology</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Building Quality</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Brand Positioning</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Brand Preference</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Nature of Product</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Using founders name</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Clr>
                <a:schemeClr val="dk1"/>
              </a:buClr>
              <a:buSzPts val="1100"/>
              <a:buFont typeface="Arial"/>
              <a:buNone/>
            </a:pPr>
            <a:r>
              <a:t/>
            </a:r>
            <a:endParaRPr b="1" sz="2100">
              <a:solidFill>
                <a:schemeClr val="hlink"/>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gace924d538_0_122"/>
          <p:cNvSpPr txBox="1"/>
          <p:nvPr>
            <p:ph idx="1" type="body"/>
          </p:nvPr>
        </p:nvSpPr>
        <p:spPr>
          <a:xfrm>
            <a:off x="0" y="123453"/>
            <a:ext cx="9144000" cy="4801800"/>
          </a:xfrm>
          <a:prstGeom prst="rect">
            <a:avLst/>
          </a:prstGeom>
        </p:spPr>
        <p:txBody>
          <a:bodyPr anchorCtr="0" anchor="ctr" bIns="45700" lIns="91425" spcFirstLastPara="1" rIns="91425" wrap="square" tIns="45700">
            <a:noAutofit/>
          </a:bodyPr>
          <a:lstStyle/>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rPr b="1" lang="en-US" sz="2100">
                <a:solidFill>
                  <a:schemeClr val="hlink"/>
                </a:solidFill>
              </a:rPr>
              <a:t>FACTORS CONTRIBUTING TO FAILURE OF BRAND S IN INDIA</a:t>
            </a:r>
            <a:endParaRPr b="1" sz="2100">
              <a:solidFill>
                <a:schemeClr val="hlink"/>
              </a:solidFill>
            </a:endParaRPr>
          </a:p>
          <a:p>
            <a:pPr indent="-361950" lvl="0" marL="457200" rtl="0" algn="l">
              <a:spcBef>
                <a:spcPts val="280"/>
              </a:spcBef>
              <a:spcAft>
                <a:spcPts val="0"/>
              </a:spcAft>
              <a:buClr>
                <a:schemeClr val="hlink"/>
              </a:buClr>
              <a:buSzPts val="2100"/>
              <a:buChar char="●"/>
            </a:pPr>
            <a:r>
              <a:rPr b="1" lang="en-US" sz="2100">
                <a:solidFill>
                  <a:schemeClr val="hlink"/>
                </a:solidFill>
              </a:rPr>
              <a:t>WRONG TIE-UP</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FALLING CELEBRITY POPULARITY</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LOW BRAND RECALL</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BLIND COPYING</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Deception</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Brand Supremacy</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False Marketing</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Cut throat competition</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Nature of Product</a:t>
            </a:r>
            <a:endParaRPr b="1" sz="2100">
              <a:solidFill>
                <a:schemeClr val="hlink"/>
              </a:solidFill>
            </a:endParaRPr>
          </a:p>
          <a:p>
            <a:pPr indent="-361950" lvl="0" marL="457200" rtl="0" algn="l">
              <a:spcBef>
                <a:spcPts val="0"/>
              </a:spcBef>
              <a:spcAft>
                <a:spcPts val="0"/>
              </a:spcAft>
              <a:buClr>
                <a:schemeClr val="hlink"/>
              </a:buClr>
              <a:buSzPts val="2100"/>
              <a:buChar char="●"/>
            </a:pPr>
            <a:r>
              <a:rPr b="1" lang="en-US" sz="2100">
                <a:solidFill>
                  <a:schemeClr val="hlink"/>
                </a:solidFill>
              </a:rPr>
              <a:t>Poor service</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a:p>
            <a:pPr indent="0" lvl="0" marL="0" rtl="0" algn="ctr">
              <a:spcBef>
                <a:spcPts val="280"/>
              </a:spcBef>
              <a:spcAft>
                <a:spcPts val="0"/>
              </a:spcAft>
              <a:buNone/>
            </a:pPr>
            <a:r>
              <a:t/>
            </a:r>
            <a:endParaRPr b="1" sz="2100">
              <a:solidFill>
                <a:schemeClr val="hlink"/>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6"/>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Role of Consumer Organisation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207" name="Google Shape;207;p6"/>
          <p:cNvSpPr txBox="1"/>
          <p:nvPr>
            <p:ph idx="2" type="body"/>
          </p:nvPr>
        </p:nvSpPr>
        <p:spPr>
          <a:xfrm>
            <a:off x="357158" y="1500180"/>
            <a:ext cx="535785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None/>
            </a:pPr>
            <a:r>
              <a:rPr b="1" lang="en-US" sz="2000">
                <a:solidFill>
                  <a:srgbClr val="7030A0"/>
                </a:solidFill>
              </a:rPr>
              <a:t>9. Organising protests</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None/>
            </a:pPr>
            <a:r>
              <a:rPr b="1" lang="en-US" sz="2000">
                <a:solidFill>
                  <a:srgbClr val="7030A0"/>
                </a:solidFill>
              </a:rPr>
              <a:t>10 Product testing </a:t>
            </a:r>
            <a:endParaRPr/>
          </a:p>
          <a:p>
            <a:pPr indent="-457200" lvl="0" marL="457200" rtl="0" algn="l">
              <a:spcBef>
                <a:spcPts val="400"/>
              </a:spcBef>
              <a:spcAft>
                <a:spcPts val="0"/>
              </a:spcAft>
              <a:buClr>
                <a:srgbClr val="3F3F3F"/>
              </a:buClr>
              <a:buSzPts val="2000"/>
              <a:buNone/>
            </a:pPr>
            <a:r>
              <a:t/>
            </a:r>
            <a:endParaRPr b="1" sz="2000">
              <a:solidFill>
                <a:srgbClr val="7030A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228600" lvl="0" marL="342900" rtl="0" algn="l">
              <a:lnSpc>
                <a:spcPct val="150000"/>
              </a:lnSpc>
              <a:spcBef>
                <a:spcPts val="360"/>
              </a:spcBef>
              <a:spcAft>
                <a:spcPts val="0"/>
              </a:spcAft>
              <a:buClr>
                <a:srgbClr val="3F3F3F"/>
              </a:buClr>
              <a:buSzPts val="1800"/>
              <a:buFont typeface="Noto Sans Symbols"/>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7">
                                            <p:txEl>
                                              <p:pRg end="0" st="0"/>
                                            </p:txEl>
                                          </p:spTgt>
                                        </p:tgtEl>
                                        <p:attrNameLst>
                                          <p:attrName>style.visibility</p:attrName>
                                        </p:attrNameLst>
                                      </p:cBhvr>
                                      <p:to>
                                        <p:strVal val="visible"/>
                                      </p:to>
                                    </p:set>
                                    <p:anim calcmode="lin" valueType="num">
                                      <p:cBhvr additive="base">
                                        <p:cTn dur="500"/>
                                        <p:tgtEl>
                                          <p:spTgt spid="207">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7">
                                            <p:txEl>
                                              <p:pRg end="1" st="1"/>
                                            </p:txEl>
                                          </p:spTgt>
                                        </p:tgtEl>
                                        <p:attrNameLst>
                                          <p:attrName>style.visibility</p:attrName>
                                        </p:attrNameLst>
                                      </p:cBhvr>
                                      <p:to>
                                        <p:strVal val="visible"/>
                                      </p:to>
                                    </p:set>
                                    <p:anim calcmode="lin" valueType="num">
                                      <p:cBhvr additive="base">
                                        <p:cTn dur="500"/>
                                        <p:tgtEl>
                                          <p:spTgt spid="207">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7">
                                            <p:txEl>
                                              <p:pRg end="2" st="2"/>
                                            </p:txEl>
                                          </p:spTgt>
                                        </p:tgtEl>
                                        <p:attrNameLst>
                                          <p:attrName>style.visibility</p:attrName>
                                        </p:attrNameLst>
                                      </p:cBhvr>
                                      <p:to>
                                        <p:strVal val="visible"/>
                                      </p:to>
                                    </p:set>
                                    <p:anim calcmode="lin" valueType="num">
                                      <p:cBhvr additive="base">
                                        <p:cTn dur="500"/>
                                        <p:tgtEl>
                                          <p:spTgt spid="207">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7">
                                            <p:txEl>
                                              <p:pRg end="3" st="3"/>
                                            </p:txEl>
                                          </p:spTgt>
                                        </p:tgtEl>
                                        <p:attrNameLst>
                                          <p:attrName>style.visibility</p:attrName>
                                        </p:attrNameLst>
                                      </p:cBhvr>
                                      <p:to>
                                        <p:strVal val="visible"/>
                                      </p:to>
                                    </p:set>
                                    <p:anim calcmode="lin" valueType="num">
                                      <p:cBhvr additive="base">
                                        <p:cTn dur="500"/>
                                        <p:tgtEl>
                                          <p:spTgt spid="207">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7">
                                            <p:txEl>
                                              <p:pRg end="4" st="4"/>
                                            </p:txEl>
                                          </p:spTgt>
                                        </p:tgtEl>
                                        <p:attrNameLst>
                                          <p:attrName>style.visibility</p:attrName>
                                        </p:attrNameLst>
                                      </p:cBhvr>
                                      <p:to>
                                        <p:strVal val="visible"/>
                                      </p:to>
                                    </p:set>
                                    <p:anim calcmode="lin" valueType="num">
                                      <p:cBhvr additive="base">
                                        <p:cTn dur="500"/>
                                        <p:tgtEl>
                                          <p:spTgt spid="207">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7">
                                            <p:txEl>
                                              <p:pRg end="5" st="5"/>
                                            </p:txEl>
                                          </p:spTgt>
                                        </p:tgtEl>
                                        <p:attrNameLst>
                                          <p:attrName>style.visibility</p:attrName>
                                        </p:attrNameLst>
                                      </p:cBhvr>
                                      <p:to>
                                        <p:strVal val="visible"/>
                                      </p:to>
                                    </p:set>
                                    <p:anim calcmode="lin" valueType="num">
                                      <p:cBhvr additive="base">
                                        <p:cTn dur="500"/>
                                        <p:tgtEl>
                                          <p:spTgt spid="207">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7">
                                            <p:txEl>
                                              <p:pRg end="6" st="6"/>
                                            </p:txEl>
                                          </p:spTgt>
                                        </p:tgtEl>
                                        <p:attrNameLst>
                                          <p:attrName>style.visibility</p:attrName>
                                        </p:attrNameLst>
                                      </p:cBhvr>
                                      <p:to>
                                        <p:strVal val="visible"/>
                                      </p:to>
                                    </p:set>
                                    <p:anim calcmode="lin" valueType="num">
                                      <p:cBhvr additive="base">
                                        <p:cTn dur="500"/>
                                        <p:tgtEl>
                                          <p:spTgt spid="207">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7"/>
          <p:cNvSpPr txBox="1"/>
          <p:nvPr>
            <p:ph idx="1" type="body"/>
          </p:nvPr>
        </p:nvSpPr>
        <p:spPr>
          <a:xfrm>
            <a:off x="142844" y="928676"/>
            <a:ext cx="4500594" cy="3286148"/>
          </a:xfrm>
          <a:prstGeom prst="rect">
            <a:avLst/>
          </a:prstGeom>
          <a:noFill/>
          <a:ln>
            <a:noFill/>
          </a:ln>
        </p:spPr>
        <p:txBody>
          <a:bodyPr anchorCtr="0" anchor="ctr" bIns="45700" lIns="91425" spcFirstLastPara="1" rIns="91425" wrap="square" tIns="45700">
            <a:noAutofit/>
          </a:bodyPr>
          <a:lstStyle/>
          <a:p>
            <a:pPr indent="0" lvl="0" marL="0" rtl="0" algn="l">
              <a:lnSpc>
                <a:spcPct val="150000"/>
              </a:lnSpc>
              <a:spcBef>
                <a:spcPts val="0"/>
              </a:spcBef>
              <a:spcAft>
                <a:spcPts val="0"/>
              </a:spcAft>
              <a:buClr>
                <a:srgbClr val="FF0000"/>
              </a:buClr>
              <a:buSzPts val="4400"/>
              <a:buNone/>
            </a:pPr>
            <a:r>
              <a:rPr lang="en-US" sz="4400">
                <a:solidFill>
                  <a:srgbClr val="FF0000"/>
                </a:solidFill>
              </a:rPr>
              <a:t>MARKETING</a:t>
            </a:r>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ETHICS</a:t>
            </a:r>
            <a:endParaRPr/>
          </a:p>
          <a:p>
            <a:pPr indent="0" lvl="0" marL="0" rtl="0" algn="l">
              <a:lnSpc>
                <a:spcPct val="150000"/>
              </a:lnSpc>
              <a:spcBef>
                <a:spcPts val="880"/>
              </a:spcBef>
              <a:spcAft>
                <a:spcPts val="0"/>
              </a:spcAft>
              <a:buClr>
                <a:srgbClr val="FF0000"/>
              </a:buClr>
              <a:buSzPts val="4400"/>
              <a:buNone/>
            </a:pPr>
            <a:r>
              <a:rPr lang="en-US" sz="4400">
                <a:solidFill>
                  <a:srgbClr val="FF0000"/>
                </a:solidFill>
              </a:rPr>
              <a:t>      </a:t>
            </a:r>
            <a:r>
              <a:rPr lang="en-US">
                <a:solidFill>
                  <a:srgbClr val="FF0000"/>
                </a:solidFill>
              </a:rPr>
              <a:t>  </a:t>
            </a:r>
            <a:endParaRPr>
              <a:solidFill>
                <a:srgbClr val="FF000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2">
                                            <p:txEl>
                                              <p:pRg end="0" st="0"/>
                                            </p:txEl>
                                          </p:spTgt>
                                        </p:tgtEl>
                                        <p:attrNameLst>
                                          <p:attrName>style.visibility</p:attrName>
                                        </p:attrNameLst>
                                      </p:cBhvr>
                                      <p:to>
                                        <p:strVal val="visible"/>
                                      </p:to>
                                    </p:set>
                                    <p:anim calcmode="lin" valueType="num">
                                      <p:cBhvr additive="base">
                                        <p:cTn dur="500"/>
                                        <p:tgtEl>
                                          <p:spTgt spid="21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2">
                                            <p:txEl>
                                              <p:pRg end="1" st="1"/>
                                            </p:txEl>
                                          </p:spTgt>
                                        </p:tgtEl>
                                        <p:attrNameLst>
                                          <p:attrName>style.visibility</p:attrName>
                                        </p:attrNameLst>
                                      </p:cBhvr>
                                      <p:to>
                                        <p:strVal val="visible"/>
                                      </p:to>
                                    </p:set>
                                    <p:anim calcmode="lin" valueType="num">
                                      <p:cBhvr additive="base">
                                        <p:cTn dur="500"/>
                                        <p:tgtEl>
                                          <p:spTgt spid="212">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2">
                                            <p:txEl>
                                              <p:pRg end="2" st="2"/>
                                            </p:txEl>
                                          </p:spTgt>
                                        </p:tgtEl>
                                        <p:attrNameLst>
                                          <p:attrName>style.visibility</p:attrName>
                                        </p:attrNameLst>
                                      </p:cBhvr>
                                      <p:to>
                                        <p:strVal val="visible"/>
                                      </p:to>
                                    </p:set>
                                    <p:anim calcmode="lin" valueType="num">
                                      <p:cBhvr additive="base">
                                        <p:cTn dur="500"/>
                                        <p:tgtEl>
                                          <p:spTgt spid="212">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8"/>
          <p:cNvSpPr txBox="1"/>
          <p:nvPr>
            <p:ph idx="1" type="body"/>
          </p:nvPr>
        </p:nvSpPr>
        <p:spPr>
          <a:xfrm>
            <a:off x="0" y="500048"/>
            <a:ext cx="9144000" cy="19949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Concept of Marketing Ethics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      </a:t>
            </a:r>
            <a:endParaRPr>
              <a:solidFill>
                <a:srgbClr val="FF0000"/>
              </a:solidFill>
            </a:endParaRPr>
          </a:p>
        </p:txBody>
      </p:sp>
      <p:sp>
        <p:nvSpPr>
          <p:cNvPr id="218" name="Google Shape;218;p8"/>
          <p:cNvSpPr txBox="1"/>
          <p:nvPr>
            <p:ph idx="2" type="body"/>
          </p:nvPr>
        </p:nvSpPr>
        <p:spPr>
          <a:xfrm>
            <a:off x="0" y="1500180"/>
            <a:ext cx="5715008"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Font typeface="Noto Sans Symbols"/>
              <a:buChar char="✔"/>
            </a:pPr>
            <a:r>
              <a:rPr b="1" lang="en-US" sz="2000">
                <a:solidFill>
                  <a:srgbClr val="7030A0"/>
                </a:solidFill>
              </a:rPr>
              <a:t>Derived from Greek word </a:t>
            </a:r>
            <a:r>
              <a:rPr b="1" lang="en-US" sz="2000">
                <a:solidFill>
                  <a:srgbClr val="002060"/>
                </a:solidFill>
              </a:rPr>
              <a:t>“Ethos”</a:t>
            </a:r>
            <a:endParaRPr/>
          </a:p>
          <a:p>
            <a:pPr indent="-330200" lvl="0" marL="457200" rtl="0" algn="l">
              <a:spcBef>
                <a:spcPts val="400"/>
              </a:spcBef>
              <a:spcAft>
                <a:spcPts val="0"/>
              </a:spcAft>
              <a:buClr>
                <a:srgbClr val="3F3F3F"/>
              </a:buClr>
              <a:buSzPts val="2000"/>
              <a:buFont typeface="Noto Sans Symbols"/>
              <a:buNone/>
            </a:pPr>
            <a:r>
              <a:t/>
            </a:r>
            <a:endParaRPr b="1" sz="2000">
              <a:solidFill>
                <a:srgbClr val="7030A0"/>
              </a:solidFill>
            </a:endParaRPr>
          </a:p>
          <a:p>
            <a:pPr indent="-457200" lvl="0" marL="457200" rtl="0" algn="l">
              <a:spcBef>
                <a:spcPts val="400"/>
              </a:spcBef>
              <a:spcAft>
                <a:spcPts val="0"/>
              </a:spcAft>
              <a:buClr>
                <a:srgbClr val="7030A0"/>
              </a:buClr>
              <a:buSzPts val="2000"/>
              <a:buFont typeface="Noto Sans Symbols"/>
              <a:buChar char="✔"/>
            </a:pPr>
            <a:r>
              <a:rPr b="1" lang="en-US" sz="2000">
                <a:solidFill>
                  <a:srgbClr val="7030A0"/>
                </a:solidFill>
              </a:rPr>
              <a:t>Which means </a:t>
            </a:r>
            <a:r>
              <a:rPr b="1" lang="en-US" sz="2000">
                <a:solidFill>
                  <a:srgbClr val="002060"/>
                </a:solidFill>
              </a:rPr>
              <a:t>Character </a:t>
            </a:r>
            <a:r>
              <a:rPr b="1" lang="en-US" sz="2000">
                <a:solidFill>
                  <a:srgbClr val="7030A0"/>
                </a:solidFill>
              </a:rPr>
              <a:t>or </a:t>
            </a:r>
            <a:r>
              <a:rPr b="1" lang="en-US" sz="2000">
                <a:solidFill>
                  <a:srgbClr val="002060"/>
                </a:solidFill>
              </a:rPr>
              <a:t>fundamental    Values </a:t>
            </a:r>
            <a:endParaRPr/>
          </a:p>
          <a:p>
            <a:pPr indent="-330200" lvl="0" marL="457200" rtl="0" algn="l">
              <a:spcBef>
                <a:spcPts val="400"/>
              </a:spcBef>
              <a:spcAft>
                <a:spcPts val="0"/>
              </a:spcAft>
              <a:buClr>
                <a:srgbClr val="3F3F3F"/>
              </a:buClr>
              <a:buSzPts val="2000"/>
              <a:buFont typeface="Noto Sans Symbols"/>
              <a:buNone/>
            </a:pPr>
            <a:r>
              <a:t/>
            </a:r>
            <a:endParaRPr b="1" sz="2000">
              <a:solidFill>
                <a:srgbClr val="002060"/>
              </a:solidFill>
            </a:endParaRPr>
          </a:p>
          <a:p>
            <a:pPr indent="-457200" lvl="0" marL="457200" rtl="0" algn="l">
              <a:spcBef>
                <a:spcPts val="400"/>
              </a:spcBef>
              <a:spcAft>
                <a:spcPts val="0"/>
              </a:spcAft>
              <a:buClr>
                <a:srgbClr val="002060"/>
              </a:buClr>
              <a:buSzPts val="2000"/>
              <a:buFont typeface="Noto Sans Symbols"/>
              <a:buChar char="✔"/>
            </a:pPr>
            <a:r>
              <a:rPr b="1" lang="en-US" sz="2000">
                <a:solidFill>
                  <a:srgbClr val="002060"/>
                </a:solidFill>
              </a:rPr>
              <a:t>Guiding beliefs or ideals that characterize a group </a:t>
            </a:r>
            <a:endParaRPr/>
          </a:p>
          <a:p>
            <a:pPr indent="-457200" lvl="0" marL="457200" rtl="0" algn="l">
              <a:spcBef>
                <a:spcPts val="400"/>
              </a:spcBef>
              <a:spcAft>
                <a:spcPts val="0"/>
              </a:spcAft>
              <a:buClr>
                <a:srgbClr val="002060"/>
              </a:buClr>
              <a:buSzPts val="2000"/>
              <a:buFont typeface="Noto Sans Symbols"/>
              <a:buChar char="✔"/>
            </a:pPr>
            <a:r>
              <a:rPr b="1" lang="en-US" sz="2000">
                <a:solidFill>
                  <a:srgbClr val="002060"/>
                </a:solidFill>
              </a:rPr>
              <a:t> Branch of philosophy concern with         human conduct</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254000" lvl="0" marL="342900" rtl="0" algn="l">
              <a:lnSpc>
                <a:spcPct val="150000"/>
              </a:lnSpc>
              <a:spcBef>
                <a:spcPts val="280"/>
              </a:spcBef>
              <a:spcAft>
                <a:spcPts val="0"/>
              </a:spcAft>
              <a:buClr>
                <a:srgbClr val="3F3F3F"/>
              </a:buClr>
              <a:buSzPts val="1400"/>
              <a:buNone/>
            </a:pPr>
            <a:r>
              <a:t/>
            </a:r>
            <a:endParaRPr>
              <a:solidFill>
                <a:srgbClr val="0070C0"/>
              </a:solidFill>
            </a:endParaRPr>
          </a:p>
          <a:p>
            <a:pPr indent="-342900" lvl="0" marL="342900" rtl="0" algn="l">
              <a:lnSpc>
                <a:spcPct val="150000"/>
              </a:lnSpc>
              <a:spcBef>
                <a:spcPts val="360"/>
              </a:spcBef>
              <a:spcAft>
                <a:spcPts val="0"/>
              </a:spcAft>
              <a:buClr>
                <a:srgbClr val="3F3F3F"/>
              </a:buClr>
              <a:buSzPts val="1800"/>
              <a:buNone/>
            </a:pPr>
            <a:r>
              <a:t/>
            </a:r>
            <a:endParaRPr sz="1800">
              <a:solidFill>
                <a:srgbClr val="002060"/>
              </a:solidFil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8">
                                            <p:txEl>
                                              <p:pRg end="0" st="0"/>
                                            </p:txEl>
                                          </p:spTgt>
                                        </p:tgtEl>
                                        <p:attrNameLst>
                                          <p:attrName>style.visibility</p:attrName>
                                        </p:attrNameLst>
                                      </p:cBhvr>
                                      <p:to>
                                        <p:strVal val="visible"/>
                                      </p:to>
                                    </p:set>
                                    <p:anim calcmode="lin" valueType="num">
                                      <p:cBhvr additive="base">
                                        <p:cTn dur="500"/>
                                        <p:tgtEl>
                                          <p:spTgt spid="21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8">
                                            <p:txEl>
                                              <p:pRg end="1" st="1"/>
                                            </p:txEl>
                                          </p:spTgt>
                                        </p:tgtEl>
                                        <p:attrNameLst>
                                          <p:attrName>style.visibility</p:attrName>
                                        </p:attrNameLst>
                                      </p:cBhvr>
                                      <p:to>
                                        <p:strVal val="visible"/>
                                      </p:to>
                                    </p:set>
                                    <p:anim calcmode="lin" valueType="num">
                                      <p:cBhvr additive="base">
                                        <p:cTn dur="500"/>
                                        <p:tgtEl>
                                          <p:spTgt spid="21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8">
                                            <p:txEl>
                                              <p:pRg end="2" st="2"/>
                                            </p:txEl>
                                          </p:spTgt>
                                        </p:tgtEl>
                                        <p:attrNameLst>
                                          <p:attrName>style.visibility</p:attrName>
                                        </p:attrNameLst>
                                      </p:cBhvr>
                                      <p:to>
                                        <p:strVal val="visible"/>
                                      </p:to>
                                    </p:set>
                                    <p:anim calcmode="lin" valueType="num">
                                      <p:cBhvr additive="base">
                                        <p:cTn dur="500"/>
                                        <p:tgtEl>
                                          <p:spTgt spid="218">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8">
                                            <p:txEl>
                                              <p:pRg end="3" st="3"/>
                                            </p:txEl>
                                          </p:spTgt>
                                        </p:tgtEl>
                                        <p:attrNameLst>
                                          <p:attrName>style.visibility</p:attrName>
                                        </p:attrNameLst>
                                      </p:cBhvr>
                                      <p:to>
                                        <p:strVal val="visible"/>
                                      </p:to>
                                    </p:set>
                                    <p:anim calcmode="lin" valueType="num">
                                      <p:cBhvr additive="base">
                                        <p:cTn dur="500"/>
                                        <p:tgtEl>
                                          <p:spTgt spid="218">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8">
                                            <p:txEl>
                                              <p:pRg end="4" st="4"/>
                                            </p:txEl>
                                          </p:spTgt>
                                        </p:tgtEl>
                                        <p:attrNameLst>
                                          <p:attrName>style.visibility</p:attrName>
                                        </p:attrNameLst>
                                      </p:cBhvr>
                                      <p:to>
                                        <p:strVal val="visible"/>
                                      </p:to>
                                    </p:set>
                                    <p:anim calcmode="lin" valueType="num">
                                      <p:cBhvr additive="base">
                                        <p:cTn dur="500"/>
                                        <p:tgtEl>
                                          <p:spTgt spid="218">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8">
                                            <p:txEl>
                                              <p:pRg end="5" st="5"/>
                                            </p:txEl>
                                          </p:spTgt>
                                        </p:tgtEl>
                                        <p:attrNameLst>
                                          <p:attrName>style.visibility</p:attrName>
                                        </p:attrNameLst>
                                      </p:cBhvr>
                                      <p:to>
                                        <p:strVal val="visible"/>
                                      </p:to>
                                    </p:set>
                                    <p:anim calcmode="lin" valueType="num">
                                      <p:cBhvr additive="base">
                                        <p:cTn dur="500"/>
                                        <p:tgtEl>
                                          <p:spTgt spid="218">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8">
                                            <p:txEl>
                                              <p:pRg end="6" st="6"/>
                                            </p:txEl>
                                          </p:spTgt>
                                        </p:tgtEl>
                                        <p:attrNameLst>
                                          <p:attrName>style.visibility</p:attrName>
                                        </p:attrNameLst>
                                      </p:cBhvr>
                                      <p:to>
                                        <p:strVal val="visible"/>
                                      </p:to>
                                    </p:set>
                                    <p:anim calcmode="lin" valueType="num">
                                      <p:cBhvr additive="base">
                                        <p:cTn dur="500"/>
                                        <p:tgtEl>
                                          <p:spTgt spid="218">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8">
                                            <p:txEl>
                                              <p:pRg end="7" st="7"/>
                                            </p:txEl>
                                          </p:spTgt>
                                        </p:tgtEl>
                                        <p:attrNameLst>
                                          <p:attrName>style.visibility</p:attrName>
                                        </p:attrNameLst>
                                      </p:cBhvr>
                                      <p:to>
                                        <p:strVal val="visible"/>
                                      </p:to>
                                    </p:set>
                                    <p:anim calcmode="lin" valueType="num">
                                      <p:cBhvr additive="base">
                                        <p:cTn dur="500"/>
                                        <p:tgtEl>
                                          <p:spTgt spid="218">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8">
                                            <p:txEl>
                                              <p:pRg end="8" st="8"/>
                                            </p:txEl>
                                          </p:spTgt>
                                        </p:tgtEl>
                                        <p:attrNameLst>
                                          <p:attrName>style.visibility</p:attrName>
                                        </p:attrNameLst>
                                      </p:cBhvr>
                                      <p:to>
                                        <p:strVal val="visible"/>
                                      </p:to>
                                    </p:set>
                                    <p:anim calcmode="lin" valueType="num">
                                      <p:cBhvr additive="base">
                                        <p:cTn dur="500"/>
                                        <p:tgtEl>
                                          <p:spTgt spid="218">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9"/>
          <p:cNvSpPr txBox="1"/>
          <p:nvPr>
            <p:ph idx="1" type="body"/>
          </p:nvPr>
        </p:nvSpPr>
        <p:spPr>
          <a:xfrm>
            <a:off x="0" y="214296"/>
            <a:ext cx="9144000" cy="214314"/>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FF0000"/>
              </a:buClr>
              <a:buSzPts val="3600"/>
              <a:buNone/>
            </a:pPr>
            <a:r>
              <a:rPr lang="en-US">
                <a:solidFill>
                  <a:srgbClr val="FF0000"/>
                </a:solidFill>
              </a:rPr>
              <a:t>         </a:t>
            </a:r>
            <a:endParaRPr>
              <a:solidFill>
                <a:srgbClr val="FF0000"/>
              </a:solidFill>
            </a:endParaRPr>
          </a:p>
          <a:p>
            <a:pPr indent="0" lvl="0" marL="0" rtl="0" algn="ctr">
              <a:spcBef>
                <a:spcPts val="720"/>
              </a:spcBef>
              <a:spcAft>
                <a:spcPts val="0"/>
              </a:spcAft>
              <a:buClr>
                <a:srgbClr val="FF0000"/>
              </a:buClr>
              <a:buSzPts val="3600"/>
              <a:buNone/>
            </a:pPr>
            <a:r>
              <a:rPr lang="en-US">
                <a:solidFill>
                  <a:srgbClr val="FF0000"/>
                </a:solidFill>
              </a:rPr>
              <a:t>Unethical Practices in Marketing       </a:t>
            </a:r>
            <a:endParaRPr>
              <a:solidFill>
                <a:srgbClr val="FF0000"/>
              </a:solidFill>
            </a:endParaRPr>
          </a:p>
        </p:txBody>
      </p:sp>
      <p:sp>
        <p:nvSpPr>
          <p:cNvPr id="224" name="Google Shape;224;p9"/>
          <p:cNvSpPr txBox="1"/>
          <p:nvPr>
            <p:ph idx="2" type="body"/>
          </p:nvPr>
        </p:nvSpPr>
        <p:spPr>
          <a:xfrm>
            <a:off x="357158" y="1500180"/>
            <a:ext cx="5357850" cy="3286148"/>
          </a:xfrm>
          <a:prstGeom prst="rect">
            <a:avLst/>
          </a:prstGeom>
          <a:noFill/>
          <a:ln>
            <a:noFill/>
          </a:ln>
        </p:spPr>
        <p:txBody>
          <a:bodyPr anchorCtr="0" anchor="ctr" bIns="45700" lIns="91425" spcFirstLastPara="1" rIns="91425" wrap="square" tIns="45700">
            <a:noAutofit/>
          </a:bodyPr>
          <a:lstStyle/>
          <a:p>
            <a:pPr indent="-457200" lvl="0" marL="457200" rtl="0" algn="l">
              <a:spcBef>
                <a:spcPts val="0"/>
              </a:spcBef>
              <a:spcAft>
                <a:spcPts val="0"/>
              </a:spcAft>
              <a:buClr>
                <a:srgbClr val="7030A0"/>
              </a:buClr>
              <a:buSzPts val="2000"/>
              <a:buAutoNum type="arabicPeriod"/>
            </a:pPr>
            <a:r>
              <a:rPr b="1" lang="en-US" sz="2000">
                <a:solidFill>
                  <a:srgbClr val="7030A0"/>
                </a:solidFill>
              </a:rPr>
              <a:t>Targeting to Children</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Dramatisation of Children</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400"/>
              </a:spcBef>
              <a:spcAft>
                <a:spcPts val="0"/>
              </a:spcAft>
              <a:buClr>
                <a:srgbClr val="7030A0"/>
              </a:buClr>
              <a:buSzPts val="2000"/>
              <a:buAutoNum type="arabicPeriod"/>
            </a:pPr>
            <a:r>
              <a:rPr b="1" lang="en-US" sz="2000">
                <a:solidFill>
                  <a:srgbClr val="7030A0"/>
                </a:solidFill>
              </a:rPr>
              <a:t>Unhealthy Products    </a:t>
            </a:r>
            <a:endParaRPr/>
          </a:p>
          <a:p>
            <a:pPr indent="-330200" lvl="0" marL="457200" rtl="0" algn="l">
              <a:spcBef>
                <a:spcPts val="400"/>
              </a:spcBef>
              <a:spcAft>
                <a:spcPts val="0"/>
              </a:spcAft>
              <a:buClr>
                <a:srgbClr val="3F3F3F"/>
              </a:buClr>
              <a:buSzPts val="2000"/>
              <a:buNone/>
            </a:pPr>
            <a:r>
              <a:t/>
            </a:r>
            <a:endParaRPr b="1" sz="2000">
              <a:solidFill>
                <a:srgbClr val="7030A0"/>
              </a:solidFill>
            </a:endParaRPr>
          </a:p>
          <a:p>
            <a:pPr indent="-457200" lvl="0" marL="457200" rtl="0" algn="l">
              <a:spcBef>
                <a:spcPts val="280"/>
              </a:spcBef>
              <a:spcAft>
                <a:spcPts val="0"/>
              </a:spcAft>
              <a:buClr>
                <a:srgbClr val="3F3F3F"/>
              </a:buClr>
              <a:buSzPts val="1400"/>
              <a:buNone/>
            </a:pPr>
            <a:r>
              <a:t/>
            </a:r>
            <a:endParaRPr>
              <a:solidFill>
                <a:srgbClr val="0070C0"/>
              </a:solidFill>
            </a:endParaRPr>
          </a:p>
          <a:p>
            <a:pPr indent="-342900" lvl="0" marL="342900" rtl="0" algn="l">
              <a:lnSpc>
                <a:spcPct val="150000"/>
              </a:lnSpc>
              <a:spcBef>
                <a:spcPts val="360"/>
              </a:spcBef>
              <a:spcAft>
                <a:spcPts val="0"/>
              </a:spcAft>
              <a:buClr>
                <a:srgbClr val="002060"/>
              </a:buClr>
              <a:buSzPts val="1800"/>
              <a:buFont typeface="Noto Sans Symbols"/>
              <a:buChar char="⮚"/>
            </a:pPr>
            <a:r>
              <a:rPr lang="en-US" sz="1800">
                <a:solidFill>
                  <a:srgbClr val="002060"/>
                </a:solidFill>
              </a:rPr>
              <a:t>https://youtu.be/fsfXddAVMxM</a:t>
            </a:r>
            <a:endParaRPr/>
          </a:p>
        </p:txBody>
      </p:sp>
      <p:sp>
        <p:nvSpPr>
          <p:cNvPr id="225" name="Google Shape;225;p9"/>
          <p:cNvSpPr/>
          <p:nvPr/>
        </p:nvSpPr>
        <p:spPr>
          <a:xfrm>
            <a:off x="4214810" y="1500180"/>
            <a:ext cx="442915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https://youtu.be/nZXWUd-sGDk</a:t>
            </a:r>
            <a:endParaRPr sz="1800">
              <a:solidFill>
                <a:schemeClr val="dk1"/>
              </a:solidFill>
              <a:latin typeface="Arial"/>
              <a:ea typeface="Arial"/>
              <a:cs typeface="Arial"/>
              <a:sym typeface="Arial"/>
            </a:endParaRPr>
          </a:p>
        </p:txBody>
      </p:sp>
      <p:sp>
        <p:nvSpPr>
          <p:cNvPr id="226" name="Google Shape;226;p9"/>
          <p:cNvSpPr/>
          <p:nvPr/>
        </p:nvSpPr>
        <p:spPr>
          <a:xfrm>
            <a:off x="5143504" y="2387084"/>
            <a:ext cx="400049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https://youtu.be/cx0458MJwT0</a:t>
            </a:r>
            <a:endParaRPr sz="1800">
              <a:solidFill>
                <a:schemeClr val="dk1"/>
              </a:solidFill>
              <a:latin typeface="Arial"/>
              <a:ea typeface="Arial"/>
              <a:cs typeface="Arial"/>
              <a:sym typeface="Arial"/>
            </a:endParaRPr>
          </a:p>
        </p:txBody>
      </p:sp>
      <p:sp>
        <p:nvSpPr>
          <p:cNvPr id="227" name="Google Shape;227;p9"/>
          <p:cNvSpPr/>
          <p:nvPr/>
        </p:nvSpPr>
        <p:spPr>
          <a:xfrm>
            <a:off x="4857752" y="3125748"/>
            <a:ext cx="385765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https://youtu.be/ekR5Lx63ZUk</a:t>
            </a:r>
            <a:endParaRPr sz="1800">
              <a:solidFill>
                <a:schemeClr val="dk1"/>
              </a:solidFill>
              <a:latin typeface="Arial"/>
              <a:ea typeface="Arial"/>
              <a:cs typeface="Arial"/>
              <a:sym typeface="Arial"/>
            </a:endParaRPr>
          </a:p>
        </p:txBody>
      </p:sp>
    </p:spTree>
  </p:cSld>
  <p:clrMapOvr>
    <a:masterClrMapping/>
  </p:clrMapOvr>
  <p:transition>
    <p:wheel spokes="8"/>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4">
                                            <p:txEl>
                                              <p:pRg end="0" st="0"/>
                                            </p:txEl>
                                          </p:spTgt>
                                        </p:tgtEl>
                                        <p:attrNameLst>
                                          <p:attrName>style.visibility</p:attrName>
                                        </p:attrNameLst>
                                      </p:cBhvr>
                                      <p:to>
                                        <p:strVal val="visible"/>
                                      </p:to>
                                    </p:set>
                                    <p:anim calcmode="lin" valueType="num">
                                      <p:cBhvr additive="base">
                                        <p:cTn dur="500"/>
                                        <p:tgtEl>
                                          <p:spTgt spid="22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4">
                                            <p:txEl>
                                              <p:pRg end="1" st="1"/>
                                            </p:txEl>
                                          </p:spTgt>
                                        </p:tgtEl>
                                        <p:attrNameLst>
                                          <p:attrName>style.visibility</p:attrName>
                                        </p:attrNameLst>
                                      </p:cBhvr>
                                      <p:to>
                                        <p:strVal val="visible"/>
                                      </p:to>
                                    </p:set>
                                    <p:anim calcmode="lin" valueType="num">
                                      <p:cBhvr additive="base">
                                        <p:cTn dur="500"/>
                                        <p:tgtEl>
                                          <p:spTgt spid="22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4">
                                            <p:txEl>
                                              <p:pRg end="2" st="2"/>
                                            </p:txEl>
                                          </p:spTgt>
                                        </p:tgtEl>
                                        <p:attrNameLst>
                                          <p:attrName>style.visibility</p:attrName>
                                        </p:attrNameLst>
                                      </p:cBhvr>
                                      <p:to>
                                        <p:strVal val="visible"/>
                                      </p:to>
                                    </p:set>
                                    <p:anim calcmode="lin" valueType="num">
                                      <p:cBhvr additive="base">
                                        <p:cTn dur="500"/>
                                        <p:tgtEl>
                                          <p:spTgt spid="22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4">
                                            <p:txEl>
                                              <p:pRg end="3" st="3"/>
                                            </p:txEl>
                                          </p:spTgt>
                                        </p:tgtEl>
                                        <p:attrNameLst>
                                          <p:attrName>style.visibility</p:attrName>
                                        </p:attrNameLst>
                                      </p:cBhvr>
                                      <p:to>
                                        <p:strVal val="visible"/>
                                      </p:to>
                                    </p:set>
                                    <p:anim calcmode="lin" valueType="num">
                                      <p:cBhvr additive="base">
                                        <p:cTn dur="500"/>
                                        <p:tgtEl>
                                          <p:spTgt spid="22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4">
                                            <p:txEl>
                                              <p:pRg end="4" st="4"/>
                                            </p:txEl>
                                          </p:spTgt>
                                        </p:tgtEl>
                                        <p:attrNameLst>
                                          <p:attrName>style.visibility</p:attrName>
                                        </p:attrNameLst>
                                      </p:cBhvr>
                                      <p:to>
                                        <p:strVal val="visible"/>
                                      </p:to>
                                    </p:set>
                                    <p:anim calcmode="lin" valueType="num">
                                      <p:cBhvr additive="base">
                                        <p:cTn dur="500"/>
                                        <p:tgtEl>
                                          <p:spTgt spid="22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4">
                                            <p:txEl>
                                              <p:pRg end="5" st="5"/>
                                            </p:txEl>
                                          </p:spTgt>
                                        </p:tgtEl>
                                        <p:attrNameLst>
                                          <p:attrName>style.visibility</p:attrName>
                                        </p:attrNameLst>
                                      </p:cBhvr>
                                      <p:to>
                                        <p:strVal val="visible"/>
                                      </p:to>
                                    </p:set>
                                    <p:anim calcmode="lin" valueType="num">
                                      <p:cBhvr additive="base">
                                        <p:cTn dur="500"/>
                                        <p:tgtEl>
                                          <p:spTgt spid="224">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4">
                                            <p:txEl>
                                              <p:pRg end="6" st="6"/>
                                            </p:txEl>
                                          </p:spTgt>
                                        </p:tgtEl>
                                        <p:attrNameLst>
                                          <p:attrName>style.visibility</p:attrName>
                                        </p:attrNameLst>
                                      </p:cBhvr>
                                      <p:to>
                                        <p:strVal val="visible"/>
                                      </p:to>
                                    </p:set>
                                    <p:anim calcmode="lin" valueType="num">
                                      <p:cBhvr additive="base">
                                        <p:cTn dur="500"/>
                                        <p:tgtEl>
                                          <p:spTgt spid="224">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4">
                                            <p:txEl>
                                              <p:pRg end="7" st="7"/>
                                            </p:txEl>
                                          </p:spTgt>
                                        </p:tgtEl>
                                        <p:attrNameLst>
                                          <p:attrName>style.visibility</p:attrName>
                                        </p:attrNameLst>
                                      </p:cBhvr>
                                      <p:to>
                                        <p:strVal val="visible"/>
                                      </p:to>
                                    </p:set>
                                    <p:anim calcmode="lin" valueType="num">
                                      <p:cBhvr additive="base">
                                        <p:cTn dur="500"/>
                                        <p:tgtEl>
                                          <p:spTgt spid="224">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테마">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ontents Slide Master">
  <a:themeElements>
    <a:clrScheme name="ALLPPT-COLOR-A17">
      <a:dk1>
        <a:srgbClr val="000000"/>
      </a:dk1>
      <a:lt1>
        <a:srgbClr val="FFFFFF"/>
      </a:lt1>
      <a:dk2>
        <a:srgbClr val="1F497D"/>
      </a:dk2>
      <a:lt2>
        <a:srgbClr val="EEECE1"/>
      </a:lt2>
      <a:accent1>
        <a:srgbClr val="FFCE29"/>
      </a:accent1>
      <a:accent2>
        <a:srgbClr val="F2BF27"/>
      </a:accent2>
      <a:accent3>
        <a:srgbClr val="ED1C24"/>
      </a:accent3>
      <a:accent4>
        <a:srgbClr val="FFCE29"/>
      </a:accent4>
      <a:accent5>
        <a:srgbClr val="F2BF27"/>
      </a:accent5>
      <a:accent6>
        <a:srgbClr val="ED1C24"/>
      </a:accent6>
      <a:hlink>
        <a:srgbClr val="3F3F3F"/>
      </a:hlink>
      <a:folHlink>
        <a:srgbClr val="3F3F3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2016-12-05T23:26:54Z</dcterms:created>
  <dc:creator>googleslidesppt.com;allppt.com</dc:creator>
</cp:coreProperties>
</file>