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Lst>
  <p:sldSz cy="5143500" cx="9144000"/>
  <p:notesSz cx="6858000" cy="9144000"/>
  <p:embeddedFontLst>
    <p:embeddedFont>
      <p:font typeface="Roboto"/>
      <p:regular r:id="rId61"/>
      <p:bold r:id="rId62"/>
      <p:italic r:id="rId63"/>
      <p:boldItalic r:id="rId6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938">
          <p15:clr>
            <a:srgbClr val="A4A3A4"/>
          </p15:clr>
        </p15:guide>
        <p15:guide id="2" pos="2880">
          <p15:clr>
            <a:srgbClr val="A4A3A4"/>
          </p15:clr>
        </p15:guide>
      </p15:sldGuideLst>
    </p:ext>
    <p:ext uri="http://customooxmlschemas.google.com/">
      <go:slidesCustomData xmlns:go="http://customooxmlschemas.google.com/" r:id="rId65" roundtripDataSignature="AMtx7mgLh9V+9r4Xz8XKRD/g1hmREO/g4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938"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Roboto-bold.fntdata"/><Relationship Id="rId61" Type="http://schemas.openxmlformats.org/officeDocument/2006/relationships/font" Target="fonts/Roboto-regular.fntdata"/><Relationship Id="rId20" Type="http://schemas.openxmlformats.org/officeDocument/2006/relationships/slide" Target="slides/slide15.xml"/><Relationship Id="rId64" Type="http://schemas.openxmlformats.org/officeDocument/2006/relationships/font" Target="fonts/Roboto-boldItalic.fntdata"/><Relationship Id="rId63" Type="http://schemas.openxmlformats.org/officeDocument/2006/relationships/font" Target="fonts/Roboto-italic.fntdata"/><Relationship Id="rId22" Type="http://schemas.openxmlformats.org/officeDocument/2006/relationships/slide" Target="slides/slide17.xml"/><Relationship Id="rId21" Type="http://schemas.openxmlformats.org/officeDocument/2006/relationships/slide" Target="slides/slide16.xml"/><Relationship Id="rId65" Type="http://customschemas.google.com/relationships/presentationmetadata" Target="metadata"/><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Malgun Gothic"/>
                <a:ea typeface="Malgun Gothic"/>
                <a:cs typeface="Malgun Gothic"/>
                <a:sym typeface="Malgun Gothic"/>
              </a:defRPr>
            </a:lvl1pPr>
            <a:lvl2pPr lvl="1"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2pPr>
            <a:lvl3pPr lvl="2"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3pPr>
            <a:lvl4pPr lvl="3"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4pPr>
            <a:lvl5pPr lvl="4"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5pPr>
            <a:lvl6pPr lvl="5"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6pPr>
            <a:lvl7pPr lvl="6"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7pPr>
            <a:lvl8pPr lvl="7"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8pPr>
            <a:lvl9pPr lvl="8"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Malgun Gothic"/>
                <a:ea typeface="Malgun Gothic"/>
                <a:cs typeface="Malgun Gothic"/>
                <a:sym typeface="Malgun Gothic"/>
              </a:defRPr>
            </a:lvl1pPr>
            <a:lvl2pPr lvl="1"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2pPr>
            <a:lvl3pPr lvl="2"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3pPr>
            <a:lvl4pPr lvl="3"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4pPr>
            <a:lvl5pPr lvl="4"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5pPr>
            <a:lvl6pPr lvl="5"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6pPr>
            <a:lvl7pPr lvl="6"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7pPr>
            <a:lvl8pPr lvl="7"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8pPr>
            <a:lvl9pPr lvl="8"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Malgun Gothic"/>
                <a:ea typeface="Malgun Gothic"/>
                <a:cs typeface="Malgun Gothic"/>
                <a:sym typeface="Malgun Gothic"/>
              </a:defRPr>
            </a:lvl1pPr>
            <a:lvl2pPr indent="-228600" lvl="1" marL="914400" marR="0" rtl="0" algn="l">
              <a:spcBef>
                <a:spcPts val="0"/>
              </a:spcBef>
              <a:spcAft>
                <a:spcPts val="0"/>
              </a:spcAft>
              <a:buSzPts val="1400"/>
              <a:buNone/>
              <a:defRPr b="0" i="0" sz="1200" u="none" cap="none" strike="noStrike">
                <a:solidFill>
                  <a:schemeClr val="dk1"/>
                </a:solidFill>
                <a:latin typeface="Malgun Gothic"/>
                <a:ea typeface="Malgun Gothic"/>
                <a:cs typeface="Malgun Gothic"/>
                <a:sym typeface="Malgun Gothic"/>
              </a:defRPr>
            </a:lvl2pPr>
            <a:lvl3pPr indent="-228600" lvl="2" marL="1371600" marR="0" rtl="0" algn="l">
              <a:spcBef>
                <a:spcPts val="0"/>
              </a:spcBef>
              <a:spcAft>
                <a:spcPts val="0"/>
              </a:spcAft>
              <a:buSzPts val="1400"/>
              <a:buNone/>
              <a:defRPr b="0" i="0" sz="1200" u="none" cap="none" strike="noStrike">
                <a:solidFill>
                  <a:schemeClr val="dk1"/>
                </a:solidFill>
                <a:latin typeface="Malgun Gothic"/>
                <a:ea typeface="Malgun Gothic"/>
                <a:cs typeface="Malgun Gothic"/>
                <a:sym typeface="Malgun Gothic"/>
              </a:defRPr>
            </a:lvl3pPr>
            <a:lvl4pPr indent="-228600" lvl="3" marL="1828800" marR="0" rtl="0" algn="l">
              <a:spcBef>
                <a:spcPts val="0"/>
              </a:spcBef>
              <a:spcAft>
                <a:spcPts val="0"/>
              </a:spcAft>
              <a:buSzPts val="1400"/>
              <a:buNone/>
              <a:defRPr b="0" i="0" sz="1200" u="none" cap="none" strike="noStrike">
                <a:solidFill>
                  <a:schemeClr val="dk1"/>
                </a:solidFill>
                <a:latin typeface="Malgun Gothic"/>
                <a:ea typeface="Malgun Gothic"/>
                <a:cs typeface="Malgun Gothic"/>
                <a:sym typeface="Malgun Gothic"/>
              </a:defRPr>
            </a:lvl4pPr>
            <a:lvl5pPr indent="-228600" lvl="4" marL="2286000" marR="0" rtl="0" algn="l">
              <a:spcBef>
                <a:spcPts val="0"/>
              </a:spcBef>
              <a:spcAft>
                <a:spcPts val="0"/>
              </a:spcAft>
              <a:buSzPts val="1400"/>
              <a:buNone/>
              <a:defRPr b="0" i="0" sz="1200" u="none" cap="none" strike="noStrike">
                <a:solidFill>
                  <a:schemeClr val="dk1"/>
                </a:solidFill>
                <a:latin typeface="Malgun Gothic"/>
                <a:ea typeface="Malgun Gothic"/>
                <a:cs typeface="Malgun Gothic"/>
                <a:sym typeface="Malgun Gothic"/>
              </a:defRPr>
            </a:lvl5pPr>
            <a:lvl6pPr indent="-228600" lvl="5" marL="2743200" marR="0" rtl="0" algn="l">
              <a:spcBef>
                <a:spcPts val="0"/>
              </a:spcBef>
              <a:spcAft>
                <a:spcPts val="0"/>
              </a:spcAft>
              <a:buSzPts val="1400"/>
              <a:buNone/>
              <a:defRPr b="0" i="0" sz="1200" u="none" cap="none" strike="noStrike">
                <a:solidFill>
                  <a:schemeClr val="dk1"/>
                </a:solidFill>
                <a:latin typeface="Malgun Gothic"/>
                <a:ea typeface="Malgun Gothic"/>
                <a:cs typeface="Malgun Gothic"/>
                <a:sym typeface="Malgun Gothic"/>
              </a:defRPr>
            </a:lvl6pPr>
            <a:lvl7pPr indent="-228600" lvl="6" marL="3200400" marR="0" rtl="0" algn="l">
              <a:spcBef>
                <a:spcPts val="0"/>
              </a:spcBef>
              <a:spcAft>
                <a:spcPts val="0"/>
              </a:spcAft>
              <a:buSzPts val="1400"/>
              <a:buNone/>
              <a:defRPr b="0" i="0" sz="1200" u="none" cap="none" strike="noStrike">
                <a:solidFill>
                  <a:schemeClr val="dk1"/>
                </a:solidFill>
                <a:latin typeface="Malgun Gothic"/>
                <a:ea typeface="Malgun Gothic"/>
                <a:cs typeface="Malgun Gothic"/>
                <a:sym typeface="Malgun Gothic"/>
              </a:defRPr>
            </a:lvl7pPr>
            <a:lvl8pPr indent="-228600" lvl="7" marL="3657600" marR="0" rtl="0" algn="l">
              <a:spcBef>
                <a:spcPts val="0"/>
              </a:spcBef>
              <a:spcAft>
                <a:spcPts val="0"/>
              </a:spcAft>
              <a:buSzPts val="1400"/>
              <a:buNone/>
              <a:defRPr b="0" i="0" sz="1200" u="none" cap="none" strike="noStrike">
                <a:solidFill>
                  <a:schemeClr val="dk1"/>
                </a:solidFill>
                <a:latin typeface="Malgun Gothic"/>
                <a:ea typeface="Malgun Gothic"/>
                <a:cs typeface="Malgun Gothic"/>
                <a:sym typeface="Malgun Gothic"/>
              </a:defRPr>
            </a:lvl8pPr>
            <a:lvl9pPr indent="-228600" lvl="8" marL="4114800" marR="0" rtl="0" algn="l">
              <a:spcBef>
                <a:spcPts val="0"/>
              </a:spcBef>
              <a:spcAft>
                <a:spcPts val="0"/>
              </a:spcAft>
              <a:buSzPts val="1400"/>
              <a:buNone/>
              <a:defRPr b="0" i="0" sz="1200" u="none" cap="none" strike="noStrike">
                <a:solidFill>
                  <a:schemeClr val="dk1"/>
                </a:solidFill>
                <a:latin typeface="Malgun Gothic"/>
                <a:ea typeface="Malgun Gothic"/>
                <a:cs typeface="Malgun Gothic"/>
                <a:sym typeface="Malgun Gothic"/>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Malgun Gothic"/>
                <a:ea typeface="Malgun Gothic"/>
                <a:cs typeface="Malgun Gothic"/>
                <a:sym typeface="Malgun Gothic"/>
              </a:defRPr>
            </a:lvl1pPr>
            <a:lvl2pPr lvl="1"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2pPr>
            <a:lvl3pPr lvl="2"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3pPr>
            <a:lvl4pPr lvl="3"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4pPr>
            <a:lvl5pPr lvl="4"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5pPr>
            <a:lvl6pPr lvl="5"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6pPr>
            <a:lvl7pPr lvl="6"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7pPr>
            <a:lvl8pPr lvl="7"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8pPr>
            <a:lvl9pPr lvl="8" marR="0" rtl="0" algn="l">
              <a:spcBef>
                <a:spcPts val="0"/>
              </a:spcBef>
              <a:spcAft>
                <a:spcPts val="0"/>
              </a:spcAft>
              <a:buSzPts val="1400"/>
              <a:buNone/>
              <a:defRPr b="0" i="0" sz="1800" u="none" cap="none" strike="noStrike">
                <a:solidFill>
                  <a:schemeClr val="dk1"/>
                </a:solidFill>
                <a:latin typeface="Malgun Gothic"/>
                <a:ea typeface="Malgun Gothic"/>
                <a:cs typeface="Malgun Gothic"/>
                <a:sym typeface="Malgun Gothic"/>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Malgun Gothic"/>
                <a:ea typeface="Malgun Gothic"/>
                <a:cs typeface="Malgun Gothic"/>
                <a:sym typeface="Malgun Gothic"/>
              </a:rPr>
              <a:t>‹#›</a:t>
            </a:fld>
            <a:endParaRPr b="0" i="0" sz="1200" u="none" cap="none" strike="noStrike">
              <a:solidFill>
                <a:schemeClr val="dk1"/>
              </a:solidFill>
              <a:latin typeface="Malgun Gothic"/>
              <a:ea typeface="Malgun Gothic"/>
              <a:cs typeface="Malgun Gothic"/>
              <a:sym typeface="Malgun Gothic"/>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7" name="Google Shape;33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 name="Google Shape;412;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ace924d538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ace924d538_0_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4" name="Google Shape;424;gace924d538_0_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ace924d538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ace924d538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gace924d538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ace924d538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ace924d538_0_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gace924d538_0_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ace924d538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ace924d538_0_2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gace924d538_0_2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ace924d538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ace924d538_0_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gace924d538_0_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ace924d538_0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ace924d538_0_5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gace924d538_0_5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ace924d538_0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ace924d538_0_5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ace924d538_0_5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ace924d538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ace924d538_0_6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gace924d538_0_6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ace924d538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ace924d538_0_7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gace924d538_0_7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ace924d538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ace924d538_0_7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ace924d538_0_7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ace924d538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ace924d538_0_8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gace924d538_0_8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ace924d538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ace924d538_0_1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gace924d538_0_1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ace924d538_0_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ace924d538_0_8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gace924d538_0_8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ace924d538_0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02" name="Google Shape;502;gace924d538_0_12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gace924d538_0_12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layout">
  <p:cSld name="Cover Slide layout">
    <p:bg>
      <p:bgPr>
        <a:solidFill>
          <a:schemeClr val="accent1"/>
        </a:solidFill>
      </p:bgPr>
    </p:bg>
    <p:spTree>
      <p:nvGrpSpPr>
        <p:cNvPr id="10" name="Shape 10"/>
        <p:cNvGrpSpPr/>
        <p:nvPr/>
      </p:nvGrpSpPr>
      <p:grpSpPr>
        <a:xfrm>
          <a:off x="0" y="0"/>
          <a:ext cx="0" cy="0"/>
          <a:chOff x="0" y="0"/>
          <a:chExt cx="0" cy="0"/>
        </a:xfrm>
      </p:grpSpPr>
      <p:sp>
        <p:nvSpPr>
          <p:cNvPr id="11" name="Google Shape;11;p84"/>
          <p:cNvSpPr/>
          <p:nvPr/>
        </p:nvSpPr>
        <p:spPr>
          <a:xfrm>
            <a:off x="0" y="0"/>
            <a:ext cx="9144000" cy="134761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12" name="Google Shape;12;p84"/>
          <p:cNvGrpSpPr/>
          <p:nvPr/>
        </p:nvGrpSpPr>
        <p:grpSpPr>
          <a:xfrm>
            <a:off x="4572000" y="387072"/>
            <a:ext cx="4569687" cy="4756528"/>
            <a:chOff x="4572000" y="387072"/>
            <a:chExt cx="4569687" cy="4756528"/>
          </a:xfrm>
        </p:grpSpPr>
        <p:sp>
          <p:nvSpPr>
            <p:cNvPr id="13" name="Google Shape;13;p84"/>
            <p:cNvSpPr/>
            <p:nvPr/>
          </p:nvSpPr>
          <p:spPr>
            <a:xfrm>
              <a:off x="4572000" y="1408870"/>
              <a:ext cx="4569687" cy="3734730"/>
            </a:xfrm>
            <a:custGeom>
              <a:rect b="b" l="l" r="r" t="t"/>
              <a:pathLst>
                <a:path extrusionOk="0" h="3734730" w="4569687">
                  <a:moveTo>
                    <a:pt x="2611712" y="0"/>
                  </a:moveTo>
                  <a:lnTo>
                    <a:pt x="2927539" y="0"/>
                  </a:lnTo>
                  <a:lnTo>
                    <a:pt x="3010471" y="662843"/>
                  </a:lnTo>
                  <a:lnTo>
                    <a:pt x="3062414" y="672782"/>
                  </a:lnTo>
                  <a:cubicBezTo>
                    <a:pt x="3191764" y="706062"/>
                    <a:pt x="3302353" y="786083"/>
                    <a:pt x="3375104" y="893768"/>
                  </a:cubicBezTo>
                  <a:lnTo>
                    <a:pt x="3401966" y="943258"/>
                  </a:lnTo>
                  <a:lnTo>
                    <a:pt x="3444529" y="938967"/>
                  </a:lnTo>
                  <a:cubicBezTo>
                    <a:pt x="3668109" y="938967"/>
                    <a:pt x="3859940" y="1074903"/>
                    <a:pt x="3941882" y="1268635"/>
                  </a:cubicBezTo>
                  <a:lnTo>
                    <a:pt x="3950232" y="1295533"/>
                  </a:lnTo>
                  <a:lnTo>
                    <a:pt x="3968452" y="1289878"/>
                  </a:lnTo>
                  <a:cubicBezTo>
                    <a:pt x="3992135" y="1285031"/>
                    <a:pt x="4016657" y="1282486"/>
                    <a:pt x="4041773" y="1282486"/>
                  </a:cubicBezTo>
                  <a:cubicBezTo>
                    <a:pt x="4217586" y="1282486"/>
                    <a:pt x="4364272" y="1407196"/>
                    <a:pt x="4398197" y="1572980"/>
                  </a:cubicBezTo>
                  <a:lnTo>
                    <a:pt x="4401113" y="1601912"/>
                  </a:lnTo>
                  <a:lnTo>
                    <a:pt x="4509768" y="1612865"/>
                  </a:lnTo>
                  <a:lnTo>
                    <a:pt x="4569687" y="1630661"/>
                  </a:lnTo>
                  <a:lnTo>
                    <a:pt x="4569687" y="3685776"/>
                  </a:lnTo>
                  <a:lnTo>
                    <a:pt x="4479175" y="3694900"/>
                  </a:lnTo>
                  <a:cubicBezTo>
                    <a:pt x="4332673" y="3694900"/>
                    <a:pt x="4196572" y="3650364"/>
                    <a:pt x="4083674" y="3574092"/>
                  </a:cubicBezTo>
                  <a:lnTo>
                    <a:pt x="4051094" y="3547210"/>
                  </a:lnTo>
                  <a:lnTo>
                    <a:pt x="4009782" y="3581295"/>
                  </a:lnTo>
                  <a:cubicBezTo>
                    <a:pt x="3944790" y="3625203"/>
                    <a:pt x="3866441" y="3650841"/>
                    <a:pt x="3782104" y="3650841"/>
                  </a:cubicBezTo>
                  <a:cubicBezTo>
                    <a:pt x="3669655" y="3650841"/>
                    <a:pt x="3567851" y="3605262"/>
                    <a:pt x="3494159" y="3531570"/>
                  </a:cubicBezTo>
                  <a:lnTo>
                    <a:pt x="3452428" y="3480992"/>
                  </a:lnTo>
                  <a:lnTo>
                    <a:pt x="3441126" y="3501813"/>
                  </a:lnTo>
                  <a:cubicBezTo>
                    <a:pt x="3367946" y="3610134"/>
                    <a:pt x="3244018" y="3681351"/>
                    <a:pt x="3103456" y="3681351"/>
                  </a:cubicBezTo>
                  <a:cubicBezTo>
                    <a:pt x="2991007" y="3681351"/>
                    <a:pt x="2889203" y="3635772"/>
                    <a:pt x="2815511" y="3562080"/>
                  </a:cubicBezTo>
                  <a:lnTo>
                    <a:pt x="2772231" y="3509625"/>
                  </a:lnTo>
                  <a:lnTo>
                    <a:pt x="2697608" y="3571194"/>
                  </a:lnTo>
                  <a:cubicBezTo>
                    <a:pt x="2544873" y="3674380"/>
                    <a:pt x="2382991" y="3737583"/>
                    <a:pt x="2162552" y="3734631"/>
                  </a:cubicBezTo>
                  <a:cubicBezTo>
                    <a:pt x="1740716" y="3728982"/>
                    <a:pt x="1534323" y="3547967"/>
                    <a:pt x="1390478" y="3368488"/>
                  </a:cubicBezTo>
                  <a:cubicBezTo>
                    <a:pt x="1316786" y="3442180"/>
                    <a:pt x="1170122" y="3498625"/>
                    <a:pt x="1046262" y="3459623"/>
                  </a:cubicBezTo>
                  <a:cubicBezTo>
                    <a:pt x="922402" y="3420621"/>
                    <a:pt x="685290" y="3320037"/>
                    <a:pt x="647319" y="3134475"/>
                  </a:cubicBezTo>
                  <a:lnTo>
                    <a:pt x="642925" y="3090891"/>
                  </a:lnTo>
                  <a:lnTo>
                    <a:pt x="634894" y="3098188"/>
                  </a:lnTo>
                  <a:cubicBezTo>
                    <a:pt x="569902" y="3142096"/>
                    <a:pt x="491553" y="3167734"/>
                    <a:pt x="407216" y="3167734"/>
                  </a:cubicBezTo>
                  <a:cubicBezTo>
                    <a:pt x="182317" y="3167734"/>
                    <a:pt x="0" y="2985417"/>
                    <a:pt x="0" y="2760518"/>
                  </a:cubicBezTo>
                  <a:cubicBezTo>
                    <a:pt x="0" y="2535619"/>
                    <a:pt x="182317" y="2353302"/>
                    <a:pt x="407216" y="2353302"/>
                  </a:cubicBezTo>
                  <a:cubicBezTo>
                    <a:pt x="435328" y="2353302"/>
                    <a:pt x="462775" y="2356151"/>
                    <a:pt x="489284" y="2361575"/>
                  </a:cubicBezTo>
                  <a:lnTo>
                    <a:pt x="508084" y="2367411"/>
                  </a:lnTo>
                  <a:lnTo>
                    <a:pt x="503849" y="2325400"/>
                  </a:lnTo>
                  <a:cubicBezTo>
                    <a:pt x="503849" y="1984177"/>
                    <a:pt x="780465" y="1707561"/>
                    <a:pt x="1121688" y="1707561"/>
                  </a:cubicBezTo>
                  <a:cubicBezTo>
                    <a:pt x="1164341" y="1707561"/>
                    <a:pt x="1205984" y="1711883"/>
                    <a:pt x="1246204" y="1720113"/>
                  </a:cubicBezTo>
                  <a:lnTo>
                    <a:pt x="1284356" y="1731957"/>
                  </a:lnTo>
                  <a:lnTo>
                    <a:pt x="1305976" y="1705754"/>
                  </a:lnTo>
                  <a:cubicBezTo>
                    <a:pt x="1417783" y="1593947"/>
                    <a:pt x="1572242" y="1524793"/>
                    <a:pt x="1742854" y="1524793"/>
                  </a:cubicBezTo>
                  <a:lnTo>
                    <a:pt x="1760288" y="1526551"/>
                  </a:lnTo>
                  <a:lnTo>
                    <a:pt x="1748032" y="1487068"/>
                  </a:lnTo>
                  <a:cubicBezTo>
                    <a:pt x="1744637" y="1470476"/>
                    <a:pt x="1742854" y="1453297"/>
                    <a:pt x="1742854" y="1435701"/>
                  </a:cubicBezTo>
                  <a:cubicBezTo>
                    <a:pt x="1742854" y="1312531"/>
                    <a:pt x="1830222" y="1209766"/>
                    <a:pt x="1946367" y="1185999"/>
                  </a:cubicBezTo>
                  <a:lnTo>
                    <a:pt x="1956892" y="1184938"/>
                  </a:lnTo>
                  <a:lnTo>
                    <a:pt x="1963928" y="1115143"/>
                  </a:lnTo>
                  <a:cubicBezTo>
                    <a:pt x="2010227" y="888886"/>
                    <a:pt x="2210419" y="718687"/>
                    <a:pt x="2450363" y="718687"/>
                  </a:cubicBezTo>
                  <a:lnTo>
                    <a:pt x="2520904" y="725798"/>
                  </a:lnTo>
                  <a:lnTo>
                    <a:pt x="261171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14" name="Google Shape;14;p84"/>
            <p:cNvGrpSpPr/>
            <p:nvPr/>
          </p:nvGrpSpPr>
          <p:grpSpPr>
            <a:xfrm>
              <a:off x="6992136" y="387072"/>
              <a:ext cx="704897" cy="1355021"/>
              <a:chOff x="5304862" y="-789923"/>
              <a:chExt cx="645890" cy="1241591"/>
            </a:xfrm>
          </p:grpSpPr>
          <p:grpSp>
            <p:nvGrpSpPr>
              <p:cNvPr id="15" name="Google Shape;15;p84"/>
              <p:cNvGrpSpPr/>
              <p:nvPr/>
            </p:nvGrpSpPr>
            <p:grpSpPr>
              <a:xfrm>
                <a:off x="5377232" y="-789923"/>
                <a:ext cx="495969" cy="1052585"/>
                <a:chOff x="5868144" y="-857099"/>
                <a:chExt cx="495969" cy="1052585"/>
              </a:xfrm>
            </p:grpSpPr>
            <p:sp>
              <p:nvSpPr>
                <p:cNvPr id="16" name="Google Shape;16;p84"/>
                <p:cNvSpPr/>
                <p:nvPr/>
              </p:nvSpPr>
              <p:spPr>
                <a:xfrm>
                  <a:off x="5868144" y="-853769"/>
                  <a:ext cx="495969" cy="1049255"/>
                </a:xfrm>
                <a:custGeom>
                  <a:rect b="b" l="l" r="r" t="t"/>
                  <a:pathLst>
                    <a:path extrusionOk="0" h="1049255" w="495969">
                      <a:moveTo>
                        <a:pt x="95257" y="1049255"/>
                      </a:moveTo>
                      <a:cubicBezTo>
                        <a:pt x="6676" y="723357"/>
                        <a:pt x="-121664" y="317947"/>
                        <a:pt x="250929" y="0"/>
                      </a:cubicBezTo>
                      <a:cubicBezTo>
                        <a:pt x="612920" y="328549"/>
                        <a:pt x="489882" y="781667"/>
                        <a:pt x="406601" y="1049255"/>
                      </a:cubicBezTo>
                      <a:lnTo>
                        <a:pt x="95257" y="1049255"/>
                      </a:ln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7" name="Google Shape;17;p84"/>
                <p:cNvSpPr/>
                <p:nvPr/>
              </p:nvSpPr>
              <p:spPr>
                <a:xfrm>
                  <a:off x="5939427" y="102551"/>
                  <a:ext cx="364003" cy="92935"/>
                </a:xfrm>
                <a:custGeom>
                  <a:rect b="b" l="l" r="r" t="t"/>
                  <a:pathLst>
                    <a:path extrusionOk="0" h="92935" w="364003">
                      <a:moveTo>
                        <a:pt x="0" y="0"/>
                      </a:moveTo>
                      <a:lnTo>
                        <a:pt x="364003" y="0"/>
                      </a:lnTo>
                      <a:lnTo>
                        <a:pt x="336518" y="92935"/>
                      </a:lnTo>
                      <a:lnTo>
                        <a:pt x="25174" y="92935"/>
                      </a:lnTo>
                      <a:close/>
                    </a:path>
                  </a:pathLst>
                </a:cu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 name="Google Shape;18;p84"/>
                <p:cNvSpPr/>
                <p:nvPr/>
              </p:nvSpPr>
              <p:spPr>
                <a:xfrm>
                  <a:off x="5893989" y="-857099"/>
                  <a:ext cx="444279" cy="350537"/>
                </a:xfrm>
                <a:custGeom>
                  <a:rect b="b" l="l" r="r" t="t"/>
                  <a:pathLst>
                    <a:path extrusionOk="0" h="350537" w="444279">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19" name="Google Shape;19;p84"/>
              <p:cNvSpPr/>
              <p:nvPr/>
            </p:nvSpPr>
            <p:spPr>
              <a:xfrm>
                <a:off x="5535216" y="-351600"/>
                <a:ext cx="180000" cy="180000"/>
              </a:xfrm>
              <a:prstGeom prst="ellipse">
                <a:avLst/>
              </a:prstGeom>
              <a:solidFill>
                <a:schemeClr val="lt1"/>
              </a:solidFill>
              <a:ln cap="flat" cmpd="sng" w="127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0" name="Google Shape;20;p84"/>
              <p:cNvSpPr/>
              <p:nvPr/>
            </p:nvSpPr>
            <p:spPr>
              <a:xfrm flipH="1">
                <a:off x="5614416" y="6445"/>
                <a:ext cx="21600" cy="432000"/>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1" name="Google Shape;21;p84"/>
              <p:cNvSpPr/>
              <p:nvPr/>
            </p:nvSpPr>
            <p:spPr>
              <a:xfrm>
                <a:off x="5304862" y="-1556"/>
                <a:ext cx="143653" cy="453224"/>
              </a:xfrm>
              <a:custGeom>
                <a:rect b="b" l="l" r="r" t="t"/>
                <a:pathLst>
                  <a:path extrusionOk="0" h="453224" w="143653">
                    <a:moveTo>
                      <a:pt x="98595" y="0"/>
                    </a:moveTo>
                    <a:lnTo>
                      <a:pt x="143653" y="145774"/>
                    </a:lnTo>
                    <a:cubicBezTo>
                      <a:pt x="38518" y="232356"/>
                      <a:pt x="50005" y="387847"/>
                      <a:pt x="27034" y="453224"/>
                    </a:cubicBezTo>
                    <a:cubicBezTo>
                      <a:pt x="5831" y="365759"/>
                      <a:pt x="-47179" y="100716"/>
                      <a:pt x="98595" y="0"/>
                    </a:cubicBezTo>
                    <a:close/>
                  </a:path>
                </a:pathLst>
              </a:cu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2" name="Google Shape;22;p84"/>
              <p:cNvSpPr/>
              <p:nvPr/>
            </p:nvSpPr>
            <p:spPr>
              <a:xfrm flipH="1">
                <a:off x="5807099" y="-1556"/>
                <a:ext cx="143653" cy="453224"/>
              </a:xfrm>
              <a:custGeom>
                <a:rect b="b" l="l" r="r" t="t"/>
                <a:pathLst>
                  <a:path extrusionOk="0" h="453224" w="143653">
                    <a:moveTo>
                      <a:pt x="98595" y="0"/>
                    </a:moveTo>
                    <a:lnTo>
                      <a:pt x="143653" y="145774"/>
                    </a:lnTo>
                    <a:cubicBezTo>
                      <a:pt x="38518" y="232356"/>
                      <a:pt x="50005" y="387847"/>
                      <a:pt x="27034" y="453224"/>
                    </a:cubicBezTo>
                    <a:cubicBezTo>
                      <a:pt x="5831" y="365759"/>
                      <a:pt x="-47179" y="100716"/>
                      <a:pt x="98595" y="0"/>
                    </a:cubicBezTo>
                    <a:close/>
                  </a:path>
                </a:pathLst>
              </a:cu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grpSp>
      <p:sp>
        <p:nvSpPr>
          <p:cNvPr id="23" name="Google Shape;23;p84"/>
          <p:cNvSpPr txBox="1"/>
          <p:nvPr>
            <p:ph idx="1" type="body"/>
          </p:nvPr>
        </p:nvSpPr>
        <p:spPr>
          <a:xfrm>
            <a:off x="323528" y="2787774"/>
            <a:ext cx="3816424" cy="108012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80000"/>
              </a:lnSpc>
              <a:spcBef>
                <a:spcPts val="720"/>
              </a:spcBef>
              <a:spcAft>
                <a:spcPts val="0"/>
              </a:spcAft>
              <a:buClr>
                <a:srgbClr val="3F3F3F"/>
              </a:buClr>
              <a:buSzPts val="3600"/>
              <a:buFont typeface="Arial"/>
              <a:buNone/>
              <a:defRPr b="1" i="0" sz="36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24" name="Google Shape;24;p84"/>
          <p:cNvSpPr txBox="1"/>
          <p:nvPr>
            <p:ph idx="2" type="body"/>
          </p:nvPr>
        </p:nvSpPr>
        <p:spPr>
          <a:xfrm>
            <a:off x="323380" y="3867894"/>
            <a:ext cx="3816424" cy="504056"/>
          </a:xfrm>
          <a:prstGeom prst="rect">
            <a:avLst/>
          </a:prstGeom>
          <a:noFill/>
          <a:ln>
            <a:noFill/>
          </a:ln>
        </p:spPr>
        <p:txBody>
          <a:bodyPr anchorCtr="0" anchor="ctr" bIns="45700" lIns="91425" spcFirstLastPara="1" rIns="91425" wrap="square" tIns="45700">
            <a:noAutofit/>
          </a:bodyPr>
          <a:lstStyle>
            <a:lvl1pPr indent="-228600" lvl="0" marL="457200" marR="0" rtl="0" algn="l">
              <a:spcBef>
                <a:spcPts val="280"/>
              </a:spcBef>
              <a:spcAft>
                <a:spcPts val="0"/>
              </a:spcAft>
              <a:buClr>
                <a:srgbClr val="3F3F3F"/>
              </a:buClr>
              <a:buSzPts val="1400"/>
              <a:buFont typeface="Arial"/>
              <a:buNone/>
              <a:defRPr b="0" i="0" sz="14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25" name="Google Shape;25;p84"/>
          <p:cNvSpPr/>
          <p:nvPr/>
        </p:nvSpPr>
        <p:spPr>
          <a:xfrm>
            <a:off x="0" y="4731990"/>
            <a:ext cx="9144000" cy="41151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s and Contents Layout">
  <p:cSld name="1_Images and Contents Layout">
    <p:bg>
      <p:bgPr>
        <a:solidFill>
          <a:schemeClr val="accent1"/>
        </a:solidFill>
      </p:bgPr>
    </p:bg>
    <p:spTree>
      <p:nvGrpSpPr>
        <p:cNvPr id="112" name="Shape 112"/>
        <p:cNvGrpSpPr/>
        <p:nvPr/>
      </p:nvGrpSpPr>
      <p:grpSpPr>
        <a:xfrm>
          <a:off x="0" y="0"/>
          <a:ext cx="0" cy="0"/>
          <a:chOff x="0" y="0"/>
          <a:chExt cx="0" cy="0"/>
        </a:xfrm>
      </p:grpSpPr>
      <p:sp>
        <p:nvSpPr>
          <p:cNvPr id="113" name="Google Shape;113;p97"/>
          <p:cNvSpPr txBox="1"/>
          <p:nvPr>
            <p:ph idx="1" type="body"/>
          </p:nvPr>
        </p:nvSpPr>
        <p:spPr>
          <a:xfrm>
            <a:off x="0" y="123478"/>
            <a:ext cx="9144000" cy="576064"/>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720"/>
              </a:spcBef>
              <a:spcAft>
                <a:spcPts val="0"/>
              </a:spcAft>
              <a:buClr>
                <a:srgbClr val="3F3F3F"/>
              </a:buClr>
              <a:buSzPts val="3600"/>
              <a:buFont typeface="Arial"/>
              <a:buNone/>
              <a:defRPr b="0" i="0" sz="36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14" name="Google Shape;114;p97"/>
          <p:cNvSpPr txBox="1"/>
          <p:nvPr>
            <p:ph idx="2" type="body"/>
          </p:nvPr>
        </p:nvSpPr>
        <p:spPr>
          <a:xfrm>
            <a:off x="0" y="699542"/>
            <a:ext cx="9144000" cy="288032"/>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280"/>
              </a:spcBef>
              <a:spcAft>
                <a:spcPts val="0"/>
              </a:spcAft>
              <a:buClr>
                <a:srgbClr val="3F3F3F"/>
              </a:buClr>
              <a:buSzPts val="1400"/>
              <a:buFont typeface="Arial"/>
              <a:buNone/>
              <a:defRPr b="0" i="0" sz="14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15" name="Google Shape;115;p97"/>
          <p:cNvSpPr/>
          <p:nvPr/>
        </p:nvSpPr>
        <p:spPr>
          <a:xfrm>
            <a:off x="0" y="3507854"/>
            <a:ext cx="9144000" cy="1635646"/>
          </a:xfrm>
          <a:prstGeom prst="rect">
            <a:avLst/>
          </a:pr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pic>
        <p:nvPicPr>
          <p:cNvPr descr="D:\Fullppt\PNG이미지\핸드폰2.png" id="116" name="Google Shape;116;p97"/>
          <p:cNvPicPr preferRelativeResize="0"/>
          <p:nvPr/>
        </p:nvPicPr>
        <p:blipFill rotWithShape="1">
          <a:blip r:embed="rId2">
            <a:alphaModFix/>
          </a:blip>
          <a:srcRect b="0" l="0" r="0" t="0"/>
          <a:stretch/>
        </p:blipFill>
        <p:spPr>
          <a:xfrm>
            <a:off x="2735225" y="1079005"/>
            <a:ext cx="3373328" cy="4085033"/>
          </a:xfrm>
          <a:prstGeom prst="rect">
            <a:avLst/>
          </a:prstGeom>
          <a:noFill/>
          <a:ln>
            <a:noFill/>
          </a:ln>
        </p:spPr>
      </p:pic>
      <p:sp>
        <p:nvSpPr>
          <p:cNvPr id="117" name="Google Shape;117;p97"/>
          <p:cNvSpPr/>
          <p:nvPr>
            <p:ph idx="3" type="pic"/>
          </p:nvPr>
        </p:nvSpPr>
        <p:spPr>
          <a:xfrm>
            <a:off x="3566328" y="1217153"/>
            <a:ext cx="1945465" cy="3005145"/>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s and Contents Layout">
  <p:cSld name="5_Images and Contents Layout">
    <p:bg>
      <p:bgPr>
        <a:solidFill>
          <a:schemeClr val="accent1"/>
        </a:solidFill>
      </p:bgPr>
    </p:bg>
    <p:spTree>
      <p:nvGrpSpPr>
        <p:cNvPr id="118" name="Shape 118"/>
        <p:cNvGrpSpPr/>
        <p:nvPr/>
      </p:nvGrpSpPr>
      <p:grpSpPr>
        <a:xfrm>
          <a:off x="0" y="0"/>
          <a:ext cx="0" cy="0"/>
          <a:chOff x="0" y="0"/>
          <a:chExt cx="0" cy="0"/>
        </a:xfrm>
      </p:grpSpPr>
      <p:sp>
        <p:nvSpPr>
          <p:cNvPr id="119" name="Google Shape;119;p98"/>
          <p:cNvSpPr/>
          <p:nvPr>
            <p:ph idx="2" type="pic"/>
          </p:nvPr>
        </p:nvSpPr>
        <p:spPr>
          <a:xfrm>
            <a:off x="0" y="-1"/>
            <a:ext cx="9144000" cy="3076575"/>
          </a:xfrm>
          <a:prstGeom prst="rect">
            <a:avLst/>
          </a:prstGeom>
          <a:solidFill>
            <a:srgbClr val="D8D8D8"/>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s and Contents Layout">
  <p:cSld name="3_Images and Contents Layout">
    <p:bg>
      <p:bgPr>
        <a:solidFill>
          <a:schemeClr val="accent1"/>
        </a:solidFill>
      </p:bgPr>
    </p:bg>
    <p:spTree>
      <p:nvGrpSpPr>
        <p:cNvPr id="120" name="Shape 120"/>
        <p:cNvGrpSpPr/>
        <p:nvPr/>
      </p:nvGrpSpPr>
      <p:grpSpPr>
        <a:xfrm>
          <a:off x="0" y="0"/>
          <a:ext cx="0" cy="0"/>
          <a:chOff x="0" y="0"/>
          <a:chExt cx="0" cy="0"/>
        </a:xfrm>
      </p:grpSpPr>
      <p:sp>
        <p:nvSpPr>
          <p:cNvPr id="121" name="Google Shape;121;p99"/>
          <p:cNvSpPr txBox="1"/>
          <p:nvPr>
            <p:ph idx="1" type="body"/>
          </p:nvPr>
        </p:nvSpPr>
        <p:spPr>
          <a:xfrm>
            <a:off x="0" y="123478"/>
            <a:ext cx="9144000" cy="576064"/>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720"/>
              </a:spcBef>
              <a:spcAft>
                <a:spcPts val="0"/>
              </a:spcAft>
              <a:buClr>
                <a:srgbClr val="3F3F3F"/>
              </a:buClr>
              <a:buSzPts val="3600"/>
              <a:buFont typeface="Arial"/>
              <a:buNone/>
              <a:defRPr b="0" i="0" sz="36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22" name="Google Shape;122;p99"/>
          <p:cNvSpPr txBox="1"/>
          <p:nvPr>
            <p:ph idx="2" type="body"/>
          </p:nvPr>
        </p:nvSpPr>
        <p:spPr>
          <a:xfrm>
            <a:off x="0" y="699542"/>
            <a:ext cx="9144000" cy="288032"/>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280"/>
              </a:spcBef>
              <a:spcAft>
                <a:spcPts val="0"/>
              </a:spcAft>
              <a:buClr>
                <a:srgbClr val="3F3F3F"/>
              </a:buClr>
              <a:buSzPts val="1400"/>
              <a:buFont typeface="Arial"/>
              <a:buNone/>
              <a:defRPr b="0" i="0" sz="14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23" name="Google Shape;123;p99"/>
          <p:cNvSpPr/>
          <p:nvPr>
            <p:ph idx="3" type="pic"/>
          </p:nvPr>
        </p:nvSpPr>
        <p:spPr>
          <a:xfrm>
            <a:off x="395536" y="1267206"/>
            <a:ext cx="1440160" cy="1728191"/>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24" name="Google Shape;124;p99"/>
          <p:cNvSpPr/>
          <p:nvPr>
            <p:ph idx="4" type="pic"/>
          </p:nvPr>
        </p:nvSpPr>
        <p:spPr>
          <a:xfrm>
            <a:off x="395536" y="3075806"/>
            <a:ext cx="1440160" cy="1728191"/>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25" name="Google Shape;125;p99"/>
          <p:cNvSpPr/>
          <p:nvPr>
            <p:ph idx="5" type="pic"/>
          </p:nvPr>
        </p:nvSpPr>
        <p:spPr>
          <a:xfrm>
            <a:off x="1911680" y="1267206"/>
            <a:ext cx="1440160" cy="1728191"/>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26" name="Google Shape;126;p99"/>
          <p:cNvSpPr/>
          <p:nvPr>
            <p:ph idx="6" type="pic"/>
          </p:nvPr>
        </p:nvSpPr>
        <p:spPr>
          <a:xfrm>
            <a:off x="1911680" y="3075806"/>
            <a:ext cx="1440160" cy="1728191"/>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27" name="Google Shape;127;p99"/>
          <p:cNvSpPr/>
          <p:nvPr>
            <p:ph idx="7" type="pic"/>
          </p:nvPr>
        </p:nvSpPr>
        <p:spPr>
          <a:xfrm>
            <a:off x="5736054" y="1267206"/>
            <a:ext cx="1440160" cy="1728191"/>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28" name="Google Shape;128;p99"/>
          <p:cNvSpPr/>
          <p:nvPr>
            <p:ph idx="8" type="pic"/>
          </p:nvPr>
        </p:nvSpPr>
        <p:spPr>
          <a:xfrm>
            <a:off x="5736055" y="3075806"/>
            <a:ext cx="1440160" cy="1728191"/>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29" name="Google Shape;129;p99"/>
          <p:cNvSpPr/>
          <p:nvPr>
            <p:ph idx="9" type="pic"/>
          </p:nvPr>
        </p:nvSpPr>
        <p:spPr>
          <a:xfrm>
            <a:off x="7252198" y="1267206"/>
            <a:ext cx="1440160" cy="1728191"/>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30" name="Google Shape;130;p99"/>
          <p:cNvSpPr/>
          <p:nvPr>
            <p:ph idx="13" type="pic"/>
          </p:nvPr>
        </p:nvSpPr>
        <p:spPr>
          <a:xfrm>
            <a:off x="7252198" y="3075806"/>
            <a:ext cx="1440160" cy="1728191"/>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31" name="Google Shape;131;p99"/>
          <p:cNvSpPr/>
          <p:nvPr/>
        </p:nvSpPr>
        <p:spPr>
          <a:xfrm>
            <a:off x="3427823" y="1275605"/>
            <a:ext cx="2232248" cy="3528392"/>
          </a:xfrm>
          <a:prstGeom prst="rect">
            <a:avLst/>
          </a:pr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s and Contents Layout">
  <p:cSld name="9_Images and Contents Layout">
    <p:bg>
      <p:bgPr>
        <a:solidFill>
          <a:schemeClr val="accent1"/>
        </a:solidFill>
      </p:bgPr>
    </p:bg>
    <p:spTree>
      <p:nvGrpSpPr>
        <p:cNvPr id="132" name="Shape 132"/>
        <p:cNvGrpSpPr/>
        <p:nvPr/>
      </p:nvGrpSpPr>
      <p:grpSpPr>
        <a:xfrm>
          <a:off x="0" y="0"/>
          <a:ext cx="0" cy="0"/>
          <a:chOff x="0" y="0"/>
          <a:chExt cx="0" cy="0"/>
        </a:xfrm>
      </p:grpSpPr>
      <p:sp>
        <p:nvSpPr>
          <p:cNvPr id="133" name="Google Shape;133;p100"/>
          <p:cNvSpPr/>
          <p:nvPr>
            <p:ph idx="2" type="pic"/>
          </p:nvPr>
        </p:nvSpPr>
        <p:spPr>
          <a:xfrm>
            <a:off x="7301328" y="1495130"/>
            <a:ext cx="1840931" cy="3649326"/>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34" name="Google Shape;134;p100"/>
          <p:cNvSpPr/>
          <p:nvPr>
            <p:ph idx="3" type="pic"/>
          </p:nvPr>
        </p:nvSpPr>
        <p:spPr>
          <a:xfrm>
            <a:off x="5476381" y="3386021"/>
            <a:ext cx="3530788" cy="1769004"/>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35" name="Google Shape;135;p100"/>
          <p:cNvSpPr/>
          <p:nvPr>
            <p:ph idx="4" type="pic"/>
          </p:nvPr>
        </p:nvSpPr>
        <p:spPr>
          <a:xfrm>
            <a:off x="3491431" y="1495130"/>
            <a:ext cx="3681862" cy="3649326"/>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36" name="Google Shape;136;p100"/>
          <p:cNvSpPr/>
          <p:nvPr>
            <p:ph idx="5" type="pic"/>
          </p:nvPr>
        </p:nvSpPr>
        <p:spPr>
          <a:xfrm>
            <a:off x="5396868" y="-11318"/>
            <a:ext cx="3681862" cy="3267664"/>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s and Contents Layout">
  <p:cSld name="2_Images and Contents Layout">
    <p:bg>
      <p:bgPr>
        <a:solidFill>
          <a:schemeClr val="accent1"/>
        </a:solidFill>
      </p:bgPr>
    </p:bg>
    <p:spTree>
      <p:nvGrpSpPr>
        <p:cNvPr id="137" name="Shape 137"/>
        <p:cNvGrpSpPr/>
        <p:nvPr/>
      </p:nvGrpSpPr>
      <p:grpSpPr>
        <a:xfrm>
          <a:off x="0" y="0"/>
          <a:ext cx="0" cy="0"/>
          <a:chOff x="0" y="0"/>
          <a:chExt cx="0" cy="0"/>
        </a:xfrm>
      </p:grpSpPr>
      <p:sp>
        <p:nvSpPr>
          <p:cNvPr id="138" name="Google Shape;138;p101"/>
          <p:cNvSpPr txBox="1"/>
          <p:nvPr>
            <p:ph idx="1" type="body"/>
          </p:nvPr>
        </p:nvSpPr>
        <p:spPr>
          <a:xfrm>
            <a:off x="0" y="123478"/>
            <a:ext cx="9144000" cy="576064"/>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720"/>
              </a:spcBef>
              <a:spcAft>
                <a:spcPts val="0"/>
              </a:spcAft>
              <a:buClr>
                <a:srgbClr val="3F3F3F"/>
              </a:buClr>
              <a:buSzPts val="3600"/>
              <a:buFont typeface="Arial"/>
              <a:buNone/>
              <a:defRPr b="0" i="0" sz="36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39" name="Google Shape;139;p101"/>
          <p:cNvSpPr txBox="1"/>
          <p:nvPr>
            <p:ph idx="2" type="body"/>
          </p:nvPr>
        </p:nvSpPr>
        <p:spPr>
          <a:xfrm>
            <a:off x="0" y="699542"/>
            <a:ext cx="9144000" cy="288032"/>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280"/>
              </a:spcBef>
              <a:spcAft>
                <a:spcPts val="0"/>
              </a:spcAft>
              <a:buClr>
                <a:srgbClr val="3F3F3F"/>
              </a:buClr>
              <a:buSzPts val="1400"/>
              <a:buFont typeface="Arial"/>
              <a:buNone/>
              <a:defRPr b="0" i="0" sz="14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pic>
        <p:nvPicPr>
          <p:cNvPr descr="D:\Fullppt\005-PNG이미지\노트북.png" id="140" name="Google Shape;140;p101"/>
          <p:cNvPicPr preferRelativeResize="0"/>
          <p:nvPr/>
        </p:nvPicPr>
        <p:blipFill rotWithShape="1">
          <a:blip r:embed="rId2">
            <a:alphaModFix/>
          </a:blip>
          <a:srcRect b="0" l="0" r="0" t="0"/>
          <a:stretch/>
        </p:blipFill>
        <p:spPr>
          <a:xfrm>
            <a:off x="-828600" y="987574"/>
            <a:ext cx="6438182" cy="3274563"/>
          </a:xfrm>
          <a:prstGeom prst="rect">
            <a:avLst/>
          </a:prstGeom>
          <a:noFill/>
          <a:ln>
            <a:noFill/>
          </a:ln>
        </p:spPr>
      </p:pic>
      <p:sp>
        <p:nvSpPr>
          <p:cNvPr id="141" name="Google Shape;141;p101"/>
          <p:cNvSpPr/>
          <p:nvPr/>
        </p:nvSpPr>
        <p:spPr>
          <a:xfrm>
            <a:off x="233772" y="4262137"/>
            <a:ext cx="8676456" cy="541861"/>
          </a:xfrm>
          <a:prstGeom prst="rect">
            <a:avLst/>
          </a:pr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2" name="Google Shape;142;p101"/>
          <p:cNvSpPr/>
          <p:nvPr>
            <p:ph idx="3" type="pic"/>
          </p:nvPr>
        </p:nvSpPr>
        <p:spPr>
          <a:xfrm>
            <a:off x="910339" y="1404993"/>
            <a:ext cx="3085597" cy="2281868"/>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Images and Contents Layout">
  <p:cSld name="8_Images and Contents Layout">
    <p:bg>
      <p:bgPr>
        <a:solidFill>
          <a:schemeClr val="accent1"/>
        </a:solidFill>
      </p:bgPr>
    </p:bg>
    <p:spTree>
      <p:nvGrpSpPr>
        <p:cNvPr id="143" name="Shape 143"/>
        <p:cNvGrpSpPr/>
        <p:nvPr/>
      </p:nvGrpSpPr>
      <p:grpSpPr>
        <a:xfrm>
          <a:off x="0" y="0"/>
          <a:ext cx="0" cy="0"/>
          <a:chOff x="0" y="0"/>
          <a:chExt cx="0" cy="0"/>
        </a:xfrm>
      </p:grpSpPr>
      <p:sp>
        <p:nvSpPr>
          <p:cNvPr id="144" name="Google Shape;144;p102"/>
          <p:cNvSpPr/>
          <p:nvPr>
            <p:ph idx="2" type="pic"/>
          </p:nvPr>
        </p:nvSpPr>
        <p:spPr>
          <a:xfrm>
            <a:off x="6984000" y="-1"/>
            <a:ext cx="2160000" cy="5143501"/>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45" name="Google Shape;145;p102"/>
          <p:cNvSpPr/>
          <p:nvPr>
            <p:ph idx="3" type="pic"/>
          </p:nvPr>
        </p:nvSpPr>
        <p:spPr>
          <a:xfrm>
            <a:off x="4734004" y="2131318"/>
            <a:ext cx="2160000" cy="3012182"/>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46" name="Google Shape;146;p102"/>
          <p:cNvSpPr/>
          <p:nvPr>
            <p:ph idx="4" type="pic"/>
          </p:nvPr>
        </p:nvSpPr>
        <p:spPr>
          <a:xfrm>
            <a:off x="3492000" y="2131318"/>
            <a:ext cx="1152008" cy="3012182"/>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47" name="Google Shape;147;p102"/>
          <p:cNvSpPr/>
          <p:nvPr>
            <p:ph idx="5" type="pic"/>
          </p:nvPr>
        </p:nvSpPr>
        <p:spPr>
          <a:xfrm>
            <a:off x="3492000" y="-1"/>
            <a:ext cx="3393830" cy="2043485"/>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Layout">
  <p:cSld name="1_Basic Layout">
    <p:bg>
      <p:bgPr>
        <a:solidFill>
          <a:schemeClr val="accent1"/>
        </a:solidFill>
      </p:bgPr>
    </p:bg>
    <p:spTree>
      <p:nvGrpSpPr>
        <p:cNvPr id="148" name="Shape 148"/>
        <p:cNvGrpSpPr/>
        <p:nvPr/>
      </p:nvGrpSpPr>
      <p:grpSpPr>
        <a:xfrm>
          <a:off x="0" y="0"/>
          <a:ext cx="0" cy="0"/>
          <a:chOff x="0" y="0"/>
          <a:chExt cx="0" cy="0"/>
        </a:xfrm>
      </p:grpSpPr>
      <p:sp>
        <p:nvSpPr>
          <p:cNvPr id="149" name="Google Shape;149;p103"/>
          <p:cNvSpPr/>
          <p:nvPr/>
        </p:nvSpPr>
        <p:spPr>
          <a:xfrm>
            <a:off x="0" y="0"/>
            <a:ext cx="2987824" cy="51435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50" name="Google Shape;150;p103"/>
          <p:cNvSpPr txBox="1"/>
          <p:nvPr>
            <p:ph idx="1" type="body"/>
          </p:nvPr>
        </p:nvSpPr>
        <p:spPr>
          <a:xfrm>
            <a:off x="467544" y="411510"/>
            <a:ext cx="2303282" cy="1368152"/>
          </a:xfrm>
          <a:prstGeom prst="rect">
            <a:avLst/>
          </a:prstGeom>
          <a:noFill/>
          <a:ln>
            <a:noFill/>
          </a:ln>
        </p:spPr>
        <p:txBody>
          <a:bodyPr anchorCtr="0" anchor="ctr" bIns="45700" lIns="91425" spcFirstLastPara="1" rIns="91425" wrap="square" tIns="45700">
            <a:noAutofit/>
          </a:bodyPr>
          <a:lstStyle>
            <a:lvl1pPr indent="-228600" lvl="0" marL="457200" marR="0" rtl="0" algn="l">
              <a:spcBef>
                <a:spcPts val="720"/>
              </a:spcBef>
              <a:spcAft>
                <a:spcPts val="0"/>
              </a:spcAft>
              <a:buClr>
                <a:srgbClr val="3F3F3F"/>
              </a:buClr>
              <a:buSzPts val="3600"/>
              <a:buFont typeface="Arial"/>
              <a:buNone/>
              <a:defRPr b="0" i="0" sz="36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51" name="Google Shape;151;p103"/>
          <p:cNvSpPr txBox="1"/>
          <p:nvPr>
            <p:ph idx="2" type="body"/>
          </p:nvPr>
        </p:nvSpPr>
        <p:spPr>
          <a:xfrm>
            <a:off x="467544" y="1779662"/>
            <a:ext cx="2303282" cy="504056"/>
          </a:xfrm>
          <a:prstGeom prst="rect">
            <a:avLst/>
          </a:prstGeom>
          <a:noFill/>
          <a:ln>
            <a:noFill/>
          </a:ln>
        </p:spPr>
        <p:txBody>
          <a:bodyPr anchorCtr="0" anchor="ctr" bIns="45700" lIns="91425" spcFirstLastPara="1" rIns="91425" wrap="square" tIns="45700">
            <a:noAutofit/>
          </a:bodyPr>
          <a:lstStyle>
            <a:lvl1pPr indent="-228600" lvl="0" marL="457200" marR="0" rtl="0" algn="l">
              <a:spcBef>
                <a:spcPts val="280"/>
              </a:spcBef>
              <a:spcAft>
                <a:spcPts val="0"/>
              </a:spcAft>
              <a:buClr>
                <a:srgbClr val="3F3F3F"/>
              </a:buClr>
              <a:buSzPts val="1400"/>
              <a:buFont typeface="Arial"/>
              <a:buNone/>
              <a:defRPr b="0" i="0" sz="14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grpSp>
        <p:nvGrpSpPr>
          <p:cNvPr id="152" name="Google Shape;152;p103"/>
          <p:cNvGrpSpPr/>
          <p:nvPr/>
        </p:nvGrpSpPr>
        <p:grpSpPr>
          <a:xfrm>
            <a:off x="0" y="2571749"/>
            <a:ext cx="2984923" cy="2571751"/>
            <a:chOff x="0" y="2571749"/>
            <a:chExt cx="2984923" cy="2571751"/>
          </a:xfrm>
        </p:grpSpPr>
        <p:grpSp>
          <p:nvGrpSpPr>
            <p:cNvPr id="153" name="Google Shape;153;p103"/>
            <p:cNvGrpSpPr/>
            <p:nvPr/>
          </p:nvGrpSpPr>
          <p:grpSpPr>
            <a:xfrm>
              <a:off x="0" y="4032469"/>
              <a:ext cx="2984923" cy="1111031"/>
              <a:chOff x="0" y="4032469"/>
              <a:chExt cx="2984923" cy="1111031"/>
            </a:xfrm>
          </p:grpSpPr>
          <p:sp>
            <p:nvSpPr>
              <p:cNvPr id="154" name="Google Shape;154;p103"/>
              <p:cNvSpPr/>
              <p:nvPr/>
            </p:nvSpPr>
            <p:spPr>
              <a:xfrm>
                <a:off x="2527176" y="4443958"/>
                <a:ext cx="457200" cy="69954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55" name="Google Shape;155;p103"/>
              <p:cNvSpPr/>
              <p:nvPr/>
            </p:nvSpPr>
            <p:spPr>
              <a:xfrm>
                <a:off x="2128455" y="4032469"/>
                <a:ext cx="856468" cy="856468"/>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56" name="Google Shape;156;p103"/>
              <p:cNvSpPr/>
              <p:nvPr/>
            </p:nvSpPr>
            <p:spPr>
              <a:xfrm>
                <a:off x="0" y="4363963"/>
                <a:ext cx="449249" cy="77953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57" name="Google Shape;157;p103"/>
              <p:cNvSpPr/>
              <p:nvPr/>
            </p:nvSpPr>
            <p:spPr>
              <a:xfrm>
                <a:off x="0" y="4117025"/>
                <a:ext cx="457200" cy="4572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sp>
          <p:nvSpPr>
            <p:cNvPr id="158" name="Google Shape;158;p103"/>
            <p:cNvSpPr/>
            <p:nvPr/>
          </p:nvSpPr>
          <p:spPr>
            <a:xfrm>
              <a:off x="0" y="3170955"/>
              <a:ext cx="2544134" cy="1972545"/>
            </a:xfrm>
            <a:custGeom>
              <a:rect b="b" l="l" r="r" t="t"/>
              <a:pathLst>
                <a:path extrusionOk="0" h="1972545" w="2544134">
                  <a:moveTo>
                    <a:pt x="1395974" y="0"/>
                  </a:moveTo>
                  <a:lnTo>
                    <a:pt x="1581175" y="0"/>
                  </a:lnTo>
                  <a:lnTo>
                    <a:pt x="1629807" y="388693"/>
                  </a:lnTo>
                  <a:lnTo>
                    <a:pt x="1660266" y="394521"/>
                  </a:lnTo>
                  <a:cubicBezTo>
                    <a:pt x="1736117" y="414036"/>
                    <a:pt x="1800967" y="460961"/>
                    <a:pt x="1843628" y="524107"/>
                  </a:cubicBezTo>
                  <a:lnTo>
                    <a:pt x="1859380" y="553128"/>
                  </a:lnTo>
                  <a:lnTo>
                    <a:pt x="1884339" y="550612"/>
                  </a:lnTo>
                  <a:cubicBezTo>
                    <a:pt x="2015447" y="550612"/>
                    <a:pt x="2127937" y="630325"/>
                    <a:pt x="2175988" y="743930"/>
                  </a:cubicBezTo>
                  <a:lnTo>
                    <a:pt x="2180885" y="759703"/>
                  </a:lnTo>
                  <a:lnTo>
                    <a:pt x="2191569" y="756387"/>
                  </a:lnTo>
                  <a:cubicBezTo>
                    <a:pt x="2205457" y="753545"/>
                    <a:pt x="2219836" y="752052"/>
                    <a:pt x="2234564" y="752052"/>
                  </a:cubicBezTo>
                  <a:cubicBezTo>
                    <a:pt x="2337661" y="752052"/>
                    <a:pt x="2423678" y="825183"/>
                    <a:pt x="2443572" y="922399"/>
                  </a:cubicBezTo>
                  <a:lnTo>
                    <a:pt x="2445282" y="939364"/>
                  </a:lnTo>
                  <a:lnTo>
                    <a:pt x="2508998" y="945787"/>
                  </a:lnTo>
                  <a:lnTo>
                    <a:pt x="2544134" y="956223"/>
                  </a:lnTo>
                  <a:lnTo>
                    <a:pt x="2544134" y="1972545"/>
                  </a:lnTo>
                  <a:lnTo>
                    <a:pt x="354884" y="1972545"/>
                  </a:lnTo>
                  <a:lnTo>
                    <a:pt x="342134" y="1965625"/>
                  </a:lnTo>
                  <a:cubicBezTo>
                    <a:pt x="295511" y="1934418"/>
                    <a:pt x="255183" y="1892469"/>
                    <a:pt x="244050" y="1838062"/>
                  </a:cubicBezTo>
                  <a:lnTo>
                    <a:pt x="241474" y="1812505"/>
                  </a:lnTo>
                  <a:lnTo>
                    <a:pt x="236764" y="1816784"/>
                  </a:lnTo>
                  <a:cubicBezTo>
                    <a:pt x="198653" y="1842531"/>
                    <a:pt x="152709" y="1857566"/>
                    <a:pt x="103253" y="1857566"/>
                  </a:cubicBezTo>
                  <a:cubicBezTo>
                    <a:pt x="70283" y="1857566"/>
                    <a:pt x="38873" y="1850884"/>
                    <a:pt x="10304" y="1838801"/>
                  </a:cubicBezTo>
                  <a:lnTo>
                    <a:pt x="0" y="1833208"/>
                  </a:lnTo>
                  <a:lnTo>
                    <a:pt x="0" y="1404340"/>
                  </a:lnTo>
                  <a:lnTo>
                    <a:pt x="10304" y="1398747"/>
                  </a:lnTo>
                  <a:cubicBezTo>
                    <a:pt x="38873" y="1386663"/>
                    <a:pt x="70283" y="1379981"/>
                    <a:pt x="103253" y="1379981"/>
                  </a:cubicBezTo>
                  <a:cubicBezTo>
                    <a:pt x="119738" y="1379981"/>
                    <a:pt x="135833" y="1381652"/>
                    <a:pt x="151378" y="1384832"/>
                  </a:cubicBezTo>
                  <a:lnTo>
                    <a:pt x="162402" y="1388255"/>
                  </a:lnTo>
                  <a:lnTo>
                    <a:pt x="159919" y="1363619"/>
                  </a:lnTo>
                  <a:cubicBezTo>
                    <a:pt x="159919" y="1163525"/>
                    <a:pt x="322127" y="1001317"/>
                    <a:pt x="522221" y="1001317"/>
                  </a:cubicBezTo>
                  <a:cubicBezTo>
                    <a:pt x="547233" y="1001317"/>
                    <a:pt x="571652" y="1003852"/>
                    <a:pt x="595237" y="1008678"/>
                  </a:cubicBezTo>
                  <a:lnTo>
                    <a:pt x="617610" y="1015623"/>
                  </a:lnTo>
                  <a:lnTo>
                    <a:pt x="630288" y="1000258"/>
                  </a:lnTo>
                  <a:cubicBezTo>
                    <a:pt x="695852" y="934694"/>
                    <a:pt x="786427" y="894142"/>
                    <a:pt x="886474" y="894142"/>
                  </a:cubicBezTo>
                  <a:lnTo>
                    <a:pt x="896697" y="895173"/>
                  </a:lnTo>
                  <a:lnTo>
                    <a:pt x="889510" y="872020"/>
                  </a:lnTo>
                  <a:cubicBezTo>
                    <a:pt x="887519" y="862290"/>
                    <a:pt x="886474" y="852216"/>
                    <a:pt x="886474" y="841898"/>
                  </a:cubicBezTo>
                  <a:cubicBezTo>
                    <a:pt x="886474" y="769671"/>
                    <a:pt x="937707" y="709409"/>
                    <a:pt x="1005814" y="695472"/>
                  </a:cubicBezTo>
                  <a:lnTo>
                    <a:pt x="1011986" y="694850"/>
                  </a:lnTo>
                  <a:lnTo>
                    <a:pt x="1016112" y="653922"/>
                  </a:lnTo>
                  <a:cubicBezTo>
                    <a:pt x="1043262" y="521245"/>
                    <a:pt x="1160655" y="421440"/>
                    <a:pt x="1301359" y="421440"/>
                  </a:cubicBezTo>
                  <a:lnTo>
                    <a:pt x="1342724" y="4256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59" name="Google Shape;159;p103"/>
            <p:cNvGrpSpPr/>
            <p:nvPr/>
          </p:nvGrpSpPr>
          <p:grpSpPr>
            <a:xfrm>
              <a:off x="1278074" y="2571749"/>
              <a:ext cx="413353" cy="794587"/>
              <a:chOff x="5304862" y="-789923"/>
              <a:chExt cx="645890" cy="1241591"/>
            </a:xfrm>
          </p:grpSpPr>
          <p:grpSp>
            <p:nvGrpSpPr>
              <p:cNvPr id="160" name="Google Shape;160;p103"/>
              <p:cNvGrpSpPr/>
              <p:nvPr/>
            </p:nvGrpSpPr>
            <p:grpSpPr>
              <a:xfrm>
                <a:off x="5377232" y="-789923"/>
                <a:ext cx="495969" cy="1052585"/>
                <a:chOff x="5868144" y="-857099"/>
                <a:chExt cx="495969" cy="1052585"/>
              </a:xfrm>
            </p:grpSpPr>
            <p:sp>
              <p:nvSpPr>
                <p:cNvPr id="161" name="Google Shape;161;p103"/>
                <p:cNvSpPr/>
                <p:nvPr/>
              </p:nvSpPr>
              <p:spPr>
                <a:xfrm>
                  <a:off x="5868144" y="-853769"/>
                  <a:ext cx="495969" cy="1049255"/>
                </a:xfrm>
                <a:custGeom>
                  <a:rect b="b" l="l" r="r" t="t"/>
                  <a:pathLst>
                    <a:path extrusionOk="0" h="1049255" w="495969">
                      <a:moveTo>
                        <a:pt x="95257" y="1049255"/>
                      </a:moveTo>
                      <a:cubicBezTo>
                        <a:pt x="6676" y="723357"/>
                        <a:pt x="-121664" y="317947"/>
                        <a:pt x="250929" y="0"/>
                      </a:cubicBezTo>
                      <a:cubicBezTo>
                        <a:pt x="612920" y="328549"/>
                        <a:pt x="489882" y="781667"/>
                        <a:pt x="406601" y="1049255"/>
                      </a:cubicBezTo>
                      <a:lnTo>
                        <a:pt x="95257" y="1049255"/>
                      </a:ln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2" name="Google Shape;162;p103"/>
                <p:cNvSpPr/>
                <p:nvPr/>
              </p:nvSpPr>
              <p:spPr>
                <a:xfrm>
                  <a:off x="5939427" y="102551"/>
                  <a:ext cx="364003" cy="92935"/>
                </a:xfrm>
                <a:custGeom>
                  <a:rect b="b" l="l" r="r" t="t"/>
                  <a:pathLst>
                    <a:path extrusionOk="0" h="92935" w="364003">
                      <a:moveTo>
                        <a:pt x="0" y="0"/>
                      </a:moveTo>
                      <a:lnTo>
                        <a:pt x="364003" y="0"/>
                      </a:lnTo>
                      <a:lnTo>
                        <a:pt x="336518" y="92935"/>
                      </a:lnTo>
                      <a:lnTo>
                        <a:pt x="25174" y="92935"/>
                      </a:lnTo>
                      <a:close/>
                    </a:path>
                  </a:pathLst>
                </a:cu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3" name="Google Shape;163;p103"/>
                <p:cNvSpPr/>
                <p:nvPr/>
              </p:nvSpPr>
              <p:spPr>
                <a:xfrm>
                  <a:off x="5893989" y="-857099"/>
                  <a:ext cx="444279" cy="350537"/>
                </a:xfrm>
                <a:custGeom>
                  <a:rect b="b" l="l" r="r" t="t"/>
                  <a:pathLst>
                    <a:path extrusionOk="0" h="350537" w="444279">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164" name="Google Shape;164;p103"/>
              <p:cNvSpPr/>
              <p:nvPr/>
            </p:nvSpPr>
            <p:spPr>
              <a:xfrm>
                <a:off x="5535216" y="-351600"/>
                <a:ext cx="180000" cy="180000"/>
              </a:xfrm>
              <a:prstGeom prst="ellipse">
                <a:avLst/>
              </a:prstGeom>
              <a:solidFill>
                <a:schemeClr val="lt1"/>
              </a:solidFill>
              <a:ln cap="flat" cmpd="sng" w="127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5" name="Google Shape;165;p103"/>
              <p:cNvSpPr/>
              <p:nvPr/>
            </p:nvSpPr>
            <p:spPr>
              <a:xfrm flipH="1">
                <a:off x="5614416" y="6445"/>
                <a:ext cx="21600" cy="432000"/>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6" name="Google Shape;166;p103"/>
              <p:cNvSpPr/>
              <p:nvPr/>
            </p:nvSpPr>
            <p:spPr>
              <a:xfrm>
                <a:off x="5304862" y="-1556"/>
                <a:ext cx="143653" cy="453224"/>
              </a:xfrm>
              <a:custGeom>
                <a:rect b="b" l="l" r="r" t="t"/>
                <a:pathLst>
                  <a:path extrusionOk="0" h="453224" w="143653">
                    <a:moveTo>
                      <a:pt x="98595" y="0"/>
                    </a:moveTo>
                    <a:lnTo>
                      <a:pt x="143653" y="145774"/>
                    </a:lnTo>
                    <a:cubicBezTo>
                      <a:pt x="38518" y="232356"/>
                      <a:pt x="50005" y="387847"/>
                      <a:pt x="27034" y="453224"/>
                    </a:cubicBezTo>
                    <a:cubicBezTo>
                      <a:pt x="5831" y="365759"/>
                      <a:pt x="-47179" y="100716"/>
                      <a:pt x="98595" y="0"/>
                    </a:cubicBezTo>
                    <a:close/>
                  </a:path>
                </a:pathLst>
              </a:cu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7" name="Google Shape;167;p103"/>
              <p:cNvSpPr/>
              <p:nvPr/>
            </p:nvSpPr>
            <p:spPr>
              <a:xfrm flipH="1">
                <a:off x="5807099" y="-1556"/>
                <a:ext cx="143653" cy="453224"/>
              </a:xfrm>
              <a:custGeom>
                <a:rect b="b" l="l" r="r" t="t"/>
                <a:pathLst>
                  <a:path extrusionOk="0" h="453224" w="143653">
                    <a:moveTo>
                      <a:pt x="98595" y="0"/>
                    </a:moveTo>
                    <a:lnTo>
                      <a:pt x="143653" y="145774"/>
                    </a:lnTo>
                    <a:cubicBezTo>
                      <a:pt x="38518" y="232356"/>
                      <a:pt x="50005" y="387847"/>
                      <a:pt x="27034" y="453224"/>
                    </a:cubicBezTo>
                    <a:cubicBezTo>
                      <a:pt x="5831" y="365759"/>
                      <a:pt x="-47179" y="100716"/>
                      <a:pt x="98595" y="0"/>
                    </a:cubicBezTo>
                    <a:close/>
                  </a:path>
                </a:pathLst>
              </a:cu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sp>
        <p:nvSpPr>
          <p:cNvPr id="168" name="Google Shape;168;p103"/>
          <p:cNvSpPr/>
          <p:nvPr/>
        </p:nvSpPr>
        <p:spPr>
          <a:xfrm>
            <a:off x="251520" y="339502"/>
            <a:ext cx="8640960" cy="4464496"/>
          </a:xfrm>
          <a:prstGeom prst="frame">
            <a:avLst>
              <a:gd fmla="val 1236" name="adj1"/>
            </a:avLst>
          </a:pr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hapes sets layout">
  <p:cSld name="shapes sets layout">
    <p:bg>
      <p:bgPr>
        <a:blipFill>
          <a:blip r:embed="rId2">
            <a:alphaModFix/>
          </a:blip>
          <a:stretch>
            <a:fillRect/>
          </a:stretch>
        </a:blipFill>
      </p:bgPr>
    </p:bg>
    <p:spTree>
      <p:nvGrpSpPr>
        <p:cNvPr id="169" name="Shape 169"/>
        <p:cNvGrpSpPr/>
        <p:nvPr/>
      </p:nvGrpSpPr>
      <p:grpSpPr>
        <a:xfrm>
          <a:off x="0" y="0"/>
          <a:ext cx="0" cy="0"/>
          <a:chOff x="0" y="0"/>
          <a:chExt cx="0" cy="0"/>
        </a:xfrm>
      </p:grpSpPr>
      <p:sp>
        <p:nvSpPr>
          <p:cNvPr id="170" name="Google Shape;170;p106"/>
          <p:cNvSpPr txBox="1"/>
          <p:nvPr>
            <p:ph idx="1" type="body"/>
          </p:nvPr>
        </p:nvSpPr>
        <p:spPr>
          <a:xfrm>
            <a:off x="242646" y="92609"/>
            <a:ext cx="8679898" cy="543185"/>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810"/>
              </a:spcBef>
              <a:spcAft>
                <a:spcPts val="0"/>
              </a:spcAft>
              <a:buClr>
                <a:srgbClr val="262626"/>
              </a:buClr>
              <a:buSzPts val="4050"/>
              <a:buFont typeface="Arial"/>
              <a:buNone/>
              <a:defRPr b="0" i="0" sz="4050" u="none" cap="none" strike="noStrike">
                <a:solidFill>
                  <a:srgbClr val="262626"/>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Layout">
  <p:cSld name="Basic Layout">
    <p:bg>
      <p:bgPr>
        <a:solidFill>
          <a:schemeClr val="accent1"/>
        </a:solidFill>
      </p:bgPr>
    </p:bg>
    <p:spTree>
      <p:nvGrpSpPr>
        <p:cNvPr id="26" name="Shape 26"/>
        <p:cNvGrpSpPr/>
        <p:nvPr/>
      </p:nvGrpSpPr>
      <p:grpSpPr>
        <a:xfrm>
          <a:off x="0" y="0"/>
          <a:ext cx="0" cy="0"/>
          <a:chOff x="0" y="0"/>
          <a:chExt cx="0" cy="0"/>
        </a:xfrm>
      </p:grpSpPr>
      <p:sp>
        <p:nvSpPr>
          <p:cNvPr id="27" name="Google Shape;27;p85"/>
          <p:cNvSpPr txBox="1"/>
          <p:nvPr>
            <p:ph idx="1" type="body"/>
          </p:nvPr>
        </p:nvSpPr>
        <p:spPr>
          <a:xfrm>
            <a:off x="0" y="123478"/>
            <a:ext cx="9144000" cy="576064"/>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720"/>
              </a:spcBef>
              <a:spcAft>
                <a:spcPts val="0"/>
              </a:spcAft>
              <a:buClr>
                <a:srgbClr val="3F3F3F"/>
              </a:buClr>
              <a:buSzPts val="3600"/>
              <a:buFont typeface="Arial"/>
              <a:buNone/>
              <a:defRPr b="0" i="0" sz="36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28" name="Google Shape;28;p85"/>
          <p:cNvSpPr txBox="1"/>
          <p:nvPr>
            <p:ph idx="2" type="body"/>
          </p:nvPr>
        </p:nvSpPr>
        <p:spPr>
          <a:xfrm>
            <a:off x="0" y="699542"/>
            <a:ext cx="9144000" cy="288032"/>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280"/>
              </a:spcBef>
              <a:spcAft>
                <a:spcPts val="0"/>
              </a:spcAft>
              <a:buClr>
                <a:srgbClr val="3F3F3F"/>
              </a:buClr>
              <a:buSzPts val="1400"/>
              <a:buFont typeface="Arial"/>
              <a:buNone/>
              <a:defRPr b="0" i="0" sz="14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29" name="Google Shape;29;p85"/>
          <p:cNvSpPr/>
          <p:nvPr/>
        </p:nvSpPr>
        <p:spPr>
          <a:xfrm>
            <a:off x="0" y="4948014"/>
            <a:ext cx="9144000" cy="21602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grpSp>
        <p:nvGrpSpPr>
          <p:cNvPr id="30" name="Google Shape;30;p85"/>
          <p:cNvGrpSpPr/>
          <p:nvPr/>
        </p:nvGrpSpPr>
        <p:grpSpPr>
          <a:xfrm>
            <a:off x="8001641" y="3940074"/>
            <a:ext cx="1142359" cy="1189066"/>
            <a:chOff x="4572000" y="387072"/>
            <a:chExt cx="4569687" cy="4756528"/>
          </a:xfrm>
        </p:grpSpPr>
        <p:sp>
          <p:nvSpPr>
            <p:cNvPr id="31" name="Google Shape;31;p85"/>
            <p:cNvSpPr/>
            <p:nvPr/>
          </p:nvSpPr>
          <p:spPr>
            <a:xfrm>
              <a:off x="4572000" y="1408870"/>
              <a:ext cx="4569687" cy="3734730"/>
            </a:xfrm>
            <a:custGeom>
              <a:rect b="b" l="l" r="r" t="t"/>
              <a:pathLst>
                <a:path extrusionOk="0" h="3734730" w="4569687">
                  <a:moveTo>
                    <a:pt x="2611712" y="0"/>
                  </a:moveTo>
                  <a:lnTo>
                    <a:pt x="2927539" y="0"/>
                  </a:lnTo>
                  <a:lnTo>
                    <a:pt x="3010471" y="662843"/>
                  </a:lnTo>
                  <a:lnTo>
                    <a:pt x="3062414" y="672782"/>
                  </a:lnTo>
                  <a:cubicBezTo>
                    <a:pt x="3191764" y="706062"/>
                    <a:pt x="3302353" y="786083"/>
                    <a:pt x="3375104" y="893768"/>
                  </a:cubicBezTo>
                  <a:lnTo>
                    <a:pt x="3401966" y="943258"/>
                  </a:lnTo>
                  <a:lnTo>
                    <a:pt x="3444529" y="938967"/>
                  </a:lnTo>
                  <a:cubicBezTo>
                    <a:pt x="3668109" y="938967"/>
                    <a:pt x="3859940" y="1074903"/>
                    <a:pt x="3941882" y="1268635"/>
                  </a:cubicBezTo>
                  <a:lnTo>
                    <a:pt x="3950232" y="1295533"/>
                  </a:lnTo>
                  <a:lnTo>
                    <a:pt x="3968452" y="1289878"/>
                  </a:lnTo>
                  <a:cubicBezTo>
                    <a:pt x="3992135" y="1285031"/>
                    <a:pt x="4016657" y="1282486"/>
                    <a:pt x="4041773" y="1282486"/>
                  </a:cubicBezTo>
                  <a:cubicBezTo>
                    <a:pt x="4217586" y="1282486"/>
                    <a:pt x="4364272" y="1407196"/>
                    <a:pt x="4398197" y="1572980"/>
                  </a:cubicBezTo>
                  <a:lnTo>
                    <a:pt x="4401113" y="1601912"/>
                  </a:lnTo>
                  <a:lnTo>
                    <a:pt x="4509768" y="1612865"/>
                  </a:lnTo>
                  <a:lnTo>
                    <a:pt x="4569687" y="1630661"/>
                  </a:lnTo>
                  <a:lnTo>
                    <a:pt x="4569687" y="3685776"/>
                  </a:lnTo>
                  <a:lnTo>
                    <a:pt x="4479175" y="3694900"/>
                  </a:lnTo>
                  <a:cubicBezTo>
                    <a:pt x="4332673" y="3694900"/>
                    <a:pt x="4196572" y="3650364"/>
                    <a:pt x="4083674" y="3574092"/>
                  </a:cubicBezTo>
                  <a:lnTo>
                    <a:pt x="4051094" y="3547210"/>
                  </a:lnTo>
                  <a:lnTo>
                    <a:pt x="4009782" y="3581295"/>
                  </a:lnTo>
                  <a:cubicBezTo>
                    <a:pt x="3944790" y="3625203"/>
                    <a:pt x="3866441" y="3650841"/>
                    <a:pt x="3782104" y="3650841"/>
                  </a:cubicBezTo>
                  <a:cubicBezTo>
                    <a:pt x="3669655" y="3650841"/>
                    <a:pt x="3567851" y="3605262"/>
                    <a:pt x="3494159" y="3531570"/>
                  </a:cubicBezTo>
                  <a:lnTo>
                    <a:pt x="3452428" y="3480992"/>
                  </a:lnTo>
                  <a:lnTo>
                    <a:pt x="3441126" y="3501813"/>
                  </a:lnTo>
                  <a:cubicBezTo>
                    <a:pt x="3367946" y="3610134"/>
                    <a:pt x="3244018" y="3681351"/>
                    <a:pt x="3103456" y="3681351"/>
                  </a:cubicBezTo>
                  <a:cubicBezTo>
                    <a:pt x="2991007" y="3681351"/>
                    <a:pt x="2889203" y="3635772"/>
                    <a:pt x="2815511" y="3562080"/>
                  </a:cubicBezTo>
                  <a:lnTo>
                    <a:pt x="2772231" y="3509625"/>
                  </a:lnTo>
                  <a:lnTo>
                    <a:pt x="2697608" y="3571194"/>
                  </a:lnTo>
                  <a:cubicBezTo>
                    <a:pt x="2544873" y="3674380"/>
                    <a:pt x="2382991" y="3737583"/>
                    <a:pt x="2162552" y="3734631"/>
                  </a:cubicBezTo>
                  <a:cubicBezTo>
                    <a:pt x="1740716" y="3728982"/>
                    <a:pt x="1534323" y="3547967"/>
                    <a:pt x="1390478" y="3368488"/>
                  </a:cubicBezTo>
                  <a:cubicBezTo>
                    <a:pt x="1316786" y="3442180"/>
                    <a:pt x="1170122" y="3498625"/>
                    <a:pt x="1046262" y="3459623"/>
                  </a:cubicBezTo>
                  <a:cubicBezTo>
                    <a:pt x="922402" y="3420621"/>
                    <a:pt x="685290" y="3320037"/>
                    <a:pt x="647319" y="3134475"/>
                  </a:cubicBezTo>
                  <a:lnTo>
                    <a:pt x="642925" y="3090891"/>
                  </a:lnTo>
                  <a:lnTo>
                    <a:pt x="634894" y="3098188"/>
                  </a:lnTo>
                  <a:cubicBezTo>
                    <a:pt x="569902" y="3142096"/>
                    <a:pt x="491553" y="3167734"/>
                    <a:pt x="407216" y="3167734"/>
                  </a:cubicBezTo>
                  <a:cubicBezTo>
                    <a:pt x="182317" y="3167734"/>
                    <a:pt x="0" y="2985417"/>
                    <a:pt x="0" y="2760518"/>
                  </a:cubicBezTo>
                  <a:cubicBezTo>
                    <a:pt x="0" y="2535619"/>
                    <a:pt x="182317" y="2353302"/>
                    <a:pt x="407216" y="2353302"/>
                  </a:cubicBezTo>
                  <a:cubicBezTo>
                    <a:pt x="435328" y="2353302"/>
                    <a:pt x="462775" y="2356151"/>
                    <a:pt x="489284" y="2361575"/>
                  </a:cubicBezTo>
                  <a:lnTo>
                    <a:pt x="508084" y="2367411"/>
                  </a:lnTo>
                  <a:lnTo>
                    <a:pt x="503849" y="2325400"/>
                  </a:lnTo>
                  <a:cubicBezTo>
                    <a:pt x="503849" y="1984177"/>
                    <a:pt x="780465" y="1707561"/>
                    <a:pt x="1121688" y="1707561"/>
                  </a:cubicBezTo>
                  <a:cubicBezTo>
                    <a:pt x="1164341" y="1707561"/>
                    <a:pt x="1205984" y="1711883"/>
                    <a:pt x="1246204" y="1720113"/>
                  </a:cubicBezTo>
                  <a:lnTo>
                    <a:pt x="1284356" y="1731957"/>
                  </a:lnTo>
                  <a:lnTo>
                    <a:pt x="1305976" y="1705754"/>
                  </a:lnTo>
                  <a:cubicBezTo>
                    <a:pt x="1417783" y="1593947"/>
                    <a:pt x="1572242" y="1524793"/>
                    <a:pt x="1742854" y="1524793"/>
                  </a:cubicBezTo>
                  <a:lnTo>
                    <a:pt x="1760288" y="1526551"/>
                  </a:lnTo>
                  <a:lnTo>
                    <a:pt x="1748032" y="1487068"/>
                  </a:lnTo>
                  <a:cubicBezTo>
                    <a:pt x="1744637" y="1470476"/>
                    <a:pt x="1742854" y="1453297"/>
                    <a:pt x="1742854" y="1435701"/>
                  </a:cubicBezTo>
                  <a:cubicBezTo>
                    <a:pt x="1742854" y="1312531"/>
                    <a:pt x="1830222" y="1209766"/>
                    <a:pt x="1946367" y="1185999"/>
                  </a:cubicBezTo>
                  <a:lnTo>
                    <a:pt x="1956892" y="1184938"/>
                  </a:lnTo>
                  <a:lnTo>
                    <a:pt x="1963928" y="1115143"/>
                  </a:lnTo>
                  <a:cubicBezTo>
                    <a:pt x="2010227" y="888886"/>
                    <a:pt x="2210419" y="718687"/>
                    <a:pt x="2450363" y="718687"/>
                  </a:cubicBezTo>
                  <a:lnTo>
                    <a:pt x="2520904" y="725798"/>
                  </a:lnTo>
                  <a:lnTo>
                    <a:pt x="261171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2" name="Google Shape;32;p85"/>
            <p:cNvGrpSpPr/>
            <p:nvPr/>
          </p:nvGrpSpPr>
          <p:grpSpPr>
            <a:xfrm>
              <a:off x="6992136" y="387072"/>
              <a:ext cx="704897" cy="1355021"/>
              <a:chOff x="5304862" y="-789923"/>
              <a:chExt cx="645890" cy="1241591"/>
            </a:xfrm>
          </p:grpSpPr>
          <p:grpSp>
            <p:nvGrpSpPr>
              <p:cNvPr id="33" name="Google Shape;33;p85"/>
              <p:cNvGrpSpPr/>
              <p:nvPr/>
            </p:nvGrpSpPr>
            <p:grpSpPr>
              <a:xfrm>
                <a:off x="5377232" y="-789923"/>
                <a:ext cx="495969" cy="1052585"/>
                <a:chOff x="5868144" y="-857099"/>
                <a:chExt cx="495969" cy="1052585"/>
              </a:xfrm>
            </p:grpSpPr>
            <p:sp>
              <p:nvSpPr>
                <p:cNvPr id="34" name="Google Shape;34;p85"/>
                <p:cNvSpPr/>
                <p:nvPr/>
              </p:nvSpPr>
              <p:spPr>
                <a:xfrm>
                  <a:off x="5868144" y="-853769"/>
                  <a:ext cx="495969" cy="1049255"/>
                </a:xfrm>
                <a:custGeom>
                  <a:rect b="b" l="l" r="r" t="t"/>
                  <a:pathLst>
                    <a:path extrusionOk="0" h="1049255" w="495969">
                      <a:moveTo>
                        <a:pt x="95257" y="1049255"/>
                      </a:moveTo>
                      <a:cubicBezTo>
                        <a:pt x="6676" y="723357"/>
                        <a:pt x="-121664" y="317947"/>
                        <a:pt x="250929" y="0"/>
                      </a:cubicBezTo>
                      <a:cubicBezTo>
                        <a:pt x="612920" y="328549"/>
                        <a:pt x="489882" y="781667"/>
                        <a:pt x="406601" y="1049255"/>
                      </a:cubicBezTo>
                      <a:lnTo>
                        <a:pt x="95257" y="1049255"/>
                      </a:ln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 name="Google Shape;35;p85"/>
                <p:cNvSpPr/>
                <p:nvPr/>
              </p:nvSpPr>
              <p:spPr>
                <a:xfrm>
                  <a:off x="5939427" y="102551"/>
                  <a:ext cx="364003" cy="92935"/>
                </a:xfrm>
                <a:custGeom>
                  <a:rect b="b" l="l" r="r" t="t"/>
                  <a:pathLst>
                    <a:path extrusionOk="0" h="92935" w="364003">
                      <a:moveTo>
                        <a:pt x="0" y="0"/>
                      </a:moveTo>
                      <a:lnTo>
                        <a:pt x="364003" y="0"/>
                      </a:lnTo>
                      <a:lnTo>
                        <a:pt x="336518" y="92935"/>
                      </a:lnTo>
                      <a:lnTo>
                        <a:pt x="25174" y="92935"/>
                      </a:lnTo>
                      <a:close/>
                    </a:path>
                  </a:pathLst>
                </a:cu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 name="Google Shape;36;p85"/>
                <p:cNvSpPr/>
                <p:nvPr/>
              </p:nvSpPr>
              <p:spPr>
                <a:xfrm>
                  <a:off x="5893989" y="-857099"/>
                  <a:ext cx="444279" cy="350537"/>
                </a:xfrm>
                <a:custGeom>
                  <a:rect b="b" l="l" r="r" t="t"/>
                  <a:pathLst>
                    <a:path extrusionOk="0" h="350537" w="444279">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37" name="Google Shape;37;p85"/>
              <p:cNvSpPr/>
              <p:nvPr/>
            </p:nvSpPr>
            <p:spPr>
              <a:xfrm>
                <a:off x="5535216" y="-351600"/>
                <a:ext cx="180000" cy="180000"/>
              </a:xfrm>
              <a:prstGeom prst="ellipse">
                <a:avLst/>
              </a:prstGeom>
              <a:solidFill>
                <a:schemeClr val="lt1"/>
              </a:solidFill>
              <a:ln cap="flat" cmpd="sng" w="127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 name="Google Shape;38;p85"/>
              <p:cNvSpPr/>
              <p:nvPr/>
            </p:nvSpPr>
            <p:spPr>
              <a:xfrm flipH="1">
                <a:off x="5614416" y="6445"/>
                <a:ext cx="21600" cy="432000"/>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 name="Google Shape;39;p85"/>
              <p:cNvSpPr/>
              <p:nvPr/>
            </p:nvSpPr>
            <p:spPr>
              <a:xfrm>
                <a:off x="5304862" y="-1556"/>
                <a:ext cx="143653" cy="453224"/>
              </a:xfrm>
              <a:custGeom>
                <a:rect b="b" l="l" r="r" t="t"/>
                <a:pathLst>
                  <a:path extrusionOk="0" h="453224" w="143653">
                    <a:moveTo>
                      <a:pt x="98595" y="0"/>
                    </a:moveTo>
                    <a:lnTo>
                      <a:pt x="143653" y="145774"/>
                    </a:lnTo>
                    <a:cubicBezTo>
                      <a:pt x="38518" y="232356"/>
                      <a:pt x="50005" y="387847"/>
                      <a:pt x="27034" y="453224"/>
                    </a:cubicBezTo>
                    <a:cubicBezTo>
                      <a:pt x="5831" y="365759"/>
                      <a:pt x="-47179" y="100716"/>
                      <a:pt x="98595" y="0"/>
                    </a:cubicBezTo>
                    <a:close/>
                  </a:path>
                </a:pathLst>
              </a:cu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 name="Google Shape;40;p85"/>
              <p:cNvSpPr/>
              <p:nvPr/>
            </p:nvSpPr>
            <p:spPr>
              <a:xfrm flipH="1">
                <a:off x="5807099" y="-1556"/>
                <a:ext cx="143653" cy="453224"/>
              </a:xfrm>
              <a:custGeom>
                <a:rect b="b" l="l" r="r" t="t"/>
                <a:pathLst>
                  <a:path extrusionOk="0" h="453224" w="143653">
                    <a:moveTo>
                      <a:pt x="98595" y="0"/>
                    </a:moveTo>
                    <a:lnTo>
                      <a:pt x="143653" y="145774"/>
                    </a:lnTo>
                    <a:cubicBezTo>
                      <a:pt x="38518" y="232356"/>
                      <a:pt x="50005" y="387847"/>
                      <a:pt x="27034" y="453224"/>
                    </a:cubicBezTo>
                    <a:cubicBezTo>
                      <a:pt x="5831" y="365759"/>
                      <a:pt x="-47179" y="100716"/>
                      <a:pt x="98595" y="0"/>
                    </a:cubicBezTo>
                    <a:close/>
                  </a:path>
                </a:pathLst>
              </a:cu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solidFill>
          <a:schemeClr val="accent1"/>
        </a:solidFill>
      </p:bgPr>
    </p:bg>
    <p:spTree>
      <p:nvGrpSpPr>
        <p:cNvPr id="41" name="Shape 41"/>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s and Contents Layout">
  <p:cSld name="4_Images and Contents Layout">
    <p:bg>
      <p:bgPr>
        <a:solidFill>
          <a:schemeClr val="accent1"/>
        </a:solidFill>
      </p:bgPr>
    </p:bg>
    <p:spTree>
      <p:nvGrpSpPr>
        <p:cNvPr id="42" name="Shape 42"/>
        <p:cNvGrpSpPr/>
        <p:nvPr/>
      </p:nvGrpSpPr>
      <p:grpSpPr>
        <a:xfrm>
          <a:off x="0" y="0"/>
          <a:ext cx="0" cy="0"/>
          <a:chOff x="0" y="0"/>
          <a:chExt cx="0" cy="0"/>
        </a:xfrm>
      </p:grpSpPr>
      <p:sp>
        <p:nvSpPr>
          <p:cNvPr id="43" name="Google Shape;43;p87"/>
          <p:cNvSpPr/>
          <p:nvPr>
            <p:ph idx="2" type="pic"/>
          </p:nvPr>
        </p:nvSpPr>
        <p:spPr>
          <a:xfrm>
            <a:off x="5148065" y="1431235"/>
            <a:ext cx="2568434" cy="2280270"/>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44" name="Google Shape;44;p87"/>
          <p:cNvSpPr/>
          <p:nvPr>
            <p:ph idx="3" type="pic"/>
          </p:nvPr>
        </p:nvSpPr>
        <p:spPr>
          <a:xfrm>
            <a:off x="7704000" y="3703500"/>
            <a:ext cx="1440000" cy="1440000"/>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45" name="Google Shape;45;p87"/>
          <p:cNvSpPr/>
          <p:nvPr>
            <p:ph idx="4" type="pic"/>
          </p:nvPr>
        </p:nvSpPr>
        <p:spPr>
          <a:xfrm>
            <a:off x="3708064" y="0"/>
            <a:ext cx="1440000" cy="1440000"/>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Hello Slide Layout">
  <p:cSld name="1_Hello Slide Layout">
    <p:bg>
      <p:bgPr>
        <a:solidFill>
          <a:schemeClr val="accent1"/>
        </a:solidFill>
      </p:bgPr>
    </p:bg>
    <p:spTree>
      <p:nvGrpSpPr>
        <p:cNvPr id="46" name="Shape 46"/>
        <p:cNvGrpSpPr/>
        <p:nvPr/>
      </p:nvGrpSpPr>
      <p:grpSpPr>
        <a:xfrm>
          <a:off x="0" y="0"/>
          <a:ext cx="0" cy="0"/>
          <a:chOff x="0" y="0"/>
          <a:chExt cx="0" cy="0"/>
        </a:xfrm>
      </p:grpSpPr>
      <p:sp>
        <p:nvSpPr>
          <p:cNvPr id="47" name="Google Shape;47;p92"/>
          <p:cNvSpPr/>
          <p:nvPr/>
        </p:nvSpPr>
        <p:spPr>
          <a:xfrm>
            <a:off x="0" y="0"/>
            <a:ext cx="9144000" cy="134761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8" name="Google Shape;48;p92"/>
          <p:cNvGrpSpPr/>
          <p:nvPr/>
        </p:nvGrpSpPr>
        <p:grpSpPr>
          <a:xfrm>
            <a:off x="1902711" y="232356"/>
            <a:ext cx="5620059" cy="4638441"/>
            <a:chOff x="1902711" y="497586"/>
            <a:chExt cx="5620059" cy="4638441"/>
          </a:xfrm>
        </p:grpSpPr>
        <p:grpSp>
          <p:nvGrpSpPr>
            <p:cNvPr id="49" name="Google Shape;49;p92"/>
            <p:cNvGrpSpPr/>
            <p:nvPr/>
          </p:nvGrpSpPr>
          <p:grpSpPr>
            <a:xfrm>
              <a:off x="1902711" y="1537517"/>
              <a:ext cx="5620059" cy="3598510"/>
              <a:chOff x="2401342" y="248706"/>
              <a:chExt cx="5620059" cy="3598510"/>
            </a:xfrm>
          </p:grpSpPr>
          <p:sp>
            <p:nvSpPr>
              <p:cNvPr id="50" name="Google Shape;50;p92"/>
              <p:cNvSpPr/>
              <p:nvPr/>
            </p:nvSpPr>
            <p:spPr>
              <a:xfrm>
                <a:off x="4283968" y="941198"/>
                <a:ext cx="956850" cy="95685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 name="Google Shape;51;p92"/>
              <p:cNvSpPr/>
              <p:nvPr/>
            </p:nvSpPr>
            <p:spPr>
              <a:xfrm>
                <a:off x="4080672" y="1386488"/>
                <a:ext cx="491180" cy="49118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 name="Google Shape;52;p92"/>
              <p:cNvSpPr/>
              <p:nvPr/>
            </p:nvSpPr>
            <p:spPr>
              <a:xfrm>
                <a:off x="3485352" y="1717923"/>
                <a:ext cx="1190640" cy="119064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 name="Google Shape;53;p92"/>
              <p:cNvSpPr/>
              <p:nvPr/>
            </p:nvSpPr>
            <p:spPr>
              <a:xfrm>
                <a:off x="2886827" y="1894030"/>
                <a:ext cx="1190640" cy="119064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 name="Google Shape;54;p92"/>
              <p:cNvSpPr/>
              <p:nvPr/>
            </p:nvSpPr>
            <p:spPr>
              <a:xfrm>
                <a:off x="2401342" y="2516235"/>
                <a:ext cx="784747" cy="78474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 name="Google Shape;55;p92"/>
              <p:cNvSpPr/>
              <p:nvPr/>
            </p:nvSpPr>
            <p:spPr>
              <a:xfrm>
                <a:off x="3017096" y="2797485"/>
                <a:ext cx="784747" cy="78474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 name="Google Shape;56;p92"/>
              <p:cNvSpPr/>
              <p:nvPr/>
            </p:nvSpPr>
            <p:spPr>
              <a:xfrm>
                <a:off x="3562974" y="2003019"/>
                <a:ext cx="1844197" cy="184419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 name="Google Shape;57;p92"/>
              <p:cNvSpPr/>
              <p:nvPr/>
            </p:nvSpPr>
            <p:spPr>
              <a:xfrm>
                <a:off x="4999309" y="3011131"/>
                <a:ext cx="784747" cy="78474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 name="Google Shape;58;p92"/>
              <p:cNvSpPr/>
              <p:nvPr/>
            </p:nvSpPr>
            <p:spPr>
              <a:xfrm>
                <a:off x="5653222" y="2981733"/>
                <a:ext cx="784747" cy="78474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 name="Google Shape;59;p92"/>
              <p:cNvSpPr/>
              <p:nvPr/>
            </p:nvSpPr>
            <p:spPr>
              <a:xfrm>
                <a:off x="6035666" y="2445747"/>
                <a:ext cx="1363186" cy="1363186"/>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0" name="Google Shape;60;p92"/>
              <p:cNvSpPr/>
              <p:nvPr/>
            </p:nvSpPr>
            <p:spPr>
              <a:xfrm>
                <a:off x="7037784" y="2729409"/>
                <a:ext cx="784747" cy="78474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 name="Google Shape;61;p92"/>
              <p:cNvSpPr/>
              <p:nvPr/>
            </p:nvSpPr>
            <p:spPr>
              <a:xfrm>
                <a:off x="6658215" y="1725625"/>
                <a:ext cx="1363186" cy="1363186"/>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 name="Google Shape;62;p92"/>
              <p:cNvSpPr/>
              <p:nvPr/>
            </p:nvSpPr>
            <p:spPr>
              <a:xfrm>
                <a:off x="4702059" y="880592"/>
                <a:ext cx="1040194" cy="1040194"/>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3" name="Google Shape;63;p92"/>
              <p:cNvSpPr/>
              <p:nvPr/>
            </p:nvSpPr>
            <p:spPr>
              <a:xfrm>
                <a:off x="5200227" y="1153449"/>
                <a:ext cx="1040194" cy="1040194"/>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 name="Google Shape;64;p92"/>
              <p:cNvSpPr/>
              <p:nvPr/>
            </p:nvSpPr>
            <p:spPr>
              <a:xfrm>
                <a:off x="5945245" y="1484448"/>
                <a:ext cx="701108" cy="701108"/>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5" name="Google Shape;65;p92"/>
              <p:cNvSpPr/>
              <p:nvPr/>
            </p:nvSpPr>
            <p:spPr>
              <a:xfrm>
                <a:off x="6121822" y="1792219"/>
                <a:ext cx="1040194" cy="1040194"/>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6" name="Google Shape;66;p92"/>
              <p:cNvSpPr/>
              <p:nvPr/>
            </p:nvSpPr>
            <p:spPr>
              <a:xfrm>
                <a:off x="4251327" y="1369850"/>
                <a:ext cx="2136016" cy="2136016"/>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 name="Google Shape;67;p92"/>
              <p:cNvSpPr/>
              <p:nvPr/>
            </p:nvSpPr>
            <p:spPr>
              <a:xfrm>
                <a:off x="4765704" y="248706"/>
                <a:ext cx="608632" cy="1216152"/>
              </a:xfrm>
              <a:prstGeom prst="trapezoid">
                <a:avLst>
                  <a:gd fmla="val 25000"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68" name="Google Shape;68;p92"/>
            <p:cNvGrpSpPr/>
            <p:nvPr/>
          </p:nvGrpSpPr>
          <p:grpSpPr>
            <a:xfrm>
              <a:off x="4249055" y="497586"/>
              <a:ext cx="645890" cy="1241591"/>
              <a:chOff x="5304862" y="-789923"/>
              <a:chExt cx="645890" cy="1241591"/>
            </a:xfrm>
          </p:grpSpPr>
          <p:grpSp>
            <p:nvGrpSpPr>
              <p:cNvPr id="69" name="Google Shape;69;p92"/>
              <p:cNvGrpSpPr/>
              <p:nvPr/>
            </p:nvGrpSpPr>
            <p:grpSpPr>
              <a:xfrm>
                <a:off x="5377232" y="-789923"/>
                <a:ext cx="495969" cy="1052585"/>
                <a:chOff x="5868144" y="-857099"/>
                <a:chExt cx="495969" cy="1052585"/>
              </a:xfrm>
            </p:grpSpPr>
            <p:sp>
              <p:nvSpPr>
                <p:cNvPr id="70" name="Google Shape;70;p92"/>
                <p:cNvSpPr/>
                <p:nvPr/>
              </p:nvSpPr>
              <p:spPr>
                <a:xfrm>
                  <a:off x="5868144" y="-853769"/>
                  <a:ext cx="495969" cy="1049255"/>
                </a:xfrm>
                <a:custGeom>
                  <a:rect b="b" l="l" r="r" t="t"/>
                  <a:pathLst>
                    <a:path extrusionOk="0" h="1049255" w="495969">
                      <a:moveTo>
                        <a:pt x="95257" y="1049255"/>
                      </a:moveTo>
                      <a:cubicBezTo>
                        <a:pt x="6676" y="723357"/>
                        <a:pt x="-121664" y="317947"/>
                        <a:pt x="250929" y="0"/>
                      </a:cubicBezTo>
                      <a:cubicBezTo>
                        <a:pt x="612920" y="328549"/>
                        <a:pt x="489882" y="781667"/>
                        <a:pt x="406601" y="1049255"/>
                      </a:cubicBezTo>
                      <a:lnTo>
                        <a:pt x="95257" y="1049255"/>
                      </a:ln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1" name="Google Shape;71;p92"/>
                <p:cNvSpPr/>
                <p:nvPr/>
              </p:nvSpPr>
              <p:spPr>
                <a:xfrm>
                  <a:off x="5939427" y="102551"/>
                  <a:ext cx="364003" cy="92935"/>
                </a:xfrm>
                <a:custGeom>
                  <a:rect b="b" l="l" r="r" t="t"/>
                  <a:pathLst>
                    <a:path extrusionOk="0" h="92935" w="364003">
                      <a:moveTo>
                        <a:pt x="0" y="0"/>
                      </a:moveTo>
                      <a:lnTo>
                        <a:pt x="364003" y="0"/>
                      </a:lnTo>
                      <a:lnTo>
                        <a:pt x="336518" y="92935"/>
                      </a:lnTo>
                      <a:lnTo>
                        <a:pt x="25174" y="92935"/>
                      </a:lnTo>
                      <a:close/>
                    </a:path>
                  </a:pathLst>
                </a:cu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 name="Google Shape;72;p92"/>
                <p:cNvSpPr/>
                <p:nvPr/>
              </p:nvSpPr>
              <p:spPr>
                <a:xfrm>
                  <a:off x="5893989" y="-857099"/>
                  <a:ext cx="444279" cy="350537"/>
                </a:xfrm>
                <a:custGeom>
                  <a:rect b="b" l="l" r="r" t="t"/>
                  <a:pathLst>
                    <a:path extrusionOk="0" h="350537" w="444279">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73" name="Google Shape;73;p92"/>
              <p:cNvSpPr/>
              <p:nvPr/>
            </p:nvSpPr>
            <p:spPr>
              <a:xfrm>
                <a:off x="5535216" y="-351600"/>
                <a:ext cx="180000" cy="180000"/>
              </a:xfrm>
              <a:prstGeom prst="ellipse">
                <a:avLst/>
              </a:prstGeom>
              <a:solidFill>
                <a:schemeClr val="lt1"/>
              </a:solidFill>
              <a:ln cap="flat" cmpd="sng" w="127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4" name="Google Shape;74;p92"/>
              <p:cNvSpPr/>
              <p:nvPr/>
            </p:nvSpPr>
            <p:spPr>
              <a:xfrm flipH="1">
                <a:off x="5614416" y="6445"/>
                <a:ext cx="21600" cy="432000"/>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5" name="Google Shape;75;p92"/>
              <p:cNvSpPr/>
              <p:nvPr/>
            </p:nvSpPr>
            <p:spPr>
              <a:xfrm>
                <a:off x="5304862" y="-1556"/>
                <a:ext cx="143653" cy="453224"/>
              </a:xfrm>
              <a:custGeom>
                <a:rect b="b" l="l" r="r" t="t"/>
                <a:pathLst>
                  <a:path extrusionOk="0" h="453224" w="143653">
                    <a:moveTo>
                      <a:pt x="98595" y="0"/>
                    </a:moveTo>
                    <a:lnTo>
                      <a:pt x="143653" y="145774"/>
                    </a:lnTo>
                    <a:cubicBezTo>
                      <a:pt x="38518" y="232356"/>
                      <a:pt x="50005" y="387847"/>
                      <a:pt x="27034" y="453224"/>
                    </a:cubicBezTo>
                    <a:cubicBezTo>
                      <a:pt x="5831" y="365759"/>
                      <a:pt x="-47179" y="100716"/>
                      <a:pt x="98595" y="0"/>
                    </a:cubicBezTo>
                    <a:close/>
                  </a:path>
                </a:pathLst>
              </a:cu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 name="Google Shape;76;p92"/>
              <p:cNvSpPr/>
              <p:nvPr/>
            </p:nvSpPr>
            <p:spPr>
              <a:xfrm flipH="1">
                <a:off x="5807099" y="-1556"/>
                <a:ext cx="143653" cy="453224"/>
              </a:xfrm>
              <a:custGeom>
                <a:rect b="b" l="l" r="r" t="t"/>
                <a:pathLst>
                  <a:path extrusionOk="0" h="453224" w="143653">
                    <a:moveTo>
                      <a:pt x="98595" y="0"/>
                    </a:moveTo>
                    <a:lnTo>
                      <a:pt x="143653" y="145774"/>
                    </a:lnTo>
                    <a:cubicBezTo>
                      <a:pt x="38518" y="232356"/>
                      <a:pt x="50005" y="387847"/>
                      <a:pt x="27034" y="453224"/>
                    </a:cubicBezTo>
                    <a:cubicBezTo>
                      <a:pt x="5831" y="365759"/>
                      <a:pt x="-47179" y="100716"/>
                      <a:pt x="98595" y="0"/>
                    </a:cubicBezTo>
                    <a:close/>
                  </a:path>
                </a:pathLst>
              </a:cu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sp>
        <p:nvSpPr>
          <p:cNvPr id="77" name="Google Shape;77;p92"/>
          <p:cNvSpPr txBox="1"/>
          <p:nvPr>
            <p:ph idx="1" type="body"/>
          </p:nvPr>
        </p:nvSpPr>
        <p:spPr>
          <a:xfrm>
            <a:off x="2616057" y="2931790"/>
            <a:ext cx="3894936" cy="576063"/>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720"/>
              </a:spcBef>
              <a:spcAft>
                <a:spcPts val="0"/>
              </a:spcAft>
              <a:buClr>
                <a:srgbClr val="3F3F3F"/>
              </a:buClr>
              <a:buSzPts val="3600"/>
              <a:buFont typeface="Arial"/>
              <a:buNone/>
              <a:defRPr b="1" i="0" sz="36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78" name="Google Shape;78;p92"/>
          <p:cNvSpPr txBox="1"/>
          <p:nvPr>
            <p:ph idx="2" type="body"/>
          </p:nvPr>
        </p:nvSpPr>
        <p:spPr>
          <a:xfrm>
            <a:off x="2615909" y="3579862"/>
            <a:ext cx="3894936" cy="288032"/>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280"/>
              </a:spcBef>
              <a:spcAft>
                <a:spcPts val="0"/>
              </a:spcAft>
              <a:buClr>
                <a:srgbClr val="3F3F3F"/>
              </a:buClr>
              <a:buSzPts val="1400"/>
              <a:buFont typeface="Arial"/>
              <a:buNone/>
              <a:defRPr b="0" i="0" sz="14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grpSp>
        <p:nvGrpSpPr>
          <p:cNvPr id="79" name="Google Shape;79;p92"/>
          <p:cNvGrpSpPr/>
          <p:nvPr/>
        </p:nvGrpSpPr>
        <p:grpSpPr>
          <a:xfrm>
            <a:off x="6535596" y="1104508"/>
            <a:ext cx="672848" cy="486211"/>
            <a:chOff x="6495678" y="1779663"/>
            <a:chExt cx="672848" cy="486211"/>
          </a:xfrm>
        </p:grpSpPr>
        <p:sp>
          <p:nvSpPr>
            <p:cNvPr id="80" name="Google Shape;80;p92"/>
            <p:cNvSpPr/>
            <p:nvPr/>
          </p:nvSpPr>
          <p:spPr>
            <a:xfrm>
              <a:off x="6588225" y="1779663"/>
              <a:ext cx="432048" cy="432048"/>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 name="Google Shape;81;p92"/>
            <p:cNvSpPr/>
            <p:nvPr/>
          </p:nvSpPr>
          <p:spPr>
            <a:xfrm>
              <a:off x="6872020" y="1913390"/>
              <a:ext cx="296506" cy="296506"/>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2" name="Google Shape;82;p92"/>
            <p:cNvSpPr/>
            <p:nvPr/>
          </p:nvSpPr>
          <p:spPr>
            <a:xfrm>
              <a:off x="6495678" y="1995687"/>
              <a:ext cx="270187" cy="27018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3" name="Google Shape;83;p92"/>
            <p:cNvSpPr/>
            <p:nvPr/>
          </p:nvSpPr>
          <p:spPr>
            <a:xfrm>
              <a:off x="6698826" y="1995687"/>
              <a:ext cx="270187" cy="27018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84" name="Google Shape;84;p92"/>
          <p:cNvGrpSpPr/>
          <p:nvPr/>
        </p:nvGrpSpPr>
        <p:grpSpPr>
          <a:xfrm>
            <a:off x="2098952" y="2183144"/>
            <a:ext cx="524595" cy="379081"/>
            <a:chOff x="6495678" y="1779663"/>
            <a:chExt cx="672848" cy="486211"/>
          </a:xfrm>
        </p:grpSpPr>
        <p:sp>
          <p:nvSpPr>
            <p:cNvPr id="85" name="Google Shape;85;p92"/>
            <p:cNvSpPr/>
            <p:nvPr/>
          </p:nvSpPr>
          <p:spPr>
            <a:xfrm>
              <a:off x="6588225" y="1779663"/>
              <a:ext cx="432048" cy="432048"/>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 name="Google Shape;86;p92"/>
            <p:cNvSpPr/>
            <p:nvPr/>
          </p:nvSpPr>
          <p:spPr>
            <a:xfrm>
              <a:off x="6872020" y="1913390"/>
              <a:ext cx="296506" cy="296506"/>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7" name="Google Shape;87;p92"/>
            <p:cNvSpPr/>
            <p:nvPr/>
          </p:nvSpPr>
          <p:spPr>
            <a:xfrm>
              <a:off x="6495678" y="1995687"/>
              <a:ext cx="270187" cy="27018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 name="Google Shape;88;p92"/>
            <p:cNvSpPr/>
            <p:nvPr/>
          </p:nvSpPr>
          <p:spPr>
            <a:xfrm>
              <a:off x="6698826" y="1995687"/>
              <a:ext cx="270187" cy="27018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s and Contents Layout">
  <p:cSld name="Images and Contents Layout">
    <p:bg>
      <p:bgPr>
        <a:solidFill>
          <a:schemeClr val="accent1"/>
        </a:solidFill>
      </p:bgPr>
    </p:bg>
    <p:spTree>
      <p:nvGrpSpPr>
        <p:cNvPr id="89" name="Shape 89"/>
        <p:cNvGrpSpPr/>
        <p:nvPr/>
      </p:nvGrpSpPr>
      <p:grpSpPr>
        <a:xfrm>
          <a:off x="0" y="0"/>
          <a:ext cx="0" cy="0"/>
          <a:chOff x="0" y="0"/>
          <a:chExt cx="0" cy="0"/>
        </a:xfrm>
      </p:grpSpPr>
      <p:grpSp>
        <p:nvGrpSpPr>
          <p:cNvPr id="90" name="Google Shape;90;p93"/>
          <p:cNvGrpSpPr/>
          <p:nvPr/>
        </p:nvGrpSpPr>
        <p:grpSpPr>
          <a:xfrm>
            <a:off x="3707904" y="1203090"/>
            <a:ext cx="1710999" cy="3600908"/>
            <a:chOff x="3797105" y="1404992"/>
            <a:chExt cx="1548895" cy="3471014"/>
          </a:xfrm>
        </p:grpSpPr>
        <p:sp>
          <p:nvSpPr>
            <p:cNvPr id="91" name="Google Shape;91;p93"/>
            <p:cNvSpPr/>
            <p:nvPr/>
          </p:nvSpPr>
          <p:spPr>
            <a:xfrm>
              <a:off x="3797105" y="1909048"/>
              <a:ext cx="1548000" cy="2462902"/>
            </a:xfrm>
            <a:prstGeom prst="rect">
              <a:avLst/>
            </a:pr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2" name="Google Shape;92;p93"/>
            <p:cNvSpPr/>
            <p:nvPr/>
          </p:nvSpPr>
          <p:spPr>
            <a:xfrm>
              <a:off x="3797105" y="1404992"/>
              <a:ext cx="1548000" cy="504056"/>
            </a:xfrm>
            <a:prstGeom prst="triangle">
              <a:avLst>
                <a:gd fmla="val 49055" name="adj"/>
              </a:avLst>
            </a:pr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3" name="Google Shape;93;p93"/>
            <p:cNvSpPr/>
            <p:nvPr/>
          </p:nvSpPr>
          <p:spPr>
            <a:xfrm rot="10800000">
              <a:off x="3798000" y="4371950"/>
              <a:ext cx="1548000" cy="504056"/>
            </a:xfrm>
            <a:prstGeom prst="triangle">
              <a:avLst>
                <a:gd fmla="val 49055" name="adj"/>
              </a:avLst>
            </a:pr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sp>
        <p:nvSpPr>
          <p:cNvPr id="94" name="Google Shape;94;p93"/>
          <p:cNvSpPr txBox="1"/>
          <p:nvPr>
            <p:ph idx="1" type="body"/>
          </p:nvPr>
        </p:nvSpPr>
        <p:spPr>
          <a:xfrm>
            <a:off x="0" y="123478"/>
            <a:ext cx="9144000" cy="576064"/>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720"/>
              </a:spcBef>
              <a:spcAft>
                <a:spcPts val="0"/>
              </a:spcAft>
              <a:buClr>
                <a:srgbClr val="3F3F3F"/>
              </a:buClr>
              <a:buSzPts val="3600"/>
              <a:buFont typeface="Arial"/>
              <a:buNone/>
              <a:defRPr b="0" i="0" sz="36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95" name="Google Shape;95;p93"/>
          <p:cNvSpPr txBox="1"/>
          <p:nvPr>
            <p:ph idx="2" type="body"/>
          </p:nvPr>
        </p:nvSpPr>
        <p:spPr>
          <a:xfrm>
            <a:off x="0" y="699542"/>
            <a:ext cx="9144000" cy="288032"/>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280"/>
              </a:spcBef>
              <a:spcAft>
                <a:spcPts val="0"/>
              </a:spcAft>
              <a:buClr>
                <a:srgbClr val="3F3F3F"/>
              </a:buClr>
              <a:buSzPts val="1400"/>
              <a:buFont typeface="Arial"/>
              <a:buNone/>
              <a:defRPr b="0" i="0" sz="14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96" name="Google Shape;96;p93"/>
          <p:cNvSpPr/>
          <p:nvPr>
            <p:ph idx="3" type="pic"/>
          </p:nvPr>
        </p:nvSpPr>
        <p:spPr>
          <a:xfrm>
            <a:off x="3787227" y="1312181"/>
            <a:ext cx="1548000" cy="1800000"/>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97" name="Google Shape;97;p93"/>
          <p:cNvSpPr/>
          <p:nvPr>
            <p:ph idx="4" type="pic"/>
          </p:nvPr>
        </p:nvSpPr>
        <p:spPr>
          <a:xfrm>
            <a:off x="2059035" y="1276575"/>
            <a:ext cx="1548000" cy="1800000"/>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98" name="Google Shape;98;p93"/>
          <p:cNvSpPr/>
          <p:nvPr>
            <p:ph idx="5" type="pic"/>
          </p:nvPr>
        </p:nvSpPr>
        <p:spPr>
          <a:xfrm>
            <a:off x="330843" y="1276575"/>
            <a:ext cx="1548000" cy="1800000"/>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99" name="Google Shape;99;p93"/>
          <p:cNvSpPr/>
          <p:nvPr>
            <p:ph idx="6" type="pic"/>
          </p:nvPr>
        </p:nvSpPr>
        <p:spPr>
          <a:xfrm>
            <a:off x="7243611" y="1276575"/>
            <a:ext cx="1548000" cy="1800000"/>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00" name="Google Shape;100;p93"/>
          <p:cNvSpPr/>
          <p:nvPr>
            <p:ph idx="7" type="pic"/>
          </p:nvPr>
        </p:nvSpPr>
        <p:spPr>
          <a:xfrm>
            <a:off x="5515419" y="1276575"/>
            <a:ext cx="1548000" cy="1800000"/>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 sets layout">
  <p:cSld name="icon sets layout">
    <p:spTree>
      <p:nvGrpSpPr>
        <p:cNvPr id="101" name="Shape 101"/>
        <p:cNvGrpSpPr/>
        <p:nvPr/>
      </p:nvGrpSpPr>
      <p:grpSpPr>
        <a:xfrm>
          <a:off x="0" y="0"/>
          <a:ext cx="0" cy="0"/>
          <a:chOff x="0" y="0"/>
          <a:chExt cx="0" cy="0"/>
        </a:xfrm>
      </p:grpSpPr>
      <p:sp>
        <p:nvSpPr>
          <p:cNvPr id="102" name="Google Shape;102;p94"/>
          <p:cNvSpPr txBox="1"/>
          <p:nvPr>
            <p:ph idx="1" type="body"/>
          </p:nvPr>
        </p:nvSpPr>
        <p:spPr>
          <a:xfrm>
            <a:off x="0" y="123478"/>
            <a:ext cx="9144000" cy="576064"/>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720"/>
              </a:spcBef>
              <a:spcAft>
                <a:spcPts val="0"/>
              </a:spcAft>
              <a:buClr>
                <a:srgbClr val="3F3F3F"/>
              </a:buClr>
              <a:buSzPts val="3600"/>
              <a:buFont typeface="Arial"/>
              <a:buNone/>
              <a:defRPr b="0" i="0" sz="36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03" name="Google Shape;103;p94"/>
          <p:cNvSpPr/>
          <p:nvPr/>
        </p:nvSpPr>
        <p:spPr>
          <a:xfrm>
            <a:off x="354008" y="1131589"/>
            <a:ext cx="2849840" cy="3649171"/>
          </a:xfrm>
          <a:prstGeom prst="roundRect">
            <a:avLst>
              <a:gd fmla="val 3968"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 name="Google Shape;104;p94"/>
          <p:cNvSpPr/>
          <p:nvPr/>
        </p:nvSpPr>
        <p:spPr>
          <a:xfrm>
            <a:off x="531932" y="1347500"/>
            <a:ext cx="108520" cy="3240473"/>
          </a:xfrm>
          <a:prstGeom prst="roundRect">
            <a:avLst>
              <a:gd fmla="val 50000" name="adj"/>
            </a:avLst>
          </a:prstGeom>
          <a:solidFill>
            <a:schemeClr val="lt1">
              <a:alpha val="4078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 name="Google Shape;105;p94"/>
          <p:cNvSpPr/>
          <p:nvPr/>
        </p:nvSpPr>
        <p:spPr>
          <a:xfrm rot="5400000">
            <a:off x="2592642" y="1238201"/>
            <a:ext cx="502331" cy="502331"/>
          </a:xfrm>
          <a:prstGeom prst="halfFrame">
            <a:avLst>
              <a:gd fmla="val 23728" name="adj1"/>
              <a:gd fmla="val 24642" name="adj2"/>
            </a:avLst>
          </a:prstGeom>
          <a:solidFill>
            <a:schemeClr val="lt1">
              <a:alpha val="2274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bg>
      <p:bgPr>
        <a:solidFill>
          <a:srgbClr val="FFCE29"/>
        </a:solidFill>
      </p:bgPr>
    </p:bg>
    <p:spTree>
      <p:nvGrpSpPr>
        <p:cNvPr id="106" name="Shape 106"/>
        <p:cNvGrpSpPr/>
        <p:nvPr/>
      </p:nvGrpSpPr>
      <p:grpSpPr>
        <a:xfrm>
          <a:off x="0" y="0"/>
          <a:ext cx="0" cy="0"/>
          <a:chOff x="0" y="0"/>
          <a:chExt cx="0" cy="0"/>
        </a:xfrm>
      </p:grpSpPr>
      <p:sp>
        <p:nvSpPr>
          <p:cNvPr id="107" name="Google Shape;107;p95"/>
          <p:cNvSpPr/>
          <p:nvPr>
            <p:ph idx="2" type="pic"/>
          </p:nvPr>
        </p:nvSpPr>
        <p:spPr>
          <a:xfrm>
            <a:off x="0" y="-1"/>
            <a:ext cx="9144000" cy="5143501"/>
          </a:xfrm>
          <a:prstGeom prst="rect">
            <a:avLst/>
          </a:prstGeom>
          <a:solidFill>
            <a:srgbClr val="D8D8D8"/>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08" name="Google Shape;108;p95"/>
          <p:cNvSpPr txBox="1"/>
          <p:nvPr>
            <p:ph idx="1" type="body"/>
          </p:nvPr>
        </p:nvSpPr>
        <p:spPr>
          <a:xfrm>
            <a:off x="0" y="123478"/>
            <a:ext cx="9144000" cy="576064"/>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720"/>
              </a:spcBef>
              <a:spcAft>
                <a:spcPts val="0"/>
              </a:spcAft>
              <a:buClr>
                <a:srgbClr val="3F3F3F"/>
              </a:buClr>
              <a:buSzPts val="3600"/>
              <a:buFont typeface="Arial"/>
              <a:buNone/>
              <a:defRPr b="0" i="0" sz="36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09" name="Google Shape;109;p95"/>
          <p:cNvSpPr txBox="1"/>
          <p:nvPr>
            <p:ph idx="3" type="body"/>
          </p:nvPr>
        </p:nvSpPr>
        <p:spPr>
          <a:xfrm>
            <a:off x="0" y="699542"/>
            <a:ext cx="9144000" cy="288032"/>
          </a:xfrm>
          <a:prstGeom prst="rect">
            <a:avLst/>
          </a:prstGeom>
          <a:noFill/>
          <a:ln>
            <a:noFill/>
          </a:ln>
        </p:spPr>
        <p:txBody>
          <a:bodyPr anchorCtr="0" anchor="ctr" bIns="45700" lIns="91425" spcFirstLastPara="1" rIns="91425" wrap="square" tIns="45700">
            <a:noAutofit/>
          </a:bodyPr>
          <a:lstStyle>
            <a:lvl1pPr indent="-228600" lvl="0" marL="457200" marR="0" rtl="0" algn="ctr">
              <a:spcBef>
                <a:spcPts val="280"/>
              </a:spcBef>
              <a:spcAft>
                <a:spcPts val="0"/>
              </a:spcAft>
              <a:buClr>
                <a:srgbClr val="3F3F3F"/>
              </a:buClr>
              <a:buSzPts val="1400"/>
              <a:buFont typeface="Arial"/>
              <a:buNone/>
              <a:defRPr b="0" i="0" sz="1400" u="none" cap="none" strike="noStrike">
                <a:solidFill>
                  <a:srgbClr val="3F3F3F"/>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s and Contents Layout">
  <p:cSld name="7_Images and Contents Layout">
    <p:bg>
      <p:bgPr>
        <a:solidFill>
          <a:schemeClr val="accent1"/>
        </a:solidFill>
      </p:bgPr>
    </p:bg>
    <p:spTree>
      <p:nvGrpSpPr>
        <p:cNvPr id="110" name="Shape 110"/>
        <p:cNvGrpSpPr/>
        <p:nvPr/>
      </p:nvGrpSpPr>
      <p:grpSpPr>
        <a:xfrm>
          <a:off x="0" y="0"/>
          <a:ext cx="0" cy="0"/>
          <a:chOff x="0" y="0"/>
          <a:chExt cx="0" cy="0"/>
        </a:xfrm>
      </p:grpSpPr>
      <p:sp>
        <p:nvSpPr>
          <p:cNvPr id="111" name="Google Shape;111;p96"/>
          <p:cNvSpPr/>
          <p:nvPr>
            <p:ph idx="2" type="pic"/>
          </p:nvPr>
        </p:nvSpPr>
        <p:spPr>
          <a:xfrm>
            <a:off x="0" y="-1"/>
            <a:ext cx="4572000" cy="5143501"/>
          </a:xfrm>
          <a:prstGeom prst="rect">
            <a:avLst/>
          </a:prstGeom>
          <a:solidFill>
            <a:srgbClr val="F2F2F2"/>
          </a:solidFill>
          <a:ln>
            <a:noFill/>
          </a:ln>
        </p:spPr>
        <p:txBody>
          <a:bodyPr anchorCtr="0" anchor="ctr" bIns="45700" lIns="91425" spcFirstLastPara="1" rIns="91425" wrap="square" tIns="45700">
            <a:noAutofit/>
          </a:bodyPr>
          <a:lstStyle>
            <a:lvl1pPr lvl="0" marR="0" rtl="0" algn="ctr">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jpg"/><Relationship Id="rId4" Type="http://schemas.openxmlformats.org/officeDocument/2006/relationships/image" Target="../media/image3.jpg"/><Relationship Id="rId5" Type="http://schemas.openxmlformats.org/officeDocument/2006/relationships/image" Target="../media/image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youtu.be/1GCr2WzqcCE" TargetMode="External"/><Relationship Id="rId4" Type="http://schemas.openxmlformats.org/officeDocument/2006/relationships/hyperlink" Target="https://youtu.be/6Xx1ZDWrPUs" TargetMode="External"/><Relationship Id="rId5" Type="http://schemas.openxmlformats.org/officeDocument/2006/relationships/hyperlink" Target="https://youtu.be/O86sDJ8RxLE"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9.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
          <p:cNvSpPr txBox="1"/>
          <p:nvPr>
            <p:ph idx="1" type="body"/>
          </p:nvPr>
        </p:nvSpPr>
        <p:spPr>
          <a:xfrm>
            <a:off x="142844" y="642924"/>
            <a:ext cx="4500594" cy="3571900"/>
          </a:xfrm>
          <a:prstGeom prst="rect">
            <a:avLst/>
          </a:prstGeom>
          <a:noFill/>
          <a:ln>
            <a:noFill/>
          </a:ln>
        </p:spPr>
        <p:txBody>
          <a:bodyPr anchorCtr="0" anchor="ctr" bIns="45700" lIns="91425" spcFirstLastPara="1" rIns="91425" wrap="square" tIns="45700">
            <a:noAutofit/>
          </a:bodyPr>
          <a:lstStyle/>
          <a:p>
            <a:pPr indent="0" lvl="0" marL="0" rtl="0" algn="l">
              <a:lnSpc>
                <a:spcPct val="80000"/>
              </a:lnSpc>
              <a:spcBef>
                <a:spcPts val="0"/>
              </a:spcBef>
              <a:spcAft>
                <a:spcPts val="0"/>
              </a:spcAft>
              <a:buClr>
                <a:srgbClr val="FF0000"/>
              </a:buClr>
              <a:buSzPts val="4000"/>
              <a:buNone/>
            </a:pPr>
            <a:r>
              <a:rPr lang="en-US" sz="4000">
                <a:solidFill>
                  <a:srgbClr val="FF0000"/>
                </a:solidFill>
              </a:rPr>
              <a:t>Unit IV </a:t>
            </a:r>
            <a:endParaRPr/>
          </a:p>
          <a:p>
            <a:pPr indent="0" lvl="0" marL="0" rtl="0" algn="l">
              <a:lnSpc>
                <a:spcPct val="150000"/>
              </a:lnSpc>
              <a:spcBef>
                <a:spcPts val="800"/>
              </a:spcBef>
              <a:spcAft>
                <a:spcPts val="0"/>
              </a:spcAft>
              <a:buClr>
                <a:srgbClr val="FF0000"/>
              </a:buClr>
              <a:buSzPts val="4000"/>
              <a:buNone/>
            </a:pPr>
            <a:r>
              <a:rPr lang="en-US" sz="4000">
                <a:solidFill>
                  <a:srgbClr val="FF0000"/>
                </a:solidFill>
              </a:rPr>
              <a:t>Key Marketing </a:t>
            </a:r>
            <a:endParaRPr/>
          </a:p>
          <a:p>
            <a:pPr indent="0" lvl="0" marL="0" rtl="0" algn="l">
              <a:lnSpc>
                <a:spcPct val="150000"/>
              </a:lnSpc>
              <a:spcBef>
                <a:spcPts val="800"/>
              </a:spcBef>
              <a:spcAft>
                <a:spcPts val="0"/>
              </a:spcAft>
              <a:buClr>
                <a:srgbClr val="FF0000"/>
              </a:buClr>
              <a:buSzPts val="4000"/>
              <a:buNone/>
            </a:pPr>
            <a:r>
              <a:rPr lang="en-US" sz="4000">
                <a:solidFill>
                  <a:srgbClr val="FF0000"/>
                </a:solidFill>
              </a:rPr>
              <a:t>Dimensions      </a:t>
            </a:r>
            <a:r>
              <a:rPr lang="en-US" sz="3200">
                <a:solidFill>
                  <a:srgbClr val="FF0000"/>
                </a:solidFill>
              </a:rPr>
              <a:t>  </a:t>
            </a:r>
            <a:endParaRPr sz="3200">
              <a:solidFill>
                <a:srgbClr val="FF000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75">
                                            <p:txEl>
                                              <p:pRg end="0" st="0"/>
                                            </p:txEl>
                                          </p:spTgt>
                                        </p:tgtEl>
                                        <p:attrNameLst>
                                          <p:attrName>style.visibility</p:attrName>
                                        </p:attrNameLst>
                                      </p:cBhvr>
                                      <p:to>
                                        <p:strVal val="visible"/>
                                      </p:to>
                                    </p:set>
                                    <p:anim calcmode="lin" valueType="num">
                                      <p:cBhvr additive="base">
                                        <p:cTn dur="500"/>
                                        <p:tgtEl>
                                          <p:spTgt spid="175">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75">
                                            <p:txEl>
                                              <p:pRg end="1" st="1"/>
                                            </p:txEl>
                                          </p:spTgt>
                                        </p:tgtEl>
                                        <p:attrNameLst>
                                          <p:attrName>style.visibility</p:attrName>
                                        </p:attrNameLst>
                                      </p:cBhvr>
                                      <p:to>
                                        <p:strVal val="visible"/>
                                      </p:to>
                                    </p:set>
                                    <p:anim calcmode="lin" valueType="num">
                                      <p:cBhvr additive="base">
                                        <p:cTn dur="500"/>
                                        <p:tgtEl>
                                          <p:spTgt spid="175">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75">
                                            <p:txEl>
                                              <p:pRg end="2" st="2"/>
                                            </p:txEl>
                                          </p:spTgt>
                                        </p:tgtEl>
                                        <p:attrNameLst>
                                          <p:attrName>style.visibility</p:attrName>
                                        </p:attrNameLst>
                                      </p:cBhvr>
                                      <p:to>
                                        <p:strVal val="visible"/>
                                      </p:to>
                                    </p:set>
                                    <p:anim calcmode="lin" valueType="num">
                                      <p:cBhvr additive="base">
                                        <p:cTn dur="500"/>
                                        <p:tgtEl>
                                          <p:spTgt spid="175">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10"/>
          <p:cNvSpPr txBox="1"/>
          <p:nvPr>
            <p:ph idx="1" type="body"/>
          </p:nvPr>
        </p:nvSpPr>
        <p:spPr>
          <a:xfrm>
            <a:off x="0" y="214296"/>
            <a:ext cx="9144000" cy="21431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Unethical Practices in Marketing       </a:t>
            </a:r>
            <a:endParaRPr>
              <a:solidFill>
                <a:srgbClr val="FF0000"/>
              </a:solidFill>
            </a:endParaRPr>
          </a:p>
        </p:txBody>
      </p:sp>
      <p:sp>
        <p:nvSpPr>
          <p:cNvPr id="233" name="Google Shape;233;p10"/>
          <p:cNvSpPr txBox="1"/>
          <p:nvPr>
            <p:ph idx="2" type="body"/>
          </p:nvPr>
        </p:nvSpPr>
        <p:spPr>
          <a:xfrm>
            <a:off x="357158" y="1500180"/>
            <a:ext cx="5357850" cy="3286148"/>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4. Exorbitant Prices – High price of           medicines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5. Privacy Concerns</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6. Trade mark Violations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280"/>
              </a:spcBef>
              <a:spcAft>
                <a:spcPts val="0"/>
              </a:spcAft>
              <a:buClr>
                <a:srgbClr val="3F3F3F"/>
              </a:buClr>
              <a:buSzPts val="1400"/>
              <a:buNone/>
            </a:pPr>
            <a:r>
              <a:t/>
            </a:r>
            <a:endParaRPr>
              <a:solidFill>
                <a:srgbClr val="0070C0"/>
              </a:solidFill>
            </a:endParaRPr>
          </a:p>
          <a:p>
            <a:pPr indent="-228600" lvl="0" marL="342900" rtl="0" algn="l">
              <a:lnSpc>
                <a:spcPct val="150000"/>
              </a:lnSpc>
              <a:spcBef>
                <a:spcPts val="360"/>
              </a:spcBef>
              <a:spcAft>
                <a:spcPts val="0"/>
              </a:spcAft>
              <a:buClr>
                <a:srgbClr val="3F3F3F"/>
              </a:buClr>
              <a:buSzPts val="1800"/>
              <a:buFont typeface="Noto Sans Symbols"/>
              <a:buNone/>
            </a:pPr>
            <a:r>
              <a:t/>
            </a:r>
            <a:endParaRPr sz="1800">
              <a:solidFill>
                <a:srgbClr val="002060"/>
              </a:solidFill>
            </a:endParaRPr>
          </a:p>
        </p:txBody>
      </p:sp>
      <p:sp>
        <p:nvSpPr>
          <p:cNvPr id="234" name="Google Shape;234;p10"/>
          <p:cNvSpPr/>
          <p:nvPr/>
        </p:nvSpPr>
        <p:spPr>
          <a:xfrm>
            <a:off x="5214942" y="1357305"/>
            <a:ext cx="328614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https://www.youtube.com/watch?v=6ttdOfJT2jk</a:t>
            </a:r>
            <a:endParaRPr sz="1800">
              <a:solidFill>
                <a:schemeClr val="dk1"/>
              </a:solidFill>
              <a:latin typeface="Arial"/>
              <a:ea typeface="Arial"/>
              <a:cs typeface="Arial"/>
              <a:sym typeface="Aria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33">
                                            <p:txEl>
                                              <p:pRg end="0" st="0"/>
                                            </p:txEl>
                                          </p:spTgt>
                                        </p:tgtEl>
                                        <p:attrNameLst>
                                          <p:attrName>style.visibility</p:attrName>
                                        </p:attrNameLst>
                                      </p:cBhvr>
                                      <p:to>
                                        <p:strVal val="visible"/>
                                      </p:to>
                                    </p:set>
                                    <p:anim calcmode="lin" valueType="num">
                                      <p:cBhvr additive="base">
                                        <p:cTn dur="500"/>
                                        <p:tgtEl>
                                          <p:spTgt spid="233">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33">
                                            <p:txEl>
                                              <p:pRg end="1" st="1"/>
                                            </p:txEl>
                                          </p:spTgt>
                                        </p:tgtEl>
                                        <p:attrNameLst>
                                          <p:attrName>style.visibility</p:attrName>
                                        </p:attrNameLst>
                                      </p:cBhvr>
                                      <p:to>
                                        <p:strVal val="visible"/>
                                      </p:to>
                                    </p:set>
                                    <p:anim calcmode="lin" valueType="num">
                                      <p:cBhvr additive="base">
                                        <p:cTn dur="500"/>
                                        <p:tgtEl>
                                          <p:spTgt spid="233">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33">
                                            <p:txEl>
                                              <p:pRg end="2" st="2"/>
                                            </p:txEl>
                                          </p:spTgt>
                                        </p:tgtEl>
                                        <p:attrNameLst>
                                          <p:attrName>style.visibility</p:attrName>
                                        </p:attrNameLst>
                                      </p:cBhvr>
                                      <p:to>
                                        <p:strVal val="visible"/>
                                      </p:to>
                                    </p:set>
                                    <p:anim calcmode="lin" valueType="num">
                                      <p:cBhvr additive="base">
                                        <p:cTn dur="500"/>
                                        <p:tgtEl>
                                          <p:spTgt spid="233">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33">
                                            <p:txEl>
                                              <p:pRg end="3" st="3"/>
                                            </p:txEl>
                                          </p:spTgt>
                                        </p:tgtEl>
                                        <p:attrNameLst>
                                          <p:attrName>style.visibility</p:attrName>
                                        </p:attrNameLst>
                                      </p:cBhvr>
                                      <p:to>
                                        <p:strVal val="visible"/>
                                      </p:to>
                                    </p:set>
                                    <p:anim calcmode="lin" valueType="num">
                                      <p:cBhvr additive="base">
                                        <p:cTn dur="500"/>
                                        <p:tgtEl>
                                          <p:spTgt spid="233">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33">
                                            <p:txEl>
                                              <p:pRg end="4" st="4"/>
                                            </p:txEl>
                                          </p:spTgt>
                                        </p:tgtEl>
                                        <p:attrNameLst>
                                          <p:attrName>style.visibility</p:attrName>
                                        </p:attrNameLst>
                                      </p:cBhvr>
                                      <p:to>
                                        <p:strVal val="visible"/>
                                      </p:to>
                                    </p:set>
                                    <p:anim calcmode="lin" valueType="num">
                                      <p:cBhvr additive="base">
                                        <p:cTn dur="500"/>
                                        <p:tgtEl>
                                          <p:spTgt spid="233">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33">
                                            <p:txEl>
                                              <p:pRg end="5" st="5"/>
                                            </p:txEl>
                                          </p:spTgt>
                                        </p:tgtEl>
                                        <p:attrNameLst>
                                          <p:attrName>style.visibility</p:attrName>
                                        </p:attrNameLst>
                                      </p:cBhvr>
                                      <p:to>
                                        <p:strVal val="visible"/>
                                      </p:to>
                                    </p:set>
                                    <p:anim calcmode="lin" valueType="num">
                                      <p:cBhvr additive="base">
                                        <p:cTn dur="500"/>
                                        <p:tgtEl>
                                          <p:spTgt spid="233">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33">
                                            <p:txEl>
                                              <p:pRg end="6" st="6"/>
                                            </p:txEl>
                                          </p:spTgt>
                                        </p:tgtEl>
                                        <p:attrNameLst>
                                          <p:attrName>style.visibility</p:attrName>
                                        </p:attrNameLst>
                                      </p:cBhvr>
                                      <p:to>
                                        <p:strVal val="visible"/>
                                      </p:to>
                                    </p:set>
                                    <p:anim calcmode="lin" valueType="num">
                                      <p:cBhvr additive="base">
                                        <p:cTn dur="500"/>
                                        <p:tgtEl>
                                          <p:spTgt spid="233">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33">
                                            <p:txEl>
                                              <p:pRg end="7" st="7"/>
                                            </p:txEl>
                                          </p:spTgt>
                                        </p:tgtEl>
                                        <p:attrNameLst>
                                          <p:attrName>style.visibility</p:attrName>
                                        </p:attrNameLst>
                                      </p:cBhvr>
                                      <p:to>
                                        <p:strVal val="visible"/>
                                      </p:to>
                                    </p:set>
                                    <p:anim calcmode="lin" valueType="num">
                                      <p:cBhvr additive="base">
                                        <p:cTn dur="500"/>
                                        <p:tgtEl>
                                          <p:spTgt spid="233">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33">
                                            <p:txEl>
                                              <p:pRg end="8" st="8"/>
                                            </p:txEl>
                                          </p:spTgt>
                                        </p:tgtEl>
                                        <p:attrNameLst>
                                          <p:attrName>style.visibility</p:attrName>
                                        </p:attrNameLst>
                                      </p:cBhvr>
                                      <p:to>
                                        <p:strVal val="visible"/>
                                      </p:to>
                                    </p:set>
                                    <p:anim calcmode="lin" valueType="num">
                                      <p:cBhvr additive="base">
                                        <p:cTn dur="500"/>
                                        <p:tgtEl>
                                          <p:spTgt spid="233">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33">
                                            <p:txEl>
                                              <p:pRg end="9" st="9"/>
                                            </p:txEl>
                                          </p:spTgt>
                                        </p:tgtEl>
                                        <p:attrNameLst>
                                          <p:attrName>style.visibility</p:attrName>
                                        </p:attrNameLst>
                                      </p:cBhvr>
                                      <p:to>
                                        <p:strVal val="visible"/>
                                      </p:to>
                                    </p:set>
                                    <p:anim calcmode="lin" valueType="num">
                                      <p:cBhvr additive="base">
                                        <p:cTn dur="500"/>
                                        <p:tgtEl>
                                          <p:spTgt spid="233">
                                            <p:txEl>
                                              <p:pRg end="9" st="9"/>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11"/>
          <p:cNvSpPr txBox="1"/>
          <p:nvPr>
            <p:ph idx="1" type="body"/>
          </p:nvPr>
        </p:nvSpPr>
        <p:spPr>
          <a:xfrm>
            <a:off x="0" y="214296"/>
            <a:ext cx="9144000" cy="21431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Unethical Practices in Marketing       </a:t>
            </a:r>
            <a:endParaRPr>
              <a:solidFill>
                <a:srgbClr val="FF0000"/>
              </a:solidFill>
            </a:endParaRPr>
          </a:p>
        </p:txBody>
      </p:sp>
      <p:sp>
        <p:nvSpPr>
          <p:cNvPr id="240" name="Google Shape;240;p11"/>
          <p:cNvSpPr txBox="1"/>
          <p:nvPr>
            <p:ph idx="2" type="body"/>
          </p:nvPr>
        </p:nvSpPr>
        <p:spPr>
          <a:xfrm>
            <a:off x="357158" y="1928808"/>
            <a:ext cx="5357850" cy="2857520"/>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7. Unethical sales Promotion</a:t>
            </a:r>
            <a:endParaRPr/>
          </a:p>
          <a:p>
            <a:pPr indent="-457200" lvl="0" marL="457200" rtl="0" algn="l">
              <a:spcBef>
                <a:spcPts val="400"/>
              </a:spcBef>
              <a:spcAft>
                <a:spcPts val="0"/>
              </a:spcAft>
              <a:buClr>
                <a:srgbClr val="7030A0"/>
              </a:buClr>
              <a:buSzPts val="2000"/>
              <a:buNone/>
            </a:pPr>
            <a:r>
              <a:rPr b="1" lang="en-US" sz="2000">
                <a:solidFill>
                  <a:srgbClr val="7030A0"/>
                </a:solidFill>
              </a:rPr>
              <a:t>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8. Celebrity Endorsement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9. Artificial Shortage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280"/>
              </a:spcBef>
              <a:spcAft>
                <a:spcPts val="0"/>
              </a:spcAft>
              <a:buClr>
                <a:srgbClr val="3F3F3F"/>
              </a:buClr>
              <a:buSzPts val="1400"/>
              <a:buNone/>
            </a:pPr>
            <a:r>
              <a:t/>
            </a:r>
            <a:endParaRPr>
              <a:solidFill>
                <a:srgbClr val="0070C0"/>
              </a:solidFill>
            </a:endParaRPr>
          </a:p>
          <a:p>
            <a:pPr indent="-228600" lvl="0" marL="342900" rtl="0" algn="l">
              <a:lnSpc>
                <a:spcPct val="150000"/>
              </a:lnSpc>
              <a:spcBef>
                <a:spcPts val="360"/>
              </a:spcBef>
              <a:spcAft>
                <a:spcPts val="0"/>
              </a:spcAft>
              <a:buClr>
                <a:srgbClr val="3F3F3F"/>
              </a:buClr>
              <a:buSzPts val="1800"/>
              <a:buFont typeface="Noto Sans Symbols"/>
              <a:buNone/>
            </a:pPr>
            <a:r>
              <a:t/>
            </a:r>
            <a:endParaRPr sz="1800">
              <a:solidFill>
                <a:srgbClr val="002060"/>
              </a:solidFill>
            </a:endParaRPr>
          </a:p>
        </p:txBody>
      </p:sp>
      <p:pic>
        <p:nvPicPr>
          <p:cNvPr descr="Lux" id="241" name="Google Shape;241;p11"/>
          <p:cNvPicPr preferRelativeResize="0"/>
          <p:nvPr/>
        </p:nvPicPr>
        <p:blipFill rotWithShape="1">
          <a:blip r:embed="rId3">
            <a:alphaModFix/>
          </a:blip>
          <a:srcRect b="0" l="0" r="0" t="0"/>
          <a:stretch/>
        </p:blipFill>
        <p:spPr>
          <a:xfrm>
            <a:off x="5715008" y="857238"/>
            <a:ext cx="3233734" cy="2143140"/>
          </a:xfrm>
          <a:prstGeom prst="rect">
            <a:avLst/>
          </a:prstGeom>
          <a:noFill/>
          <a:ln>
            <a:noFill/>
          </a:ln>
        </p:spPr>
      </p:pic>
      <p:pic>
        <p:nvPicPr>
          <p:cNvPr descr="Best Ads of Our Bollywood Celebrities" id="242" name="Google Shape;242;p11"/>
          <p:cNvPicPr preferRelativeResize="0"/>
          <p:nvPr/>
        </p:nvPicPr>
        <p:blipFill rotWithShape="1">
          <a:blip r:embed="rId4">
            <a:alphaModFix/>
          </a:blip>
          <a:srcRect b="0" l="0" r="0" t="0"/>
          <a:stretch/>
        </p:blipFill>
        <p:spPr>
          <a:xfrm>
            <a:off x="2857488" y="2928940"/>
            <a:ext cx="2143140" cy="1890993"/>
          </a:xfrm>
          <a:prstGeom prst="rect">
            <a:avLst/>
          </a:prstGeom>
          <a:noFill/>
          <a:ln>
            <a:noFill/>
          </a:ln>
        </p:spPr>
      </p:pic>
      <p:pic>
        <p:nvPicPr>
          <p:cNvPr descr="2 x Revital - H Men Health Supplement Vitamins Minerals 30 Caps ..." id="243" name="Google Shape;243;p11"/>
          <p:cNvPicPr preferRelativeResize="0"/>
          <p:nvPr/>
        </p:nvPicPr>
        <p:blipFill rotWithShape="1">
          <a:blip r:embed="rId5">
            <a:alphaModFix/>
          </a:blip>
          <a:srcRect b="0" l="0" r="0" t="0"/>
          <a:stretch/>
        </p:blipFill>
        <p:spPr>
          <a:xfrm>
            <a:off x="5857884" y="3214692"/>
            <a:ext cx="2436645" cy="1643050"/>
          </a:xfrm>
          <a:prstGeom prst="rect">
            <a:avLst/>
          </a:prstGeom>
          <a:noFill/>
          <a:ln>
            <a:noFill/>
          </a:ln>
        </p:spPr>
      </p:pic>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0">
                                            <p:txEl>
                                              <p:pRg end="0" st="0"/>
                                            </p:txEl>
                                          </p:spTgt>
                                        </p:tgtEl>
                                        <p:attrNameLst>
                                          <p:attrName>style.visibility</p:attrName>
                                        </p:attrNameLst>
                                      </p:cBhvr>
                                      <p:to>
                                        <p:strVal val="visible"/>
                                      </p:to>
                                    </p:set>
                                    <p:anim calcmode="lin" valueType="num">
                                      <p:cBhvr additive="base">
                                        <p:cTn dur="500"/>
                                        <p:tgtEl>
                                          <p:spTgt spid="240">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0">
                                            <p:txEl>
                                              <p:pRg end="1" st="1"/>
                                            </p:txEl>
                                          </p:spTgt>
                                        </p:tgtEl>
                                        <p:attrNameLst>
                                          <p:attrName>style.visibility</p:attrName>
                                        </p:attrNameLst>
                                      </p:cBhvr>
                                      <p:to>
                                        <p:strVal val="visible"/>
                                      </p:to>
                                    </p:set>
                                    <p:anim calcmode="lin" valueType="num">
                                      <p:cBhvr additive="base">
                                        <p:cTn dur="500"/>
                                        <p:tgtEl>
                                          <p:spTgt spid="240">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0">
                                            <p:txEl>
                                              <p:pRg end="2" st="2"/>
                                            </p:txEl>
                                          </p:spTgt>
                                        </p:tgtEl>
                                        <p:attrNameLst>
                                          <p:attrName>style.visibility</p:attrName>
                                        </p:attrNameLst>
                                      </p:cBhvr>
                                      <p:to>
                                        <p:strVal val="visible"/>
                                      </p:to>
                                    </p:set>
                                    <p:anim calcmode="lin" valueType="num">
                                      <p:cBhvr additive="base">
                                        <p:cTn dur="500"/>
                                        <p:tgtEl>
                                          <p:spTgt spid="240">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0">
                                            <p:txEl>
                                              <p:pRg end="3" st="3"/>
                                            </p:txEl>
                                          </p:spTgt>
                                        </p:tgtEl>
                                        <p:attrNameLst>
                                          <p:attrName>style.visibility</p:attrName>
                                        </p:attrNameLst>
                                      </p:cBhvr>
                                      <p:to>
                                        <p:strVal val="visible"/>
                                      </p:to>
                                    </p:set>
                                    <p:anim calcmode="lin" valueType="num">
                                      <p:cBhvr additive="base">
                                        <p:cTn dur="500"/>
                                        <p:tgtEl>
                                          <p:spTgt spid="240">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0">
                                            <p:txEl>
                                              <p:pRg end="4" st="4"/>
                                            </p:txEl>
                                          </p:spTgt>
                                        </p:tgtEl>
                                        <p:attrNameLst>
                                          <p:attrName>style.visibility</p:attrName>
                                        </p:attrNameLst>
                                      </p:cBhvr>
                                      <p:to>
                                        <p:strVal val="visible"/>
                                      </p:to>
                                    </p:set>
                                    <p:anim calcmode="lin" valueType="num">
                                      <p:cBhvr additive="base">
                                        <p:cTn dur="500"/>
                                        <p:tgtEl>
                                          <p:spTgt spid="240">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0">
                                            <p:txEl>
                                              <p:pRg end="5" st="5"/>
                                            </p:txEl>
                                          </p:spTgt>
                                        </p:tgtEl>
                                        <p:attrNameLst>
                                          <p:attrName>style.visibility</p:attrName>
                                        </p:attrNameLst>
                                      </p:cBhvr>
                                      <p:to>
                                        <p:strVal val="visible"/>
                                      </p:to>
                                    </p:set>
                                    <p:anim calcmode="lin" valueType="num">
                                      <p:cBhvr additive="base">
                                        <p:cTn dur="500"/>
                                        <p:tgtEl>
                                          <p:spTgt spid="240">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0">
                                            <p:txEl>
                                              <p:pRg end="6" st="6"/>
                                            </p:txEl>
                                          </p:spTgt>
                                        </p:tgtEl>
                                        <p:attrNameLst>
                                          <p:attrName>style.visibility</p:attrName>
                                        </p:attrNameLst>
                                      </p:cBhvr>
                                      <p:to>
                                        <p:strVal val="visible"/>
                                      </p:to>
                                    </p:set>
                                    <p:anim calcmode="lin" valueType="num">
                                      <p:cBhvr additive="base">
                                        <p:cTn dur="500"/>
                                        <p:tgtEl>
                                          <p:spTgt spid="240">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0">
                                            <p:txEl>
                                              <p:pRg end="7" st="7"/>
                                            </p:txEl>
                                          </p:spTgt>
                                        </p:tgtEl>
                                        <p:attrNameLst>
                                          <p:attrName>style.visibility</p:attrName>
                                        </p:attrNameLst>
                                      </p:cBhvr>
                                      <p:to>
                                        <p:strVal val="visible"/>
                                      </p:to>
                                    </p:set>
                                    <p:anim calcmode="lin" valueType="num">
                                      <p:cBhvr additive="base">
                                        <p:cTn dur="500"/>
                                        <p:tgtEl>
                                          <p:spTgt spid="240">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0">
                                            <p:txEl>
                                              <p:pRg end="8" st="8"/>
                                            </p:txEl>
                                          </p:spTgt>
                                        </p:tgtEl>
                                        <p:attrNameLst>
                                          <p:attrName>style.visibility</p:attrName>
                                        </p:attrNameLst>
                                      </p:cBhvr>
                                      <p:to>
                                        <p:strVal val="visible"/>
                                      </p:to>
                                    </p:set>
                                    <p:anim calcmode="lin" valueType="num">
                                      <p:cBhvr additive="base">
                                        <p:cTn dur="500"/>
                                        <p:tgtEl>
                                          <p:spTgt spid="240">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0">
                                            <p:txEl>
                                              <p:pRg end="9" st="9"/>
                                            </p:txEl>
                                          </p:spTgt>
                                        </p:tgtEl>
                                        <p:attrNameLst>
                                          <p:attrName>style.visibility</p:attrName>
                                        </p:attrNameLst>
                                      </p:cBhvr>
                                      <p:to>
                                        <p:strVal val="visible"/>
                                      </p:to>
                                    </p:set>
                                    <p:anim calcmode="lin" valueType="num">
                                      <p:cBhvr additive="base">
                                        <p:cTn dur="500"/>
                                        <p:tgtEl>
                                          <p:spTgt spid="240">
                                            <p:txEl>
                                              <p:pRg end="9" st="9"/>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0">
                                            <p:txEl>
                                              <p:pRg end="10" st="10"/>
                                            </p:txEl>
                                          </p:spTgt>
                                        </p:tgtEl>
                                        <p:attrNameLst>
                                          <p:attrName>style.visibility</p:attrName>
                                        </p:attrNameLst>
                                      </p:cBhvr>
                                      <p:to>
                                        <p:strVal val="visible"/>
                                      </p:to>
                                    </p:set>
                                    <p:anim calcmode="lin" valueType="num">
                                      <p:cBhvr additive="base">
                                        <p:cTn dur="500"/>
                                        <p:tgtEl>
                                          <p:spTgt spid="240">
                                            <p:txEl>
                                              <p:pRg end="10" st="1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0">
                                            <p:txEl>
                                              <p:pRg end="11" st="11"/>
                                            </p:txEl>
                                          </p:spTgt>
                                        </p:tgtEl>
                                        <p:attrNameLst>
                                          <p:attrName>style.visibility</p:attrName>
                                        </p:attrNameLst>
                                      </p:cBhvr>
                                      <p:to>
                                        <p:strVal val="visible"/>
                                      </p:to>
                                    </p:set>
                                    <p:anim calcmode="lin" valueType="num">
                                      <p:cBhvr additive="base">
                                        <p:cTn dur="500"/>
                                        <p:tgtEl>
                                          <p:spTgt spid="240">
                                            <p:txEl>
                                              <p:pRg end="11" st="1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1"/>
                                        </p:tgtEl>
                                        <p:attrNameLst>
                                          <p:attrName>style.visibility</p:attrName>
                                        </p:attrNameLst>
                                      </p:cBhvr>
                                      <p:to>
                                        <p:strVal val="visible"/>
                                      </p:to>
                                    </p:set>
                                    <p:anim calcmode="lin" valueType="num">
                                      <p:cBhvr additive="base">
                                        <p:cTn dur="500"/>
                                        <p:tgtEl>
                                          <p:spTgt spid="241"/>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3"/>
                                        </p:tgtEl>
                                        <p:attrNameLst>
                                          <p:attrName>style.visibility</p:attrName>
                                        </p:attrNameLst>
                                      </p:cBhvr>
                                      <p:to>
                                        <p:strVal val="visible"/>
                                      </p:to>
                                    </p:set>
                                    <p:anim calcmode="lin" valueType="num">
                                      <p:cBhvr additive="base">
                                        <p:cTn dur="500"/>
                                        <p:tgtEl>
                                          <p:spTgt spid="243"/>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12"/>
          <p:cNvSpPr txBox="1"/>
          <p:nvPr>
            <p:ph idx="1" type="body"/>
          </p:nvPr>
        </p:nvSpPr>
        <p:spPr>
          <a:xfrm>
            <a:off x="0" y="214296"/>
            <a:ext cx="9144000" cy="21431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Unethical Practices in Marketing       </a:t>
            </a:r>
            <a:endParaRPr>
              <a:solidFill>
                <a:srgbClr val="FF0000"/>
              </a:solidFill>
            </a:endParaRPr>
          </a:p>
        </p:txBody>
      </p:sp>
      <p:sp>
        <p:nvSpPr>
          <p:cNvPr id="249" name="Google Shape;249;p12"/>
          <p:cNvSpPr txBox="1"/>
          <p:nvPr>
            <p:ph idx="2" type="body"/>
          </p:nvPr>
        </p:nvSpPr>
        <p:spPr>
          <a:xfrm>
            <a:off x="357158" y="1928808"/>
            <a:ext cx="5357850" cy="2857520"/>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10. After sale service Concerns </a:t>
            </a:r>
            <a:endParaRPr/>
          </a:p>
          <a:p>
            <a:pPr indent="-457200" lvl="0" marL="457200" rtl="0" algn="l">
              <a:spcBef>
                <a:spcPts val="400"/>
              </a:spcBef>
              <a:spcAft>
                <a:spcPts val="0"/>
              </a:spcAft>
              <a:buClr>
                <a:srgbClr val="7030A0"/>
              </a:buClr>
              <a:buSzPts val="2000"/>
              <a:buNone/>
            </a:pPr>
            <a:r>
              <a:rPr b="1" lang="en-US" sz="2000">
                <a:solidFill>
                  <a:srgbClr val="7030A0"/>
                </a:solidFill>
              </a:rPr>
              <a:t>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280"/>
              </a:spcBef>
              <a:spcAft>
                <a:spcPts val="0"/>
              </a:spcAft>
              <a:buClr>
                <a:srgbClr val="3F3F3F"/>
              </a:buClr>
              <a:buSzPts val="1400"/>
              <a:buNone/>
            </a:pPr>
            <a:r>
              <a:t/>
            </a:r>
            <a:endParaRPr>
              <a:solidFill>
                <a:srgbClr val="0070C0"/>
              </a:solidFill>
            </a:endParaRPr>
          </a:p>
          <a:p>
            <a:pPr indent="-228600" lvl="0" marL="342900" rtl="0" algn="l">
              <a:lnSpc>
                <a:spcPct val="150000"/>
              </a:lnSpc>
              <a:spcBef>
                <a:spcPts val="360"/>
              </a:spcBef>
              <a:spcAft>
                <a:spcPts val="0"/>
              </a:spcAft>
              <a:buClr>
                <a:srgbClr val="3F3F3F"/>
              </a:buClr>
              <a:buSzPts val="1800"/>
              <a:buFont typeface="Noto Sans Symbols"/>
              <a:buNone/>
            </a:pPr>
            <a:r>
              <a:t/>
            </a:r>
            <a:endParaRPr sz="1800">
              <a:solidFill>
                <a:srgbClr val="002060"/>
              </a:solidFill>
            </a:endParaRPr>
          </a:p>
        </p:txBody>
      </p:sp>
    </p:spTree>
  </p:cSld>
  <p:clrMapOvr>
    <a:masterClrMapping/>
  </p:clrMapOvr>
  <p:transition>
    <p:wheel spokes="8"/>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13"/>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Niche Marketer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255" name="Google Shape;255;p13"/>
          <p:cNvSpPr txBox="1"/>
          <p:nvPr>
            <p:ph idx="2" type="body"/>
          </p:nvPr>
        </p:nvSpPr>
        <p:spPr>
          <a:xfrm>
            <a:off x="357158" y="1500180"/>
            <a:ext cx="5000660" cy="3286148"/>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Font typeface="Noto Sans Symbols"/>
              <a:buChar char="⮚"/>
            </a:pPr>
            <a:r>
              <a:rPr b="1" lang="en-US" sz="2000">
                <a:solidFill>
                  <a:srgbClr val="7030A0"/>
                </a:solidFill>
              </a:rPr>
              <a:t>Small Market Segment </a:t>
            </a:r>
            <a:endParaRPr/>
          </a:p>
          <a:p>
            <a:pPr indent="-330200" lvl="0" marL="457200" rtl="0" algn="l">
              <a:spcBef>
                <a:spcPts val="400"/>
              </a:spcBef>
              <a:spcAft>
                <a:spcPts val="0"/>
              </a:spcAft>
              <a:buClr>
                <a:srgbClr val="3F3F3F"/>
              </a:buClr>
              <a:buSzPts val="2000"/>
              <a:buFont typeface="Noto Sans Symbols"/>
              <a:buNone/>
            </a:pPr>
            <a:r>
              <a:t/>
            </a:r>
            <a:endParaRPr b="1" sz="2000">
              <a:solidFill>
                <a:srgbClr val="7030A0"/>
              </a:solidFill>
            </a:endParaRPr>
          </a:p>
          <a:p>
            <a:pPr indent="-457200" lvl="0" marL="457200" rtl="0" algn="l">
              <a:spcBef>
                <a:spcPts val="400"/>
              </a:spcBef>
              <a:spcAft>
                <a:spcPts val="0"/>
              </a:spcAft>
              <a:buClr>
                <a:srgbClr val="7030A0"/>
              </a:buClr>
              <a:buSzPts val="2000"/>
              <a:buFont typeface="Noto Sans Symbols"/>
              <a:buChar char="⮚"/>
            </a:pPr>
            <a:r>
              <a:rPr b="1" lang="en-US" sz="2000">
                <a:solidFill>
                  <a:srgbClr val="7030A0"/>
                </a:solidFill>
              </a:rPr>
              <a:t>Eg. Rolls Royce, Rolex, </a:t>
            </a:r>
            <a:endParaRPr/>
          </a:p>
          <a:p>
            <a:pPr indent="-254000" lvl="0" marL="342900" rtl="0" algn="l">
              <a:lnSpc>
                <a:spcPct val="150000"/>
              </a:lnSpc>
              <a:spcBef>
                <a:spcPts val="280"/>
              </a:spcBef>
              <a:spcAft>
                <a:spcPts val="0"/>
              </a:spcAft>
              <a:buClr>
                <a:srgbClr val="3F3F3F"/>
              </a:buClr>
              <a:buSzPts val="1400"/>
              <a:buNone/>
            </a:pPr>
            <a:r>
              <a:t/>
            </a:r>
            <a:endParaRPr>
              <a:solidFill>
                <a:srgbClr val="0070C0"/>
              </a:solidFill>
            </a:endParaRPr>
          </a:p>
          <a:p>
            <a:pPr indent="-228600" lvl="0" marL="342900" rtl="0" algn="l">
              <a:lnSpc>
                <a:spcPct val="150000"/>
              </a:lnSpc>
              <a:spcBef>
                <a:spcPts val="360"/>
              </a:spcBef>
              <a:spcAft>
                <a:spcPts val="0"/>
              </a:spcAft>
              <a:buClr>
                <a:srgbClr val="3F3F3F"/>
              </a:buClr>
              <a:buSzPts val="1800"/>
              <a:buFont typeface="Noto Sans Symbols"/>
              <a:buNone/>
            </a:pPr>
            <a:r>
              <a:t/>
            </a:r>
            <a:endParaRPr sz="1800">
              <a:solidFill>
                <a:srgbClr val="002060"/>
              </a:solidFill>
            </a:endParaRPr>
          </a:p>
        </p:txBody>
      </p:sp>
      <p:sp>
        <p:nvSpPr>
          <p:cNvPr id="256" name="Google Shape;256;p13"/>
          <p:cNvSpPr/>
          <p:nvPr/>
        </p:nvSpPr>
        <p:spPr>
          <a:xfrm>
            <a:off x="1000109" y="3594987"/>
            <a:ext cx="3571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https://youtu.be/OkND3_7GYGw</a:t>
            </a:r>
            <a:endParaRPr sz="1800">
              <a:solidFill>
                <a:schemeClr val="dk1"/>
              </a:solidFill>
              <a:latin typeface="Arial"/>
              <a:ea typeface="Arial"/>
              <a:cs typeface="Arial"/>
              <a:sym typeface="Arial"/>
            </a:endParaRPr>
          </a:p>
        </p:txBody>
      </p:sp>
    </p:spTree>
  </p:cSld>
  <p:clrMapOvr>
    <a:masterClrMapping/>
  </p:clrMapOvr>
  <p:transition>
    <p:wheel spokes="8"/>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4"/>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Advantages of Niche Marketing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262" name="Google Shape;262;p14"/>
          <p:cNvSpPr txBox="1"/>
          <p:nvPr>
            <p:ph idx="2" type="body"/>
          </p:nvPr>
        </p:nvSpPr>
        <p:spPr>
          <a:xfrm>
            <a:off x="357158" y="1500180"/>
            <a:ext cx="5000660" cy="3286148"/>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1. Less Investment</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2. Less Risk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3. Higher Profit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4. Brand Loyalty </a:t>
            </a:r>
            <a:endParaRPr>
              <a:solidFill>
                <a:srgbClr val="0070C0"/>
              </a:solidFill>
            </a:endParaRPr>
          </a:p>
          <a:p>
            <a:pPr indent="-254000" lvl="0" marL="342900" rtl="0" algn="l">
              <a:lnSpc>
                <a:spcPct val="150000"/>
              </a:lnSpc>
              <a:spcBef>
                <a:spcPts val="280"/>
              </a:spcBef>
              <a:spcAft>
                <a:spcPts val="0"/>
              </a:spcAft>
              <a:buClr>
                <a:srgbClr val="3F3F3F"/>
              </a:buClr>
              <a:buSzPts val="1400"/>
              <a:buNone/>
            </a:pPr>
            <a:r>
              <a:t/>
            </a:r>
            <a:endParaRPr>
              <a:solidFill>
                <a:srgbClr val="0070C0"/>
              </a:solidFill>
            </a:endParaRPr>
          </a:p>
          <a:p>
            <a:pPr indent="-228600" lvl="0" marL="342900" rtl="0" algn="l">
              <a:lnSpc>
                <a:spcPct val="150000"/>
              </a:lnSpc>
              <a:spcBef>
                <a:spcPts val="360"/>
              </a:spcBef>
              <a:spcAft>
                <a:spcPts val="0"/>
              </a:spcAft>
              <a:buClr>
                <a:srgbClr val="3F3F3F"/>
              </a:buClr>
              <a:buSzPts val="1800"/>
              <a:buFont typeface="Noto Sans Symbols"/>
              <a:buNone/>
            </a:pPr>
            <a:r>
              <a:t/>
            </a:r>
            <a:endParaRPr sz="1800">
              <a:solidFill>
                <a:srgbClr val="00206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2">
                                            <p:txEl>
                                              <p:pRg end="0" st="0"/>
                                            </p:txEl>
                                          </p:spTgt>
                                        </p:tgtEl>
                                        <p:attrNameLst>
                                          <p:attrName>style.visibility</p:attrName>
                                        </p:attrNameLst>
                                      </p:cBhvr>
                                      <p:to>
                                        <p:strVal val="visible"/>
                                      </p:to>
                                    </p:set>
                                    <p:anim calcmode="lin" valueType="num">
                                      <p:cBhvr additive="base">
                                        <p:cTn dur="500"/>
                                        <p:tgtEl>
                                          <p:spTgt spid="262">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2">
                                            <p:txEl>
                                              <p:pRg end="1" st="1"/>
                                            </p:txEl>
                                          </p:spTgt>
                                        </p:tgtEl>
                                        <p:attrNameLst>
                                          <p:attrName>style.visibility</p:attrName>
                                        </p:attrNameLst>
                                      </p:cBhvr>
                                      <p:to>
                                        <p:strVal val="visible"/>
                                      </p:to>
                                    </p:set>
                                    <p:anim calcmode="lin" valueType="num">
                                      <p:cBhvr additive="base">
                                        <p:cTn dur="500"/>
                                        <p:tgtEl>
                                          <p:spTgt spid="262">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2">
                                            <p:txEl>
                                              <p:pRg end="2" st="2"/>
                                            </p:txEl>
                                          </p:spTgt>
                                        </p:tgtEl>
                                        <p:attrNameLst>
                                          <p:attrName>style.visibility</p:attrName>
                                        </p:attrNameLst>
                                      </p:cBhvr>
                                      <p:to>
                                        <p:strVal val="visible"/>
                                      </p:to>
                                    </p:set>
                                    <p:anim calcmode="lin" valueType="num">
                                      <p:cBhvr additive="base">
                                        <p:cTn dur="500"/>
                                        <p:tgtEl>
                                          <p:spTgt spid="262">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2">
                                            <p:txEl>
                                              <p:pRg end="3" st="3"/>
                                            </p:txEl>
                                          </p:spTgt>
                                        </p:tgtEl>
                                        <p:attrNameLst>
                                          <p:attrName>style.visibility</p:attrName>
                                        </p:attrNameLst>
                                      </p:cBhvr>
                                      <p:to>
                                        <p:strVal val="visible"/>
                                      </p:to>
                                    </p:set>
                                    <p:anim calcmode="lin" valueType="num">
                                      <p:cBhvr additive="base">
                                        <p:cTn dur="500"/>
                                        <p:tgtEl>
                                          <p:spTgt spid="262">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2">
                                            <p:txEl>
                                              <p:pRg end="4" st="4"/>
                                            </p:txEl>
                                          </p:spTgt>
                                        </p:tgtEl>
                                        <p:attrNameLst>
                                          <p:attrName>style.visibility</p:attrName>
                                        </p:attrNameLst>
                                      </p:cBhvr>
                                      <p:to>
                                        <p:strVal val="visible"/>
                                      </p:to>
                                    </p:set>
                                    <p:anim calcmode="lin" valueType="num">
                                      <p:cBhvr additive="base">
                                        <p:cTn dur="500"/>
                                        <p:tgtEl>
                                          <p:spTgt spid="262">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2">
                                            <p:txEl>
                                              <p:pRg end="5" st="5"/>
                                            </p:txEl>
                                          </p:spTgt>
                                        </p:tgtEl>
                                        <p:attrNameLst>
                                          <p:attrName>style.visibility</p:attrName>
                                        </p:attrNameLst>
                                      </p:cBhvr>
                                      <p:to>
                                        <p:strVal val="visible"/>
                                      </p:to>
                                    </p:set>
                                    <p:anim calcmode="lin" valueType="num">
                                      <p:cBhvr additive="base">
                                        <p:cTn dur="500"/>
                                        <p:tgtEl>
                                          <p:spTgt spid="262">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2">
                                            <p:txEl>
                                              <p:pRg end="6" st="6"/>
                                            </p:txEl>
                                          </p:spTgt>
                                        </p:tgtEl>
                                        <p:attrNameLst>
                                          <p:attrName>style.visibility</p:attrName>
                                        </p:attrNameLst>
                                      </p:cBhvr>
                                      <p:to>
                                        <p:strVal val="visible"/>
                                      </p:to>
                                    </p:set>
                                    <p:anim calcmode="lin" valueType="num">
                                      <p:cBhvr additive="base">
                                        <p:cTn dur="500"/>
                                        <p:tgtEl>
                                          <p:spTgt spid="262">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2">
                                            <p:txEl>
                                              <p:pRg end="7" st="7"/>
                                            </p:txEl>
                                          </p:spTgt>
                                        </p:tgtEl>
                                        <p:attrNameLst>
                                          <p:attrName>style.visibility</p:attrName>
                                        </p:attrNameLst>
                                      </p:cBhvr>
                                      <p:to>
                                        <p:strVal val="visible"/>
                                      </p:to>
                                    </p:set>
                                    <p:anim calcmode="lin" valueType="num">
                                      <p:cBhvr additive="base">
                                        <p:cTn dur="500"/>
                                        <p:tgtEl>
                                          <p:spTgt spid="262">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2">
                                            <p:txEl>
                                              <p:pRg end="8" st="8"/>
                                            </p:txEl>
                                          </p:spTgt>
                                        </p:tgtEl>
                                        <p:attrNameLst>
                                          <p:attrName>style.visibility</p:attrName>
                                        </p:attrNameLst>
                                      </p:cBhvr>
                                      <p:to>
                                        <p:strVal val="visible"/>
                                      </p:to>
                                    </p:set>
                                    <p:anim calcmode="lin" valueType="num">
                                      <p:cBhvr additive="base">
                                        <p:cTn dur="500"/>
                                        <p:tgtEl>
                                          <p:spTgt spid="262">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5"/>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Advantages of Niche Marketing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268" name="Google Shape;268;p15"/>
          <p:cNvSpPr txBox="1"/>
          <p:nvPr>
            <p:ph idx="2" type="body"/>
          </p:nvPr>
        </p:nvSpPr>
        <p:spPr>
          <a:xfrm>
            <a:off x="357158" y="1500180"/>
            <a:ext cx="5000660" cy="3286148"/>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5. Customer Satisfaction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6.Competitive Advantages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254000" lvl="0" marL="342900" rtl="0" algn="l">
              <a:lnSpc>
                <a:spcPct val="150000"/>
              </a:lnSpc>
              <a:spcBef>
                <a:spcPts val="280"/>
              </a:spcBef>
              <a:spcAft>
                <a:spcPts val="0"/>
              </a:spcAft>
              <a:buClr>
                <a:srgbClr val="3F3F3F"/>
              </a:buClr>
              <a:buSzPts val="1400"/>
              <a:buNone/>
            </a:pPr>
            <a:r>
              <a:t/>
            </a:r>
            <a:endParaRPr>
              <a:solidFill>
                <a:srgbClr val="0070C0"/>
              </a:solidFill>
            </a:endParaRPr>
          </a:p>
          <a:p>
            <a:pPr indent="-228600" lvl="0" marL="342900" rtl="0" algn="l">
              <a:lnSpc>
                <a:spcPct val="150000"/>
              </a:lnSpc>
              <a:spcBef>
                <a:spcPts val="360"/>
              </a:spcBef>
              <a:spcAft>
                <a:spcPts val="0"/>
              </a:spcAft>
              <a:buClr>
                <a:srgbClr val="3F3F3F"/>
              </a:buClr>
              <a:buSzPts val="1800"/>
              <a:buFont typeface="Noto Sans Symbols"/>
              <a:buNone/>
            </a:pPr>
            <a:r>
              <a:t/>
            </a:r>
            <a:endParaRPr sz="1800">
              <a:solidFill>
                <a:srgbClr val="00206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8">
                                            <p:txEl>
                                              <p:pRg end="0" st="0"/>
                                            </p:txEl>
                                          </p:spTgt>
                                        </p:tgtEl>
                                        <p:attrNameLst>
                                          <p:attrName>style.visibility</p:attrName>
                                        </p:attrNameLst>
                                      </p:cBhvr>
                                      <p:to>
                                        <p:strVal val="visible"/>
                                      </p:to>
                                    </p:set>
                                    <p:anim calcmode="lin" valueType="num">
                                      <p:cBhvr additive="base">
                                        <p:cTn dur="500"/>
                                        <p:tgtEl>
                                          <p:spTgt spid="268">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8">
                                            <p:txEl>
                                              <p:pRg end="1" st="1"/>
                                            </p:txEl>
                                          </p:spTgt>
                                        </p:tgtEl>
                                        <p:attrNameLst>
                                          <p:attrName>style.visibility</p:attrName>
                                        </p:attrNameLst>
                                      </p:cBhvr>
                                      <p:to>
                                        <p:strVal val="visible"/>
                                      </p:to>
                                    </p:set>
                                    <p:anim calcmode="lin" valueType="num">
                                      <p:cBhvr additive="base">
                                        <p:cTn dur="500"/>
                                        <p:tgtEl>
                                          <p:spTgt spid="268">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8">
                                            <p:txEl>
                                              <p:pRg end="2" st="2"/>
                                            </p:txEl>
                                          </p:spTgt>
                                        </p:tgtEl>
                                        <p:attrNameLst>
                                          <p:attrName>style.visibility</p:attrName>
                                        </p:attrNameLst>
                                      </p:cBhvr>
                                      <p:to>
                                        <p:strVal val="visible"/>
                                      </p:to>
                                    </p:set>
                                    <p:anim calcmode="lin" valueType="num">
                                      <p:cBhvr additive="base">
                                        <p:cTn dur="500"/>
                                        <p:tgtEl>
                                          <p:spTgt spid="268">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8">
                                            <p:txEl>
                                              <p:pRg end="3" st="3"/>
                                            </p:txEl>
                                          </p:spTgt>
                                        </p:tgtEl>
                                        <p:attrNameLst>
                                          <p:attrName>style.visibility</p:attrName>
                                        </p:attrNameLst>
                                      </p:cBhvr>
                                      <p:to>
                                        <p:strVal val="visible"/>
                                      </p:to>
                                    </p:set>
                                    <p:anim calcmode="lin" valueType="num">
                                      <p:cBhvr additive="base">
                                        <p:cTn dur="500"/>
                                        <p:tgtEl>
                                          <p:spTgt spid="268">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8">
                                            <p:txEl>
                                              <p:pRg end="4" st="4"/>
                                            </p:txEl>
                                          </p:spTgt>
                                        </p:tgtEl>
                                        <p:attrNameLst>
                                          <p:attrName>style.visibility</p:attrName>
                                        </p:attrNameLst>
                                      </p:cBhvr>
                                      <p:to>
                                        <p:strVal val="visible"/>
                                      </p:to>
                                    </p:set>
                                    <p:anim calcmode="lin" valueType="num">
                                      <p:cBhvr additive="base">
                                        <p:cTn dur="500"/>
                                        <p:tgtEl>
                                          <p:spTgt spid="268">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8">
                                            <p:txEl>
                                              <p:pRg end="5" st="5"/>
                                            </p:txEl>
                                          </p:spTgt>
                                        </p:tgtEl>
                                        <p:attrNameLst>
                                          <p:attrName>style.visibility</p:attrName>
                                        </p:attrNameLst>
                                      </p:cBhvr>
                                      <p:to>
                                        <p:strVal val="visible"/>
                                      </p:to>
                                    </p:set>
                                    <p:anim calcmode="lin" valueType="num">
                                      <p:cBhvr additive="base">
                                        <p:cTn dur="500"/>
                                        <p:tgtEl>
                                          <p:spTgt spid="268">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16"/>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Advantages of Niche Marketing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274" name="Google Shape;274;p16"/>
          <p:cNvSpPr txBox="1"/>
          <p:nvPr>
            <p:ph idx="2" type="body"/>
          </p:nvPr>
        </p:nvSpPr>
        <p:spPr>
          <a:xfrm>
            <a:off x="357158" y="1500180"/>
            <a:ext cx="5000660" cy="3286148"/>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5. Customer Satisfaction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6.Competitive Advantages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254000" lvl="0" marL="342900" rtl="0" algn="l">
              <a:lnSpc>
                <a:spcPct val="150000"/>
              </a:lnSpc>
              <a:spcBef>
                <a:spcPts val="280"/>
              </a:spcBef>
              <a:spcAft>
                <a:spcPts val="0"/>
              </a:spcAft>
              <a:buClr>
                <a:srgbClr val="3F3F3F"/>
              </a:buClr>
              <a:buSzPts val="1400"/>
              <a:buNone/>
            </a:pPr>
            <a:r>
              <a:t/>
            </a:r>
            <a:endParaRPr>
              <a:solidFill>
                <a:srgbClr val="0070C0"/>
              </a:solidFill>
            </a:endParaRPr>
          </a:p>
          <a:p>
            <a:pPr indent="-228600" lvl="0" marL="342900" rtl="0" algn="l">
              <a:lnSpc>
                <a:spcPct val="150000"/>
              </a:lnSpc>
              <a:spcBef>
                <a:spcPts val="360"/>
              </a:spcBef>
              <a:spcAft>
                <a:spcPts val="0"/>
              </a:spcAft>
              <a:buClr>
                <a:srgbClr val="3F3F3F"/>
              </a:buClr>
              <a:buSzPts val="1800"/>
              <a:buFont typeface="Noto Sans Symbols"/>
              <a:buNone/>
            </a:pPr>
            <a:r>
              <a:t/>
            </a:r>
            <a:endParaRPr sz="1800">
              <a:solidFill>
                <a:srgbClr val="00206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74">
                                            <p:txEl>
                                              <p:pRg end="0" st="0"/>
                                            </p:txEl>
                                          </p:spTgt>
                                        </p:tgtEl>
                                        <p:attrNameLst>
                                          <p:attrName>style.visibility</p:attrName>
                                        </p:attrNameLst>
                                      </p:cBhvr>
                                      <p:to>
                                        <p:strVal val="visible"/>
                                      </p:to>
                                    </p:set>
                                    <p:anim calcmode="lin" valueType="num">
                                      <p:cBhvr additive="base">
                                        <p:cTn dur="500"/>
                                        <p:tgtEl>
                                          <p:spTgt spid="274">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74">
                                            <p:txEl>
                                              <p:pRg end="1" st="1"/>
                                            </p:txEl>
                                          </p:spTgt>
                                        </p:tgtEl>
                                        <p:attrNameLst>
                                          <p:attrName>style.visibility</p:attrName>
                                        </p:attrNameLst>
                                      </p:cBhvr>
                                      <p:to>
                                        <p:strVal val="visible"/>
                                      </p:to>
                                    </p:set>
                                    <p:anim calcmode="lin" valueType="num">
                                      <p:cBhvr additive="base">
                                        <p:cTn dur="500"/>
                                        <p:tgtEl>
                                          <p:spTgt spid="274">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74">
                                            <p:txEl>
                                              <p:pRg end="2" st="2"/>
                                            </p:txEl>
                                          </p:spTgt>
                                        </p:tgtEl>
                                        <p:attrNameLst>
                                          <p:attrName>style.visibility</p:attrName>
                                        </p:attrNameLst>
                                      </p:cBhvr>
                                      <p:to>
                                        <p:strVal val="visible"/>
                                      </p:to>
                                    </p:set>
                                    <p:anim calcmode="lin" valueType="num">
                                      <p:cBhvr additive="base">
                                        <p:cTn dur="500"/>
                                        <p:tgtEl>
                                          <p:spTgt spid="274">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74">
                                            <p:txEl>
                                              <p:pRg end="3" st="3"/>
                                            </p:txEl>
                                          </p:spTgt>
                                        </p:tgtEl>
                                        <p:attrNameLst>
                                          <p:attrName>style.visibility</p:attrName>
                                        </p:attrNameLst>
                                      </p:cBhvr>
                                      <p:to>
                                        <p:strVal val="visible"/>
                                      </p:to>
                                    </p:set>
                                    <p:anim calcmode="lin" valueType="num">
                                      <p:cBhvr additive="base">
                                        <p:cTn dur="500"/>
                                        <p:tgtEl>
                                          <p:spTgt spid="274">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74">
                                            <p:txEl>
                                              <p:pRg end="4" st="4"/>
                                            </p:txEl>
                                          </p:spTgt>
                                        </p:tgtEl>
                                        <p:attrNameLst>
                                          <p:attrName>style.visibility</p:attrName>
                                        </p:attrNameLst>
                                      </p:cBhvr>
                                      <p:to>
                                        <p:strVal val="visible"/>
                                      </p:to>
                                    </p:set>
                                    <p:anim calcmode="lin" valueType="num">
                                      <p:cBhvr additive="base">
                                        <p:cTn dur="500"/>
                                        <p:tgtEl>
                                          <p:spTgt spid="274">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74">
                                            <p:txEl>
                                              <p:pRg end="5" st="5"/>
                                            </p:txEl>
                                          </p:spTgt>
                                        </p:tgtEl>
                                        <p:attrNameLst>
                                          <p:attrName>style.visibility</p:attrName>
                                        </p:attrNameLst>
                                      </p:cBhvr>
                                      <p:to>
                                        <p:strVal val="visible"/>
                                      </p:to>
                                    </p:set>
                                    <p:anim calcmode="lin" valueType="num">
                                      <p:cBhvr additive="base">
                                        <p:cTn dur="500"/>
                                        <p:tgtEl>
                                          <p:spTgt spid="274">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17"/>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      </a:t>
            </a:r>
            <a:endParaRPr>
              <a:solidFill>
                <a:srgbClr val="FF0000"/>
              </a:solidFill>
            </a:endParaRPr>
          </a:p>
        </p:txBody>
      </p:sp>
      <p:sp>
        <p:nvSpPr>
          <p:cNvPr id="280" name="Google Shape;280;p17"/>
          <p:cNvSpPr txBox="1"/>
          <p:nvPr>
            <p:ph idx="2" type="body"/>
          </p:nvPr>
        </p:nvSpPr>
        <p:spPr>
          <a:xfrm>
            <a:off x="357150" y="1028950"/>
            <a:ext cx="5000700" cy="3757500"/>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Market Challengers </a:t>
            </a:r>
            <a:endParaRPr/>
          </a:p>
          <a:p>
            <a:pPr indent="-457200" lvl="0" marL="457200" rtl="0" algn="l">
              <a:spcBef>
                <a:spcPts val="400"/>
              </a:spcBef>
              <a:spcAft>
                <a:spcPts val="0"/>
              </a:spcAft>
              <a:buClr>
                <a:srgbClr val="7030A0"/>
              </a:buClr>
              <a:buSzPts val="2000"/>
              <a:buFont typeface="Arial"/>
              <a:buChar char="-"/>
            </a:pPr>
            <a:r>
              <a:rPr b="1" lang="en-US" sz="2000" u="sng">
                <a:solidFill>
                  <a:srgbClr val="7030A0"/>
                </a:solidFill>
                <a:hlinkClick r:id="rId3">
                  <a:extLst>
                    <a:ext uri="{A12FA001-AC4F-418D-AE19-62706E023703}">
                      <ahyp:hlinkClr val="tx"/>
                    </a:ext>
                  </a:extLst>
                </a:hlinkClick>
              </a:rPr>
              <a:t>https://youtu.be/1GCr2WzqcCE</a:t>
            </a:r>
            <a:endParaRPr b="1" sz="2000">
              <a:solidFill>
                <a:srgbClr val="7030A0"/>
              </a:solidFill>
            </a:endParaRPr>
          </a:p>
          <a:p>
            <a:pPr indent="-330200" lvl="0" marL="457200" rtl="0" algn="l">
              <a:spcBef>
                <a:spcPts val="400"/>
              </a:spcBef>
              <a:spcAft>
                <a:spcPts val="0"/>
              </a:spcAft>
              <a:buClr>
                <a:srgbClr val="3F3F3F"/>
              </a:buClr>
              <a:buSzPts val="2000"/>
              <a:buFont typeface="Arial"/>
              <a:buNone/>
            </a:pPr>
            <a:r>
              <a:t/>
            </a:r>
            <a:endParaRPr b="1" sz="2000">
              <a:solidFill>
                <a:srgbClr val="7030A0"/>
              </a:solidFill>
            </a:endParaRPr>
          </a:p>
          <a:p>
            <a:pPr indent="-457200" lvl="0" marL="457200" rtl="0" algn="l">
              <a:spcBef>
                <a:spcPts val="400"/>
              </a:spcBef>
              <a:spcAft>
                <a:spcPts val="0"/>
              </a:spcAft>
              <a:buClr>
                <a:srgbClr val="7030A0"/>
              </a:buClr>
              <a:buSzPts val="2000"/>
              <a:buFont typeface="Arial"/>
              <a:buChar char="-"/>
            </a:pPr>
            <a:r>
              <a:rPr b="1" lang="en-US" sz="2000">
                <a:solidFill>
                  <a:srgbClr val="7030A0"/>
                </a:solidFill>
              </a:rPr>
              <a:t>Market Leader </a:t>
            </a:r>
            <a:endParaRPr/>
          </a:p>
          <a:p>
            <a:pPr indent="-457200" lvl="0" marL="457200" rtl="0" algn="l">
              <a:spcBef>
                <a:spcPts val="400"/>
              </a:spcBef>
              <a:spcAft>
                <a:spcPts val="0"/>
              </a:spcAft>
              <a:buClr>
                <a:srgbClr val="7030A0"/>
              </a:buClr>
              <a:buSzPts val="2000"/>
              <a:buFont typeface="Arial"/>
              <a:buChar char="-"/>
            </a:pPr>
            <a:r>
              <a:rPr b="1" lang="en-US" sz="2000" u="sng">
                <a:solidFill>
                  <a:srgbClr val="7030A0"/>
                </a:solidFill>
                <a:hlinkClick r:id="rId4">
                  <a:extLst>
                    <a:ext uri="{A12FA001-AC4F-418D-AE19-62706E023703}">
                      <ahyp:hlinkClr val="tx"/>
                    </a:ext>
                  </a:extLst>
                </a:hlinkClick>
              </a:rPr>
              <a:t>https://youtu.be/6Xx1ZDWrPUs</a:t>
            </a:r>
            <a:endParaRPr b="1" sz="2000">
              <a:solidFill>
                <a:srgbClr val="7030A0"/>
              </a:solidFill>
            </a:endParaRPr>
          </a:p>
          <a:p>
            <a:pPr indent="-330200" lvl="0" marL="457200" rtl="0" algn="l">
              <a:spcBef>
                <a:spcPts val="400"/>
              </a:spcBef>
              <a:spcAft>
                <a:spcPts val="0"/>
              </a:spcAft>
              <a:buClr>
                <a:srgbClr val="3F3F3F"/>
              </a:buClr>
              <a:buSzPts val="2000"/>
              <a:buFont typeface="Arial"/>
              <a:buNone/>
            </a:pPr>
            <a:r>
              <a:t/>
            </a:r>
            <a:endParaRPr b="1" sz="2000">
              <a:solidFill>
                <a:srgbClr val="7030A0"/>
              </a:solidFill>
            </a:endParaRPr>
          </a:p>
          <a:p>
            <a:pPr indent="-457200" lvl="0" marL="457200" rtl="0" algn="l">
              <a:spcBef>
                <a:spcPts val="400"/>
              </a:spcBef>
              <a:spcAft>
                <a:spcPts val="0"/>
              </a:spcAft>
              <a:buClr>
                <a:srgbClr val="7030A0"/>
              </a:buClr>
              <a:buSzPts val="2000"/>
              <a:buFont typeface="Arial"/>
              <a:buChar char="-"/>
            </a:pPr>
            <a:r>
              <a:rPr b="1" lang="en-US" sz="2000">
                <a:solidFill>
                  <a:srgbClr val="7030A0"/>
                </a:solidFill>
              </a:rPr>
              <a:t>Market Followers </a:t>
            </a:r>
            <a:endParaRPr/>
          </a:p>
          <a:p>
            <a:pPr indent="-457200" lvl="0" marL="457200" rtl="0" algn="l">
              <a:spcBef>
                <a:spcPts val="400"/>
              </a:spcBef>
              <a:spcAft>
                <a:spcPts val="0"/>
              </a:spcAft>
              <a:buClr>
                <a:srgbClr val="7030A0"/>
              </a:buClr>
              <a:buSzPts val="2000"/>
              <a:buFont typeface="Arial"/>
              <a:buChar char="-"/>
            </a:pPr>
            <a:r>
              <a:rPr b="1" lang="en-US" sz="2000" u="sng">
                <a:solidFill>
                  <a:srgbClr val="7030A0"/>
                </a:solidFill>
                <a:hlinkClick r:id="rId5">
                  <a:extLst>
                    <a:ext uri="{A12FA001-AC4F-418D-AE19-62706E023703}">
                      <ahyp:hlinkClr val="tx"/>
                    </a:ext>
                  </a:extLst>
                </a:hlinkClick>
              </a:rPr>
              <a:t>https://youtu.be/O86sDJ8RxLE</a:t>
            </a:r>
            <a:endParaRPr b="1" sz="2000">
              <a:solidFill>
                <a:srgbClr val="7030A0"/>
              </a:solidFill>
            </a:endParaRPr>
          </a:p>
          <a:p>
            <a:pPr indent="-330200" lvl="0" marL="457200" rtl="0" algn="l">
              <a:spcBef>
                <a:spcPts val="400"/>
              </a:spcBef>
              <a:spcAft>
                <a:spcPts val="0"/>
              </a:spcAft>
              <a:buClr>
                <a:srgbClr val="3F3F3F"/>
              </a:buClr>
              <a:buSzPts val="2000"/>
              <a:buFont typeface="Arial"/>
              <a:buNone/>
            </a:pPr>
            <a:r>
              <a:t/>
            </a:r>
            <a:endParaRPr b="1" sz="2000">
              <a:solidFill>
                <a:srgbClr val="7030A0"/>
              </a:solidFill>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254000" lvl="0" marL="342900" rtl="0" algn="l">
              <a:lnSpc>
                <a:spcPct val="150000"/>
              </a:lnSpc>
              <a:spcBef>
                <a:spcPts val="280"/>
              </a:spcBef>
              <a:spcAft>
                <a:spcPts val="0"/>
              </a:spcAft>
              <a:buClr>
                <a:srgbClr val="3F3F3F"/>
              </a:buClr>
              <a:buSzPts val="1400"/>
              <a:buNone/>
            </a:pPr>
            <a:r>
              <a:t/>
            </a:r>
            <a:endParaRPr>
              <a:solidFill>
                <a:srgbClr val="0070C0"/>
              </a:solidFill>
            </a:endParaRPr>
          </a:p>
          <a:p>
            <a:pPr indent="-228600" lvl="0" marL="342900" rtl="0" algn="l">
              <a:lnSpc>
                <a:spcPct val="150000"/>
              </a:lnSpc>
              <a:spcBef>
                <a:spcPts val="360"/>
              </a:spcBef>
              <a:spcAft>
                <a:spcPts val="0"/>
              </a:spcAft>
              <a:buClr>
                <a:srgbClr val="3F3F3F"/>
              </a:buClr>
              <a:buSzPts val="1800"/>
              <a:buFont typeface="Noto Sans Symbols"/>
              <a:buNone/>
            </a:pPr>
            <a:r>
              <a:t/>
            </a:r>
            <a:endParaRPr sz="1800">
              <a:solidFill>
                <a:srgbClr val="00206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
                                            <p:txEl>
                                              <p:pRg end="0" st="0"/>
                                            </p:txEl>
                                          </p:spTgt>
                                        </p:tgtEl>
                                        <p:attrNameLst>
                                          <p:attrName>style.visibility</p:attrName>
                                        </p:attrNameLst>
                                      </p:cBhvr>
                                      <p:to>
                                        <p:strVal val="visible"/>
                                      </p:to>
                                    </p:set>
                                    <p:anim calcmode="lin" valueType="num">
                                      <p:cBhvr additive="base">
                                        <p:cTn dur="500"/>
                                        <p:tgtEl>
                                          <p:spTgt spid="280">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
                                            <p:txEl>
                                              <p:pRg end="1" st="1"/>
                                            </p:txEl>
                                          </p:spTgt>
                                        </p:tgtEl>
                                        <p:attrNameLst>
                                          <p:attrName>style.visibility</p:attrName>
                                        </p:attrNameLst>
                                      </p:cBhvr>
                                      <p:to>
                                        <p:strVal val="visible"/>
                                      </p:to>
                                    </p:set>
                                    <p:anim calcmode="lin" valueType="num">
                                      <p:cBhvr additive="base">
                                        <p:cTn dur="500"/>
                                        <p:tgtEl>
                                          <p:spTgt spid="280">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
                                            <p:txEl>
                                              <p:pRg end="2" st="2"/>
                                            </p:txEl>
                                          </p:spTgt>
                                        </p:tgtEl>
                                        <p:attrNameLst>
                                          <p:attrName>style.visibility</p:attrName>
                                        </p:attrNameLst>
                                      </p:cBhvr>
                                      <p:to>
                                        <p:strVal val="visible"/>
                                      </p:to>
                                    </p:set>
                                    <p:anim calcmode="lin" valueType="num">
                                      <p:cBhvr additive="base">
                                        <p:cTn dur="500"/>
                                        <p:tgtEl>
                                          <p:spTgt spid="280">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
                                            <p:txEl>
                                              <p:pRg end="3" st="3"/>
                                            </p:txEl>
                                          </p:spTgt>
                                        </p:tgtEl>
                                        <p:attrNameLst>
                                          <p:attrName>style.visibility</p:attrName>
                                        </p:attrNameLst>
                                      </p:cBhvr>
                                      <p:to>
                                        <p:strVal val="visible"/>
                                      </p:to>
                                    </p:set>
                                    <p:anim calcmode="lin" valueType="num">
                                      <p:cBhvr additive="base">
                                        <p:cTn dur="500"/>
                                        <p:tgtEl>
                                          <p:spTgt spid="280">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
                                            <p:txEl>
                                              <p:pRg end="4" st="4"/>
                                            </p:txEl>
                                          </p:spTgt>
                                        </p:tgtEl>
                                        <p:attrNameLst>
                                          <p:attrName>style.visibility</p:attrName>
                                        </p:attrNameLst>
                                      </p:cBhvr>
                                      <p:to>
                                        <p:strVal val="visible"/>
                                      </p:to>
                                    </p:set>
                                    <p:anim calcmode="lin" valueType="num">
                                      <p:cBhvr additive="base">
                                        <p:cTn dur="500"/>
                                        <p:tgtEl>
                                          <p:spTgt spid="280">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
                                            <p:txEl>
                                              <p:pRg end="5" st="5"/>
                                            </p:txEl>
                                          </p:spTgt>
                                        </p:tgtEl>
                                        <p:attrNameLst>
                                          <p:attrName>style.visibility</p:attrName>
                                        </p:attrNameLst>
                                      </p:cBhvr>
                                      <p:to>
                                        <p:strVal val="visible"/>
                                      </p:to>
                                    </p:set>
                                    <p:anim calcmode="lin" valueType="num">
                                      <p:cBhvr additive="base">
                                        <p:cTn dur="500"/>
                                        <p:tgtEl>
                                          <p:spTgt spid="280">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
                                            <p:txEl>
                                              <p:pRg end="6" st="6"/>
                                            </p:txEl>
                                          </p:spTgt>
                                        </p:tgtEl>
                                        <p:attrNameLst>
                                          <p:attrName>style.visibility</p:attrName>
                                        </p:attrNameLst>
                                      </p:cBhvr>
                                      <p:to>
                                        <p:strVal val="visible"/>
                                      </p:to>
                                    </p:set>
                                    <p:anim calcmode="lin" valueType="num">
                                      <p:cBhvr additive="base">
                                        <p:cTn dur="500"/>
                                        <p:tgtEl>
                                          <p:spTgt spid="280">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
                                            <p:txEl>
                                              <p:pRg end="7" st="7"/>
                                            </p:txEl>
                                          </p:spTgt>
                                        </p:tgtEl>
                                        <p:attrNameLst>
                                          <p:attrName>style.visibility</p:attrName>
                                        </p:attrNameLst>
                                      </p:cBhvr>
                                      <p:to>
                                        <p:strVal val="visible"/>
                                      </p:to>
                                    </p:set>
                                    <p:anim calcmode="lin" valueType="num">
                                      <p:cBhvr additive="base">
                                        <p:cTn dur="500"/>
                                        <p:tgtEl>
                                          <p:spTgt spid="280">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
                                            <p:txEl>
                                              <p:pRg end="8" st="8"/>
                                            </p:txEl>
                                          </p:spTgt>
                                        </p:tgtEl>
                                        <p:attrNameLst>
                                          <p:attrName>style.visibility</p:attrName>
                                        </p:attrNameLst>
                                      </p:cBhvr>
                                      <p:to>
                                        <p:strVal val="visible"/>
                                      </p:to>
                                    </p:set>
                                    <p:anim calcmode="lin" valueType="num">
                                      <p:cBhvr additive="base">
                                        <p:cTn dur="500"/>
                                        <p:tgtEl>
                                          <p:spTgt spid="280">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
                                            <p:txEl>
                                              <p:pRg end="9" st="9"/>
                                            </p:txEl>
                                          </p:spTgt>
                                        </p:tgtEl>
                                        <p:attrNameLst>
                                          <p:attrName>style.visibility</p:attrName>
                                        </p:attrNameLst>
                                      </p:cBhvr>
                                      <p:to>
                                        <p:strVal val="visible"/>
                                      </p:to>
                                    </p:set>
                                    <p:anim calcmode="lin" valueType="num">
                                      <p:cBhvr additive="base">
                                        <p:cTn dur="500"/>
                                        <p:tgtEl>
                                          <p:spTgt spid="280">
                                            <p:txEl>
                                              <p:pRg end="9" st="9"/>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
                                            <p:txEl>
                                              <p:pRg end="10" st="10"/>
                                            </p:txEl>
                                          </p:spTgt>
                                        </p:tgtEl>
                                        <p:attrNameLst>
                                          <p:attrName>style.visibility</p:attrName>
                                        </p:attrNameLst>
                                      </p:cBhvr>
                                      <p:to>
                                        <p:strVal val="visible"/>
                                      </p:to>
                                    </p:set>
                                    <p:anim calcmode="lin" valueType="num">
                                      <p:cBhvr additive="base">
                                        <p:cTn dur="500"/>
                                        <p:tgtEl>
                                          <p:spTgt spid="280">
                                            <p:txEl>
                                              <p:pRg end="10" st="1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
                                            <p:txEl>
                                              <p:pRg end="11" st="11"/>
                                            </p:txEl>
                                          </p:spTgt>
                                        </p:tgtEl>
                                        <p:attrNameLst>
                                          <p:attrName>style.visibility</p:attrName>
                                        </p:attrNameLst>
                                      </p:cBhvr>
                                      <p:to>
                                        <p:strVal val="visible"/>
                                      </p:to>
                                    </p:set>
                                    <p:anim calcmode="lin" valueType="num">
                                      <p:cBhvr additive="base">
                                        <p:cTn dur="500"/>
                                        <p:tgtEl>
                                          <p:spTgt spid="280">
                                            <p:txEl>
                                              <p:pRg end="11" st="1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0">
                                            <p:txEl>
                                              <p:pRg end="12" st="12"/>
                                            </p:txEl>
                                          </p:spTgt>
                                        </p:tgtEl>
                                        <p:attrNameLst>
                                          <p:attrName>style.visibility</p:attrName>
                                        </p:attrNameLst>
                                      </p:cBhvr>
                                      <p:to>
                                        <p:strVal val="visible"/>
                                      </p:to>
                                    </p:set>
                                    <p:anim calcmode="lin" valueType="num">
                                      <p:cBhvr additive="base">
                                        <p:cTn dur="500"/>
                                        <p:tgtEl>
                                          <p:spTgt spid="280">
                                            <p:txEl>
                                              <p:pRg end="12" st="12"/>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18"/>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Rural Marketing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286" name="Google Shape;286;p18"/>
          <p:cNvSpPr txBox="1"/>
          <p:nvPr>
            <p:ph idx="2" type="body"/>
          </p:nvPr>
        </p:nvSpPr>
        <p:spPr>
          <a:xfrm>
            <a:off x="357158" y="1500180"/>
            <a:ext cx="5357850" cy="3286148"/>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Font typeface="Noto Sans Symbols"/>
              <a:buChar char="✔"/>
            </a:pPr>
            <a:r>
              <a:rPr b="1" lang="en-US" sz="2000">
                <a:solidFill>
                  <a:srgbClr val="7030A0"/>
                </a:solidFill>
              </a:rPr>
              <a:t>Marketing of goods and services in rural areas. </a:t>
            </a:r>
            <a:endParaRPr/>
          </a:p>
          <a:p>
            <a:pPr indent="-330200" lvl="0" marL="457200" rtl="0" algn="l">
              <a:spcBef>
                <a:spcPts val="400"/>
              </a:spcBef>
              <a:spcAft>
                <a:spcPts val="0"/>
              </a:spcAft>
              <a:buClr>
                <a:srgbClr val="3F3F3F"/>
              </a:buClr>
              <a:buSzPts val="2000"/>
              <a:buFont typeface="Noto Sans Symbols"/>
              <a:buNone/>
            </a:pPr>
            <a:r>
              <a:t/>
            </a:r>
            <a:endParaRPr b="1" sz="2000">
              <a:solidFill>
                <a:srgbClr val="7030A0"/>
              </a:solidFill>
            </a:endParaRPr>
          </a:p>
          <a:p>
            <a:pPr indent="-457200" lvl="0" marL="457200" rtl="0" algn="l">
              <a:spcBef>
                <a:spcPts val="400"/>
              </a:spcBef>
              <a:spcAft>
                <a:spcPts val="0"/>
              </a:spcAft>
              <a:buClr>
                <a:srgbClr val="7030A0"/>
              </a:buClr>
              <a:buSzPts val="2000"/>
              <a:buFont typeface="Noto Sans Symbols"/>
              <a:buChar char="✔"/>
            </a:pPr>
            <a:r>
              <a:rPr b="1" lang="en-US" sz="2000">
                <a:solidFill>
                  <a:srgbClr val="7030A0"/>
                </a:solidFill>
              </a:rPr>
              <a:t>70% population lives in villages </a:t>
            </a:r>
            <a:endParaRPr/>
          </a:p>
          <a:p>
            <a:pPr indent="-330200" lvl="0" marL="457200" rtl="0" algn="l">
              <a:spcBef>
                <a:spcPts val="400"/>
              </a:spcBef>
              <a:spcAft>
                <a:spcPts val="0"/>
              </a:spcAft>
              <a:buClr>
                <a:srgbClr val="3F3F3F"/>
              </a:buClr>
              <a:buSzPts val="2000"/>
              <a:buFont typeface="Noto Sans Symbols"/>
              <a:buNone/>
            </a:pPr>
            <a:r>
              <a:t/>
            </a:r>
            <a:endParaRPr b="1" sz="2000">
              <a:solidFill>
                <a:srgbClr val="7030A0"/>
              </a:solidFill>
            </a:endParaRPr>
          </a:p>
          <a:p>
            <a:pPr indent="-457200" lvl="0" marL="457200" rtl="0" algn="l">
              <a:spcBef>
                <a:spcPts val="400"/>
              </a:spcBef>
              <a:spcAft>
                <a:spcPts val="0"/>
              </a:spcAft>
              <a:buClr>
                <a:srgbClr val="7030A0"/>
              </a:buClr>
              <a:buSzPts val="2000"/>
              <a:buFont typeface="Noto Sans Symbols"/>
              <a:buChar char="✔"/>
            </a:pPr>
            <a:r>
              <a:rPr b="1" lang="en-US" sz="2000">
                <a:solidFill>
                  <a:srgbClr val="7030A0"/>
                </a:solidFill>
              </a:rPr>
              <a:t>Offer huge opportunities to marketers </a:t>
            </a:r>
            <a:endParaRPr b="1" sz="2000">
              <a:solidFill>
                <a:srgbClr val="002060"/>
              </a:solidFill>
            </a:endParaRPr>
          </a:p>
          <a:p>
            <a:pPr indent="-330200" lvl="0" marL="457200" rtl="0" algn="l">
              <a:spcBef>
                <a:spcPts val="400"/>
              </a:spcBef>
              <a:spcAft>
                <a:spcPts val="0"/>
              </a:spcAft>
              <a:buClr>
                <a:srgbClr val="3F3F3F"/>
              </a:buClr>
              <a:buSzPts val="2000"/>
              <a:buFont typeface="Noto Sans Symbols"/>
              <a:buNone/>
            </a:pPr>
            <a:r>
              <a:t/>
            </a:r>
            <a:endParaRPr b="1" sz="2000">
              <a:solidFill>
                <a:srgbClr val="7030A0"/>
              </a:solidFill>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254000" lvl="0" marL="342900" rtl="0" algn="l">
              <a:lnSpc>
                <a:spcPct val="150000"/>
              </a:lnSpc>
              <a:spcBef>
                <a:spcPts val="280"/>
              </a:spcBef>
              <a:spcAft>
                <a:spcPts val="0"/>
              </a:spcAft>
              <a:buClr>
                <a:srgbClr val="3F3F3F"/>
              </a:buClr>
              <a:buSzPts val="1400"/>
              <a:buNone/>
            </a:pPr>
            <a:r>
              <a:t/>
            </a:r>
            <a:endParaRPr>
              <a:solidFill>
                <a:srgbClr val="0070C0"/>
              </a:solidFill>
            </a:endParaRPr>
          </a:p>
          <a:p>
            <a:pPr indent="-342900" lvl="0" marL="342900" rtl="0" algn="l">
              <a:lnSpc>
                <a:spcPct val="150000"/>
              </a:lnSpc>
              <a:spcBef>
                <a:spcPts val="360"/>
              </a:spcBef>
              <a:spcAft>
                <a:spcPts val="0"/>
              </a:spcAft>
              <a:buClr>
                <a:srgbClr val="3F3F3F"/>
              </a:buClr>
              <a:buSzPts val="1800"/>
              <a:buNone/>
            </a:pPr>
            <a:r>
              <a:t/>
            </a:r>
            <a:endParaRPr sz="1800">
              <a:solidFill>
                <a:srgbClr val="00206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6">
                                            <p:txEl>
                                              <p:pRg end="0" st="0"/>
                                            </p:txEl>
                                          </p:spTgt>
                                        </p:tgtEl>
                                        <p:attrNameLst>
                                          <p:attrName>style.visibility</p:attrName>
                                        </p:attrNameLst>
                                      </p:cBhvr>
                                      <p:to>
                                        <p:strVal val="visible"/>
                                      </p:to>
                                    </p:set>
                                    <p:anim calcmode="lin" valueType="num">
                                      <p:cBhvr additive="base">
                                        <p:cTn dur="500"/>
                                        <p:tgtEl>
                                          <p:spTgt spid="286">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6">
                                            <p:txEl>
                                              <p:pRg end="1" st="1"/>
                                            </p:txEl>
                                          </p:spTgt>
                                        </p:tgtEl>
                                        <p:attrNameLst>
                                          <p:attrName>style.visibility</p:attrName>
                                        </p:attrNameLst>
                                      </p:cBhvr>
                                      <p:to>
                                        <p:strVal val="visible"/>
                                      </p:to>
                                    </p:set>
                                    <p:anim calcmode="lin" valueType="num">
                                      <p:cBhvr additive="base">
                                        <p:cTn dur="500"/>
                                        <p:tgtEl>
                                          <p:spTgt spid="286">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6">
                                            <p:txEl>
                                              <p:pRg end="2" st="2"/>
                                            </p:txEl>
                                          </p:spTgt>
                                        </p:tgtEl>
                                        <p:attrNameLst>
                                          <p:attrName>style.visibility</p:attrName>
                                        </p:attrNameLst>
                                      </p:cBhvr>
                                      <p:to>
                                        <p:strVal val="visible"/>
                                      </p:to>
                                    </p:set>
                                    <p:anim calcmode="lin" valueType="num">
                                      <p:cBhvr additive="base">
                                        <p:cTn dur="500"/>
                                        <p:tgtEl>
                                          <p:spTgt spid="286">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6">
                                            <p:txEl>
                                              <p:pRg end="3" st="3"/>
                                            </p:txEl>
                                          </p:spTgt>
                                        </p:tgtEl>
                                        <p:attrNameLst>
                                          <p:attrName>style.visibility</p:attrName>
                                        </p:attrNameLst>
                                      </p:cBhvr>
                                      <p:to>
                                        <p:strVal val="visible"/>
                                      </p:to>
                                    </p:set>
                                    <p:anim calcmode="lin" valueType="num">
                                      <p:cBhvr additive="base">
                                        <p:cTn dur="500"/>
                                        <p:tgtEl>
                                          <p:spTgt spid="286">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6">
                                            <p:txEl>
                                              <p:pRg end="4" st="4"/>
                                            </p:txEl>
                                          </p:spTgt>
                                        </p:tgtEl>
                                        <p:attrNameLst>
                                          <p:attrName>style.visibility</p:attrName>
                                        </p:attrNameLst>
                                      </p:cBhvr>
                                      <p:to>
                                        <p:strVal val="visible"/>
                                      </p:to>
                                    </p:set>
                                    <p:anim calcmode="lin" valueType="num">
                                      <p:cBhvr additive="base">
                                        <p:cTn dur="500"/>
                                        <p:tgtEl>
                                          <p:spTgt spid="286">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6">
                                            <p:txEl>
                                              <p:pRg end="5" st="5"/>
                                            </p:txEl>
                                          </p:spTgt>
                                        </p:tgtEl>
                                        <p:attrNameLst>
                                          <p:attrName>style.visibility</p:attrName>
                                        </p:attrNameLst>
                                      </p:cBhvr>
                                      <p:to>
                                        <p:strVal val="visible"/>
                                      </p:to>
                                    </p:set>
                                    <p:anim calcmode="lin" valueType="num">
                                      <p:cBhvr additive="base">
                                        <p:cTn dur="500"/>
                                        <p:tgtEl>
                                          <p:spTgt spid="286">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6">
                                            <p:txEl>
                                              <p:pRg end="6" st="6"/>
                                            </p:txEl>
                                          </p:spTgt>
                                        </p:tgtEl>
                                        <p:attrNameLst>
                                          <p:attrName>style.visibility</p:attrName>
                                        </p:attrNameLst>
                                      </p:cBhvr>
                                      <p:to>
                                        <p:strVal val="visible"/>
                                      </p:to>
                                    </p:set>
                                    <p:anim calcmode="lin" valueType="num">
                                      <p:cBhvr additive="base">
                                        <p:cTn dur="500"/>
                                        <p:tgtEl>
                                          <p:spTgt spid="286">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6">
                                            <p:txEl>
                                              <p:pRg end="7" st="7"/>
                                            </p:txEl>
                                          </p:spTgt>
                                        </p:tgtEl>
                                        <p:attrNameLst>
                                          <p:attrName>style.visibility</p:attrName>
                                        </p:attrNameLst>
                                      </p:cBhvr>
                                      <p:to>
                                        <p:strVal val="visible"/>
                                      </p:to>
                                    </p:set>
                                    <p:anim calcmode="lin" valueType="num">
                                      <p:cBhvr additive="base">
                                        <p:cTn dur="500"/>
                                        <p:tgtEl>
                                          <p:spTgt spid="286">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86">
                                            <p:txEl>
                                              <p:pRg end="8" st="8"/>
                                            </p:txEl>
                                          </p:spTgt>
                                        </p:tgtEl>
                                        <p:attrNameLst>
                                          <p:attrName>style.visibility</p:attrName>
                                        </p:attrNameLst>
                                      </p:cBhvr>
                                      <p:to>
                                        <p:strVal val="visible"/>
                                      </p:to>
                                    </p:set>
                                    <p:anim calcmode="lin" valueType="num">
                                      <p:cBhvr additive="base">
                                        <p:cTn dur="500"/>
                                        <p:tgtEl>
                                          <p:spTgt spid="286">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19"/>
          <p:cNvSpPr txBox="1"/>
          <p:nvPr>
            <p:ph idx="1" type="body"/>
          </p:nvPr>
        </p:nvSpPr>
        <p:spPr>
          <a:xfrm>
            <a:off x="142844" y="928676"/>
            <a:ext cx="4500594" cy="3286148"/>
          </a:xfrm>
          <a:prstGeom prst="rect">
            <a:avLst/>
          </a:prstGeom>
          <a:noFill/>
          <a:ln>
            <a:noFill/>
          </a:ln>
        </p:spPr>
        <p:txBody>
          <a:bodyPr anchorCtr="0" anchor="ctr" bIns="45700" lIns="91425" spcFirstLastPara="1" rIns="91425" wrap="square" tIns="45700">
            <a:noAutofit/>
          </a:bodyPr>
          <a:lstStyle/>
          <a:p>
            <a:pPr indent="0" lvl="0" marL="0" rtl="0" algn="l">
              <a:lnSpc>
                <a:spcPct val="150000"/>
              </a:lnSpc>
              <a:spcBef>
                <a:spcPts val="0"/>
              </a:spcBef>
              <a:spcAft>
                <a:spcPts val="0"/>
              </a:spcAft>
              <a:buClr>
                <a:srgbClr val="FF0000"/>
              </a:buClr>
              <a:buSzPts val="4400"/>
              <a:buNone/>
            </a:pPr>
            <a:r>
              <a:rPr lang="en-US" sz="4400">
                <a:solidFill>
                  <a:srgbClr val="FF0000"/>
                </a:solidFill>
              </a:rPr>
              <a:t>RURAL </a:t>
            </a:r>
            <a:endParaRPr/>
          </a:p>
          <a:p>
            <a:pPr indent="0" lvl="0" marL="0" rtl="0" algn="l">
              <a:lnSpc>
                <a:spcPct val="150000"/>
              </a:lnSpc>
              <a:spcBef>
                <a:spcPts val="880"/>
              </a:spcBef>
              <a:spcAft>
                <a:spcPts val="0"/>
              </a:spcAft>
              <a:buClr>
                <a:srgbClr val="FF0000"/>
              </a:buClr>
              <a:buSzPts val="4400"/>
              <a:buNone/>
            </a:pPr>
            <a:r>
              <a:rPr lang="en-US" sz="4400">
                <a:solidFill>
                  <a:srgbClr val="FF0000"/>
                </a:solidFill>
              </a:rPr>
              <a:t>MARKETING</a:t>
            </a:r>
            <a:endParaRPr/>
          </a:p>
          <a:p>
            <a:pPr indent="0" lvl="0" marL="0" rtl="0" algn="l">
              <a:lnSpc>
                <a:spcPct val="150000"/>
              </a:lnSpc>
              <a:spcBef>
                <a:spcPts val="880"/>
              </a:spcBef>
              <a:spcAft>
                <a:spcPts val="0"/>
              </a:spcAft>
              <a:buClr>
                <a:srgbClr val="FF0000"/>
              </a:buClr>
              <a:buSzPts val="4400"/>
              <a:buNone/>
            </a:pPr>
            <a:r>
              <a:rPr lang="en-US" sz="4400">
                <a:solidFill>
                  <a:srgbClr val="FF0000"/>
                </a:solidFill>
              </a:rPr>
              <a:t>      </a:t>
            </a:r>
            <a:r>
              <a:rPr lang="en-US">
                <a:solidFill>
                  <a:srgbClr val="FF0000"/>
                </a:solidFill>
              </a:rPr>
              <a:t>  </a:t>
            </a:r>
            <a:endParaRPr>
              <a:solidFill>
                <a:srgbClr val="FF000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1">
                                            <p:txEl>
                                              <p:pRg end="0" st="0"/>
                                            </p:txEl>
                                          </p:spTgt>
                                        </p:tgtEl>
                                        <p:attrNameLst>
                                          <p:attrName>style.visibility</p:attrName>
                                        </p:attrNameLst>
                                      </p:cBhvr>
                                      <p:to>
                                        <p:strVal val="visible"/>
                                      </p:to>
                                    </p:set>
                                    <p:anim calcmode="lin" valueType="num">
                                      <p:cBhvr additive="base">
                                        <p:cTn dur="500"/>
                                        <p:tgtEl>
                                          <p:spTgt spid="291">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1">
                                            <p:txEl>
                                              <p:pRg end="1" st="1"/>
                                            </p:txEl>
                                          </p:spTgt>
                                        </p:tgtEl>
                                        <p:attrNameLst>
                                          <p:attrName>style.visibility</p:attrName>
                                        </p:attrNameLst>
                                      </p:cBhvr>
                                      <p:to>
                                        <p:strVal val="visible"/>
                                      </p:to>
                                    </p:set>
                                    <p:anim calcmode="lin" valueType="num">
                                      <p:cBhvr additive="base">
                                        <p:cTn dur="500"/>
                                        <p:tgtEl>
                                          <p:spTgt spid="291">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1">
                                            <p:txEl>
                                              <p:pRg end="2" st="2"/>
                                            </p:txEl>
                                          </p:spTgt>
                                        </p:tgtEl>
                                        <p:attrNameLst>
                                          <p:attrName>style.visibility</p:attrName>
                                        </p:attrNameLst>
                                      </p:cBhvr>
                                      <p:to>
                                        <p:strVal val="visible"/>
                                      </p:to>
                                    </p:set>
                                    <p:anim calcmode="lin" valueType="num">
                                      <p:cBhvr additive="base">
                                        <p:cTn dur="500"/>
                                        <p:tgtEl>
                                          <p:spTgt spid="291">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
          <p:cNvSpPr txBox="1"/>
          <p:nvPr>
            <p:ph idx="1" type="body"/>
          </p:nvPr>
        </p:nvSpPr>
        <p:spPr>
          <a:xfrm>
            <a:off x="142844" y="928676"/>
            <a:ext cx="4500594" cy="3286148"/>
          </a:xfrm>
          <a:prstGeom prst="rect">
            <a:avLst/>
          </a:prstGeom>
          <a:noFill/>
          <a:ln>
            <a:noFill/>
          </a:ln>
        </p:spPr>
        <p:txBody>
          <a:bodyPr anchorCtr="0" anchor="ctr" bIns="45700" lIns="91425" spcFirstLastPara="1" rIns="91425" wrap="square" tIns="45700">
            <a:noAutofit/>
          </a:bodyPr>
          <a:lstStyle/>
          <a:p>
            <a:pPr indent="0" lvl="0" marL="0" rtl="0" algn="l">
              <a:lnSpc>
                <a:spcPct val="150000"/>
              </a:lnSpc>
              <a:spcBef>
                <a:spcPts val="0"/>
              </a:spcBef>
              <a:spcAft>
                <a:spcPts val="0"/>
              </a:spcAft>
              <a:buClr>
                <a:srgbClr val="FF0000"/>
              </a:buClr>
              <a:buSzPts val="4400"/>
              <a:buNone/>
            </a:pPr>
            <a:r>
              <a:rPr lang="en-US" sz="4400">
                <a:solidFill>
                  <a:srgbClr val="FF0000"/>
                </a:solidFill>
              </a:rPr>
              <a:t>Role of </a:t>
            </a:r>
            <a:endParaRPr/>
          </a:p>
          <a:p>
            <a:pPr indent="0" lvl="0" marL="0" rtl="0" algn="l">
              <a:lnSpc>
                <a:spcPct val="150000"/>
              </a:lnSpc>
              <a:spcBef>
                <a:spcPts val="880"/>
              </a:spcBef>
              <a:spcAft>
                <a:spcPts val="0"/>
              </a:spcAft>
              <a:buClr>
                <a:srgbClr val="FF0000"/>
              </a:buClr>
              <a:buSzPts val="4400"/>
              <a:buNone/>
            </a:pPr>
            <a:r>
              <a:rPr lang="en-US" sz="4400">
                <a:solidFill>
                  <a:srgbClr val="FF0000"/>
                </a:solidFill>
              </a:rPr>
              <a:t>Consumer </a:t>
            </a:r>
            <a:endParaRPr/>
          </a:p>
          <a:p>
            <a:pPr indent="0" lvl="0" marL="0" rtl="0" algn="l">
              <a:lnSpc>
                <a:spcPct val="150000"/>
              </a:lnSpc>
              <a:spcBef>
                <a:spcPts val="880"/>
              </a:spcBef>
              <a:spcAft>
                <a:spcPts val="0"/>
              </a:spcAft>
              <a:buClr>
                <a:srgbClr val="FF0000"/>
              </a:buClr>
              <a:buSzPts val="4400"/>
              <a:buNone/>
            </a:pPr>
            <a:r>
              <a:rPr lang="en-US" sz="4400">
                <a:solidFill>
                  <a:srgbClr val="FF0000"/>
                </a:solidFill>
              </a:rPr>
              <a:t>Organisation      </a:t>
            </a:r>
            <a:r>
              <a:rPr lang="en-US">
                <a:solidFill>
                  <a:srgbClr val="FF0000"/>
                </a:solidFill>
              </a:rPr>
              <a:t>  </a:t>
            </a:r>
            <a:endParaRPr>
              <a:solidFill>
                <a:srgbClr val="FF0000"/>
              </a:solidFill>
            </a:endParaRPr>
          </a:p>
        </p:txBody>
      </p:sp>
      <p:sp>
        <p:nvSpPr>
          <p:cNvPr id="181" name="Google Shape;181;p2"/>
          <p:cNvSpPr/>
          <p:nvPr/>
        </p:nvSpPr>
        <p:spPr>
          <a:xfrm>
            <a:off x="0" y="4143386"/>
            <a:ext cx="507205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Arial"/>
                <a:ea typeface="Arial"/>
                <a:cs typeface="Arial"/>
                <a:sym typeface="Arial"/>
              </a:rPr>
              <a:t>https://www.youtube.com/watch?v=rd58fzZSxo8</a:t>
            </a:r>
            <a:endParaRPr sz="1800">
              <a:solidFill>
                <a:schemeClr val="dk1"/>
              </a:solidFill>
              <a:latin typeface="Arial"/>
              <a:ea typeface="Arial"/>
              <a:cs typeface="Arial"/>
              <a:sym typeface="Arial"/>
            </a:endParaRPr>
          </a:p>
        </p:txBody>
      </p:sp>
      <p:pic>
        <p:nvPicPr>
          <p:cNvPr descr="The CRO - Consumer Rights Organization - Posts | Facebook" id="182" name="Google Shape;182;p2"/>
          <p:cNvPicPr preferRelativeResize="0"/>
          <p:nvPr/>
        </p:nvPicPr>
        <p:blipFill rotWithShape="1">
          <a:blip r:embed="rId3">
            <a:alphaModFix/>
          </a:blip>
          <a:srcRect b="0" l="0" r="0" t="0"/>
          <a:stretch/>
        </p:blipFill>
        <p:spPr>
          <a:xfrm>
            <a:off x="5072066" y="357172"/>
            <a:ext cx="4071934" cy="4214827"/>
          </a:xfrm>
          <a:prstGeom prst="rect">
            <a:avLst/>
          </a:prstGeom>
          <a:noFill/>
          <a:ln>
            <a:noFill/>
          </a:ln>
        </p:spPr>
      </p:pic>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0">
                                            <p:txEl>
                                              <p:pRg end="0" st="0"/>
                                            </p:txEl>
                                          </p:spTgt>
                                        </p:tgtEl>
                                        <p:attrNameLst>
                                          <p:attrName>style.visibility</p:attrName>
                                        </p:attrNameLst>
                                      </p:cBhvr>
                                      <p:to>
                                        <p:strVal val="visible"/>
                                      </p:to>
                                    </p:set>
                                    <p:anim calcmode="lin" valueType="num">
                                      <p:cBhvr additive="base">
                                        <p:cTn dur="500"/>
                                        <p:tgtEl>
                                          <p:spTgt spid="180">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0">
                                            <p:txEl>
                                              <p:pRg end="1" st="1"/>
                                            </p:txEl>
                                          </p:spTgt>
                                        </p:tgtEl>
                                        <p:attrNameLst>
                                          <p:attrName>style.visibility</p:attrName>
                                        </p:attrNameLst>
                                      </p:cBhvr>
                                      <p:to>
                                        <p:strVal val="visible"/>
                                      </p:to>
                                    </p:set>
                                    <p:anim calcmode="lin" valueType="num">
                                      <p:cBhvr additive="base">
                                        <p:cTn dur="500"/>
                                        <p:tgtEl>
                                          <p:spTgt spid="180">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0">
                                            <p:txEl>
                                              <p:pRg end="2" st="2"/>
                                            </p:txEl>
                                          </p:spTgt>
                                        </p:tgtEl>
                                        <p:attrNameLst>
                                          <p:attrName>style.visibility</p:attrName>
                                        </p:attrNameLst>
                                      </p:cBhvr>
                                      <p:to>
                                        <p:strVal val="visible"/>
                                      </p:to>
                                    </p:set>
                                    <p:anim calcmode="lin" valueType="num">
                                      <p:cBhvr additive="base">
                                        <p:cTn dur="500"/>
                                        <p:tgtEl>
                                          <p:spTgt spid="180">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20"/>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Features of Rural  Marketing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297" name="Google Shape;297;p20"/>
          <p:cNvSpPr txBox="1"/>
          <p:nvPr>
            <p:ph idx="2" type="body"/>
          </p:nvPr>
        </p:nvSpPr>
        <p:spPr>
          <a:xfrm>
            <a:off x="357158" y="1500180"/>
            <a:ext cx="5000660" cy="3286148"/>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AutoNum type="arabicPeriod"/>
            </a:pPr>
            <a:r>
              <a:rPr b="1" lang="en-US" sz="2000">
                <a:solidFill>
                  <a:srgbClr val="7030A0"/>
                </a:solidFill>
              </a:rPr>
              <a:t>Scattered in Nature </a:t>
            </a:r>
            <a:endParaRPr/>
          </a:p>
          <a:p>
            <a:pPr indent="-457200" lvl="0" marL="457200" rtl="0" algn="l">
              <a:spcBef>
                <a:spcPts val="360"/>
              </a:spcBef>
              <a:spcAft>
                <a:spcPts val="0"/>
              </a:spcAft>
              <a:buClr>
                <a:srgbClr val="0070C0"/>
              </a:buClr>
              <a:buSzPts val="1800"/>
              <a:buFont typeface="Noto Sans Symbols"/>
              <a:buChar char="✔"/>
            </a:pPr>
            <a:r>
              <a:rPr b="1" lang="en-US" sz="1800">
                <a:solidFill>
                  <a:srgbClr val="0070C0"/>
                </a:solidFill>
              </a:rPr>
              <a:t>Total 6,40,000 villages </a:t>
            </a:r>
            <a:endParaRPr/>
          </a:p>
          <a:p>
            <a:pPr indent="-457200" lvl="0" marL="457200" rtl="0" algn="l">
              <a:spcBef>
                <a:spcPts val="360"/>
              </a:spcBef>
              <a:spcAft>
                <a:spcPts val="0"/>
              </a:spcAft>
              <a:buClr>
                <a:srgbClr val="0070C0"/>
              </a:buClr>
              <a:buSzPts val="1800"/>
              <a:buFont typeface="Noto Sans Symbols"/>
              <a:buChar char="✔"/>
            </a:pPr>
            <a:r>
              <a:rPr b="1" lang="en-US" sz="1800">
                <a:solidFill>
                  <a:srgbClr val="0070C0"/>
                </a:solidFill>
              </a:rPr>
              <a:t>55% villages have population less   than 500</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2. Size of Rural Demand </a:t>
            </a:r>
            <a:endParaRPr>
              <a:solidFill>
                <a:srgbClr val="0070C0"/>
              </a:solidFill>
            </a:endParaRPr>
          </a:p>
          <a:p>
            <a:pPr indent="-228600" lvl="0" marL="342900" rtl="0" algn="l">
              <a:lnSpc>
                <a:spcPct val="150000"/>
              </a:lnSpc>
              <a:spcBef>
                <a:spcPts val="360"/>
              </a:spcBef>
              <a:spcAft>
                <a:spcPts val="0"/>
              </a:spcAft>
              <a:buClr>
                <a:srgbClr val="3F3F3F"/>
              </a:buClr>
              <a:buSzPts val="1800"/>
              <a:buFont typeface="Noto Sans Symbols"/>
              <a:buNone/>
            </a:pPr>
            <a:r>
              <a:t/>
            </a:r>
            <a:endParaRPr sz="1800">
              <a:solidFill>
                <a:srgbClr val="00206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7">
                                            <p:txEl>
                                              <p:pRg end="0" st="0"/>
                                            </p:txEl>
                                          </p:spTgt>
                                        </p:tgtEl>
                                        <p:attrNameLst>
                                          <p:attrName>style.visibility</p:attrName>
                                        </p:attrNameLst>
                                      </p:cBhvr>
                                      <p:to>
                                        <p:strVal val="visible"/>
                                      </p:to>
                                    </p:set>
                                    <p:anim calcmode="lin" valueType="num">
                                      <p:cBhvr additive="base">
                                        <p:cTn dur="500"/>
                                        <p:tgtEl>
                                          <p:spTgt spid="297">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7">
                                            <p:txEl>
                                              <p:pRg end="1" st="1"/>
                                            </p:txEl>
                                          </p:spTgt>
                                        </p:tgtEl>
                                        <p:attrNameLst>
                                          <p:attrName>style.visibility</p:attrName>
                                        </p:attrNameLst>
                                      </p:cBhvr>
                                      <p:to>
                                        <p:strVal val="visible"/>
                                      </p:to>
                                    </p:set>
                                    <p:anim calcmode="lin" valueType="num">
                                      <p:cBhvr additive="base">
                                        <p:cTn dur="500"/>
                                        <p:tgtEl>
                                          <p:spTgt spid="297">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7">
                                            <p:txEl>
                                              <p:pRg end="2" st="2"/>
                                            </p:txEl>
                                          </p:spTgt>
                                        </p:tgtEl>
                                        <p:attrNameLst>
                                          <p:attrName>style.visibility</p:attrName>
                                        </p:attrNameLst>
                                      </p:cBhvr>
                                      <p:to>
                                        <p:strVal val="visible"/>
                                      </p:to>
                                    </p:set>
                                    <p:anim calcmode="lin" valueType="num">
                                      <p:cBhvr additive="base">
                                        <p:cTn dur="500"/>
                                        <p:tgtEl>
                                          <p:spTgt spid="297">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7">
                                            <p:txEl>
                                              <p:pRg end="3" st="3"/>
                                            </p:txEl>
                                          </p:spTgt>
                                        </p:tgtEl>
                                        <p:attrNameLst>
                                          <p:attrName>style.visibility</p:attrName>
                                        </p:attrNameLst>
                                      </p:cBhvr>
                                      <p:to>
                                        <p:strVal val="visible"/>
                                      </p:to>
                                    </p:set>
                                    <p:anim calcmode="lin" valueType="num">
                                      <p:cBhvr additive="base">
                                        <p:cTn dur="500"/>
                                        <p:tgtEl>
                                          <p:spTgt spid="297">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7">
                                            <p:txEl>
                                              <p:pRg end="4" st="4"/>
                                            </p:txEl>
                                          </p:spTgt>
                                        </p:tgtEl>
                                        <p:attrNameLst>
                                          <p:attrName>style.visibility</p:attrName>
                                        </p:attrNameLst>
                                      </p:cBhvr>
                                      <p:to>
                                        <p:strVal val="visible"/>
                                      </p:to>
                                    </p:set>
                                    <p:anim calcmode="lin" valueType="num">
                                      <p:cBhvr additive="base">
                                        <p:cTn dur="500"/>
                                        <p:tgtEl>
                                          <p:spTgt spid="297">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7">
                                            <p:txEl>
                                              <p:pRg end="5" st="5"/>
                                            </p:txEl>
                                          </p:spTgt>
                                        </p:tgtEl>
                                        <p:attrNameLst>
                                          <p:attrName>style.visibility</p:attrName>
                                        </p:attrNameLst>
                                      </p:cBhvr>
                                      <p:to>
                                        <p:strVal val="visible"/>
                                      </p:to>
                                    </p:set>
                                    <p:anim calcmode="lin" valueType="num">
                                      <p:cBhvr additive="base">
                                        <p:cTn dur="500"/>
                                        <p:tgtEl>
                                          <p:spTgt spid="297">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7">
                                            <p:txEl>
                                              <p:pRg end="6" st="6"/>
                                            </p:txEl>
                                          </p:spTgt>
                                        </p:tgtEl>
                                        <p:attrNameLst>
                                          <p:attrName>style.visibility</p:attrName>
                                        </p:attrNameLst>
                                      </p:cBhvr>
                                      <p:to>
                                        <p:strVal val="visible"/>
                                      </p:to>
                                    </p:set>
                                    <p:anim calcmode="lin" valueType="num">
                                      <p:cBhvr additive="base">
                                        <p:cTn dur="500"/>
                                        <p:tgtEl>
                                          <p:spTgt spid="297">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21"/>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Features of Rural  Marketing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303" name="Google Shape;303;p21"/>
          <p:cNvSpPr txBox="1"/>
          <p:nvPr>
            <p:ph idx="2" type="body"/>
          </p:nvPr>
        </p:nvSpPr>
        <p:spPr>
          <a:xfrm>
            <a:off x="357158" y="1500180"/>
            <a:ext cx="5000660" cy="3286148"/>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3. Consumer Behaviour </a:t>
            </a:r>
            <a:endParaRPr/>
          </a:p>
          <a:p>
            <a:pPr indent="-457200" lvl="0" marL="457200" rtl="0" algn="l">
              <a:spcBef>
                <a:spcPts val="360"/>
              </a:spcBef>
              <a:spcAft>
                <a:spcPts val="0"/>
              </a:spcAft>
              <a:buClr>
                <a:srgbClr val="0070C0"/>
              </a:buClr>
              <a:buSzPts val="1800"/>
              <a:buFont typeface="Noto Sans Symbols"/>
              <a:buChar char="⮚"/>
            </a:pPr>
            <a:r>
              <a:rPr b="1" lang="en-US" sz="1800">
                <a:solidFill>
                  <a:srgbClr val="0070C0"/>
                </a:solidFill>
              </a:rPr>
              <a:t>Price sensitive </a:t>
            </a:r>
            <a:endParaRPr/>
          </a:p>
          <a:p>
            <a:pPr indent="-457200" lvl="0" marL="457200" rtl="0" algn="l">
              <a:spcBef>
                <a:spcPts val="360"/>
              </a:spcBef>
              <a:spcAft>
                <a:spcPts val="0"/>
              </a:spcAft>
              <a:buClr>
                <a:srgbClr val="0070C0"/>
              </a:buClr>
              <a:buSzPts val="1800"/>
              <a:buFont typeface="Noto Sans Symbols"/>
              <a:buChar char="⮚"/>
            </a:pPr>
            <a:r>
              <a:rPr b="1" lang="en-US" sz="1800">
                <a:solidFill>
                  <a:srgbClr val="0070C0"/>
                </a:solidFill>
              </a:rPr>
              <a:t>Value for  money</a:t>
            </a:r>
            <a:endParaRPr/>
          </a:p>
          <a:p>
            <a:pPr indent="-457200" lvl="0" marL="457200" rtl="0" algn="l">
              <a:spcBef>
                <a:spcPts val="360"/>
              </a:spcBef>
              <a:spcAft>
                <a:spcPts val="0"/>
              </a:spcAft>
              <a:buClr>
                <a:srgbClr val="0070C0"/>
              </a:buClr>
              <a:buSzPts val="1800"/>
              <a:buFont typeface="Noto Sans Symbols"/>
              <a:buChar char="⮚"/>
            </a:pPr>
            <a:r>
              <a:rPr b="1" lang="en-US" sz="1800">
                <a:solidFill>
                  <a:srgbClr val="0070C0"/>
                </a:solidFill>
              </a:rPr>
              <a:t>Buy in small packs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4. Mode of Payment </a:t>
            </a:r>
            <a:endParaRPr>
              <a:solidFill>
                <a:srgbClr val="0070C0"/>
              </a:solidFill>
            </a:endParaRPr>
          </a:p>
          <a:p>
            <a:pPr indent="-228600" lvl="0" marL="342900" rtl="0" algn="l">
              <a:lnSpc>
                <a:spcPct val="150000"/>
              </a:lnSpc>
              <a:spcBef>
                <a:spcPts val="360"/>
              </a:spcBef>
              <a:spcAft>
                <a:spcPts val="0"/>
              </a:spcAft>
              <a:buClr>
                <a:srgbClr val="3F3F3F"/>
              </a:buClr>
              <a:buSzPts val="1800"/>
              <a:buFont typeface="Noto Sans Symbols"/>
              <a:buNone/>
            </a:pPr>
            <a:r>
              <a:t/>
            </a:r>
            <a:endParaRPr sz="1800">
              <a:solidFill>
                <a:srgbClr val="00206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3">
                                            <p:txEl>
                                              <p:pRg end="0" st="0"/>
                                            </p:txEl>
                                          </p:spTgt>
                                        </p:tgtEl>
                                        <p:attrNameLst>
                                          <p:attrName>style.visibility</p:attrName>
                                        </p:attrNameLst>
                                      </p:cBhvr>
                                      <p:to>
                                        <p:strVal val="visible"/>
                                      </p:to>
                                    </p:set>
                                    <p:anim calcmode="lin" valueType="num">
                                      <p:cBhvr additive="base">
                                        <p:cTn dur="500"/>
                                        <p:tgtEl>
                                          <p:spTgt spid="303">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3">
                                            <p:txEl>
                                              <p:pRg end="1" st="1"/>
                                            </p:txEl>
                                          </p:spTgt>
                                        </p:tgtEl>
                                        <p:attrNameLst>
                                          <p:attrName>style.visibility</p:attrName>
                                        </p:attrNameLst>
                                      </p:cBhvr>
                                      <p:to>
                                        <p:strVal val="visible"/>
                                      </p:to>
                                    </p:set>
                                    <p:anim calcmode="lin" valueType="num">
                                      <p:cBhvr additive="base">
                                        <p:cTn dur="500"/>
                                        <p:tgtEl>
                                          <p:spTgt spid="303">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3">
                                            <p:txEl>
                                              <p:pRg end="2" st="2"/>
                                            </p:txEl>
                                          </p:spTgt>
                                        </p:tgtEl>
                                        <p:attrNameLst>
                                          <p:attrName>style.visibility</p:attrName>
                                        </p:attrNameLst>
                                      </p:cBhvr>
                                      <p:to>
                                        <p:strVal val="visible"/>
                                      </p:to>
                                    </p:set>
                                    <p:anim calcmode="lin" valueType="num">
                                      <p:cBhvr additive="base">
                                        <p:cTn dur="500"/>
                                        <p:tgtEl>
                                          <p:spTgt spid="303">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3">
                                            <p:txEl>
                                              <p:pRg end="3" st="3"/>
                                            </p:txEl>
                                          </p:spTgt>
                                        </p:tgtEl>
                                        <p:attrNameLst>
                                          <p:attrName>style.visibility</p:attrName>
                                        </p:attrNameLst>
                                      </p:cBhvr>
                                      <p:to>
                                        <p:strVal val="visible"/>
                                      </p:to>
                                    </p:set>
                                    <p:anim calcmode="lin" valueType="num">
                                      <p:cBhvr additive="base">
                                        <p:cTn dur="500"/>
                                        <p:tgtEl>
                                          <p:spTgt spid="303">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3">
                                            <p:txEl>
                                              <p:pRg end="4" st="4"/>
                                            </p:txEl>
                                          </p:spTgt>
                                        </p:tgtEl>
                                        <p:attrNameLst>
                                          <p:attrName>style.visibility</p:attrName>
                                        </p:attrNameLst>
                                      </p:cBhvr>
                                      <p:to>
                                        <p:strVal val="visible"/>
                                      </p:to>
                                    </p:set>
                                    <p:anim calcmode="lin" valueType="num">
                                      <p:cBhvr additive="base">
                                        <p:cTn dur="500"/>
                                        <p:tgtEl>
                                          <p:spTgt spid="303">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3">
                                            <p:txEl>
                                              <p:pRg end="5" st="5"/>
                                            </p:txEl>
                                          </p:spTgt>
                                        </p:tgtEl>
                                        <p:attrNameLst>
                                          <p:attrName>style.visibility</p:attrName>
                                        </p:attrNameLst>
                                      </p:cBhvr>
                                      <p:to>
                                        <p:strVal val="visible"/>
                                      </p:to>
                                    </p:set>
                                    <p:anim calcmode="lin" valueType="num">
                                      <p:cBhvr additive="base">
                                        <p:cTn dur="500"/>
                                        <p:tgtEl>
                                          <p:spTgt spid="303">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3">
                                            <p:txEl>
                                              <p:pRg end="6" st="6"/>
                                            </p:txEl>
                                          </p:spTgt>
                                        </p:tgtEl>
                                        <p:attrNameLst>
                                          <p:attrName>style.visibility</p:attrName>
                                        </p:attrNameLst>
                                      </p:cBhvr>
                                      <p:to>
                                        <p:strVal val="visible"/>
                                      </p:to>
                                    </p:set>
                                    <p:anim calcmode="lin" valueType="num">
                                      <p:cBhvr additive="base">
                                        <p:cTn dur="500"/>
                                        <p:tgtEl>
                                          <p:spTgt spid="303">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3">
                                            <p:txEl>
                                              <p:pRg end="7" st="7"/>
                                            </p:txEl>
                                          </p:spTgt>
                                        </p:tgtEl>
                                        <p:attrNameLst>
                                          <p:attrName>style.visibility</p:attrName>
                                        </p:attrNameLst>
                                      </p:cBhvr>
                                      <p:to>
                                        <p:strVal val="visible"/>
                                      </p:to>
                                    </p:set>
                                    <p:anim calcmode="lin" valueType="num">
                                      <p:cBhvr additive="base">
                                        <p:cTn dur="500"/>
                                        <p:tgtEl>
                                          <p:spTgt spid="303">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22"/>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Features of Rural  Marketing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309" name="Google Shape;309;p22"/>
          <p:cNvSpPr txBox="1"/>
          <p:nvPr>
            <p:ph idx="2" type="body"/>
          </p:nvPr>
        </p:nvSpPr>
        <p:spPr>
          <a:xfrm>
            <a:off x="357158" y="857238"/>
            <a:ext cx="5000660" cy="3857652"/>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5. Awareness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6. Rural Income</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7. Opinion Leaders</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8. Lifestyle    </a:t>
            </a:r>
            <a:endParaRPr>
              <a:solidFill>
                <a:srgbClr val="0070C0"/>
              </a:solidFill>
            </a:endParaRPr>
          </a:p>
          <a:p>
            <a:pPr indent="-228600" lvl="0" marL="342900" rtl="0" algn="l">
              <a:lnSpc>
                <a:spcPct val="150000"/>
              </a:lnSpc>
              <a:spcBef>
                <a:spcPts val="360"/>
              </a:spcBef>
              <a:spcAft>
                <a:spcPts val="0"/>
              </a:spcAft>
              <a:buClr>
                <a:srgbClr val="3F3F3F"/>
              </a:buClr>
              <a:buSzPts val="1800"/>
              <a:buFont typeface="Noto Sans Symbols"/>
              <a:buNone/>
            </a:pPr>
            <a:r>
              <a:t/>
            </a:r>
            <a:endParaRPr sz="1800">
              <a:solidFill>
                <a:srgbClr val="00206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9">
                                            <p:txEl>
                                              <p:pRg end="0" st="0"/>
                                            </p:txEl>
                                          </p:spTgt>
                                        </p:tgtEl>
                                        <p:attrNameLst>
                                          <p:attrName>style.visibility</p:attrName>
                                        </p:attrNameLst>
                                      </p:cBhvr>
                                      <p:to>
                                        <p:strVal val="visible"/>
                                      </p:to>
                                    </p:set>
                                    <p:anim calcmode="lin" valueType="num">
                                      <p:cBhvr additive="base">
                                        <p:cTn dur="500"/>
                                        <p:tgtEl>
                                          <p:spTgt spid="309">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9">
                                            <p:txEl>
                                              <p:pRg end="1" st="1"/>
                                            </p:txEl>
                                          </p:spTgt>
                                        </p:tgtEl>
                                        <p:attrNameLst>
                                          <p:attrName>style.visibility</p:attrName>
                                        </p:attrNameLst>
                                      </p:cBhvr>
                                      <p:to>
                                        <p:strVal val="visible"/>
                                      </p:to>
                                    </p:set>
                                    <p:anim calcmode="lin" valueType="num">
                                      <p:cBhvr additive="base">
                                        <p:cTn dur="500"/>
                                        <p:tgtEl>
                                          <p:spTgt spid="309">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9">
                                            <p:txEl>
                                              <p:pRg end="2" st="2"/>
                                            </p:txEl>
                                          </p:spTgt>
                                        </p:tgtEl>
                                        <p:attrNameLst>
                                          <p:attrName>style.visibility</p:attrName>
                                        </p:attrNameLst>
                                      </p:cBhvr>
                                      <p:to>
                                        <p:strVal val="visible"/>
                                      </p:to>
                                    </p:set>
                                    <p:anim calcmode="lin" valueType="num">
                                      <p:cBhvr additive="base">
                                        <p:cTn dur="500"/>
                                        <p:tgtEl>
                                          <p:spTgt spid="309">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9">
                                            <p:txEl>
                                              <p:pRg end="3" st="3"/>
                                            </p:txEl>
                                          </p:spTgt>
                                        </p:tgtEl>
                                        <p:attrNameLst>
                                          <p:attrName>style.visibility</p:attrName>
                                        </p:attrNameLst>
                                      </p:cBhvr>
                                      <p:to>
                                        <p:strVal val="visible"/>
                                      </p:to>
                                    </p:set>
                                    <p:anim calcmode="lin" valueType="num">
                                      <p:cBhvr additive="base">
                                        <p:cTn dur="500"/>
                                        <p:tgtEl>
                                          <p:spTgt spid="309">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9">
                                            <p:txEl>
                                              <p:pRg end="4" st="4"/>
                                            </p:txEl>
                                          </p:spTgt>
                                        </p:tgtEl>
                                        <p:attrNameLst>
                                          <p:attrName>style.visibility</p:attrName>
                                        </p:attrNameLst>
                                      </p:cBhvr>
                                      <p:to>
                                        <p:strVal val="visible"/>
                                      </p:to>
                                    </p:set>
                                    <p:anim calcmode="lin" valueType="num">
                                      <p:cBhvr additive="base">
                                        <p:cTn dur="500"/>
                                        <p:tgtEl>
                                          <p:spTgt spid="309">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9">
                                            <p:txEl>
                                              <p:pRg end="5" st="5"/>
                                            </p:txEl>
                                          </p:spTgt>
                                        </p:tgtEl>
                                        <p:attrNameLst>
                                          <p:attrName>style.visibility</p:attrName>
                                        </p:attrNameLst>
                                      </p:cBhvr>
                                      <p:to>
                                        <p:strVal val="visible"/>
                                      </p:to>
                                    </p:set>
                                    <p:anim calcmode="lin" valueType="num">
                                      <p:cBhvr additive="base">
                                        <p:cTn dur="500"/>
                                        <p:tgtEl>
                                          <p:spTgt spid="309">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9">
                                            <p:txEl>
                                              <p:pRg end="6" st="6"/>
                                            </p:txEl>
                                          </p:spTgt>
                                        </p:tgtEl>
                                        <p:attrNameLst>
                                          <p:attrName>style.visibility</p:attrName>
                                        </p:attrNameLst>
                                      </p:cBhvr>
                                      <p:to>
                                        <p:strVal val="visible"/>
                                      </p:to>
                                    </p:set>
                                    <p:anim calcmode="lin" valueType="num">
                                      <p:cBhvr additive="base">
                                        <p:cTn dur="500"/>
                                        <p:tgtEl>
                                          <p:spTgt spid="309">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9">
                                            <p:txEl>
                                              <p:pRg end="7" st="7"/>
                                            </p:txEl>
                                          </p:spTgt>
                                        </p:tgtEl>
                                        <p:attrNameLst>
                                          <p:attrName>style.visibility</p:attrName>
                                        </p:attrNameLst>
                                      </p:cBhvr>
                                      <p:to>
                                        <p:strVal val="visible"/>
                                      </p:to>
                                    </p:set>
                                    <p:anim calcmode="lin" valueType="num">
                                      <p:cBhvr additive="base">
                                        <p:cTn dur="500"/>
                                        <p:tgtEl>
                                          <p:spTgt spid="309">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9">
                                            <p:txEl>
                                              <p:pRg end="8" st="8"/>
                                            </p:txEl>
                                          </p:spTgt>
                                        </p:tgtEl>
                                        <p:attrNameLst>
                                          <p:attrName>style.visibility</p:attrName>
                                        </p:attrNameLst>
                                      </p:cBhvr>
                                      <p:to>
                                        <p:strVal val="visible"/>
                                      </p:to>
                                    </p:set>
                                    <p:anim calcmode="lin" valueType="num">
                                      <p:cBhvr additive="base">
                                        <p:cTn dur="500"/>
                                        <p:tgtEl>
                                          <p:spTgt spid="309">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09">
                                            <p:txEl>
                                              <p:pRg end="9" st="9"/>
                                            </p:txEl>
                                          </p:spTgt>
                                        </p:tgtEl>
                                        <p:attrNameLst>
                                          <p:attrName>style.visibility</p:attrName>
                                        </p:attrNameLst>
                                      </p:cBhvr>
                                      <p:to>
                                        <p:strVal val="visible"/>
                                      </p:to>
                                    </p:set>
                                    <p:anim calcmode="lin" valueType="num">
                                      <p:cBhvr additive="base">
                                        <p:cTn dur="500"/>
                                        <p:tgtEl>
                                          <p:spTgt spid="309">
                                            <p:txEl>
                                              <p:pRg end="9" st="9"/>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23"/>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Strategies for Effective  Rural  Marketing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315" name="Google Shape;315;p23"/>
          <p:cNvSpPr txBox="1"/>
          <p:nvPr>
            <p:ph idx="2" type="body"/>
          </p:nvPr>
        </p:nvSpPr>
        <p:spPr>
          <a:xfrm>
            <a:off x="357158" y="857238"/>
            <a:ext cx="5000660" cy="3857652"/>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AutoNum type="arabicPeriod"/>
            </a:pPr>
            <a:r>
              <a:rPr b="1" lang="en-US" sz="2000">
                <a:solidFill>
                  <a:srgbClr val="7030A0"/>
                </a:solidFill>
              </a:rPr>
              <a:t>Distribution Strategy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0070C0"/>
              </a:buClr>
              <a:buSzPts val="2000"/>
              <a:buFont typeface="Noto Sans Symbols"/>
              <a:buChar char="⮚"/>
            </a:pPr>
            <a:r>
              <a:rPr b="1" lang="en-US" sz="2000">
                <a:solidFill>
                  <a:srgbClr val="0070C0"/>
                </a:solidFill>
              </a:rPr>
              <a:t>Delivery Van </a:t>
            </a:r>
            <a:endParaRPr/>
          </a:p>
          <a:p>
            <a:pPr indent="-330200" lvl="0" marL="457200" rtl="0" algn="l">
              <a:spcBef>
                <a:spcPts val="400"/>
              </a:spcBef>
              <a:spcAft>
                <a:spcPts val="0"/>
              </a:spcAft>
              <a:buClr>
                <a:srgbClr val="3F3F3F"/>
              </a:buClr>
              <a:buSzPts val="2000"/>
              <a:buFont typeface="Noto Sans Symbols"/>
              <a:buNone/>
            </a:pPr>
            <a:r>
              <a:t/>
            </a:r>
            <a:endParaRPr b="1" sz="2000">
              <a:solidFill>
                <a:srgbClr val="0070C0"/>
              </a:solidFill>
            </a:endParaRPr>
          </a:p>
          <a:p>
            <a:pPr indent="-457200" lvl="0" marL="457200" rtl="0" algn="l">
              <a:spcBef>
                <a:spcPts val="400"/>
              </a:spcBef>
              <a:spcAft>
                <a:spcPts val="0"/>
              </a:spcAft>
              <a:buClr>
                <a:srgbClr val="0070C0"/>
              </a:buClr>
              <a:buSzPts val="2000"/>
              <a:buFont typeface="Noto Sans Symbols"/>
              <a:buChar char="⮚"/>
            </a:pPr>
            <a:r>
              <a:rPr b="1" lang="en-US" sz="2000">
                <a:solidFill>
                  <a:srgbClr val="0070C0"/>
                </a:solidFill>
              </a:rPr>
              <a:t>Syndicated Distribution </a:t>
            </a:r>
            <a:endParaRPr sz="2000">
              <a:solidFill>
                <a:srgbClr val="0070C0"/>
              </a:solidFill>
            </a:endParaRPr>
          </a:p>
          <a:p>
            <a:pPr indent="-215900" lvl="0" marL="342900" rtl="0" algn="l">
              <a:lnSpc>
                <a:spcPct val="150000"/>
              </a:lnSpc>
              <a:spcBef>
                <a:spcPts val="400"/>
              </a:spcBef>
              <a:spcAft>
                <a:spcPts val="0"/>
              </a:spcAft>
              <a:buClr>
                <a:srgbClr val="3F3F3F"/>
              </a:buClr>
              <a:buSzPts val="2000"/>
              <a:buFont typeface="Noto Sans Symbols"/>
              <a:buNone/>
            </a:pPr>
            <a:r>
              <a:t/>
            </a:r>
            <a:endParaRPr sz="2000">
              <a:solidFill>
                <a:srgbClr val="0070C0"/>
              </a:solidFill>
            </a:endParaRPr>
          </a:p>
        </p:txBody>
      </p:sp>
      <p:sp>
        <p:nvSpPr>
          <p:cNvPr id="316" name="Google Shape;316;p23"/>
          <p:cNvSpPr/>
          <p:nvPr/>
        </p:nvSpPr>
        <p:spPr>
          <a:xfrm>
            <a:off x="4071934" y="2387084"/>
            <a:ext cx="414340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https://youtu.be/qlGcd_5fyzI</a:t>
            </a:r>
            <a:endParaRPr sz="1800">
              <a:solidFill>
                <a:schemeClr val="dk1"/>
              </a:solidFill>
              <a:latin typeface="Arial"/>
              <a:ea typeface="Arial"/>
              <a:cs typeface="Arial"/>
              <a:sym typeface="Aria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15">
                                            <p:txEl>
                                              <p:pRg end="0" st="0"/>
                                            </p:txEl>
                                          </p:spTgt>
                                        </p:tgtEl>
                                        <p:attrNameLst>
                                          <p:attrName>style.visibility</p:attrName>
                                        </p:attrNameLst>
                                      </p:cBhvr>
                                      <p:to>
                                        <p:strVal val="visible"/>
                                      </p:to>
                                    </p:set>
                                    <p:anim calcmode="lin" valueType="num">
                                      <p:cBhvr additive="base">
                                        <p:cTn dur="500"/>
                                        <p:tgtEl>
                                          <p:spTgt spid="315">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15">
                                            <p:txEl>
                                              <p:pRg end="1" st="1"/>
                                            </p:txEl>
                                          </p:spTgt>
                                        </p:tgtEl>
                                        <p:attrNameLst>
                                          <p:attrName>style.visibility</p:attrName>
                                        </p:attrNameLst>
                                      </p:cBhvr>
                                      <p:to>
                                        <p:strVal val="visible"/>
                                      </p:to>
                                    </p:set>
                                    <p:anim calcmode="lin" valueType="num">
                                      <p:cBhvr additive="base">
                                        <p:cTn dur="500"/>
                                        <p:tgtEl>
                                          <p:spTgt spid="315">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15">
                                            <p:txEl>
                                              <p:pRg end="2" st="2"/>
                                            </p:txEl>
                                          </p:spTgt>
                                        </p:tgtEl>
                                        <p:attrNameLst>
                                          <p:attrName>style.visibility</p:attrName>
                                        </p:attrNameLst>
                                      </p:cBhvr>
                                      <p:to>
                                        <p:strVal val="visible"/>
                                      </p:to>
                                    </p:set>
                                    <p:anim calcmode="lin" valueType="num">
                                      <p:cBhvr additive="base">
                                        <p:cTn dur="500"/>
                                        <p:tgtEl>
                                          <p:spTgt spid="315">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15">
                                            <p:txEl>
                                              <p:pRg end="3" st="3"/>
                                            </p:txEl>
                                          </p:spTgt>
                                        </p:tgtEl>
                                        <p:attrNameLst>
                                          <p:attrName>style.visibility</p:attrName>
                                        </p:attrNameLst>
                                      </p:cBhvr>
                                      <p:to>
                                        <p:strVal val="visible"/>
                                      </p:to>
                                    </p:set>
                                    <p:anim calcmode="lin" valueType="num">
                                      <p:cBhvr additive="base">
                                        <p:cTn dur="500"/>
                                        <p:tgtEl>
                                          <p:spTgt spid="315">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15">
                                            <p:txEl>
                                              <p:pRg end="4" st="4"/>
                                            </p:txEl>
                                          </p:spTgt>
                                        </p:tgtEl>
                                        <p:attrNameLst>
                                          <p:attrName>style.visibility</p:attrName>
                                        </p:attrNameLst>
                                      </p:cBhvr>
                                      <p:to>
                                        <p:strVal val="visible"/>
                                      </p:to>
                                    </p:set>
                                    <p:anim calcmode="lin" valueType="num">
                                      <p:cBhvr additive="base">
                                        <p:cTn dur="500"/>
                                        <p:tgtEl>
                                          <p:spTgt spid="315">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15">
                                            <p:txEl>
                                              <p:pRg end="5" st="5"/>
                                            </p:txEl>
                                          </p:spTgt>
                                        </p:tgtEl>
                                        <p:attrNameLst>
                                          <p:attrName>style.visibility</p:attrName>
                                        </p:attrNameLst>
                                      </p:cBhvr>
                                      <p:to>
                                        <p:strVal val="visible"/>
                                      </p:to>
                                    </p:set>
                                    <p:anim calcmode="lin" valueType="num">
                                      <p:cBhvr additive="base">
                                        <p:cTn dur="500"/>
                                        <p:tgtEl>
                                          <p:spTgt spid="315">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24"/>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Strategies for Effective  Rural  Marketing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322" name="Google Shape;322;p24"/>
          <p:cNvSpPr txBox="1"/>
          <p:nvPr>
            <p:ph idx="2" type="body"/>
          </p:nvPr>
        </p:nvSpPr>
        <p:spPr>
          <a:xfrm>
            <a:off x="357158" y="857238"/>
            <a:ext cx="5000660" cy="3857652"/>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2. Communication  Strategy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0070C0"/>
              </a:buClr>
              <a:buSzPts val="2000"/>
              <a:buFont typeface="Noto Sans Symbols"/>
              <a:buChar char="⮚"/>
            </a:pPr>
            <a:r>
              <a:rPr b="1" lang="en-US" sz="2000">
                <a:solidFill>
                  <a:srgbClr val="0070C0"/>
                </a:solidFill>
              </a:rPr>
              <a:t>Advertisement</a:t>
            </a:r>
            <a:endParaRPr/>
          </a:p>
          <a:p>
            <a:pPr indent="-457200" lvl="0" marL="457200" rtl="0" algn="l">
              <a:spcBef>
                <a:spcPts val="400"/>
              </a:spcBef>
              <a:spcAft>
                <a:spcPts val="0"/>
              </a:spcAft>
              <a:buClr>
                <a:srgbClr val="0070C0"/>
              </a:buClr>
              <a:buSzPts val="2000"/>
              <a:buFont typeface="Noto Sans Symbols"/>
              <a:buChar char="⮚"/>
            </a:pPr>
            <a:r>
              <a:rPr b="1" lang="en-US" sz="2000">
                <a:solidFill>
                  <a:srgbClr val="0070C0"/>
                </a:solidFill>
              </a:rPr>
              <a:t>Fairs and exhibitions </a:t>
            </a:r>
            <a:endParaRPr/>
          </a:p>
          <a:p>
            <a:pPr indent="-457200" lvl="0" marL="457200" rtl="0" algn="l">
              <a:spcBef>
                <a:spcPts val="400"/>
              </a:spcBef>
              <a:spcAft>
                <a:spcPts val="0"/>
              </a:spcAft>
              <a:buClr>
                <a:srgbClr val="0070C0"/>
              </a:buClr>
              <a:buSzPts val="2000"/>
              <a:buFont typeface="Noto Sans Symbols"/>
              <a:buChar char="⮚"/>
            </a:pPr>
            <a:r>
              <a:rPr b="1" lang="en-US" sz="2000">
                <a:solidFill>
                  <a:srgbClr val="0070C0"/>
                </a:solidFill>
              </a:rPr>
              <a:t>Sponsorship of local events  </a:t>
            </a:r>
            <a:endParaRPr sz="2000">
              <a:solidFill>
                <a:srgbClr val="0070C0"/>
              </a:solidFill>
            </a:endParaRPr>
          </a:p>
          <a:p>
            <a:pPr indent="-215900" lvl="0" marL="342900" rtl="0" algn="l">
              <a:lnSpc>
                <a:spcPct val="150000"/>
              </a:lnSpc>
              <a:spcBef>
                <a:spcPts val="400"/>
              </a:spcBef>
              <a:spcAft>
                <a:spcPts val="0"/>
              </a:spcAft>
              <a:buClr>
                <a:srgbClr val="3F3F3F"/>
              </a:buClr>
              <a:buSzPts val="2000"/>
              <a:buFont typeface="Noto Sans Symbols"/>
              <a:buNone/>
            </a:pPr>
            <a:r>
              <a:t/>
            </a:r>
            <a:endParaRPr sz="2000">
              <a:solidFill>
                <a:srgbClr val="0070C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22">
                                            <p:txEl>
                                              <p:pRg end="0" st="0"/>
                                            </p:txEl>
                                          </p:spTgt>
                                        </p:tgtEl>
                                        <p:attrNameLst>
                                          <p:attrName>style.visibility</p:attrName>
                                        </p:attrNameLst>
                                      </p:cBhvr>
                                      <p:to>
                                        <p:strVal val="visible"/>
                                      </p:to>
                                    </p:set>
                                    <p:anim calcmode="lin" valueType="num">
                                      <p:cBhvr additive="base">
                                        <p:cTn dur="500"/>
                                        <p:tgtEl>
                                          <p:spTgt spid="322">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22">
                                            <p:txEl>
                                              <p:pRg end="1" st="1"/>
                                            </p:txEl>
                                          </p:spTgt>
                                        </p:tgtEl>
                                        <p:attrNameLst>
                                          <p:attrName>style.visibility</p:attrName>
                                        </p:attrNameLst>
                                      </p:cBhvr>
                                      <p:to>
                                        <p:strVal val="visible"/>
                                      </p:to>
                                    </p:set>
                                    <p:anim calcmode="lin" valueType="num">
                                      <p:cBhvr additive="base">
                                        <p:cTn dur="500"/>
                                        <p:tgtEl>
                                          <p:spTgt spid="322">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22">
                                            <p:txEl>
                                              <p:pRg end="2" st="2"/>
                                            </p:txEl>
                                          </p:spTgt>
                                        </p:tgtEl>
                                        <p:attrNameLst>
                                          <p:attrName>style.visibility</p:attrName>
                                        </p:attrNameLst>
                                      </p:cBhvr>
                                      <p:to>
                                        <p:strVal val="visible"/>
                                      </p:to>
                                    </p:set>
                                    <p:anim calcmode="lin" valueType="num">
                                      <p:cBhvr additive="base">
                                        <p:cTn dur="500"/>
                                        <p:tgtEl>
                                          <p:spTgt spid="322">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22">
                                            <p:txEl>
                                              <p:pRg end="3" st="3"/>
                                            </p:txEl>
                                          </p:spTgt>
                                        </p:tgtEl>
                                        <p:attrNameLst>
                                          <p:attrName>style.visibility</p:attrName>
                                        </p:attrNameLst>
                                      </p:cBhvr>
                                      <p:to>
                                        <p:strVal val="visible"/>
                                      </p:to>
                                    </p:set>
                                    <p:anim calcmode="lin" valueType="num">
                                      <p:cBhvr additive="base">
                                        <p:cTn dur="500"/>
                                        <p:tgtEl>
                                          <p:spTgt spid="322">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22">
                                            <p:txEl>
                                              <p:pRg end="4" st="4"/>
                                            </p:txEl>
                                          </p:spTgt>
                                        </p:tgtEl>
                                        <p:attrNameLst>
                                          <p:attrName>style.visibility</p:attrName>
                                        </p:attrNameLst>
                                      </p:cBhvr>
                                      <p:to>
                                        <p:strVal val="visible"/>
                                      </p:to>
                                    </p:set>
                                    <p:anim calcmode="lin" valueType="num">
                                      <p:cBhvr additive="base">
                                        <p:cTn dur="500"/>
                                        <p:tgtEl>
                                          <p:spTgt spid="322">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22">
                                            <p:txEl>
                                              <p:pRg end="5" st="5"/>
                                            </p:txEl>
                                          </p:spTgt>
                                        </p:tgtEl>
                                        <p:attrNameLst>
                                          <p:attrName>style.visibility</p:attrName>
                                        </p:attrNameLst>
                                      </p:cBhvr>
                                      <p:to>
                                        <p:strVal val="visible"/>
                                      </p:to>
                                    </p:set>
                                    <p:anim calcmode="lin" valueType="num">
                                      <p:cBhvr additive="base">
                                        <p:cTn dur="500"/>
                                        <p:tgtEl>
                                          <p:spTgt spid="322">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25"/>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Strategies for Effective  Rural  Marketing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328" name="Google Shape;328;p25"/>
          <p:cNvSpPr txBox="1"/>
          <p:nvPr>
            <p:ph idx="2" type="body"/>
          </p:nvPr>
        </p:nvSpPr>
        <p:spPr>
          <a:xfrm>
            <a:off x="357158" y="857238"/>
            <a:ext cx="5000660" cy="3857652"/>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3. Sales force Management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4. Warehousing Strategy</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5. Village cooperative strategy </a:t>
            </a:r>
            <a:endParaRPr/>
          </a:p>
          <a:p>
            <a:pPr indent="-457200" lvl="0" marL="457200" rtl="0" algn="l">
              <a:spcBef>
                <a:spcPts val="400"/>
              </a:spcBef>
              <a:spcAft>
                <a:spcPts val="0"/>
              </a:spcAft>
              <a:buClr>
                <a:srgbClr val="0070C0"/>
              </a:buClr>
              <a:buSzPts val="2000"/>
              <a:buFont typeface="Noto Sans Symbols"/>
              <a:buChar char="⮚"/>
            </a:pPr>
            <a:r>
              <a:rPr b="1" lang="en-US" sz="2000">
                <a:solidFill>
                  <a:srgbClr val="0070C0"/>
                </a:solidFill>
              </a:rPr>
              <a:t>Purchase directly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28">
                                            <p:txEl>
                                              <p:pRg end="0" st="0"/>
                                            </p:txEl>
                                          </p:spTgt>
                                        </p:tgtEl>
                                        <p:attrNameLst>
                                          <p:attrName>style.visibility</p:attrName>
                                        </p:attrNameLst>
                                      </p:cBhvr>
                                      <p:to>
                                        <p:strVal val="visible"/>
                                      </p:to>
                                    </p:set>
                                    <p:anim calcmode="lin" valueType="num">
                                      <p:cBhvr additive="base">
                                        <p:cTn dur="500"/>
                                        <p:tgtEl>
                                          <p:spTgt spid="328">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28">
                                            <p:txEl>
                                              <p:pRg end="1" st="1"/>
                                            </p:txEl>
                                          </p:spTgt>
                                        </p:tgtEl>
                                        <p:attrNameLst>
                                          <p:attrName>style.visibility</p:attrName>
                                        </p:attrNameLst>
                                      </p:cBhvr>
                                      <p:to>
                                        <p:strVal val="visible"/>
                                      </p:to>
                                    </p:set>
                                    <p:anim calcmode="lin" valueType="num">
                                      <p:cBhvr additive="base">
                                        <p:cTn dur="500"/>
                                        <p:tgtEl>
                                          <p:spTgt spid="328">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28">
                                            <p:txEl>
                                              <p:pRg end="2" st="2"/>
                                            </p:txEl>
                                          </p:spTgt>
                                        </p:tgtEl>
                                        <p:attrNameLst>
                                          <p:attrName>style.visibility</p:attrName>
                                        </p:attrNameLst>
                                      </p:cBhvr>
                                      <p:to>
                                        <p:strVal val="visible"/>
                                      </p:to>
                                    </p:set>
                                    <p:anim calcmode="lin" valueType="num">
                                      <p:cBhvr additive="base">
                                        <p:cTn dur="500"/>
                                        <p:tgtEl>
                                          <p:spTgt spid="328">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28">
                                            <p:txEl>
                                              <p:pRg end="3" st="3"/>
                                            </p:txEl>
                                          </p:spTgt>
                                        </p:tgtEl>
                                        <p:attrNameLst>
                                          <p:attrName>style.visibility</p:attrName>
                                        </p:attrNameLst>
                                      </p:cBhvr>
                                      <p:to>
                                        <p:strVal val="visible"/>
                                      </p:to>
                                    </p:set>
                                    <p:anim calcmode="lin" valueType="num">
                                      <p:cBhvr additive="base">
                                        <p:cTn dur="500"/>
                                        <p:tgtEl>
                                          <p:spTgt spid="328">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28">
                                            <p:txEl>
                                              <p:pRg end="4" st="4"/>
                                            </p:txEl>
                                          </p:spTgt>
                                        </p:tgtEl>
                                        <p:attrNameLst>
                                          <p:attrName>style.visibility</p:attrName>
                                        </p:attrNameLst>
                                      </p:cBhvr>
                                      <p:to>
                                        <p:strVal val="visible"/>
                                      </p:to>
                                    </p:set>
                                    <p:anim calcmode="lin" valueType="num">
                                      <p:cBhvr additive="base">
                                        <p:cTn dur="500"/>
                                        <p:tgtEl>
                                          <p:spTgt spid="328">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28">
                                            <p:txEl>
                                              <p:pRg end="5" st="5"/>
                                            </p:txEl>
                                          </p:spTgt>
                                        </p:tgtEl>
                                        <p:attrNameLst>
                                          <p:attrName>style.visibility</p:attrName>
                                        </p:attrNameLst>
                                      </p:cBhvr>
                                      <p:to>
                                        <p:strVal val="visible"/>
                                      </p:to>
                                    </p:set>
                                    <p:anim calcmode="lin" valueType="num">
                                      <p:cBhvr additive="base">
                                        <p:cTn dur="500"/>
                                        <p:tgtEl>
                                          <p:spTgt spid="328">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28">
                                            <p:txEl>
                                              <p:pRg end="6" st="6"/>
                                            </p:txEl>
                                          </p:spTgt>
                                        </p:tgtEl>
                                        <p:attrNameLst>
                                          <p:attrName>style.visibility</p:attrName>
                                        </p:attrNameLst>
                                      </p:cBhvr>
                                      <p:to>
                                        <p:strVal val="visible"/>
                                      </p:to>
                                    </p:set>
                                    <p:anim calcmode="lin" valueType="num">
                                      <p:cBhvr additive="base">
                                        <p:cTn dur="500"/>
                                        <p:tgtEl>
                                          <p:spTgt spid="328">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26"/>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Strategies for Effective  Rural  Marketing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334" name="Google Shape;334;p26"/>
          <p:cNvSpPr txBox="1"/>
          <p:nvPr>
            <p:ph idx="2" type="body"/>
          </p:nvPr>
        </p:nvSpPr>
        <p:spPr>
          <a:xfrm>
            <a:off x="357158" y="857238"/>
            <a:ext cx="5000660" cy="3857652"/>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6. Sales Promotion strategy </a:t>
            </a:r>
            <a:endParaRPr/>
          </a:p>
          <a:p>
            <a:pPr indent="-457200" lvl="0" marL="457200" rtl="0" algn="l">
              <a:spcBef>
                <a:spcPts val="360"/>
              </a:spcBef>
              <a:spcAft>
                <a:spcPts val="0"/>
              </a:spcAft>
              <a:buClr>
                <a:srgbClr val="0070C0"/>
              </a:buClr>
              <a:buSzPts val="1800"/>
              <a:buFont typeface="Noto Sans Symbols"/>
              <a:buChar char="⮚"/>
            </a:pPr>
            <a:r>
              <a:rPr b="1" lang="en-US" sz="1800">
                <a:solidFill>
                  <a:srgbClr val="0070C0"/>
                </a:solidFill>
              </a:rPr>
              <a:t>Sell on instalment </a:t>
            </a:r>
            <a:endParaRPr/>
          </a:p>
          <a:p>
            <a:pPr indent="-457200" lvl="0" marL="457200" rtl="0" algn="l">
              <a:spcBef>
                <a:spcPts val="360"/>
              </a:spcBef>
              <a:spcAft>
                <a:spcPts val="0"/>
              </a:spcAft>
              <a:buClr>
                <a:srgbClr val="0070C0"/>
              </a:buClr>
              <a:buSzPts val="1800"/>
              <a:buFont typeface="Noto Sans Symbols"/>
              <a:buChar char="⮚"/>
            </a:pPr>
            <a:r>
              <a:rPr b="1" lang="en-US" sz="1800">
                <a:solidFill>
                  <a:srgbClr val="0070C0"/>
                </a:solidFill>
              </a:rPr>
              <a:t>Offers on local festivals </a:t>
            </a:r>
            <a:endParaRPr/>
          </a:p>
          <a:p>
            <a:pPr indent="-457200" lvl="0" marL="457200" rtl="0" algn="l">
              <a:spcBef>
                <a:spcPts val="360"/>
              </a:spcBef>
              <a:spcAft>
                <a:spcPts val="0"/>
              </a:spcAft>
              <a:buClr>
                <a:srgbClr val="0070C0"/>
              </a:buClr>
              <a:buSzPts val="1800"/>
              <a:buFont typeface="Noto Sans Symbols"/>
              <a:buChar char="⮚"/>
            </a:pPr>
            <a:r>
              <a:rPr b="1" lang="en-US" sz="1800">
                <a:solidFill>
                  <a:srgbClr val="0070C0"/>
                </a:solidFill>
              </a:rPr>
              <a:t>Free samples or free gifts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7. Pricing Strategy </a:t>
            </a:r>
            <a:endParaRPr/>
          </a:p>
          <a:p>
            <a:pPr indent="-457200" lvl="0" marL="457200" rtl="0" algn="l">
              <a:spcBef>
                <a:spcPts val="400"/>
              </a:spcBef>
              <a:spcAft>
                <a:spcPts val="0"/>
              </a:spcAft>
              <a:buClr>
                <a:srgbClr val="0070C0"/>
              </a:buClr>
              <a:buSzPts val="2000"/>
              <a:buFont typeface="Noto Sans Symbols"/>
              <a:buChar char="⮚"/>
            </a:pPr>
            <a:r>
              <a:rPr b="1" lang="en-US" sz="2000">
                <a:solidFill>
                  <a:srgbClr val="0070C0"/>
                </a:solidFill>
              </a:rPr>
              <a:t>Penetration strategy </a:t>
            </a:r>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34">
                                            <p:txEl>
                                              <p:pRg end="0" st="0"/>
                                            </p:txEl>
                                          </p:spTgt>
                                        </p:tgtEl>
                                        <p:attrNameLst>
                                          <p:attrName>style.visibility</p:attrName>
                                        </p:attrNameLst>
                                      </p:cBhvr>
                                      <p:to>
                                        <p:strVal val="visible"/>
                                      </p:to>
                                    </p:set>
                                    <p:anim calcmode="lin" valueType="num">
                                      <p:cBhvr additive="base">
                                        <p:cTn dur="500"/>
                                        <p:tgtEl>
                                          <p:spTgt spid="334">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34">
                                            <p:txEl>
                                              <p:pRg end="1" st="1"/>
                                            </p:txEl>
                                          </p:spTgt>
                                        </p:tgtEl>
                                        <p:attrNameLst>
                                          <p:attrName>style.visibility</p:attrName>
                                        </p:attrNameLst>
                                      </p:cBhvr>
                                      <p:to>
                                        <p:strVal val="visible"/>
                                      </p:to>
                                    </p:set>
                                    <p:anim calcmode="lin" valueType="num">
                                      <p:cBhvr additive="base">
                                        <p:cTn dur="500"/>
                                        <p:tgtEl>
                                          <p:spTgt spid="334">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34">
                                            <p:txEl>
                                              <p:pRg end="2" st="2"/>
                                            </p:txEl>
                                          </p:spTgt>
                                        </p:tgtEl>
                                        <p:attrNameLst>
                                          <p:attrName>style.visibility</p:attrName>
                                        </p:attrNameLst>
                                      </p:cBhvr>
                                      <p:to>
                                        <p:strVal val="visible"/>
                                      </p:to>
                                    </p:set>
                                    <p:anim calcmode="lin" valueType="num">
                                      <p:cBhvr additive="base">
                                        <p:cTn dur="500"/>
                                        <p:tgtEl>
                                          <p:spTgt spid="334">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34">
                                            <p:txEl>
                                              <p:pRg end="3" st="3"/>
                                            </p:txEl>
                                          </p:spTgt>
                                        </p:tgtEl>
                                        <p:attrNameLst>
                                          <p:attrName>style.visibility</p:attrName>
                                        </p:attrNameLst>
                                      </p:cBhvr>
                                      <p:to>
                                        <p:strVal val="visible"/>
                                      </p:to>
                                    </p:set>
                                    <p:anim calcmode="lin" valueType="num">
                                      <p:cBhvr additive="base">
                                        <p:cTn dur="500"/>
                                        <p:tgtEl>
                                          <p:spTgt spid="334">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34">
                                            <p:txEl>
                                              <p:pRg end="4" st="4"/>
                                            </p:txEl>
                                          </p:spTgt>
                                        </p:tgtEl>
                                        <p:attrNameLst>
                                          <p:attrName>style.visibility</p:attrName>
                                        </p:attrNameLst>
                                      </p:cBhvr>
                                      <p:to>
                                        <p:strVal val="visible"/>
                                      </p:to>
                                    </p:set>
                                    <p:anim calcmode="lin" valueType="num">
                                      <p:cBhvr additive="base">
                                        <p:cTn dur="500"/>
                                        <p:tgtEl>
                                          <p:spTgt spid="334">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34">
                                            <p:txEl>
                                              <p:pRg end="5" st="5"/>
                                            </p:txEl>
                                          </p:spTgt>
                                        </p:tgtEl>
                                        <p:attrNameLst>
                                          <p:attrName>style.visibility</p:attrName>
                                        </p:attrNameLst>
                                      </p:cBhvr>
                                      <p:to>
                                        <p:strVal val="visible"/>
                                      </p:to>
                                    </p:set>
                                    <p:anim calcmode="lin" valueType="num">
                                      <p:cBhvr additive="base">
                                        <p:cTn dur="500"/>
                                        <p:tgtEl>
                                          <p:spTgt spid="334">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34">
                                            <p:txEl>
                                              <p:pRg end="6" st="6"/>
                                            </p:txEl>
                                          </p:spTgt>
                                        </p:tgtEl>
                                        <p:attrNameLst>
                                          <p:attrName>style.visibility</p:attrName>
                                        </p:attrNameLst>
                                      </p:cBhvr>
                                      <p:to>
                                        <p:strVal val="visible"/>
                                      </p:to>
                                    </p:set>
                                    <p:anim calcmode="lin" valueType="num">
                                      <p:cBhvr additive="base">
                                        <p:cTn dur="500"/>
                                        <p:tgtEl>
                                          <p:spTgt spid="334">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27"/>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Strategies for Effective  Rural  Marketing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340" name="Google Shape;340;p27"/>
          <p:cNvSpPr txBox="1"/>
          <p:nvPr>
            <p:ph idx="2" type="body"/>
          </p:nvPr>
        </p:nvSpPr>
        <p:spPr>
          <a:xfrm>
            <a:off x="357158" y="857238"/>
            <a:ext cx="5000660" cy="3857652"/>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8. Media Mix strategy </a:t>
            </a:r>
            <a:endParaRPr/>
          </a:p>
          <a:p>
            <a:pPr indent="-457200" lvl="0" marL="457200" rtl="0" algn="l">
              <a:spcBef>
                <a:spcPts val="360"/>
              </a:spcBef>
              <a:spcAft>
                <a:spcPts val="0"/>
              </a:spcAft>
              <a:buClr>
                <a:srgbClr val="0070C0"/>
              </a:buClr>
              <a:buSzPts val="1800"/>
              <a:buFont typeface="Noto Sans Symbols"/>
              <a:buChar char="⮚"/>
            </a:pPr>
            <a:r>
              <a:rPr b="1" lang="en-US" sz="1800">
                <a:solidFill>
                  <a:srgbClr val="0070C0"/>
                </a:solidFill>
              </a:rPr>
              <a:t>Hoardings </a:t>
            </a:r>
            <a:endParaRPr/>
          </a:p>
          <a:p>
            <a:pPr indent="-457200" lvl="0" marL="457200" rtl="0" algn="l">
              <a:spcBef>
                <a:spcPts val="360"/>
              </a:spcBef>
              <a:spcAft>
                <a:spcPts val="0"/>
              </a:spcAft>
              <a:buClr>
                <a:srgbClr val="0070C0"/>
              </a:buClr>
              <a:buSzPts val="1800"/>
              <a:buFont typeface="Noto Sans Symbols"/>
              <a:buChar char="⮚"/>
            </a:pPr>
            <a:r>
              <a:rPr b="1" lang="en-US" sz="1800">
                <a:solidFill>
                  <a:srgbClr val="0070C0"/>
                </a:solidFill>
              </a:rPr>
              <a:t>Van publicity </a:t>
            </a:r>
            <a:endParaRPr/>
          </a:p>
          <a:p>
            <a:pPr indent="-457200" lvl="0" marL="457200" rtl="0" algn="l">
              <a:spcBef>
                <a:spcPts val="360"/>
              </a:spcBef>
              <a:spcAft>
                <a:spcPts val="0"/>
              </a:spcAft>
              <a:buClr>
                <a:srgbClr val="0070C0"/>
              </a:buClr>
              <a:buSzPts val="1800"/>
              <a:buFont typeface="Noto Sans Symbols"/>
              <a:buChar char="⮚"/>
            </a:pPr>
            <a:r>
              <a:rPr b="1" lang="en-US" sz="1800">
                <a:solidFill>
                  <a:srgbClr val="0070C0"/>
                </a:solidFill>
              </a:rPr>
              <a:t>Drama </a:t>
            </a:r>
            <a:endParaRPr/>
          </a:p>
          <a:p>
            <a:pPr indent="-457200" lvl="0" marL="457200" rtl="0" algn="l">
              <a:spcBef>
                <a:spcPts val="360"/>
              </a:spcBef>
              <a:spcAft>
                <a:spcPts val="0"/>
              </a:spcAft>
              <a:buClr>
                <a:srgbClr val="0070C0"/>
              </a:buClr>
              <a:buSzPts val="1800"/>
              <a:buFont typeface="Noto Sans Symbols"/>
              <a:buChar char="⮚"/>
            </a:pPr>
            <a:r>
              <a:rPr b="1" lang="en-US" sz="1800">
                <a:solidFill>
                  <a:srgbClr val="0070C0"/>
                </a:solidFill>
              </a:rPr>
              <a:t>Lottery / Bus tickets </a:t>
            </a:r>
            <a:endParaRPr/>
          </a:p>
          <a:p>
            <a:pPr indent="-457200" lvl="0" marL="457200" rtl="0" algn="l">
              <a:spcBef>
                <a:spcPts val="360"/>
              </a:spcBef>
              <a:spcAft>
                <a:spcPts val="0"/>
              </a:spcAft>
              <a:buClr>
                <a:srgbClr val="0070C0"/>
              </a:buClr>
              <a:buSzPts val="1800"/>
              <a:buFont typeface="Noto Sans Symbols"/>
              <a:buChar char="⮚"/>
            </a:pPr>
            <a:r>
              <a:rPr b="1" lang="en-US" sz="1800">
                <a:solidFill>
                  <a:srgbClr val="0070C0"/>
                </a:solidFill>
              </a:rPr>
              <a:t>Puppet shows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9. Product Strategy </a:t>
            </a:r>
            <a:endParaRPr/>
          </a:p>
          <a:p>
            <a:pPr indent="-457200" lvl="0" marL="457200" rtl="0" algn="l">
              <a:spcBef>
                <a:spcPts val="360"/>
              </a:spcBef>
              <a:spcAft>
                <a:spcPts val="0"/>
              </a:spcAft>
              <a:buClr>
                <a:srgbClr val="0070C0"/>
              </a:buClr>
              <a:buSzPts val="1800"/>
              <a:buFont typeface="Noto Sans Symbols"/>
              <a:buChar char="⮚"/>
            </a:pPr>
            <a:r>
              <a:rPr b="1" lang="en-US" sz="1800">
                <a:solidFill>
                  <a:srgbClr val="0070C0"/>
                </a:solidFill>
              </a:rPr>
              <a:t>Small packets </a:t>
            </a:r>
            <a:endParaRPr/>
          </a:p>
          <a:p>
            <a:pPr indent="-457200" lvl="0" marL="457200" rtl="0" algn="l">
              <a:spcBef>
                <a:spcPts val="360"/>
              </a:spcBef>
              <a:spcAft>
                <a:spcPts val="0"/>
              </a:spcAft>
              <a:buClr>
                <a:srgbClr val="0070C0"/>
              </a:buClr>
              <a:buSzPts val="1800"/>
              <a:buFont typeface="Noto Sans Symbols"/>
              <a:buChar char="⮚"/>
            </a:pPr>
            <a:r>
              <a:rPr b="1" lang="en-US" sz="1800">
                <a:solidFill>
                  <a:srgbClr val="0070C0"/>
                </a:solidFill>
              </a:rPr>
              <a:t>More durable </a:t>
            </a:r>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0">
                                            <p:txEl>
                                              <p:pRg end="0" st="0"/>
                                            </p:txEl>
                                          </p:spTgt>
                                        </p:tgtEl>
                                        <p:attrNameLst>
                                          <p:attrName>style.visibility</p:attrName>
                                        </p:attrNameLst>
                                      </p:cBhvr>
                                      <p:to>
                                        <p:strVal val="visible"/>
                                      </p:to>
                                    </p:set>
                                    <p:anim calcmode="lin" valueType="num">
                                      <p:cBhvr additive="base">
                                        <p:cTn dur="500"/>
                                        <p:tgtEl>
                                          <p:spTgt spid="340">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0">
                                            <p:txEl>
                                              <p:pRg end="1" st="1"/>
                                            </p:txEl>
                                          </p:spTgt>
                                        </p:tgtEl>
                                        <p:attrNameLst>
                                          <p:attrName>style.visibility</p:attrName>
                                        </p:attrNameLst>
                                      </p:cBhvr>
                                      <p:to>
                                        <p:strVal val="visible"/>
                                      </p:to>
                                    </p:set>
                                    <p:anim calcmode="lin" valueType="num">
                                      <p:cBhvr additive="base">
                                        <p:cTn dur="500"/>
                                        <p:tgtEl>
                                          <p:spTgt spid="340">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0">
                                            <p:txEl>
                                              <p:pRg end="2" st="2"/>
                                            </p:txEl>
                                          </p:spTgt>
                                        </p:tgtEl>
                                        <p:attrNameLst>
                                          <p:attrName>style.visibility</p:attrName>
                                        </p:attrNameLst>
                                      </p:cBhvr>
                                      <p:to>
                                        <p:strVal val="visible"/>
                                      </p:to>
                                    </p:set>
                                    <p:anim calcmode="lin" valueType="num">
                                      <p:cBhvr additive="base">
                                        <p:cTn dur="500"/>
                                        <p:tgtEl>
                                          <p:spTgt spid="340">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0">
                                            <p:txEl>
                                              <p:pRg end="3" st="3"/>
                                            </p:txEl>
                                          </p:spTgt>
                                        </p:tgtEl>
                                        <p:attrNameLst>
                                          <p:attrName>style.visibility</p:attrName>
                                        </p:attrNameLst>
                                      </p:cBhvr>
                                      <p:to>
                                        <p:strVal val="visible"/>
                                      </p:to>
                                    </p:set>
                                    <p:anim calcmode="lin" valueType="num">
                                      <p:cBhvr additive="base">
                                        <p:cTn dur="500"/>
                                        <p:tgtEl>
                                          <p:spTgt spid="340">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0">
                                            <p:txEl>
                                              <p:pRg end="4" st="4"/>
                                            </p:txEl>
                                          </p:spTgt>
                                        </p:tgtEl>
                                        <p:attrNameLst>
                                          <p:attrName>style.visibility</p:attrName>
                                        </p:attrNameLst>
                                      </p:cBhvr>
                                      <p:to>
                                        <p:strVal val="visible"/>
                                      </p:to>
                                    </p:set>
                                    <p:anim calcmode="lin" valueType="num">
                                      <p:cBhvr additive="base">
                                        <p:cTn dur="500"/>
                                        <p:tgtEl>
                                          <p:spTgt spid="340">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0">
                                            <p:txEl>
                                              <p:pRg end="5" st="5"/>
                                            </p:txEl>
                                          </p:spTgt>
                                        </p:tgtEl>
                                        <p:attrNameLst>
                                          <p:attrName>style.visibility</p:attrName>
                                        </p:attrNameLst>
                                      </p:cBhvr>
                                      <p:to>
                                        <p:strVal val="visible"/>
                                      </p:to>
                                    </p:set>
                                    <p:anim calcmode="lin" valueType="num">
                                      <p:cBhvr additive="base">
                                        <p:cTn dur="500"/>
                                        <p:tgtEl>
                                          <p:spTgt spid="340">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0">
                                            <p:txEl>
                                              <p:pRg end="6" st="6"/>
                                            </p:txEl>
                                          </p:spTgt>
                                        </p:tgtEl>
                                        <p:attrNameLst>
                                          <p:attrName>style.visibility</p:attrName>
                                        </p:attrNameLst>
                                      </p:cBhvr>
                                      <p:to>
                                        <p:strVal val="visible"/>
                                      </p:to>
                                    </p:set>
                                    <p:anim calcmode="lin" valueType="num">
                                      <p:cBhvr additive="base">
                                        <p:cTn dur="500"/>
                                        <p:tgtEl>
                                          <p:spTgt spid="340">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0">
                                            <p:txEl>
                                              <p:pRg end="7" st="7"/>
                                            </p:txEl>
                                          </p:spTgt>
                                        </p:tgtEl>
                                        <p:attrNameLst>
                                          <p:attrName>style.visibility</p:attrName>
                                        </p:attrNameLst>
                                      </p:cBhvr>
                                      <p:to>
                                        <p:strVal val="visible"/>
                                      </p:to>
                                    </p:set>
                                    <p:anim calcmode="lin" valueType="num">
                                      <p:cBhvr additive="base">
                                        <p:cTn dur="500"/>
                                        <p:tgtEl>
                                          <p:spTgt spid="340">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0">
                                            <p:txEl>
                                              <p:pRg end="8" st="8"/>
                                            </p:txEl>
                                          </p:spTgt>
                                        </p:tgtEl>
                                        <p:attrNameLst>
                                          <p:attrName>style.visibility</p:attrName>
                                        </p:attrNameLst>
                                      </p:cBhvr>
                                      <p:to>
                                        <p:strVal val="visible"/>
                                      </p:to>
                                    </p:set>
                                    <p:anim calcmode="lin" valueType="num">
                                      <p:cBhvr additive="base">
                                        <p:cTn dur="500"/>
                                        <p:tgtEl>
                                          <p:spTgt spid="340">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0">
                                            <p:txEl>
                                              <p:pRg end="9" st="9"/>
                                            </p:txEl>
                                          </p:spTgt>
                                        </p:tgtEl>
                                        <p:attrNameLst>
                                          <p:attrName>style.visibility</p:attrName>
                                        </p:attrNameLst>
                                      </p:cBhvr>
                                      <p:to>
                                        <p:strVal val="visible"/>
                                      </p:to>
                                    </p:set>
                                    <p:anim calcmode="lin" valueType="num">
                                      <p:cBhvr additive="base">
                                        <p:cTn dur="500"/>
                                        <p:tgtEl>
                                          <p:spTgt spid="340">
                                            <p:txEl>
                                              <p:pRg end="9" st="9"/>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28"/>
          <p:cNvSpPr txBox="1"/>
          <p:nvPr>
            <p:ph idx="1" type="body"/>
          </p:nvPr>
        </p:nvSpPr>
        <p:spPr>
          <a:xfrm>
            <a:off x="142844" y="928676"/>
            <a:ext cx="4500594" cy="3286148"/>
          </a:xfrm>
          <a:prstGeom prst="rect">
            <a:avLst/>
          </a:prstGeom>
          <a:noFill/>
          <a:ln>
            <a:noFill/>
          </a:ln>
        </p:spPr>
        <p:txBody>
          <a:bodyPr anchorCtr="0" anchor="ctr" bIns="45700" lIns="91425" spcFirstLastPara="1" rIns="91425" wrap="square" tIns="45700">
            <a:noAutofit/>
          </a:bodyPr>
          <a:lstStyle/>
          <a:p>
            <a:pPr indent="0" lvl="0" marL="0" rtl="0" algn="l">
              <a:lnSpc>
                <a:spcPct val="150000"/>
              </a:lnSpc>
              <a:spcBef>
                <a:spcPts val="0"/>
              </a:spcBef>
              <a:spcAft>
                <a:spcPts val="0"/>
              </a:spcAft>
              <a:buClr>
                <a:srgbClr val="FF0000"/>
              </a:buClr>
              <a:buSzPts val="4400"/>
              <a:buNone/>
            </a:pPr>
            <a:r>
              <a:rPr lang="en-US" sz="4400">
                <a:solidFill>
                  <a:srgbClr val="FF0000"/>
                </a:solidFill>
              </a:rPr>
              <a:t>Green  </a:t>
            </a:r>
            <a:endParaRPr/>
          </a:p>
          <a:p>
            <a:pPr indent="0" lvl="0" marL="0" rtl="0" algn="l">
              <a:lnSpc>
                <a:spcPct val="150000"/>
              </a:lnSpc>
              <a:spcBef>
                <a:spcPts val="880"/>
              </a:spcBef>
              <a:spcAft>
                <a:spcPts val="0"/>
              </a:spcAft>
              <a:buClr>
                <a:srgbClr val="FF0000"/>
              </a:buClr>
              <a:buSzPts val="4400"/>
              <a:buNone/>
            </a:pPr>
            <a:r>
              <a:rPr lang="en-US" sz="4400">
                <a:solidFill>
                  <a:srgbClr val="FF0000"/>
                </a:solidFill>
              </a:rPr>
              <a:t>MARKETING</a:t>
            </a:r>
            <a:endParaRPr/>
          </a:p>
          <a:p>
            <a:pPr indent="0" lvl="0" marL="0" rtl="0" algn="l">
              <a:lnSpc>
                <a:spcPct val="150000"/>
              </a:lnSpc>
              <a:spcBef>
                <a:spcPts val="880"/>
              </a:spcBef>
              <a:spcAft>
                <a:spcPts val="0"/>
              </a:spcAft>
              <a:buClr>
                <a:srgbClr val="FF0000"/>
              </a:buClr>
              <a:buSzPts val="4400"/>
              <a:buNone/>
            </a:pPr>
            <a:r>
              <a:rPr lang="en-US" sz="4400">
                <a:solidFill>
                  <a:srgbClr val="FF0000"/>
                </a:solidFill>
              </a:rPr>
              <a:t>      </a:t>
            </a:r>
            <a:r>
              <a:rPr lang="en-US">
                <a:solidFill>
                  <a:srgbClr val="FF0000"/>
                </a:solidFill>
              </a:rPr>
              <a:t>  </a:t>
            </a:r>
            <a:endParaRPr>
              <a:solidFill>
                <a:srgbClr val="FF000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5">
                                            <p:txEl>
                                              <p:pRg end="0" st="0"/>
                                            </p:txEl>
                                          </p:spTgt>
                                        </p:tgtEl>
                                        <p:attrNameLst>
                                          <p:attrName>style.visibility</p:attrName>
                                        </p:attrNameLst>
                                      </p:cBhvr>
                                      <p:to>
                                        <p:strVal val="visible"/>
                                      </p:to>
                                    </p:set>
                                    <p:anim calcmode="lin" valueType="num">
                                      <p:cBhvr additive="base">
                                        <p:cTn dur="500"/>
                                        <p:tgtEl>
                                          <p:spTgt spid="345">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5">
                                            <p:txEl>
                                              <p:pRg end="1" st="1"/>
                                            </p:txEl>
                                          </p:spTgt>
                                        </p:tgtEl>
                                        <p:attrNameLst>
                                          <p:attrName>style.visibility</p:attrName>
                                        </p:attrNameLst>
                                      </p:cBhvr>
                                      <p:to>
                                        <p:strVal val="visible"/>
                                      </p:to>
                                    </p:set>
                                    <p:anim calcmode="lin" valueType="num">
                                      <p:cBhvr additive="base">
                                        <p:cTn dur="500"/>
                                        <p:tgtEl>
                                          <p:spTgt spid="345">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5">
                                            <p:txEl>
                                              <p:pRg end="2" st="2"/>
                                            </p:txEl>
                                          </p:spTgt>
                                        </p:tgtEl>
                                        <p:attrNameLst>
                                          <p:attrName>style.visibility</p:attrName>
                                        </p:attrNameLst>
                                      </p:cBhvr>
                                      <p:to>
                                        <p:strVal val="visible"/>
                                      </p:to>
                                    </p:set>
                                    <p:anim calcmode="lin" valueType="num">
                                      <p:cBhvr additive="base">
                                        <p:cTn dur="500"/>
                                        <p:tgtEl>
                                          <p:spTgt spid="345">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29"/>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Meaning of Green Marketing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351" name="Google Shape;351;p29"/>
          <p:cNvSpPr txBox="1"/>
          <p:nvPr>
            <p:ph idx="2" type="body"/>
          </p:nvPr>
        </p:nvSpPr>
        <p:spPr>
          <a:xfrm>
            <a:off x="0" y="1500180"/>
            <a:ext cx="6286512" cy="3286148"/>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Font typeface="Noto Sans Symbols"/>
              <a:buChar char="✔"/>
            </a:pPr>
            <a:r>
              <a:rPr b="1" lang="en-US" sz="2000">
                <a:solidFill>
                  <a:srgbClr val="7030A0"/>
                </a:solidFill>
              </a:rPr>
              <a:t>Environment friendly business activities</a:t>
            </a:r>
            <a:endParaRPr/>
          </a:p>
          <a:p>
            <a:pPr indent="-330200" lvl="0" marL="457200" rtl="0" algn="l">
              <a:spcBef>
                <a:spcPts val="400"/>
              </a:spcBef>
              <a:spcAft>
                <a:spcPts val="0"/>
              </a:spcAft>
              <a:buClr>
                <a:srgbClr val="3F3F3F"/>
              </a:buClr>
              <a:buSzPts val="2000"/>
              <a:buFont typeface="Noto Sans Symbols"/>
              <a:buNone/>
            </a:pPr>
            <a:r>
              <a:t/>
            </a:r>
            <a:endParaRPr b="1" sz="2000">
              <a:solidFill>
                <a:srgbClr val="7030A0"/>
              </a:solidFill>
            </a:endParaRPr>
          </a:p>
          <a:p>
            <a:pPr indent="-457200" lvl="0" marL="457200" rtl="0" algn="l">
              <a:spcBef>
                <a:spcPts val="400"/>
              </a:spcBef>
              <a:spcAft>
                <a:spcPts val="0"/>
              </a:spcAft>
              <a:buClr>
                <a:srgbClr val="7030A0"/>
              </a:buClr>
              <a:buSzPts val="2000"/>
              <a:buFont typeface="Noto Sans Symbols"/>
              <a:buChar char="✔"/>
            </a:pPr>
            <a:r>
              <a:rPr b="1" lang="en-US" sz="2000">
                <a:solidFill>
                  <a:srgbClr val="7030A0"/>
                </a:solidFill>
              </a:rPr>
              <a:t>Definition </a:t>
            </a:r>
            <a:endParaRPr/>
          </a:p>
          <a:p>
            <a:pPr indent="-457200" lvl="0" marL="457200" rtl="0" algn="l">
              <a:spcBef>
                <a:spcPts val="400"/>
              </a:spcBef>
              <a:spcAft>
                <a:spcPts val="0"/>
              </a:spcAft>
              <a:buClr>
                <a:srgbClr val="7A090E"/>
              </a:buClr>
              <a:buSzPts val="2000"/>
              <a:buNone/>
            </a:pPr>
            <a:r>
              <a:rPr b="1" lang="en-US" sz="2000">
                <a:solidFill>
                  <a:srgbClr val="7A090E"/>
                </a:solidFill>
              </a:rPr>
              <a:t>     According to AMA </a:t>
            </a:r>
            <a:endParaRPr/>
          </a:p>
          <a:p>
            <a:pPr indent="-457200" lvl="0" marL="457200" rtl="0" algn="l">
              <a:spcBef>
                <a:spcPts val="400"/>
              </a:spcBef>
              <a:spcAft>
                <a:spcPts val="0"/>
              </a:spcAft>
              <a:buClr>
                <a:srgbClr val="7030A0"/>
              </a:buClr>
              <a:buSzPts val="2000"/>
              <a:buFont typeface="Noto Sans Symbols"/>
              <a:buChar char="⮚"/>
            </a:pPr>
            <a:r>
              <a:rPr b="1" lang="en-US" sz="2000">
                <a:solidFill>
                  <a:srgbClr val="7030A0"/>
                </a:solidFill>
              </a:rPr>
              <a:t>“Green Marketing is the marketing of products   that are presumed to be  environmentally  safe”</a:t>
            </a:r>
            <a:endParaRPr b="1" sz="2000">
              <a:solidFill>
                <a:srgbClr val="002060"/>
              </a:solidFill>
            </a:endParaRPr>
          </a:p>
          <a:p>
            <a:pPr indent="-330200" lvl="0" marL="457200" rtl="0" algn="l">
              <a:spcBef>
                <a:spcPts val="400"/>
              </a:spcBef>
              <a:spcAft>
                <a:spcPts val="0"/>
              </a:spcAft>
              <a:buClr>
                <a:srgbClr val="3F3F3F"/>
              </a:buClr>
              <a:buSzPts val="2000"/>
              <a:buFont typeface="Noto Sans Symbols"/>
              <a:buNone/>
            </a:pPr>
            <a:r>
              <a:t/>
            </a:r>
            <a:endParaRPr b="1" sz="2000">
              <a:solidFill>
                <a:srgbClr val="7030A0"/>
              </a:solidFill>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254000" lvl="0" marL="342900" rtl="0" algn="l">
              <a:lnSpc>
                <a:spcPct val="150000"/>
              </a:lnSpc>
              <a:spcBef>
                <a:spcPts val="280"/>
              </a:spcBef>
              <a:spcAft>
                <a:spcPts val="0"/>
              </a:spcAft>
              <a:buClr>
                <a:srgbClr val="3F3F3F"/>
              </a:buClr>
              <a:buSzPts val="1400"/>
              <a:buNone/>
            </a:pPr>
            <a:r>
              <a:t/>
            </a:r>
            <a:endParaRPr>
              <a:solidFill>
                <a:srgbClr val="0070C0"/>
              </a:solidFill>
            </a:endParaRPr>
          </a:p>
          <a:p>
            <a:pPr indent="-342900" lvl="0" marL="342900" rtl="0" algn="l">
              <a:lnSpc>
                <a:spcPct val="150000"/>
              </a:lnSpc>
              <a:spcBef>
                <a:spcPts val="360"/>
              </a:spcBef>
              <a:spcAft>
                <a:spcPts val="0"/>
              </a:spcAft>
              <a:buClr>
                <a:srgbClr val="3F3F3F"/>
              </a:buClr>
              <a:buSzPts val="1800"/>
              <a:buNone/>
            </a:pPr>
            <a:r>
              <a:t/>
            </a:r>
            <a:endParaRPr sz="1800">
              <a:solidFill>
                <a:srgbClr val="00206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1">
                                            <p:txEl>
                                              <p:pRg end="0" st="0"/>
                                            </p:txEl>
                                          </p:spTgt>
                                        </p:tgtEl>
                                        <p:attrNameLst>
                                          <p:attrName>style.visibility</p:attrName>
                                        </p:attrNameLst>
                                      </p:cBhvr>
                                      <p:to>
                                        <p:strVal val="visible"/>
                                      </p:to>
                                    </p:set>
                                    <p:anim calcmode="lin" valueType="num">
                                      <p:cBhvr additive="base">
                                        <p:cTn dur="500"/>
                                        <p:tgtEl>
                                          <p:spTgt spid="351">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1">
                                            <p:txEl>
                                              <p:pRg end="1" st="1"/>
                                            </p:txEl>
                                          </p:spTgt>
                                        </p:tgtEl>
                                        <p:attrNameLst>
                                          <p:attrName>style.visibility</p:attrName>
                                        </p:attrNameLst>
                                      </p:cBhvr>
                                      <p:to>
                                        <p:strVal val="visible"/>
                                      </p:to>
                                    </p:set>
                                    <p:anim calcmode="lin" valueType="num">
                                      <p:cBhvr additive="base">
                                        <p:cTn dur="500"/>
                                        <p:tgtEl>
                                          <p:spTgt spid="351">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1">
                                            <p:txEl>
                                              <p:pRg end="2" st="2"/>
                                            </p:txEl>
                                          </p:spTgt>
                                        </p:tgtEl>
                                        <p:attrNameLst>
                                          <p:attrName>style.visibility</p:attrName>
                                        </p:attrNameLst>
                                      </p:cBhvr>
                                      <p:to>
                                        <p:strVal val="visible"/>
                                      </p:to>
                                    </p:set>
                                    <p:anim calcmode="lin" valueType="num">
                                      <p:cBhvr additive="base">
                                        <p:cTn dur="500"/>
                                        <p:tgtEl>
                                          <p:spTgt spid="351">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1">
                                            <p:txEl>
                                              <p:pRg end="3" st="3"/>
                                            </p:txEl>
                                          </p:spTgt>
                                        </p:tgtEl>
                                        <p:attrNameLst>
                                          <p:attrName>style.visibility</p:attrName>
                                        </p:attrNameLst>
                                      </p:cBhvr>
                                      <p:to>
                                        <p:strVal val="visible"/>
                                      </p:to>
                                    </p:set>
                                    <p:anim calcmode="lin" valueType="num">
                                      <p:cBhvr additive="base">
                                        <p:cTn dur="500"/>
                                        <p:tgtEl>
                                          <p:spTgt spid="351">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1">
                                            <p:txEl>
                                              <p:pRg end="4" st="4"/>
                                            </p:txEl>
                                          </p:spTgt>
                                        </p:tgtEl>
                                        <p:attrNameLst>
                                          <p:attrName>style.visibility</p:attrName>
                                        </p:attrNameLst>
                                      </p:cBhvr>
                                      <p:to>
                                        <p:strVal val="visible"/>
                                      </p:to>
                                    </p:set>
                                    <p:anim calcmode="lin" valueType="num">
                                      <p:cBhvr additive="base">
                                        <p:cTn dur="500"/>
                                        <p:tgtEl>
                                          <p:spTgt spid="351">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1">
                                            <p:txEl>
                                              <p:pRg end="5" st="5"/>
                                            </p:txEl>
                                          </p:spTgt>
                                        </p:tgtEl>
                                        <p:attrNameLst>
                                          <p:attrName>style.visibility</p:attrName>
                                        </p:attrNameLst>
                                      </p:cBhvr>
                                      <p:to>
                                        <p:strVal val="visible"/>
                                      </p:to>
                                    </p:set>
                                    <p:anim calcmode="lin" valueType="num">
                                      <p:cBhvr additive="base">
                                        <p:cTn dur="500"/>
                                        <p:tgtEl>
                                          <p:spTgt spid="351">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1">
                                            <p:txEl>
                                              <p:pRg end="6" st="6"/>
                                            </p:txEl>
                                          </p:spTgt>
                                        </p:tgtEl>
                                        <p:attrNameLst>
                                          <p:attrName>style.visibility</p:attrName>
                                        </p:attrNameLst>
                                      </p:cBhvr>
                                      <p:to>
                                        <p:strVal val="visible"/>
                                      </p:to>
                                    </p:set>
                                    <p:anim calcmode="lin" valueType="num">
                                      <p:cBhvr additive="base">
                                        <p:cTn dur="500"/>
                                        <p:tgtEl>
                                          <p:spTgt spid="351">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1">
                                            <p:txEl>
                                              <p:pRg end="7" st="7"/>
                                            </p:txEl>
                                          </p:spTgt>
                                        </p:tgtEl>
                                        <p:attrNameLst>
                                          <p:attrName>style.visibility</p:attrName>
                                        </p:attrNameLst>
                                      </p:cBhvr>
                                      <p:to>
                                        <p:strVal val="visible"/>
                                      </p:to>
                                    </p:set>
                                    <p:anim calcmode="lin" valueType="num">
                                      <p:cBhvr additive="base">
                                        <p:cTn dur="500"/>
                                        <p:tgtEl>
                                          <p:spTgt spid="351">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1">
                                            <p:txEl>
                                              <p:pRg end="8" st="8"/>
                                            </p:txEl>
                                          </p:spTgt>
                                        </p:tgtEl>
                                        <p:attrNameLst>
                                          <p:attrName>style.visibility</p:attrName>
                                        </p:attrNameLst>
                                      </p:cBhvr>
                                      <p:to>
                                        <p:strVal val="visible"/>
                                      </p:to>
                                    </p:set>
                                    <p:anim calcmode="lin" valueType="num">
                                      <p:cBhvr additive="base">
                                        <p:cTn dur="500"/>
                                        <p:tgtEl>
                                          <p:spTgt spid="351">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Consumer Organisation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188" name="Google Shape;188;p3"/>
          <p:cNvSpPr txBox="1"/>
          <p:nvPr>
            <p:ph idx="2" type="body"/>
          </p:nvPr>
        </p:nvSpPr>
        <p:spPr>
          <a:xfrm>
            <a:off x="357158" y="1500180"/>
            <a:ext cx="5000660" cy="3286148"/>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To protect consumers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Eg. Consumer guidance society of</a:t>
            </a:r>
            <a:endParaRPr/>
          </a:p>
          <a:p>
            <a:pPr indent="-457200" lvl="0" marL="457200" rtl="0" algn="l">
              <a:spcBef>
                <a:spcPts val="400"/>
              </a:spcBef>
              <a:spcAft>
                <a:spcPts val="0"/>
              </a:spcAft>
              <a:buClr>
                <a:srgbClr val="7030A0"/>
              </a:buClr>
              <a:buSzPts val="2000"/>
              <a:buNone/>
            </a:pPr>
            <a:r>
              <a:rPr b="1" lang="en-US" sz="2000">
                <a:solidFill>
                  <a:srgbClr val="7030A0"/>
                </a:solidFill>
              </a:rPr>
              <a:t> India, Voice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254000" lvl="0" marL="342900" rtl="0" algn="l">
              <a:lnSpc>
                <a:spcPct val="150000"/>
              </a:lnSpc>
              <a:spcBef>
                <a:spcPts val="280"/>
              </a:spcBef>
              <a:spcAft>
                <a:spcPts val="0"/>
              </a:spcAft>
              <a:buClr>
                <a:srgbClr val="3F3F3F"/>
              </a:buClr>
              <a:buSzPts val="1400"/>
              <a:buNone/>
            </a:pPr>
            <a:r>
              <a:t/>
            </a:r>
            <a:endParaRPr>
              <a:solidFill>
                <a:srgbClr val="0070C0"/>
              </a:solidFill>
            </a:endParaRPr>
          </a:p>
          <a:p>
            <a:pPr indent="-342900" lvl="0" marL="342900" rtl="0" algn="l">
              <a:lnSpc>
                <a:spcPct val="150000"/>
              </a:lnSpc>
              <a:spcBef>
                <a:spcPts val="280"/>
              </a:spcBef>
              <a:spcAft>
                <a:spcPts val="0"/>
              </a:spcAft>
              <a:buClr>
                <a:srgbClr val="0070C0"/>
              </a:buClr>
              <a:buSzPts val="1400"/>
              <a:buAutoNum type="arabicPeriod"/>
            </a:pPr>
            <a:r>
              <a:rPr lang="en-US">
                <a:solidFill>
                  <a:srgbClr val="0070C0"/>
                </a:solidFill>
              </a:rPr>
              <a:t>https://youtu.be/_3odZWPQ_A4</a:t>
            </a:r>
            <a:endParaRPr/>
          </a:p>
          <a:p>
            <a:pPr indent="-228600" lvl="0" marL="342900" rtl="0" algn="l">
              <a:lnSpc>
                <a:spcPct val="150000"/>
              </a:lnSpc>
              <a:spcBef>
                <a:spcPts val="360"/>
              </a:spcBef>
              <a:spcAft>
                <a:spcPts val="0"/>
              </a:spcAft>
              <a:buClr>
                <a:srgbClr val="3F3F3F"/>
              </a:buClr>
              <a:buSzPts val="1800"/>
              <a:buFont typeface="Noto Sans Symbols"/>
              <a:buNone/>
            </a:pPr>
            <a:r>
              <a:t/>
            </a:r>
            <a:endParaRPr sz="1800">
              <a:solidFill>
                <a:srgbClr val="002060"/>
              </a:solidFill>
            </a:endParaRPr>
          </a:p>
        </p:txBody>
      </p:sp>
      <p:pic>
        <p:nvPicPr>
          <p:cNvPr descr="Consumer Organisations and NGOs: Consumer Affairs, Solved Questions" id="189" name="Google Shape;189;p3"/>
          <p:cNvPicPr preferRelativeResize="0"/>
          <p:nvPr/>
        </p:nvPicPr>
        <p:blipFill rotWithShape="1">
          <a:blip r:embed="rId3">
            <a:alphaModFix/>
          </a:blip>
          <a:srcRect b="0" l="0" r="0" t="0"/>
          <a:stretch/>
        </p:blipFill>
        <p:spPr>
          <a:xfrm>
            <a:off x="5143504" y="1500180"/>
            <a:ext cx="4000496" cy="3286131"/>
          </a:xfrm>
          <a:prstGeom prst="rect">
            <a:avLst/>
          </a:prstGeom>
          <a:noFill/>
          <a:ln>
            <a:noFill/>
          </a:ln>
        </p:spPr>
      </p:pic>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8">
                                            <p:txEl>
                                              <p:pRg end="0" st="0"/>
                                            </p:txEl>
                                          </p:spTgt>
                                        </p:tgtEl>
                                        <p:attrNameLst>
                                          <p:attrName>style.visibility</p:attrName>
                                        </p:attrNameLst>
                                      </p:cBhvr>
                                      <p:to>
                                        <p:strVal val="visible"/>
                                      </p:to>
                                    </p:set>
                                    <p:anim calcmode="lin" valueType="num">
                                      <p:cBhvr additive="base">
                                        <p:cTn dur="500"/>
                                        <p:tgtEl>
                                          <p:spTgt spid="188">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8">
                                            <p:txEl>
                                              <p:pRg end="1" st="1"/>
                                            </p:txEl>
                                          </p:spTgt>
                                        </p:tgtEl>
                                        <p:attrNameLst>
                                          <p:attrName>style.visibility</p:attrName>
                                        </p:attrNameLst>
                                      </p:cBhvr>
                                      <p:to>
                                        <p:strVal val="visible"/>
                                      </p:to>
                                    </p:set>
                                    <p:anim calcmode="lin" valueType="num">
                                      <p:cBhvr additive="base">
                                        <p:cTn dur="500"/>
                                        <p:tgtEl>
                                          <p:spTgt spid="188">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8">
                                            <p:txEl>
                                              <p:pRg end="2" st="2"/>
                                            </p:txEl>
                                          </p:spTgt>
                                        </p:tgtEl>
                                        <p:attrNameLst>
                                          <p:attrName>style.visibility</p:attrName>
                                        </p:attrNameLst>
                                      </p:cBhvr>
                                      <p:to>
                                        <p:strVal val="visible"/>
                                      </p:to>
                                    </p:set>
                                    <p:anim calcmode="lin" valueType="num">
                                      <p:cBhvr additive="base">
                                        <p:cTn dur="500"/>
                                        <p:tgtEl>
                                          <p:spTgt spid="188">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8">
                                            <p:txEl>
                                              <p:pRg end="3" st="3"/>
                                            </p:txEl>
                                          </p:spTgt>
                                        </p:tgtEl>
                                        <p:attrNameLst>
                                          <p:attrName>style.visibility</p:attrName>
                                        </p:attrNameLst>
                                      </p:cBhvr>
                                      <p:to>
                                        <p:strVal val="visible"/>
                                      </p:to>
                                    </p:set>
                                    <p:anim calcmode="lin" valueType="num">
                                      <p:cBhvr additive="base">
                                        <p:cTn dur="500"/>
                                        <p:tgtEl>
                                          <p:spTgt spid="188">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8">
                                            <p:txEl>
                                              <p:pRg end="4" st="4"/>
                                            </p:txEl>
                                          </p:spTgt>
                                        </p:tgtEl>
                                        <p:attrNameLst>
                                          <p:attrName>style.visibility</p:attrName>
                                        </p:attrNameLst>
                                      </p:cBhvr>
                                      <p:to>
                                        <p:strVal val="visible"/>
                                      </p:to>
                                    </p:set>
                                    <p:anim calcmode="lin" valueType="num">
                                      <p:cBhvr additive="base">
                                        <p:cTn dur="500"/>
                                        <p:tgtEl>
                                          <p:spTgt spid="188">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8">
                                            <p:txEl>
                                              <p:pRg end="5" st="5"/>
                                            </p:txEl>
                                          </p:spTgt>
                                        </p:tgtEl>
                                        <p:attrNameLst>
                                          <p:attrName>style.visibility</p:attrName>
                                        </p:attrNameLst>
                                      </p:cBhvr>
                                      <p:to>
                                        <p:strVal val="visible"/>
                                      </p:to>
                                    </p:set>
                                    <p:anim calcmode="lin" valueType="num">
                                      <p:cBhvr additive="base">
                                        <p:cTn dur="500"/>
                                        <p:tgtEl>
                                          <p:spTgt spid="188">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8">
                                            <p:txEl>
                                              <p:pRg end="6" st="6"/>
                                            </p:txEl>
                                          </p:spTgt>
                                        </p:tgtEl>
                                        <p:attrNameLst>
                                          <p:attrName>style.visibility</p:attrName>
                                        </p:attrNameLst>
                                      </p:cBhvr>
                                      <p:to>
                                        <p:strVal val="visible"/>
                                      </p:to>
                                    </p:set>
                                    <p:anim calcmode="lin" valueType="num">
                                      <p:cBhvr additive="base">
                                        <p:cTn dur="500"/>
                                        <p:tgtEl>
                                          <p:spTgt spid="188">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8">
                                            <p:txEl>
                                              <p:pRg end="7" st="7"/>
                                            </p:txEl>
                                          </p:spTgt>
                                        </p:tgtEl>
                                        <p:attrNameLst>
                                          <p:attrName>style.visibility</p:attrName>
                                        </p:attrNameLst>
                                      </p:cBhvr>
                                      <p:to>
                                        <p:strVal val="visible"/>
                                      </p:to>
                                    </p:set>
                                    <p:anim calcmode="lin" valueType="num">
                                      <p:cBhvr additive="base">
                                        <p:cTn dur="500"/>
                                        <p:tgtEl>
                                          <p:spTgt spid="188">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30"/>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200"/>
              <a:buNone/>
            </a:pPr>
            <a:r>
              <a:rPr lang="en-US" sz="3200">
                <a:solidFill>
                  <a:srgbClr val="FF0000"/>
                </a:solidFill>
              </a:rPr>
              <a:t>Contribution to the Growth of Green Marketing           </a:t>
            </a:r>
            <a:endParaRPr sz="3200">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357" name="Google Shape;357;p30"/>
          <p:cNvSpPr txBox="1"/>
          <p:nvPr>
            <p:ph idx="2" type="body"/>
          </p:nvPr>
        </p:nvSpPr>
        <p:spPr>
          <a:xfrm>
            <a:off x="357158" y="857238"/>
            <a:ext cx="5715040" cy="3857652"/>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AutoNum type="arabicPeriod"/>
            </a:pPr>
            <a:r>
              <a:rPr b="1" lang="en-US" sz="2000">
                <a:solidFill>
                  <a:srgbClr val="7030A0"/>
                </a:solidFill>
              </a:rPr>
              <a:t>Undertake R &amp; D to develop eco friendly     products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AutoNum type="arabicPeriod"/>
            </a:pPr>
            <a:r>
              <a:rPr b="1" lang="en-US" sz="2000">
                <a:solidFill>
                  <a:srgbClr val="7030A0"/>
                </a:solidFill>
              </a:rPr>
              <a:t>Adopt anti pollution measures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AutoNum type="arabicPeriod"/>
            </a:pPr>
            <a:r>
              <a:rPr b="1" lang="en-US" sz="2000">
                <a:solidFill>
                  <a:srgbClr val="7030A0"/>
                </a:solidFill>
              </a:rPr>
              <a:t>Recycling waste products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AutoNum type="arabicPeriod"/>
            </a:pPr>
            <a:r>
              <a:rPr b="1" lang="en-US" sz="2000">
                <a:solidFill>
                  <a:srgbClr val="7030A0"/>
                </a:solidFill>
              </a:rPr>
              <a:t>Educating people about benefits of eco     friendly products </a:t>
            </a:r>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7">
                                            <p:txEl>
                                              <p:pRg end="0" st="0"/>
                                            </p:txEl>
                                          </p:spTgt>
                                        </p:tgtEl>
                                        <p:attrNameLst>
                                          <p:attrName>style.visibility</p:attrName>
                                        </p:attrNameLst>
                                      </p:cBhvr>
                                      <p:to>
                                        <p:strVal val="visible"/>
                                      </p:to>
                                    </p:set>
                                    <p:anim calcmode="lin" valueType="num">
                                      <p:cBhvr additive="base">
                                        <p:cTn dur="500"/>
                                        <p:tgtEl>
                                          <p:spTgt spid="357">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7">
                                            <p:txEl>
                                              <p:pRg end="1" st="1"/>
                                            </p:txEl>
                                          </p:spTgt>
                                        </p:tgtEl>
                                        <p:attrNameLst>
                                          <p:attrName>style.visibility</p:attrName>
                                        </p:attrNameLst>
                                      </p:cBhvr>
                                      <p:to>
                                        <p:strVal val="visible"/>
                                      </p:to>
                                    </p:set>
                                    <p:anim calcmode="lin" valueType="num">
                                      <p:cBhvr additive="base">
                                        <p:cTn dur="500"/>
                                        <p:tgtEl>
                                          <p:spTgt spid="357">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7">
                                            <p:txEl>
                                              <p:pRg end="2" st="2"/>
                                            </p:txEl>
                                          </p:spTgt>
                                        </p:tgtEl>
                                        <p:attrNameLst>
                                          <p:attrName>style.visibility</p:attrName>
                                        </p:attrNameLst>
                                      </p:cBhvr>
                                      <p:to>
                                        <p:strVal val="visible"/>
                                      </p:to>
                                    </p:set>
                                    <p:anim calcmode="lin" valueType="num">
                                      <p:cBhvr additive="base">
                                        <p:cTn dur="500"/>
                                        <p:tgtEl>
                                          <p:spTgt spid="357">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7">
                                            <p:txEl>
                                              <p:pRg end="3" st="3"/>
                                            </p:txEl>
                                          </p:spTgt>
                                        </p:tgtEl>
                                        <p:attrNameLst>
                                          <p:attrName>style.visibility</p:attrName>
                                        </p:attrNameLst>
                                      </p:cBhvr>
                                      <p:to>
                                        <p:strVal val="visible"/>
                                      </p:to>
                                    </p:set>
                                    <p:anim calcmode="lin" valueType="num">
                                      <p:cBhvr additive="base">
                                        <p:cTn dur="500"/>
                                        <p:tgtEl>
                                          <p:spTgt spid="357">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7">
                                            <p:txEl>
                                              <p:pRg end="4" st="4"/>
                                            </p:txEl>
                                          </p:spTgt>
                                        </p:tgtEl>
                                        <p:attrNameLst>
                                          <p:attrName>style.visibility</p:attrName>
                                        </p:attrNameLst>
                                      </p:cBhvr>
                                      <p:to>
                                        <p:strVal val="visible"/>
                                      </p:to>
                                    </p:set>
                                    <p:anim calcmode="lin" valueType="num">
                                      <p:cBhvr additive="base">
                                        <p:cTn dur="500"/>
                                        <p:tgtEl>
                                          <p:spTgt spid="357">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7">
                                            <p:txEl>
                                              <p:pRg end="5" st="5"/>
                                            </p:txEl>
                                          </p:spTgt>
                                        </p:tgtEl>
                                        <p:attrNameLst>
                                          <p:attrName>style.visibility</p:attrName>
                                        </p:attrNameLst>
                                      </p:cBhvr>
                                      <p:to>
                                        <p:strVal val="visible"/>
                                      </p:to>
                                    </p:set>
                                    <p:anim calcmode="lin" valueType="num">
                                      <p:cBhvr additive="base">
                                        <p:cTn dur="500"/>
                                        <p:tgtEl>
                                          <p:spTgt spid="357">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7">
                                            <p:txEl>
                                              <p:pRg end="6" st="6"/>
                                            </p:txEl>
                                          </p:spTgt>
                                        </p:tgtEl>
                                        <p:attrNameLst>
                                          <p:attrName>style.visibility</p:attrName>
                                        </p:attrNameLst>
                                      </p:cBhvr>
                                      <p:to>
                                        <p:strVal val="visible"/>
                                      </p:to>
                                    </p:set>
                                    <p:anim calcmode="lin" valueType="num">
                                      <p:cBhvr additive="base">
                                        <p:cTn dur="500"/>
                                        <p:tgtEl>
                                          <p:spTgt spid="357">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31"/>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200"/>
              <a:buNone/>
            </a:pPr>
            <a:r>
              <a:rPr lang="en-US" sz="3200">
                <a:solidFill>
                  <a:srgbClr val="FF0000"/>
                </a:solidFill>
              </a:rPr>
              <a:t>Contribution to the Growth of Green Marketing           </a:t>
            </a:r>
            <a:endParaRPr sz="3200">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363" name="Google Shape;363;p31"/>
          <p:cNvSpPr txBox="1"/>
          <p:nvPr>
            <p:ph idx="2" type="body"/>
          </p:nvPr>
        </p:nvSpPr>
        <p:spPr>
          <a:xfrm>
            <a:off x="357158" y="857238"/>
            <a:ext cx="5857916" cy="3857652"/>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5. Inviting suggestions from employees,          customers, for developing eco friendly      products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6. Encourage people to demand eco friendly     products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63">
                                            <p:txEl>
                                              <p:pRg end="0" st="0"/>
                                            </p:txEl>
                                          </p:spTgt>
                                        </p:tgtEl>
                                        <p:attrNameLst>
                                          <p:attrName>style.visibility</p:attrName>
                                        </p:attrNameLst>
                                      </p:cBhvr>
                                      <p:to>
                                        <p:strVal val="visible"/>
                                      </p:to>
                                    </p:set>
                                    <p:anim calcmode="lin" valueType="num">
                                      <p:cBhvr additive="base">
                                        <p:cTn dur="500"/>
                                        <p:tgtEl>
                                          <p:spTgt spid="363">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63">
                                            <p:txEl>
                                              <p:pRg end="1" st="1"/>
                                            </p:txEl>
                                          </p:spTgt>
                                        </p:tgtEl>
                                        <p:attrNameLst>
                                          <p:attrName>style.visibility</p:attrName>
                                        </p:attrNameLst>
                                      </p:cBhvr>
                                      <p:to>
                                        <p:strVal val="visible"/>
                                      </p:to>
                                    </p:set>
                                    <p:anim calcmode="lin" valueType="num">
                                      <p:cBhvr additive="base">
                                        <p:cTn dur="500"/>
                                        <p:tgtEl>
                                          <p:spTgt spid="363">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63">
                                            <p:txEl>
                                              <p:pRg end="2" st="2"/>
                                            </p:txEl>
                                          </p:spTgt>
                                        </p:tgtEl>
                                        <p:attrNameLst>
                                          <p:attrName>style.visibility</p:attrName>
                                        </p:attrNameLst>
                                      </p:cBhvr>
                                      <p:to>
                                        <p:strVal val="visible"/>
                                      </p:to>
                                    </p:set>
                                    <p:anim calcmode="lin" valueType="num">
                                      <p:cBhvr additive="base">
                                        <p:cTn dur="500"/>
                                        <p:tgtEl>
                                          <p:spTgt spid="363">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63">
                                            <p:txEl>
                                              <p:pRg end="3" st="3"/>
                                            </p:txEl>
                                          </p:spTgt>
                                        </p:tgtEl>
                                        <p:attrNameLst>
                                          <p:attrName>style.visibility</p:attrName>
                                        </p:attrNameLst>
                                      </p:cBhvr>
                                      <p:to>
                                        <p:strVal val="visible"/>
                                      </p:to>
                                    </p:set>
                                    <p:anim calcmode="lin" valueType="num">
                                      <p:cBhvr additive="base">
                                        <p:cTn dur="500"/>
                                        <p:tgtEl>
                                          <p:spTgt spid="363">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32"/>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200"/>
              <a:buNone/>
            </a:pPr>
            <a:r>
              <a:rPr lang="en-US" sz="3200">
                <a:solidFill>
                  <a:srgbClr val="FF0000"/>
                </a:solidFill>
              </a:rPr>
              <a:t>Challenges in selling Green Products            </a:t>
            </a:r>
            <a:endParaRPr sz="3200">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369" name="Google Shape;369;p32"/>
          <p:cNvSpPr txBox="1"/>
          <p:nvPr>
            <p:ph idx="2" type="body"/>
          </p:nvPr>
        </p:nvSpPr>
        <p:spPr>
          <a:xfrm>
            <a:off x="357158" y="857238"/>
            <a:ext cx="5857916" cy="3857652"/>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AutoNum type="arabicPeriod"/>
            </a:pPr>
            <a:r>
              <a:rPr b="1" lang="en-US" sz="2000">
                <a:solidFill>
                  <a:srgbClr val="7030A0"/>
                </a:solidFill>
              </a:rPr>
              <a:t>False safety claim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AutoNum type="arabicPeriod"/>
            </a:pPr>
            <a:r>
              <a:rPr b="1" lang="en-US" sz="2000">
                <a:solidFill>
                  <a:srgbClr val="7030A0"/>
                </a:solidFill>
              </a:rPr>
              <a:t>High price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AutoNum type="arabicPeriod"/>
            </a:pPr>
            <a:r>
              <a:rPr b="1" lang="en-US" sz="2000">
                <a:solidFill>
                  <a:srgbClr val="7030A0"/>
                </a:solidFill>
              </a:rPr>
              <a:t>Not available everywhere           </a:t>
            </a:r>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69">
                                            <p:txEl>
                                              <p:pRg end="0" st="0"/>
                                            </p:txEl>
                                          </p:spTgt>
                                        </p:tgtEl>
                                        <p:attrNameLst>
                                          <p:attrName>style.visibility</p:attrName>
                                        </p:attrNameLst>
                                      </p:cBhvr>
                                      <p:to>
                                        <p:strVal val="visible"/>
                                      </p:to>
                                    </p:set>
                                    <p:anim calcmode="lin" valueType="num">
                                      <p:cBhvr additive="base">
                                        <p:cTn dur="500"/>
                                        <p:tgtEl>
                                          <p:spTgt spid="369">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69">
                                            <p:txEl>
                                              <p:pRg end="1" st="1"/>
                                            </p:txEl>
                                          </p:spTgt>
                                        </p:tgtEl>
                                        <p:attrNameLst>
                                          <p:attrName>style.visibility</p:attrName>
                                        </p:attrNameLst>
                                      </p:cBhvr>
                                      <p:to>
                                        <p:strVal val="visible"/>
                                      </p:to>
                                    </p:set>
                                    <p:anim calcmode="lin" valueType="num">
                                      <p:cBhvr additive="base">
                                        <p:cTn dur="500"/>
                                        <p:tgtEl>
                                          <p:spTgt spid="369">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69">
                                            <p:txEl>
                                              <p:pRg end="2" st="2"/>
                                            </p:txEl>
                                          </p:spTgt>
                                        </p:tgtEl>
                                        <p:attrNameLst>
                                          <p:attrName>style.visibility</p:attrName>
                                        </p:attrNameLst>
                                      </p:cBhvr>
                                      <p:to>
                                        <p:strVal val="visible"/>
                                      </p:to>
                                    </p:set>
                                    <p:anim calcmode="lin" valueType="num">
                                      <p:cBhvr additive="base">
                                        <p:cTn dur="500"/>
                                        <p:tgtEl>
                                          <p:spTgt spid="369">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69">
                                            <p:txEl>
                                              <p:pRg end="3" st="3"/>
                                            </p:txEl>
                                          </p:spTgt>
                                        </p:tgtEl>
                                        <p:attrNameLst>
                                          <p:attrName>style.visibility</p:attrName>
                                        </p:attrNameLst>
                                      </p:cBhvr>
                                      <p:to>
                                        <p:strVal val="visible"/>
                                      </p:to>
                                    </p:set>
                                    <p:anim calcmode="lin" valueType="num">
                                      <p:cBhvr additive="base">
                                        <p:cTn dur="500"/>
                                        <p:tgtEl>
                                          <p:spTgt spid="369">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69">
                                            <p:txEl>
                                              <p:pRg end="4" st="4"/>
                                            </p:txEl>
                                          </p:spTgt>
                                        </p:tgtEl>
                                        <p:attrNameLst>
                                          <p:attrName>style.visibility</p:attrName>
                                        </p:attrNameLst>
                                      </p:cBhvr>
                                      <p:to>
                                        <p:strVal val="visible"/>
                                      </p:to>
                                    </p:set>
                                    <p:anim calcmode="lin" valueType="num">
                                      <p:cBhvr additive="base">
                                        <p:cTn dur="500"/>
                                        <p:tgtEl>
                                          <p:spTgt spid="369">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33"/>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200"/>
              <a:buNone/>
            </a:pPr>
            <a:r>
              <a:rPr lang="en-US" sz="3200">
                <a:solidFill>
                  <a:srgbClr val="FF0000"/>
                </a:solidFill>
              </a:rPr>
              <a:t>Importance of  Green Marketing             </a:t>
            </a:r>
            <a:endParaRPr sz="3200">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375" name="Google Shape;375;p33"/>
          <p:cNvSpPr txBox="1"/>
          <p:nvPr>
            <p:ph idx="2" type="body"/>
          </p:nvPr>
        </p:nvSpPr>
        <p:spPr>
          <a:xfrm>
            <a:off x="357158" y="857238"/>
            <a:ext cx="5857916" cy="3857652"/>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AutoNum type="arabicPeriod"/>
            </a:pPr>
            <a:r>
              <a:rPr b="1" lang="en-US" sz="2000">
                <a:solidFill>
                  <a:srgbClr val="7030A0"/>
                </a:solidFill>
              </a:rPr>
              <a:t>Protection of environment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AutoNum type="arabicPeriod"/>
            </a:pPr>
            <a:r>
              <a:rPr b="1" lang="en-US" sz="2000">
                <a:solidFill>
                  <a:srgbClr val="7030A0"/>
                </a:solidFill>
              </a:rPr>
              <a:t>Public Health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AutoNum type="arabicPeriod"/>
            </a:pPr>
            <a:r>
              <a:rPr b="1" lang="en-US" sz="2000">
                <a:solidFill>
                  <a:srgbClr val="7030A0"/>
                </a:solidFill>
              </a:rPr>
              <a:t>Corporate Image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AutoNum type="arabicPeriod"/>
            </a:pPr>
            <a:r>
              <a:rPr b="1" lang="en-US" sz="2000">
                <a:solidFill>
                  <a:srgbClr val="7030A0"/>
                </a:solidFill>
              </a:rPr>
              <a:t>Competitive advantages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75">
                                            <p:txEl>
                                              <p:pRg end="0" st="0"/>
                                            </p:txEl>
                                          </p:spTgt>
                                        </p:tgtEl>
                                        <p:attrNameLst>
                                          <p:attrName>style.visibility</p:attrName>
                                        </p:attrNameLst>
                                      </p:cBhvr>
                                      <p:to>
                                        <p:strVal val="visible"/>
                                      </p:to>
                                    </p:set>
                                    <p:anim calcmode="lin" valueType="num">
                                      <p:cBhvr additive="base">
                                        <p:cTn dur="500"/>
                                        <p:tgtEl>
                                          <p:spTgt spid="375">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75">
                                            <p:txEl>
                                              <p:pRg end="1" st="1"/>
                                            </p:txEl>
                                          </p:spTgt>
                                        </p:tgtEl>
                                        <p:attrNameLst>
                                          <p:attrName>style.visibility</p:attrName>
                                        </p:attrNameLst>
                                      </p:cBhvr>
                                      <p:to>
                                        <p:strVal val="visible"/>
                                      </p:to>
                                    </p:set>
                                    <p:anim calcmode="lin" valueType="num">
                                      <p:cBhvr additive="base">
                                        <p:cTn dur="500"/>
                                        <p:tgtEl>
                                          <p:spTgt spid="375">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75">
                                            <p:txEl>
                                              <p:pRg end="2" st="2"/>
                                            </p:txEl>
                                          </p:spTgt>
                                        </p:tgtEl>
                                        <p:attrNameLst>
                                          <p:attrName>style.visibility</p:attrName>
                                        </p:attrNameLst>
                                      </p:cBhvr>
                                      <p:to>
                                        <p:strVal val="visible"/>
                                      </p:to>
                                    </p:set>
                                    <p:anim calcmode="lin" valueType="num">
                                      <p:cBhvr additive="base">
                                        <p:cTn dur="500"/>
                                        <p:tgtEl>
                                          <p:spTgt spid="375">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75">
                                            <p:txEl>
                                              <p:pRg end="3" st="3"/>
                                            </p:txEl>
                                          </p:spTgt>
                                        </p:tgtEl>
                                        <p:attrNameLst>
                                          <p:attrName>style.visibility</p:attrName>
                                        </p:attrNameLst>
                                      </p:cBhvr>
                                      <p:to>
                                        <p:strVal val="visible"/>
                                      </p:to>
                                    </p:set>
                                    <p:anim calcmode="lin" valueType="num">
                                      <p:cBhvr additive="base">
                                        <p:cTn dur="500"/>
                                        <p:tgtEl>
                                          <p:spTgt spid="375">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75">
                                            <p:txEl>
                                              <p:pRg end="4" st="4"/>
                                            </p:txEl>
                                          </p:spTgt>
                                        </p:tgtEl>
                                        <p:attrNameLst>
                                          <p:attrName>style.visibility</p:attrName>
                                        </p:attrNameLst>
                                      </p:cBhvr>
                                      <p:to>
                                        <p:strVal val="visible"/>
                                      </p:to>
                                    </p:set>
                                    <p:anim calcmode="lin" valueType="num">
                                      <p:cBhvr additive="base">
                                        <p:cTn dur="500"/>
                                        <p:tgtEl>
                                          <p:spTgt spid="375">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75">
                                            <p:txEl>
                                              <p:pRg end="5" st="5"/>
                                            </p:txEl>
                                          </p:spTgt>
                                        </p:tgtEl>
                                        <p:attrNameLst>
                                          <p:attrName>style.visibility</p:attrName>
                                        </p:attrNameLst>
                                      </p:cBhvr>
                                      <p:to>
                                        <p:strVal val="visible"/>
                                      </p:to>
                                    </p:set>
                                    <p:anim calcmode="lin" valueType="num">
                                      <p:cBhvr additive="base">
                                        <p:cTn dur="500"/>
                                        <p:tgtEl>
                                          <p:spTgt spid="375">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75">
                                            <p:txEl>
                                              <p:pRg end="6" st="6"/>
                                            </p:txEl>
                                          </p:spTgt>
                                        </p:tgtEl>
                                        <p:attrNameLst>
                                          <p:attrName>style.visibility</p:attrName>
                                        </p:attrNameLst>
                                      </p:cBhvr>
                                      <p:to>
                                        <p:strVal val="visible"/>
                                      </p:to>
                                    </p:set>
                                    <p:anim calcmode="lin" valueType="num">
                                      <p:cBhvr additive="base">
                                        <p:cTn dur="500"/>
                                        <p:tgtEl>
                                          <p:spTgt spid="375">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75">
                                            <p:txEl>
                                              <p:pRg end="7" st="7"/>
                                            </p:txEl>
                                          </p:spTgt>
                                        </p:tgtEl>
                                        <p:attrNameLst>
                                          <p:attrName>style.visibility</p:attrName>
                                        </p:attrNameLst>
                                      </p:cBhvr>
                                      <p:to>
                                        <p:strVal val="visible"/>
                                      </p:to>
                                    </p:set>
                                    <p:anim calcmode="lin" valueType="num">
                                      <p:cBhvr additive="base">
                                        <p:cTn dur="500"/>
                                        <p:tgtEl>
                                          <p:spTgt spid="375">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34"/>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200"/>
              <a:buNone/>
            </a:pPr>
            <a:r>
              <a:rPr lang="en-US" sz="3200">
                <a:solidFill>
                  <a:srgbClr val="FF0000"/>
                </a:solidFill>
              </a:rPr>
              <a:t>Importance of  Green Marketing             </a:t>
            </a:r>
            <a:endParaRPr sz="3200">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381" name="Google Shape;381;p34"/>
          <p:cNvSpPr txBox="1"/>
          <p:nvPr>
            <p:ph idx="2" type="body"/>
          </p:nvPr>
        </p:nvSpPr>
        <p:spPr>
          <a:xfrm>
            <a:off x="357158" y="857238"/>
            <a:ext cx="5857916" cy="3857652"/>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5. Education of customers</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6. Responsible Corporate citizen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7. Influence consumer behaviour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1">
                                            <p:txEl>
                                              <p:pRg end="0" st="0"/>
                                            </p:txEl>
                                          </p:spTgt>
                                        </p:tgtEl>
                                        <p:attrNameLst>
                                          <p:attrName>style.visibility</p:attrName>
                                        </p:attrNameLst>
                                      </p:cBhvr>
                                      <p:to>
                                        <p:strVal val="visible"/>
                                      </p:to>
                                    </p:set>
                                    <p:anim calcmode="lin" valueType="num">
                                      <p:cBhvr additive="base">
                                        <p:cTn dur="500"/>
                                        <p:tgtEl>
                                          <p:spTgt spid="381">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1">
                                            <p:txEl>
                                              <p:pRg end="1" st="1"/>
                                            </p:txEl>
                                          </p:spTgt>
                                        </p:tgtEl>
                                        <p:attrNameLst>
                                          <p:attrName>style.visibility</p:attrName>
                                        </p:attrNameLst>
                                      </p:cBhvr>
                                      <p:to>
                                        <p:strVal val="visible"/>
                                      </p:to>
                                    </p:set>
                                    <p:anim calcmode="lin" valueType="num">
                                      <p:cBhvr additive="base">
                                        <p:cTn dur="500"/>
                                        <p:tgtEl>
                                          <p:spTgt spid="381">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1">
                                            <p:txEl>
                                              <p:pRg end="2" st="2"/>
                                            </p:txEl>
                                          </p:spTgt>
                                        </p:tgtEl>
                                        <p:attrNameLst>
                                          <p:attrName>style.visibility</p:attrName>
                                        </p:attrNameLst>
                                      </p:cBhvr>
                                      <p:to>
                                        <p:strVal val="visible"/>
                                      </p:to>
                                    </p:set>
                                    <p:anim calcmode="lin" valueType="num">
                                      <p:cBhvr additive="base">
                                        <p:cTn dur="500"/>
                                        <p:tgtEl>
                                          <p:spTgt spid="381">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1">
                                            <p:txEl>
                                              <p:pRg end="3" st="3"/>
                                            </p:txEl>
                                          </p:spTgt>
                                        </p:tgtEl>
                                        <p:attrNameLst>
                                          <p:attrName>style.visibility</p:attrName>
                                        </p:attrNameLst>
                                      </p:cBhvr>
                                      <p:to>
                                        <p:strVal val="visible"/>
                                      </p:to>
                                    </p:set>
                                    <p:anim calcmode="lin" valueType="num">
                                      <p:cBhvr additive="base">
                                        <p:cTn dur="500"/>
                                        <p:tgtEl>
                                          <p:spTgt spid="381">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1">
                                            <p:txEl>
                                              <p:pRg end="4" st="4"/>
                                            </p:txEl>
                                          </p:spTgt>
                                        </p:tgtEl>
                                        <p:attrNameLst>
                                          <p:attrName>style.visibility</p:attrName>
                                        </p:attrNameLst>
                                      </p:cBhvr>
                                      <p:to>
                                        <p:strVal val="visible"/>
                                      </p:to>
                                    </p:set>
                                    <p:anim calcmode="lin" valueType="num">
                                      <p:cBhvr additive="base">
                                        <p:cTn dur="500"/>
                                        <p:tgtEl>
                                          <p:spTgt spid="381">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1">
                                            <p:txEl>
                                              <p:pRg end="5" st="5"/>
                                            </p:txEl>
                                          </p:spTgt>
                                        </p:tgtEl>
                                        <p:attrNameLst>
                                          <p:attrName>style.visibility</p:attrName>
                                        </p:attrNameLst>
                                      </p:cBhvr>
                                      <p:to>
                                        <p:strVal val="visible"/>
                                      </p:to>
                                    </p:set>
                                    <p:anim calcmode="lin" valueType="num">
                                      <p:cBhvr additive="base">
                                        <p:cTn dur="500"/>
                                        <p:tgtEl>
                                          <p:spTgt spid="381">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35"/>
          <p:cNvSpPr txBox="1"/>
          <p:nvPr>
            <p:ph idx="1" type="body"/>
          </p:nvPr>
        </p:nvSpPr>
        <p:spPr>
          <a:xfrm>
            <a:off x="0" y="500048"/>
            <a:ext cx="9144000" cy="2643206"/>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200"/>
              <a:buNone/>
            </a:pPr>
            <a:r>
              <a:rPr b="1" lang="en-US" sz="3200">
                <a:solidFill>
                  <a:srgbClr val="FF0000"/>
                </a:solidFill>
              </a:rPr>
              <a:t>Case study on Orchid hotel              </a:t>
            </a:r>
            <a:endParaRPr b="1" sz="3200">
              <a:solidFill>
                <a:srgbClr val="FF0000"/>
              </a:solidFill>
            </a:endParaRPr>
          </a:p>
          <a:p>
            <a:pPr indent="0" lvl="0" marL="0" rtl="0" algn="ctr">
              <a:spcBef>
                <a:spcPts val="720"/>
              </a:spcBef>
              <a:spcAft>
                <a:spcPts val="0"/>
              </a:spcAft>
              <a:buClr>
                <a:srgbClr val="FF0000"/>
              </a:buClr>
              <a:buSzPts val="3600"/>
              <a:buNone/>
            </a:pPr>
            <a:r>
              <a:rPr b="1" lang="en-US">
                <a:solidFill>
                  <a:srgbClr val="FF0000"/>
                </a:solidFill>
              </a:rPr>
              <a:t>      </a:t>
            </a:r>
            <a:endParaRPr b="1">
              <a:solidFill>
                <a:srgbClr val="FF0000"/>
              </a:solidFill>
            </a:endParaRPr>
          </a:p>
        </p:txBody>
      </p:sp>
    </p:spTree>
  </p:cSld>
  <p:clrMapOvr>
    <a:masterClrMapping/>
  </p:clrMapOvr>
  <p:transition>
    <p:wheel spokes="8"/>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36"/>
          <p:cNvSpPr txBox="1"/>
          <p:nvPr>
            <p:ph idx="1" type="body"/>
          </p:nvPr>
        </p:nvSpPr>
        <p:spPr>
          <a:xfrm>
            <a:off x="142844" y="928676"/>
            <a:ext cx="4500594" cy="3286148"/>
          </a:xfrm>
          <a:prstGeom prst="rect">
            <a:avLst/>
          </a:prstGeom>
          <a:noFill/>
          <a:ln>
            <a:noFill/>
          </a:ln>
        </p:spPr>
        <p:txBody>
          <a:bodyPr anchorCtr="0" anchor="ctr" bIns="45700" lIns="91425" spcFirstLastPara="1" rIns="91425" wrap="square" tIns="45700">
            <a:noAutofit/>
          </a:bodyPr>
          <a:lstStyle/>
          <a:p>
            <a:pPr indent="0" lvl="0" marL="0" rtl="0" algn="l">
              <a:lnSpc>
                <a:spcPct val="150000"/>
              </a:lnSpc>
              <a:spcBef>
                <a:spcPts val="0"/>
              </a:spcBef>
              <a:spcAft>
                <a:spcPts val="0"/>
              </a:spcAft>
              <a:buClr>
                <a:srgbClr val="FF0000"/>
              </a:buClr>
              <a:buSzPts val="4400"/>
              <a:buNone/>
            </a:pPr>
            <a:r>
              <a:rPr lang="en-US" sz="4400">
                <a:solidFill>
                  <a:srgbClr val="FF0000"/>
                </a:solidFill>
              </a:rPr>
              <a:t>Digital   </a:t>
            </a:r>
            <a:endParaRPr sz="4400">
              <a:solidFill>
                <a:srgbClr val="FF0000"/>
              </a:solidFill>
            </a:endParaRPr>
          </a:p>
          <a:p>
            <a:pPr indent="0" lvl="0" marL="0" rtl="0" algn="l">
              <a:lnSpc>
                <a:spcPct val="150000"/>
              </a:lnSpc>
              <a:spcBef>
                <a:spcPts val="880"/>
              </a:spcBef>
              <a:spcAft>
                <a:spcPts val="0"/>
              </a:spcAft>
              <a:buClr>
                <a:srgbClr val="FF0000"/>
              </a:buClr>
              <a:buSzPts val="4400"/>
              <a:buNone/>
            </a:pPr>
            <a:r>
              <a:rPr lang="en-US" sz="4400">
                <a:solidFill>
                  <a:srgbClr val="FF0000"/>
                </a:solidFill>
              </a:rPr>
              <a:t>MARKETING</a:t>
            </a:r>
            <a:endParaRPr/>
          </a:p>
          <a:p>
            <a:pPr indent="0" lvl="0" marL="0" rtl="0" algn="l">
              <a:lnSpc>
                <a:spcPct val="150000"/>
              </a:lnSpc>
              <a:spcBef>
                <a:spcPts val="880"/>
              </a:spcBef>
              <a:spcAft>
                <a:spcPts val="0"/>
              </a:spcAft>
              <a:buClr>
                <a:srgbClr val="FF0000"/>
              </a:buClr>
              <a:buSzPts val="4400"/>
              <a:buNone/>
            </a:pPr>
            <a:r>
              <a:rPr lang="en-US" sz="4400">
                <a:solidFill>
                  <a:srgbClr val="FF0000"/>
                </a:solidFill>
              </a:rPr>
              <a:t>      </a:t>
            </a:r>
            <a:r>
              <a:rPr lang="en-US">
                <a:solidFill>
                  <a:srgbClr val="FF0000"/>
                </a:solidFill>
              </a:rPr>
              <a:t>  </a:t>
            </a:r>
            <a:endParaRPr>
              <a:solidFill>
                <a:srgbClr val="FF000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91">
                                            <p:txEl>
                                              <p:pRg end="0" st="0"/>
                                            </p:txEl>
                                          </p:spTgt>
                                        </p:tgtEl>
                                        <p:attrNameLst>
                                          <p:attrName>style.visibility</p:attrName>
                                        </p:attrNameLst>
                                      </p:cBhvr>
                                      <p:to>
                                        <p:strVal val="visible"/>
                                      </p:to>
                                    </p:set>
                                    <p:anim calcmode="lin" valueType="num">
                                      <p:cBhvr additive="base">
                                        <p:cTn dur="500"/>
                                        <p:tgtEl>
                                          <p:spTgt spid="391">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91">
                                            <p:txEl>
                                              <p:pRg end="1" st="1"/>
                                            </p:txEl>
                                          </p:spTgt>
                                        </p:tgtEl>
                                        <p:attrNameLst>
                                          <p:attrName>style.visibility</p:attrName>
                                        </p:attrNameLst>
                                      </p:cBhvr>
                                      <p:to>
                                        <p:strVal val="visible"/>
                                      </p:to>
                                    </p:set>
                                    <p:anim calcmode="lin" valueType="num">
                                      <p:cBhvr additive="base">
                                        <p:cTn dur="500"/>
                                        <p:tgtEl>
                                          <p:spTgt spid="391">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91">
                                            <p:txEl>
                                              <p:pRg end="2" st="2"/>
                                            </p:txEl>
                                          </p:spTgt>
                                        </p:tgtEl>
                                        <p:attrNameLst>
                                          <p:attrName>style.visibility</p:attrName>
                                        </p:attrNameLst>
                                      </p:cBhvr>
                                      <p:to>
                                        <p:strVal val="visible"/>
                                      </p:to>
                                    </p:set>
                                    <p:anim calcmode="lin" valueType="num">
                                      <p:cBhvr additive="base">
                                        <p:cTn dur="500"/>
                                        <p:tgtEl>
                                          <p:spTgt spid="391">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37"/>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Meaning of Digital Marketing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397" name="Google Shape;397;p37"/>
          <p:cNvSpPr txBox="1"/>
          <p:nvPr>
            <p:ph idx="2" type="body"/>
          </p:nvPr>
        </p:nvSpPr>
        <p:spPr>
          <a:xfrm>
            <a:off x="0" y="1500180"/>
            <a:ext cx="6286512" cy="3286148"/>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Font typeface="Noto Sans Symbols"/>
              <a:buChar char="✔"/>
            </a:pPr>
            <a:r>
              <a:rPr b="1" lang="en-US" sz="2000">
                <a:solidFill>
                  <a:srgbClr val="7030A0"/>
                </a:solidFill>
              </a:rPr>
              <a:t> Use of electronic device for marketing of        goods and services </a:t>
            </a:r>
            <a:endParaRPr/>
          </a:p>
          <a:p>
            <a:pPr indent="-330200" lvl="0" marL="457200" rtl="0" algn="l">
              <a:spcBef>
                <a:spcPts val="400"/>
              </a:spcBef>
              <a:spcAft>
                <a:spcPts val="0"/>
              </a:spcAft>
              <a:buClr>
                <a:srgbClr val="3F3F3F"/>
              </a:buClr>
              <a:buSzPts val="2000"/>
              <a:buFont typeface="Noto Sans Symbols"/>
              <a:buNone/>
            </a:pPr>
            <a:r>
              <a:t/>
            </a:r>
            <a:endParaRPr b="1" sz="2000">
              <a:solidFill>
                <a:srgbClr val="7030A0"/>
              </a:solidFill>
            </a:endParaRPr>
          </a:p>
          <a:p>
            <a:pPr indent="-457200" lvl="0" marL="457200" rtl="0" algn="l">
              <a:spcBef>
                <a:spcPts val="400"/>
              </a:spcBef>
              <a:spcAft>
                <a:spcPts val="0"/>
              </a:spcAft>
              <a:buClr>
                <a:srgbClr val="7030A0"/>
              </a:buClr>
              <a:buSzPts val="2000"/>
              <a:buFont typeface="Noto Sans Symbols"/>
              <a:buChar char="✔"/>
            </a:pPr>
            <a:r>
              <a:rPr b="1" lang="en-US" sz="2000">
                <a:solidFill>
                  <a:srgbClr val="7030A0"/>
                </a:solidFill>
              </a:rPr>
              <a:t>Use of computers, tablets, Smartphone etc. </a:t>
            </a:r>
            <a:endParaRPr b="1" sz="2000">
              <a:solidFill>
                <a:srgbClr val="7030A0"/>
              </a:solidFill>
            </a:endParaRPr>
          </a:p>
          <a:p>
            <a:pPr indent="-330200" lvl="0" marL="457200" rtl="0" algn="l">
              <a:spcBef>
                <a:spcPts val="400"/>
              </a:spcBef>
              <a:spcAft>
                <a:spcPts val="0"/>
              </a:spcAft>
              <a:buClr>
                <a:srgbClr val="3F3F3F"/>
              </a:buClr>
              <a:buSzPts val="2000"/>
              <a:buFont typeface="Noto Sans Symbols"/>
              <a:buNone/>
            </a:pPr>
            <a:r>
              <a:t/>
            </a:r>
            <a:endParaRPr b="1" sz="2000">
              <a:solidFill>
                <a:srgbClr val="7030A0"/>
              </a:solidFill>
            </a:endParaRPr>
          </a:p>
          <a:p>
            <a:pPr indent="-330200" lvl="0" marL="457200" rtl="0" algn="l">
              <a:spcBef>
                <a:spcPts val="400"/>
              </a:spcBef>
              <a:spcAft>
                <a:spcPts val="0"/>
              </a:spcAft>
              <a:buClr>
                <a:srgbClr val="3F3F3F"/>
              </a:buClr>
              <a:buSzPts val="2000"/>
              <a:buFont typeface="Noto Sans Symbols"/>
              <a:buNone/>
            </a:pPr>
            <a:r>
              <a:t/>
            </a:r>
            <a:endParaRPr b="1" sz="2000">
              <a:solidFill>
                <a:srgbClr val="7030A0"/>
              </a:solidFill>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254000" lvl="0" marL="342900" rtl="0" algn="l">
              <a:lnSpc>
                <a:spcPct val="150000"/>
              </a:lnSpc>
              <a:spcBef>
                <a:spcPts val="280"/>
              </a:spcBef>
              <a:spcAft>
                <a:spcPts val="0"/>
              </a:spcAft>
              <a:buClr>
                <a:srgbClr val="3F3F3F"/>
              </a:buClr>
              <a:buSzPts val="1400"/>
              <a:buNone/>
            </a:pPr>
            <a:r>
              <a:t/>
            </a:r>
            <a:endParaRPr>
              <a:solidFill>
                <a:srgbClr val="0070C0"/>
              </a:solidFill>
            </a:endParaRPr>
          </a:p>
          <a:p>
            <a:pPr indent="-342900" lvl="0" marL="342900" rtl="0" algn="l">
              <a:lnSpc>
                <a:spcPct val="150000"/>
              </a:lnSpc>
              <a:spcBef>
                <a:spcPts val="360"/>
              </a:spcBef>
              <a:spcAft>
                <a:spcPts val="0"/>
              </a:spcAft>
              <a:buClr>
                <a:srgbClr val="3F3F3F"/>
              </a:buClr>
              <a:buSzPts val="1800"/>
              <a:buNone/>
            </a:pPr>
            <a:r>
              <a:t/>
            </a:r>
            <a:endParaRPr sz="1800">
              <a:solidFill>
                <a:srgbClr val="00206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97">
                                            <p:txEl>
                                              <p:pRg end="0" st="0"/>
                                            </p:txEl>
                                          </p:spTgt>
                                        </p:tgtEl>
                                        <p:attrNameLst>
                                          <p:attrName>style.visibility</p:attrName>
                                        </p:attrNameLst>
                                      </p:cBhvr>
                                      <p:to>
                                        <p:strVal val="visible"/>
                                      </p:to>
                                    </p:set>
                                    <p:anim calcmode="lin" valueType="num">
                                      <p:cBhvr additive="base">
                                        <p:cTn dur="500"/>
                                        <p:tgtEl>
                                          <p:spTgt spid="397">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97">
                                            <p:txEl>
                                              <p:pRg end="1" st="1"/>
                                            </p:txEl>
                                          </p:spTgt>
                                        </p:tgtEl>
                                        <p:attrNameLst>
                                          <p:attrName>style.visibility</p:attrName>
                                        </p:attrNameLst>
                                      </p:cBhvr>
                                      <p:to>
                                        <p:strVal val="visible"/>
                                      </p:to>
                                    </p:set>
                                    <p:anim calcmode="lin" valueType="num">
                                      <p:cBhvr additive="base">
                                        <p:cTn dur="500"/>
                                        <p:tgtEl>
                                          <p:spTgt spid="397">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97">
                                            <p:txEl>
                                              <p:pRg end="2" st="2"/>
                                            </p:txEl>
                                          </p:spTgt>
                                        </p:tgtEl>
                                        <p:attrNameLst>
                                          <p:attrName>style.visibility</p:attrName>
                                        </p:attrNameLst>
                                      </p:cBhvr>
                                      <p:to>
                                        <p:strVal val="visible"/>
                                      </p:to>
                                    </p:set>
                                    <p:anim calcmode="lin" valueType="num">
                                      <p:cBhvr additive="base">
                                        <p:cTn dur="500"/>
                                        <p:tgtEl>
                                          <p:spTgt spid="397">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97">
                                            <p:txEl>
                                              <p:pRg end="3" st="3"/>
                                            </p:txEl>
                                          </p:spTgt>
                                        </p:tgtEl>
                                        <p:attrNameLst>
                                          <p:attrName>style.visibility</p:attrName>
                                        </p:attrNameLst>
                                      </p:cBhvr>
                                      <p:to>
                                        <p:strVal val="visible"/>
                                      </p:to>
                                    </p:set>
                                    <p:anim calcmode="lin" valueType="num">
                                      <p:cBhvr additive="base">
                                        <p:cTn dur="500"/>
                                        <p:tgtEl>
                                          <p:spTgt spid="397">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97">
                                            <p:txEl>
                                              <p:pRg end="4" st="4"/>
                                            </p:txEl>
                                          </p:spTgt>
                                        </p:tgtEl>
                                        <p:attrNameLst>
                                          <p:attrName>style.visibility</p:attrName>
                                        </p:attrNameLst>
                                      </p:cBhvr>
                                      <p:to>
                                        <p:strVal val="visible"/>
                                      </p:to>
                                    </p:set>
                                    <p:anim calcmode="lin" valueType="num">
                                      <p:cBhvr additive="base">
                                        <p:cTn dur="500"/>
                                        <p:tgtEl>
                                          <p:spTgt spid="397">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97">
                                            <p:txEl>
                                              <p:pRg end="5" st="5"/>
                                            </p:txEl>
                                          </p:spTgt>
                                        </p:tgtEl>
                                        <p:attrNameLst>
                                          <p:attrName>style.visibility</p:attrName>
                                        </p:attrNameLst>
                                      </p:cBhvr>
                                      <p:to>
                                        <p:strVal val="visible"/>
                                      </p:to>
                                    </p:set>
                                    <p:anim calcmode="lin" valueType="num">
                                      <p:cBhvr additive="base">
                                        <p:cTn dur="500"/>
                                        <p:tgtEl>
                                          <p:spTgt spid="397">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97">
                                            <p:txEl>
                                              <p:pRg end="6" st="6"/>
                                            </p:txEl>
                                          </p:spTgt>
                                        </p:tgtEl>
                                        <p:attrNameLst>
                                          <p:attrName>style.visibility</p:attrName>
                                        </p:attrNameLst>
                                      </p:cBhvr>
                                      <p:to>
                                        <p:strVal val="visible"/>
                                      </p:to>
                                    </p:set>
                                    <p:anim calcmode="lin" valueType="num">
                                      <p:cBhvr additive="base">
                                        <p:cTn dur="500"/>
                                        <p:tgtEl>
                                          <p:spTgt spid="397">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97">
                                            <p:txEl>
                                              <p:pRg end="7" st="7"/>
                                            </p:txEl>
                                          </p:spTgt>
                                        </p:tgtEl>
                                        <p:attrNameLst>
                                          <p:attrName>style.visibility</p:attrName>
                                        </p:attrNameLst>
                                      </p:cBhvr>
                                      <p:to>
                                        <p:strVal val="visible"/>
                                      </p:to>
                                    </p:set>
                                    <p:anim calcmode="lin" valueType="num">
                                      <p:cBhvr additive="base">
                                        <p:cTn dur="500"/>
                                        <p:tgtEl>
                                          <p:spTgt spid="397">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38"/>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200"/>
              <a:buNone/>
            </a:pPr>
            <a:r>
              <a:rPr lang="en-US" sz="3200">
                <a:solidFill>
                  <a:srgbClr val="FF0000"/>
                </a:solidFill>
              </a:rPr>
              <a:t>Form  of  Digital  Marketing             </a:t>
            </a:r>
            <a:endParaRPr sz="3200">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403" name="Google Shape;403;p38"/>
          <p:cNvSpPr txBox="1"/>
          <p:nvPr>
            <p:ph idx="2" type="body"/>
          </p:nvPr>
        </p:nvSpPr>
        <p:spPr>
          <a:xfrm>
            <a:off x="357158" y="857238"/>
            <a:ext cx="5857916" cy="3857652"/>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AutoNum type="arabicPeriod"/>
            </a:pPr>
            <a:r>
              <a:rPr b="1" lang="en-US" sz="2000">
                <a:solidFill>
                  <a:srgbClr val="7030A0"/>
                </a:solidFill>
              </a:rPr>
              <a:t>Internet Marketing </a:t>
            </a:r>
            <a:endParaRPr/>
          </a:p>
          <a:p>
            <a:pPr indent="-457200" lvl="0" marL="457200" rtl="0" algn="l">
              <a:spcBef>
                <a:spcPts val="360"/>
              </a:spcBef>
              <a:spcAft>
                <a:spcPts val="0"/>
              </a:spcAft>
              <a:buClr>
                <a:srgbClr val="7A090E"/>
              </a:buClr>
              <a:buSzPts val="1800"/>
              <a:buFont typeface="Noto Sans Symbols"/>
              <a:buChar char="⮚"/>
            </a:pPr>
            <a:r>
              <a:rPr b="1" lang="en-US" sz="1800">
                <a:solidFill>
                  <a:srgbClr val="7A090E"/>
                </a:solidFill>
              </a:rPr>
              <a:t>B2B </a:t>
            </a:r>
            <a:endParaRPr/>
          </a:p>
          <a:p>
            <a:pPr indent="-457200" lvl="0" marL="457200" rtl="0" algn="l">
              <a:spcBef>
                <a:spcPts val="360"/>
              </a:spcBef>
              <a:spcAft>
                <a:spcPts val="0"/>
              </a:spcAft>
              <a:buClr>
                <a:srgbClr val="7A090E"/>
              </a:buClr>
              <a:buSzPts val="1800"/>
              <a:buFont typeface="Noto Sans Symbols"/>
              <a:buChar char="⮚"/>
            </a:pPr>
            <a:r>
              <a:rPr b="1" lang="en-US" sz="1800">
                <a:solidFill>
                  <a:srgbClr val="7A090E"/>
                </a:solidFill>
              </a:rPr>
              <a:t>B2C</a:t>
            </a:r>
            <a:endParaRPr/>
          </a:p>
          <a:p>
            <a:pPr indent="-457200" lvl="0" marL="457200" rtl="0" algn="l">
              <a:spcBef>
                <a:spcPts val="360"/>
              </a:spcBef>
              <a:spcAft>
                <a:spcPts val="0"/>
              </a:spcAft>
              <a:buClr>
                <a:srgbClr val="7A090E"/>
              </a:buClr>
              <a:buSzPts val="1800"/>
              <a:buFont typeface="Noto Sans Symbols"/>
              <a:buChar char="⮚"/>
            </a:pPr>
            <a:r>
              <a:rPr b="1" lang="en-US" sz="1800">
                <a:solidFill>
                  <a:srgbClr val="7A090E"/>
                </a:solidFill>
              </a:rPr>
              <a:t>C2C </a:t>
            </a:r>
            <a:endParaRPr/>
          </a:p>
          <a:p>
            <a:pPr indent="-457200" lvl="0" marL="457200" rtl="0" algn="l">
              <a:spcBef>
                <a:spcPts val="360"/>
              </a:spcBef>
              <a:spcAft>
                <a:spcPts val="0"/>
              </a:spcAft>
              <a:buClr>
                <a:srgbClr val="3F3F3F"/>
              </a:buClr>
              <a:buSzPts val="1800"/>
              <a:buNone/>
            </a:pPr>
            <a:r>
              <a:t/>
            </a:r>
            <a:endParaRPr b="1" sz="1800">
              <a:solidFill>
                <a:srgbClr val="7A090E"/>
              </a:solidFill>
            </a:endParaRPr>
          </a:p>
          <a:p>
            <a:pPr indent="-457200" lvl="0" marL="457200" rtl="0" algn="l">
              <a:spcBef>
                <a:spcPts val="400"/>
              </a:spcBef>
              <a:spcAft>
                <a:spcPts val="0"/>
              </a:spcAft>
              <a:buClr>
                <a:srgbClr val="7030A0"/>
              </a:buClr>
              <a:buSzPts val="2000"/>
              <a:buNone/>
            </a:pPr>
            <a:r>
              <a:rPr b="1" lang="en-US" sz="2000">
                <a:solidFill>
                  <a:srgbClr val="7030A0"/>
                </a:solidFill>
              </a:rPr>
              <a:t>2. Social media Marketing </a:t>
            </a:r>
            <a:endParaRPr/>
          </a:p>
          <a:p>
            <a:pPr indent="-457200" lvl="0" marL="457200" rtl="0" algn="l">
              <a:spcBef>
                <a:spcPts val="360"/>
              </a:spcBef>
              <a:spcAft>
                <a:spcPts val="0"/>
              </a:spcAft>
              <a:buClr>
                <a:srgbClr val="7A090E"/>
              </a:buClr>
              <a:buSzPts val="1800"/>
              <a:buNone/>
            </a:pPr>
            <a:r>
              <a:rPr b="1" lang="en-US" sz="1800">
                <a:solidFill>
                  <a:srgbClr val="7A090E"/>
                </a:solidFill>
              </a:rPr>
              <a:t>Twitter, Facebook, Whatsapp</a:t>
            </a:r>
            <a:endParaRPr b="1" sz="1800">
              <a:solidFill>
                <a:srgbClr val="7A090E"/>
              </a:solidFill>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3F3F3F"/>
              </a:buClr>
              <a:buSzPts val="2000"/>
              <a:buNone/>
            </a:pPr>
            <a:r>
              <a:t/>
            </a:r>
            <a:endParaRPr b="1" sz="2000">
              <a:solidFill>
                <a:srgbClr val="7030A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3">
                                            <p:txEl>
                                              <p:pRg end="0" st="0"/>
                                            </p:txEl>
                                          </p:spTgt>
                                        </p:tgtEl>
                                        <p:attrNameLst>
                                          <p:attrName>style.visibility</p:attrName>
                                        </p:attrNameLst>
                                      </p:cBhvr>
                                      <p:to>
                                        <p:strVal val="visible"/>
                                      </p:to>
                                    </p:set>
                                    <p:anim calcmode="lin" valueType="num">
                                      <p:cBhvr additive="base">
                                        <p:cTn dur="500"/>
                                        <p:tgtEl>
                                          <p:spTgt spid="403">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3">
                                            <p:txEl>
                                              <p:pRg end="1" st="1"/>
                                            </p:txEl>
                                          </p:spTgt>
                                        </p:tgtEl>
                                        <p:attrNameLst>
                                          <p:attrName>style.visibility</p:attrName>
                                        </p:attrNameLst>
                                      </p:cBhvr>
                                      <p:to>
                                        <p:strVal val="visible"/>
                                      </p:to>
                                    </p:set>
                                    <p:anim calcmode="lin" valueType="num">
                                      <p:cBhvr additive="base">
                                        <p:cTn dur="500"/>
                                        <p:tgtEl>
                                          <p:spTgt spid="403">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3">
                                            <p:txEl>
                                              <p:pRg end="2" st="2"/>
                                            </p:txEl>
                                          </p:spTgt>
                                        </p:tgtEl>
                                        <p:attrNameLst>
                                          <p:attrName>style.visibility</p:attrName>
                                        </p:attrNameLst>
                                      </p:cBhvr>
                                      <p:to>
                                        <p:strVal val="visible"/>
                                      </p:to>
                                    </p:set>
                                    <p:anim calcmode="lin" valueType="num">
                                      <p:cBhvr additive="base">
                                        <p:cTn dur="500"/>
                                        <p:tgtEl>
                                          <p:spTgt spid="403">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3">
                                            <p:txEl>
                                              <p:pRg end="3" st="3"/>
                                            </p:txEl>
                                          </p:spTgt>
                                        </p:tgtEl>
                                        <p:attrNameLst>
                                          <p:attrName>style.visibility</p:attrName>
                                        </p:attrNameLst>
                                      </p:cBhvr>
                                      <p:to>
                                        <p:strVal val="visible"/>
                                      </p:to>
                                    </p:set>
                                    <p:anim calcmode="lin" valueType="num">
                                      <p:cBhvr additive="base">
                                        <p:cTn dur="500"/>
                                        <p:tgtEl>
                                          <p:spTgt spid="403">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3">
                                            <p:txEl>
                                              <p:pRg end="4" st="4"/>
                                            </p:txEl>
                                          </p:spTgt>
                                        </p:tgtEl>
                                        <p:attrNameLst>
                                          <p:attrName>style.visibility</p:attrName>
                                        </p:attrNameLst>
                                      </p:cBhvr>
                                      <p:to>
                                        <p:strVal val="visible"/>
                                      </p:to>
                                    </p:set>
                                    <p:anim calcmode="lin" valueType="num">
                                      <p:cBhvr additive="base">
                                        <p:cTn dur="500"/>
                                        <p:tgtEl>
                                          <p:spTgt spid="403">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3">
                                            <p:txEl>
                                              <p:pRg end="5" st="5"/>
                                            </p:txEl>
                                          </p:spTgt>
                                        </p:tgtEl>
                                        <p:attrNameLst>
                                          <p:attrName>style.visibility</p:attrName>
                                        </p:attrNameLst>
                                      </p:cBhvr>
                                      <p:to>
                                        <p:strVal val="visible"/>
                                      </p:to>
                                    </p:set>
                                    <p:anim calcmode="lin" valueType="num">
                                      <p:cBhvr additive="base">
                                        <p:cTn dur="500"/>
                                        <p:tgtEl>
                                          <p:spTgt spid="403">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3">
                                            <p:txEl>
                                              <p:pRg end="6" st="6"/>
                                            </p:txEl>
                                          </p:spTgt>
                                        </p:tgtEl>
                                        <p:attrNameLst>
                                          <p:attrName>style.visibility</p:attrName>
                                        </p:attrNameLst>
                                      </p:cBhvr>
                                      <p:to>
                                        <p:strVal val="visible"/>
                                      </p:to>
                                    </p:set>
                                    <p:anim calcmode="lin" valueType="num">
                                      <p:cBhvr additive="base">
                                        <p:cTn dur="500"/>
                                        <p:tgtEl>
                                          <p:spTgt spid="403">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3">
                                            <p:txEl>
                                              <p:pRg end="7" st="7"/>
                                            </p:txEl>
                                          </p:spTgt>
                                        </p:tgtEl>
                                        <p:attrNameLst>
                                          <p:attrName>style.visibility</p:attrName>
                                        </p:attrNameLst>
                                      </p:cBhvr>
                                      <p:to>
                                        <p:strVal val="visible"/>
                                      </p:to>
                                    </p:set>
                                    <p:anim calcmode="lin" valueType="num">
                                      <p:cBhvr additive="base">
                                        <p:cTn dur="500"/>
                                        <p:tgtEl>
                                          <p:spTgt spid="403">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3">
                                            <p:txEl>
                                              <p:pRg end="8" st="8"/>
                                            </p:txEl>
                                          </p:spTgt>
                                        </p:tgtEl>
                                        <p:attrNameLst>
                                          <p:attrName>style.visibility</p:attrName>
                                        </p:attrNameLst>
                                      </p:cBhvr>
                                      <p:to>
                                        <p:strVal val="visible"/>
                                      </p:to>
                                    </p:set>
                                    <p:anim calcmode="lin" valueType="num">
                                      <p:cBhvr additive="base">
                                        <p:cTn dur="500"/>
                                        <p:tgtEl>
                                          <p:spTgt spid="403">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39"/>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200"/>
              <a:buNone/>
            </a:pPr>
            <a:r>
              <a:rPr lang="en-US" sz="3200">
                <a:solidFill>
                  <a:srgbClr val="FF0000"/>
                </a:solidFill>
              </a:rPr>
              <a:t>Form  of  Digital  Marketing             </a:t>
            </a:r>
            <a:endParaRPr sz="3200">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409" name="Google Shape;409;p39"/>
          <p:cNvSpPr txBox="1"/>
          <p:nvPr>
            <p:ph idx="2" type="body"/>
          </p:nvPr>
        </p:nvSpPr>
        <p:spPr>
          <a:xfrm>
            <a:off x="357158" y="857238"/>
            <a:ext cx="5857916" cy="3857652"/>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3. Telemarketing – call centres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4. Mobile Marketing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 </a:t>
            </a:r>
            <a:endParaRPr/>
          </a:p>
          <a:p>
            <a:pPr indent="-342900" lvl="0" marL="457200" rtl="0" algn="l">
              <a:spcBef>
                <a:spcPts val="360"/>
              </a:spcBef>
              <a:spcAft>
                <a:spcPts val="0"/>
              </a:spcAft>
              <a:buClr>
                <a:srgbClr val="3F3F3F"/>
              </a:buClr>
              <a:buSzPts val="1800"/>
              <a:buFont typeface="Noto Sans Symbols"/>
              <a:buNone/>
            </a:pPr>
            <a:r>
              <a:t/>
            </a:r>
            <a:endParaRPr b="1" sz="1800">
              <a:solidFill>
                <a:srgbClr val="7A090E"/>
              </a:solidFill>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3F3F3F"/>
              </a:buClr>
              <a:buSzPts val="2000"/>
              <a:buNone/>
            </a:pPr>
            <a:r>
              <a:t/>
            </a:r>
            <a:endParaRPr b="1" sz="2000">
              <a:solidFill>
                <a:srgbClr val="7030A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9">
                                            <p:txEl>
                                              <p:pRg end="0" st="0"/>
                                            </p:txEl>
                                          </p:spTgt>
                                        </p:tgtEl>
                                        <p:attrNameLst>
                                          <p:attrName>style.visibility</p:attrName>
                                        </p:attrNameLst>
                                      </p:cBhvr>
                                      <p:to>
                                        <p:strVal val="visible"/>
                                      </p:to>
                                    </p:set>
                                    <p:anim calcmode="lin" valueType="num">
                                      <p:cBhvr additive="base">
                                        <p:cTn dur="500"/>
                                        <p:tgtEl>
                                          <p:spTgt spid="409">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9">
                                            <p:txEl>
                                              <p:pRg end="1" st="1"/>
                                            </p:txEl>
                                          </p:spTgt>
                                        </p:tgtEl>
                                        <p:attrNameLst>
                                          <p:attrName>style.visibility</p:attrName>
                                        </p:attrNameLst>
                                      </p:cBhvr>
                                      <p:to>
                                        <p:strVal val="visible"/>
                                      </p:to>
                                    </p:set>
                                    <p:anim calcmode="lin" valueType="num">
                                      <p:cBhvr additive="base">
                                        <p:cTn dur="500"/>
                                        <p:tgtEl>
                                          <p:spTgt spid="409">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9">
                                            <p:txEl>
                                              <p:pRg end="2" st="2"/>
                                            </p:txEl>
                                          </p:spTgt>
                                        </p:tgtEl>
                                        <p:attrNameLst>
                                          <p:attrName>style.visibility</p:attrName>
                                        </p:attrNameLst>
                                      </p:cBhvr>
                                      <p:to>
                                        <p:strVal val="visible"/>
                                      </p:to>
                                    </p:set>
                                    <p:anim calcmode="lin" valueType="num">
                                      <p:cBhvr additive="base">
                                        <p:cTn dur="500"/>
                                        <p:tgtEl>
                                          <p:spTgt spid="409">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9">
                                            <p:txEl>
                                              <p:pRg end="3" st="3"/>
                                            </p:txEl>
                                          </p:spTgt>
                                        </p:tgtEl>
                                        <p:attrNameLst>
                                          <p:attrName>style.visibility</p:attrName>
                                        </p:attrNameLst>
                                      </p:cBhvr>
                                      <p:to>
                                        <p:strVal val="visible"/>
                                      </p:to>
                                    </p:set>
                                    <p:anim calcmode="lin" valueType="num">
                                      <p:cBhvr additive="base">
                                        <p:cTn dur="500"/>
                                        <p:tgtEl>
                                          <p:spTgt spid="409">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9">
                                            <p:txEl>
                                              <p:pRg end="4" st="4"/>
                                            </p:txEl>
                                          </p:spTgt>
                                        </p:tgtEl>
                                        <p:attrNameLst>
                                          <p:attrName>style.visibility</p:attrName>
                                        </p:attrNameLst>
                                      </p:cBhvr>
                                      <p:to>
                                        <p:strVal val="visible"/>
                                      </p:to>
                                    </p:set>
                                    <p:anim calcmode="lin" valueType="num">
                                      <p:cBhvr additive="base">
                                        <p:cTn dur="500"/>
                                        <p:tgtEl>
                                          <p:spTgt spid="409">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9">
                                            <p:txEl>
                                              <p:pRg end="5" st="5"/>
                                            </p:txEl>
                                          </p:spTgt>
                                        </p:tgtEl>
                                        <p:attrNameLst>
                                          <p:attrName>style.visibility</p:attrName>
                                        </p:attrNameLst>
                                      </p:cBhvr>
                                      <p:to>
                                        <p:strVal val="visible"/>
                                      </p:to>
                                    </p:set>
                                    <p:anim calcmode="lin" valueType="num">
                                      <p:cBhvr additive="base">
                                        <p:cTn dur="500"/>
                                        <p:tgtEl>
                                          <p:spTgt spid="409">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9">
                                            <p:txEl>
                                              <p:pRg end="6" st="6"/>
                                            </p:txEl>
                                          </p:spTgt>
                                        </p:tgtEl>
                                        <p:attrNameLst>
                                          <p:attrName>style.visibility</p:attrName>
                                        </p:attrNameLst>
                                      </p:cBhvr>
                                      <p:to>
                                        <p:strVal val="visible"/>
                                      </p:to>
                                    </p:set>
                                    <p:anim calcmode="lin" valueType="num">
                                      <p:cBhvr additive="base">
                                        <p:cTn dur="500"/>
                                        <p:tgtEl>
                                          <p:spTgt spid="409">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9">
                                            <p:txEl>
                                              <p:pRg end="7" st="7"/>
                                            </p:txEl>
                                          </p:spTgt>
                                        </p:tgtEl>
                                        <p:attrNameLst>
                                          <p:attrName>style.visibility</p:attrName>
                                        </p:attrNameLst>
                                      </p:cBhvr>
                                      <p:to>
                                        <p:strVal val="visible"/>
                                      </p:to>
                                    </p:set>
                                    <p:anim calcmode="lin" valueType="num">
                                      <p:cBhvr additive="base">
                                        <p:cTn dur="500"/>
                                        <p:tgtEl>
                                          <p:spTgt spid="409">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4"/>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Role of Consumer Organisation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195" name="Google Shape;195;p4"/>
          <p:cNvSpPr txBox="1"/>
          <p:nvPr>
            <p:ph idx="2" type="body"/>
          </p:nvPr>
        </p:nvSpPr>
        <p:spPr>
          <a:xfrm>
            <a:off x="357158" y="1500180"/>
            <a:ext cx="5000660" cy="3286148"/>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1. Creating Consumer Awareness</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2. Assistance in legal cases</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3. Recommendation to government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4. Education of consumers  </a:t>
            </a:r>
            <a:endParaRPr b="1" sz="1600">
              <a:solidFill>
                <a:srgbClr val="7A090E"/>
              </a:solidFill>
            </a:endParaRPr>
          </a:p>
          <a:p>
            <a:pPr indent="-254000" lvl="0" marL="342900" rtl="0" algn="l">
              <a:lnSpc>
                <a:spcPct val="150000"/>
              </a:lnSpc>
              <a:spcBef>
                <a:spcPts val="280"/>
              </a:spcBef>
              <a:spcAft>
                <a:spcPts val="0"/>
              </a:spcAft>
              <a:buClr>
                <a:srgbClr val="3F3F3F"/>
              </a:buClr>
              <a:buSzPts val="1400"/>
              <a:buNone/>
            </a:pPr>
            <a:r>
              <a:t/>
            </a:r>
            <a:endParaRPr>
              <a:solidFill>
                <a:srgbClr val="0070C0"/>
              </a:solidFill>
            </a:endParaRPr>
          </a:p>
          <a:p>
            <a:pPr indent="-254000" lvl="0" marL="342900" rtl="0" algn="l">
              <a:lnSpc>
                <a:spcPct val="150000"/>
              </a:lnSpc>
              <a:spcBef>
                <a:spcPts val="280"/>
              </a:spcBef>
              <a:spcAft>
                <a:spcPts val="0"/>
              </a:spcAft>
              <a:buClr>
                <a:srgbClr val="3F3F3F"/>
              </a:buClr>
              <a:buSzPts val="1400"/>
              <a:buNone/>
            </a:pPr>
            <a:r>
              <a:t/>
            </a:r>
            <a:endParaRPr>
              <a:solidFill>
                <a:srgbClr val="0070C0"/>
              </a:solidFill>
            </a:endParaRPr>
          </a:p>
          <a:p>
            <a:pPr indent="-228600" lvl="0" marL="342900" rtl="0" algn="l">
              <a:lnSpc>
                <a:spcPct val="150000"/>
              </a:lnSpc>
              <a:spcBef>
                <a:spcPts val="360"/>
              </a:spcBef>
              <a:spcAft>
                <a:spcPts val="0"/>
              </a:spcAft>
              <a:buClr>
                <a:srgbClr val="3F3F3F"/>
              </a:buClr>
              <a:buSzPts val="1800"/>
              <a:buFont typeface="Noto Sans Symbols"/>
              <a:buNone/>
            </a:pPr>
            <a:r>
              <a:t/>
            </a:r>
            <a:endParaRPr sz="1800">
              <a:solidFill>
                <a:srgbClr val="00206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5">
                                            <p:txEl>
                                              <p:pRg end="0" st="0"/>
                                            </p:txEl>
                                          </p:spTgt>
                                        </p:tgtEl>
                                        <p:attrNameLst>
                                          <p:attrName>style.visibility</p:attrName>
                                        </p:attrNameLst>
                                      </p:cBhvr>
                                      <p:to>
                                        <p:strVal val="visible"/>
                                      </p:to>
                                    </p:set>
                                    <p:anim calcmode="lin" valueType="num">
                                      <p:cBhvr additive="base">
                                        <p:cTn dur="500"/>
                                        <p:tgtEl>
                                          <p:spTgt spid="195">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5">
                                            <p:txEl>
                                              <p:pRg end="1" st="1"/>
                                            </p:txEl>
                                          </p:spTgt>
                                        </p:tgtEl>
                                        <p:attrNameLst>
                                          <p:attrName>style.visibility</p:attrName>
                                        </p:attrNameLst>
                                      </p:cBhvr>
                                      <p:to>
                                        <p:strVal val="visible"/>
                                      </p:to>
                                    </p:set>
                                    <p:anim calcmode="lin" valueType="num">
                                      <p:cBhvr additive="base">
                                        <p:cTn dur="500"/>
                                        <p:tgtEl>
                                          <p:spTgt spid="195">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5">
                                            <p:txEl>
                                              <p:pRg end="2" st="2"/>
                                            </p:txEl>
                                          </p:spTgt>
                                        </p:tgtEl>
                                        <p:attrNameLst>
                                          <p:attrName>style.visibility</p:attrName>
                                        </p:attrNameLst>
                                      </p:cBhvr>
                                      <p:to>
                                        <p:strVal val="visible"/>
                                      </p:to>
                                    </p:set>
                                    <p:anim calcmode="lin" valueType="num">
                                      <p:cBhvr additive="base">
                                        <p:cTn dur="500"/>
                                        <p:tgtEl>
                                          <p:spTgt spid="195">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5">
                                            <p:txEl>
                                              <p:pRg end="3" st="3"/>
                                            </p:txEl>
                                          </p:spTgt>
                                        </p:tgtEl>
                                        <p:attrNameLst>
                                          <p:attrName>style.visibility</p:attrName>
                                        </p:attrNameLst>
                                      </p:cBhvr>
                                      <p:to>
                                        <p:strVal val="visible"/>
                                      </p:to>
                                    </p:set>
                                    <p:anim calcmode="lin" valueType="num">
                                      <p:cBhvr additive="base">
                                        <p:cTn dur="500"/>
                                        <p:tgtEl>
                                          <p:spTgt spid="195">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5">
                                            <p:txEl>
                                              <p:pRg end="4" st="4"/>
                                            </p:txEl>
                                          </p:spTgt>
                                        </p:tgtEl>
                                        <p:attrNameLst>
                                          <p:attrName>style.visibility</p:attrName>
                                        </p:attrNameLst>
                                      </p:cBhvr>
                                      <p:to>
                                        <p:strVal val="visible"/>
                                      </p:to>
                                    </p:set>
                                    <p:anim calcmode="lin" valueType="num">
                                      <p:cBhvr additive="base">
                                        <p:cTn dur="500"/>
                                        <p:tgtEl>
                                          <p:spTgt spid="195">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5">
                                            <p:txEl>
                                              <p:pRg end="5" st="5"/>
                                            </p:txEl>
                                          </p:spTgt>
                                        </p:tgtEl>
                                        <p:attrNameLst>
                                          <p:attrName>style.visibility</p:attrName>
                                        </p:attrNameLst>
                                      </p:cBhvr>
                                      <p:to>
                                        <p:strVal val="visible"/>
                                      </p:to>
                                    </p:set>
                                    <p:anim calcmode="lin" valueType="num">
                                      <p:cBhvr additive="base">
                                        <p:cTn dur="500"/>
                                        <p:tgtEl>
                                          <p:spTgt spid="195">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5">
                                            <p:txEl>
                                              <p:pRg end="6" st="6"/>
                                            </p:txEl>
                                          </p:spTgt>
                                        </p:tgtEl>
                                        <p:attrNameLst>
                                          <p:attrName>style.visibility</p:attrName>
                                        </p:attrNameLst>
                                      </p:cBhvr>
                                      <p:to>
                                        <p:strVal val="visible"/>
                                      </p:to>
                                    </p:set>
                                    <p:anim calcmode="lin" valueType="num">
                                      <p:cBhvr additive="base">
                                        <p:cTn dur="500"/>
                                        <p:tgtEl>
                                          <p:spTgt spid="195">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5">
                                            <p:txEl>
                                              <p:pRg end="7" st="7"/>
                                            </p:txEl>
                                          </p:spTgt>
                                        </p:tgtEl>
                                        <p:attrNameLst>
                                          <p:attrName>style.visibility</p:attrName>
                                        </p:attrNameLst>
                                      </p:cBhvr>
                                      <p:to>
                                        <p:strVal val="visible"/>
                                      </p:to>
                                    </p:set>
                                    <p:anim calcmode="lin" valueType="num">
                                      <p:cBhvr additive="base">
                                        <p:cTn dur="500"/>
                                        <p:tgtEl>
                                          <p:spTgt spid="195">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5">
                                            <p:txEl>
                                              <p:pRg end="8" st="8"/>
                                            </p:txEl>
                                          </p:spTgt>
                                        </p:tgtEl>
                                        <p:attrNameLst>
                                          <p:attrName>style.visibility</p:attrName>
                                        </p:attrNameLst>
                                      </p:cBhvr>
                                      <p:to>
                                        <p:strVal val="visible"/>
                                      </p:to>
                                    </p:set>
                                    <p:anim calcmode="lin" valueType="num">
                                      <p:cBhvr additive="base">
                                        <p:cTn dur="500"/>
                                        <p:tgtEl>
                                          <p:spTgt spid="195">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5">
                                            <p:txEl>
                                              <p:pRg end="9" st="9"/>
                                            </p:txEl>
                                          </p:spTgt>
                                        </p:tgtEl>
                                        <p:attrNameLst>
                                          <p:attrName>style.visibility</p:attrName>
                                        </p:attrNameLst>
                                      </p:cBhvr>
                                      <p:to>
                                        <p:strVal val="visible"/>
                                      </p:to>
                                    </p:set>
                                    <p:anim calcmode="lin" valueType="num">
                                      <p:cBhvr additive="base">
                                        <p:cTn dur="500"/>
                                        <p:tgtEl>
                                          <p:spTgt spid="195">
                                            <p:txEl>
                                              <p:pRg end="9" st="9"/>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40"/>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200"/>
              <a:buNone/>
            </a:pPr>
            <a:r>
              <a:rPr lang="en-US" sz="3200">
                <a:solidFill>
                  <a:srgbClr val="FF0000"/>
                </a:solidFill>
              </a:rPr>
              <a:t>Trends in  Digital  Marketing             </a:t>
            </a:r>
            <a:endParaRPr sz="3200">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415" name="Google Shape;415;p40"/>
          <p:cNvSpPr txBox="1"/>
          <p:nvPr>
            <p:ph idx="2" type="body"/>
          </p:nvPr>
        </p:nvSpPr>
        <p:spPr>
          <a:xfrm>
            <a:off x="357158" y="2571750"/>
            <a:ext cx="5857916" cy="2143140"/>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AutoNum type="arabicPeriod"/>
            </a:pPr>
            <a:r>
              <a:rPr b="1" lang="en-US" sz="2000">
                <a:solidFill>
                  <a:srgbClr val="7030A0"/>
                </a:solidFill>
              </a:rPr>
              <a:t>Artificial Intelligence</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AutoNum type="arabicPeriod"/>
            </a:pPr>
            <a:r>
              <a:rPr b="1" lang="en-US" sz="2000">
                <a:solidFill>
                  <a:srgbClr val="7030A0"/>
                </a:solidFill>
              </a:rPr>
              <a:t>Growing importance of videos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AutoNum type="arabicPeriod"/>
            </a:pPr>
            <a:r>
              <a:rPr b="1" lang="en-US" sz="2000">
                <a:solidFill>
                  <a:srgbClr val="7030A0"/>
                </a:solidFill>
              </a:rPr>
              <a:t>Personal branding by celebrities on social media</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AutoNum type="arabicPeriod"/>
            </a:pPr>
            <a:r>
              <a:rPr b="1" lang="en-US" sz="2000">
                <a:solidFill>
                  <a:srgbClr val="7030A0"/>
                </a:solidFill>
              </a:rPr>
              <a:t>Story telling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 </a:t>
            </a:r>
            <a:endParaRPr/>
          </a:p>
          <a:p>
            <a:pPr indent="-342900" lvl="0" marL="457200" rtl="0" algn="l">
              <a:spcBef>
                <a:spcPts val="360"/>
              </a:spcBef>
              <a:spcAft>
                <a:spcPts val="0"/>
              </a:spcAft>
              <a:buClr>
                <a:srgbClr val="3F3F3F"/>
              </a:buClr>
              <a:buSzPts val="1800"/>
              <a:buFont typeface="Noto Sans Symbols"/>
              <a:buNone/>
            </a:pPr>
            <a:r>
              <a:t/>
            </a:r>
            <a:endParaRPr b="1" sz="1800">
              <a:solidFill>
                <a:srgbClr val="7A090E"/>
              </a:solidFill>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3F3F3F"/>
              </a:buClr>
              <a:buSzPts val="2000"/>
              <a:buNone/>
            </a:pPr>
            <a:r>
              <a:t/>
            </a:r>
            <a:endParaRPr b="1" sz="2000">
              <a:solidFill>
                <a:srgbClr val="7030A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5">
                                            <p:txEl>
                                              <p:pRg end="0" st="0"/>
                                            </p:txEl>
                                          </p:spTgt>
                                        </p:tgtEl>
                                        <p:attrNameLst>
                                          <p:attrName>style.visibility</p:attrName>
                                        </p:attrNameLst>
                                      </p:cBhvr>
                                      <p:to>
                                        <p:strVal val="visible"/>
                                      </p:to>
                                    </p:set>
                                    <p:anim calcmode="lin" valueType="num">
                                      <p:cBhvr additive="base">
                                        <p:cTn dur="500"/>
                                        <p:tgtEl>
                                          <p:spTgt spid="415">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5">
                                            <p:txEl>
                                              <p:pRg end="1" st="1"/>
                                            </p:txEl>
                                          </p:spTgt>
                                        </p:tgtEl>
                                        <p:attrNameLst>
                                          <p:attrName>style.visibility</p:attrName>
                                        </p:attrNameLst>
                                      </p:cBhvr>
                                      <p:to>
                                        <p:strVal val="visible"/>
                                      </p:to>
                                    </p:set>
                                    <p:anim calcmode="lin" valueType="num">
                                      <p:cBhvr additive="base">
                                        <p:cTn dur="500"/>
                                        <p:tgtEl>
                                          <p:spTgt spid="415">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5">
                                            <p:txEl>
                                              <p:pRg end="2" st="2"/>
                                            </p:txEl>
                                          </p:spTgt>
                                        </p:tgtEl>
                                        <p:attrNameLst>
                                          <p:attrName>style.visibility</p:attrName>
                                        </p:attrNameLst>
                                      </p:cBhvr>
                                      <p:to>
                                        <p:strVal val="visible"/>
                                      </p:to>
                                    </p:set>
                                    <p:anim calcmode="lin" valueType="num">
                                      <p:cBhvr additive="base">
                                        <p:cTn dur="500"/>
                                        <p:tgtEl>
                                          <p:spTgt spid="415">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5">
                                            <p:txEl>
                                              <p:pRg end="3" st="3"/>
                                            </p:txEl>
                                          </p:spTgt>
                                        </p:tgtEl>
                                        <p:attrNameLst>
                                          <p:attrName>style.visibility</p:attrName>
                                        </p:attrNameLst>
                                      </p:cBhvr>
                                      <p:to>
                                        <p:strVal val="visible"/>
                                      </p:to>
                                    </p:set>
                                    <p:anim calcmode="lin" valueType="num">
                                      <p:cBhvr additive="base">
                                        <p:cTn dur="500"/>
                                        <p:tgtEl>
                                          <p:spTgt spid="415">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5">
                                            <p:txEl>
                                              <p:pRg end="4" st="4"/>
                                            </p:txEl>
                                          </p:spTgt>
                                        </p:tgtEl>
                                        <p:attrNameLst>
                                          <p:attrName>style.visibility</p:attrName>
                                        </p:attrNameLst>
                                      </p:cBhvr>
                                      <p:to>
                                        <p:strVal val="visible"/>
                                      </p:to>
                                    </p:set>
                                    <p:anim calcmode="lin" valueType="num">
                                      <p:cBhvr additive="base">
                                        <p:cTn dur="500"/>
                                        <p:tgtEl>
                                          <p:spTgt spid="415">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5">
                                            <p:txEl>
                                              <p:pRg end="5" st="5"/>
                                            </p:txEl>
                                          </p:spTgt>
                                        </p:tgtEl>
                                        <p:attrNameLst>
                                          <p:attrName>style.visibility</p:attrName>
                                        </p:attrNameLst>
                                      </p:cBhvr>
                                      <p:to>
                                        <p:strVal val="visible"/>
                                      </p:to>
                                    </p:set>
                                    <p:anim calcmode="lin" valueType="num">
                                      <p:cBhvr additive="base">
                                        <p:cTn dur="500"/>
                                        <p:tgtEl>
                                          <p:spTgt spid="415">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5">
                                            <p:txEl>
                                              <p:pRg end="6" st="6"/>
                                            </p:txEl>
                                          </p:spTgt>
                                        </p:tgtEl>
                                        <p:attrNameLst>
                                          <p:attrName>style.visibility</p:attrName>
                                        </p:attrNameLst>
                                      </p:cBhvr>
                                      <p:to>
                                        <p:strVal val="visible"/>
                                      </p:to>
                                    </p:set>
                                    <p:anim calcmode="lin" valueType="num">
                                      <p:cBhvr additive="base">
                                        <p:cTn dur="500"/>
                                        <p:tgtEl>
                                          <p:spTgt spid="415">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5">
                                            <p:txEl>
                                              <p:pRg end="7" st="7"/>
                                            </p:txEl>
                                          </p:spTgt>
                                        </p:tgtEl>
                                        <p:attrNameLst>
                                          <p:attrName>style.visibility</p:attrName>
                                        </p:attrNameLst>
                                      </p:cBhvr>
                                      <p:to>
                                        <p:strVal val="visible"/>
                                      </p:to>
                                    </p:set>
                                    <p:anim calcmode="lin" valueType="num">
                                      <p:cBhvr additive="base">
                                        <p:cTn dur="500"/>
                                        <p:tgtEl>
                                          <p:spTgt spid="415">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5">
                                            <p:txEl>
                                              <p:pRg end="8" st="8"/>
                                            </p:txEl>
                                          </p:spTgt>
                                        </p:tgtEl>
                                        <p:attrNameLst>
                                          <p:attrName>style.visibility</p:attrName>
                                        </p:attrNameLst>
                                      </p:cBhvr>
                                      <p:to>
                                        <p:strVal val="visible"/>
                                      </p:to>
                                    </p:set>
                                    <p:anim calcmode="lin" valueType="num">
                                      <p:cBhvr additive="base">
                                        <p:cTn dur="500"/>
                                        <p:tgtEl>
                                          <p:spTgt spid="415">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5">
                                            <p:txEl>
                                              <p:pRg end="9" st="9"/>
                                            </p:txEl>
                                          </p:spTgt>
                                        </p:tgtEl>
                                        <p:attrNameLst>
                                          <p:attrName>style.visibility</p:attrName>
                                        </p:attrNameLst>
                                      </p:cBhvr>
                                      <p:to>
                                        <p:strVal val="visible"/>
                                      </p:to>
                                    </p:set>
                                    <p:anim calcmode="lin" valueType="num">
                                      <p:cBhvr additive="base">
                                        <p:cTn dur="500"/>
                                        <p:tgtEl>
                                          <p:spTgt spid="415">
                                            <p:txEl>
                                              <p:pRg end="9" st="9"/>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5">
                                            <p:txEl>
                                              <p:pRg end="10" st="10"/>
                                            </p:txEl>
                                          </p:spTgt>
                                        </p:tgtEl>
                                        <p:attrNameLst>
                                          <p:attrName>style.visibility</p:attrName>
                                        </p:attrNameLst>
                                      </p:cBhvr>
                                      <p:to>
                                        <p:strVal val="visible"/>
                                      </p:to>
                                    </p:set>
                                    <p:anim calcmode="lin" valueType="num">
                                      <p:cBhvr additive="base">
                                        <p:cTn dur="500"/>
                                        <p:tgtEl>
                                          <p:spTgt spid="415">
                                            <p:txEl>
                                              <p:pRg end="10" st="1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5">
                                            <p:txEl>
                                              <p:pRg end="11" st="11"/>
                                            </p:txEl>
                                          </p:spTgt>
                                        </p:tgtEl>
                                        <p:attrNameLst>
                                          <p:attrName>style.visibility</p:attrName>
                                        </p:attrNameLst>
                                      </p:cBhvr>
                                      <p:to>
                                        <p:strVal val="visible"/>
                                      </p:to>
                                    </p:set>
                                    <p:anim calcmode="lin" valueType="num">
                                      <p:cBhvr additive="base">
                                        <p:cTn dur="500"/>
                                        <p:tgtEl>
                                          <p:spTgt spid="415">
                                            <p:txEl>
                                              <p:pRg end="11" st="1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5">
                                            <p:txEl>
                                              <p:pRg end="12" st="12"/>
                                            </p:txEl>
                                          </p:spTgt>
                                        </p:tgtEl>
                                        <p:attrNameLst>
                                          <p:attrName>style.visibility</p:attrName>
                                        </p:attrNameLst>
                                      </p:cBhvr>
                                      <p:to>
                                        <p:strVal val="visible"/>
                                      </p:to>
                                    </p:set>
                                    <p:anim calcmode="lin" valueType="num">
                                      <p:cBhvr additive="base">
                                        <p:cTn dur="500"/>
                                        <p:tgtEl>
                                          <p:spTgt spid="415">
                                            <p:txEl>
                                              <p:pRg end="12" st="12"/>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41"/>
          <p:cNvSpPr txBox="1"/>
          <p:nvPr/>
        </p:nvSpPr>
        <p:spPr>
          <a:xfrm>
            <a:off x="0" y="0"/>
            <a:ext cx="8975700" cy="50181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US" sz="2150">
                <a:solidFill>
                  <a:srgbClr val="3B3835"/>
                </a:solidFill>
                <a:highlight>
                  <a:schemeClr val="accent1"/>
                </a:highlight>
                <a:latin typeface="Roboto"/>
                <a:ea typeface="Roboto"/>
                <a:cs typeface="Roboto"/>
                <a:sym typeface="Roboto"/>
              </a:rPr>
              <a:t>Challenges faced by Marketing Manager in </a:t>
            </a:r>
            <a:r>
              <a:rPr lang="en-US" sz="2150">
                <a:solidFill>
                  <a:srgbClr val="3B3835"/>
                </a:solidFill>
                <a:highlight>
                  <a:schemeClr val="accent1"/>
                </a:highlight>
                <a:latin typeface="Roboto"/>
                <a:ea typeface="Roboto"/>
                <a:cs typeface="Roboto"/>
                <a:sym typeface="Roboto"/>
              </a:rPr>
              <a:t>21st century</a:t>
            </a:r>
            <a:endParaRPr sz="2150">
              <a:solidFill>
                <a:srgbClr val="3B3835"/>
              </a:solidFill>
              <a:highlight>
                <a:schemeClr val="accent1"/>
              </a:highlight>
              <a:latin typeface="Roboto"/>
              <a:ea typeface="Roboto"/>
              <a:cs typeface="Roboto"/>
              <a:sym typeface="Roboto"/>
            </a:endParaRPr>
          </a:p>
          <a:p>
            <a:pPr indent="0" lvl="0" marL="457200" rtl="0" algn="l">
              <a:spcBef>
                <a:spcPts val="0"/>
              </a:spcBef>
              <a:spcAft>
                <a:spcPts val="0"/>
              </a:spcAft>
              <a:buNone/>
            </a:pPr>
            <a:r>
              <a:t/>
            </a:r>
            <a:endParaRPr sz="2150">
              <a:solidFill>
                <a:srgbClr val="3B3835"/>
              </a:solidFill>
              <a:highlight>
                <a:schemeClr val="accent1"/>
              </a:highlight>
              <a:latin typeface="Roboto"/>
              <a:ea typeface="Roboto"/>
              <a:cs typeface="Roboto"/>
              <a:sym typeface="Roboto"/>
            </a:endParaRPr>
          </a:p>
          <a:p>
            <a:pPr indent="0" lvl="0" marL="457200" rtl="0" algn="l">
              <a:spcBef>
                <a:spcPts val="0"/>
              </a:spcBef>
              <a:spcAft>
                <a:spcPts val="0"/>
              </a:spcAft>
              <a:buNone/>
            </a:pPr>
            <a:r>
              <a:t/>
            </a:r>
            <a:endParaRPr sz="2150">
              <a:solidFill>
                <a:srgbClr val="3B3835"/>
              </a:solidFill>
              <a:highlight>
                <a:schemeClr val="accent1"/>
              </a:highlight>
              <a:latin typeface="Roboto"/>
              <a:ea typeface="Roboto"/>
              <a:cs typeface="Roboto"/>
              <a:sym typeface="Roboto"/>
            </a:endParaRPr>
          </a:p>
          <a:p>
            <a:pPr indent="-365125" lvl="0" marL="457200" rtl="0" algn="l">
              <a:spcBef>
                <a:spcPts val="0"/>
              </a:spcBef>
              <a:spcAft>
                <a:spcPts val="0"/>
              </a:spcAft>
              <a:buClr>
                <a:srgbClr val="3B3835"/>
              </a:buClr>
              <a:buSzPts val="2150"/>
              <a:buFont typeface="Roboto"/>
              <a:buChar char="●"/>
            </a:pPr>
            <a:r>
              <a:rPr lang="en-US" sz="2150">
                <a:solidFill>
                  <a:srgbClr val="3B3835"/>
                </a:solidFill>
                <a:highlight>
                  <a:schemeClr val="accent1"/>
                </a:highlight>
                <a:latin typeface="Roboto"/>
                <a:ea typeface="Roboto"/>
                <a:cs typeface="Roboto"/>
                <a:sym typeface="Roboto"/>
              </a:rPr>
              <a:t>New and faster technology, redefined values, and shifting customer demands are changing the way businesses operate in the twenty-first century. </a:t>
            </a:r>
            <a:endParaRPr sz="2150">
              <a:solidFill>
                <a:srgbClr val="3B3835"/>
              </a:solidFill>
              <a:highlight>
                <a:schemeClr val="accent1"/>
              </a:highlight>
              <a:latin typeface="Roboto"/>
              <a:ea typeface="Roboto"/>
              <a:cs typeface="Roboto"/>
              <a:sym typeface="Roboto"/>
            </a:endParaRPr>
          </a:p>
          <a:p>
            <a:pPr indent="-365125" lvl="0" marL="457200" rtl="0" algn="l">
              <a:spcBef>
                <a:spcPts val="0"/>
              </a:spcBef>
              <a:spcAft>
                <a:spcPts val="0"/>
              </a:spcAft>
              <a:buClr>
                <a:srgbClr val="3B3835"/>
              </a:buClr>
              <a:buSzPts val="2150"/>
              <a:buFont typeface="Roboto"/>
              <a:buChar char="●"/>
            </a:pPr>
            <a:r>
              <a:rPr lang="en-US" sz="2150">
                <a:solidFill>
                  <a:srgbClr val="3B3835"/>
                </a:solidFill>
                <a:highlight>
                  <a:schemeClr val="accent1"/>
                </a:highlight>
                <a:latin typeface="Roboto"/>
                <a:ea typeface="Roboto"/>
                <a:cs typeface="Roboto"/>
                <a:sym typeface="Roboto"/>
              </a:rPr>
              <a:t>The delivery of goods, services, and spare parts will be done by e-commerce organizations. </a:t>
            </a:r>
            <a:endParaRPr sz="2150">
              <a:solidFill>
                <a:srgbClr val="3B3835"/>
              </a:solidFill>
              <a:highlight>
                <a:schemeClr val="accent1"/>
              </a:highlight>
              <a:latin typeface="Roboto"/>
              <a:ea typeface="Roboto"/>
              <a:cs typeface="Roboto"/>
              <a:sym typeface="Roboto"/>
            </a:endParaRPr>
          </a:p>
          <a:p>
            <a:pPr indent="-365125" lvl="0" marL="457200" rtl="0" algn="l">
              <a:spcBef>
                <a:spcPts val="0"/>
              </a:spcBef>
              <a:spcAft>
                <a:spcPts val="0"/>
              </a:spcAft>
              <a:buClr>
                <a:srgbClr val="3B3835"/>
              </a:buClr>
              <a:buSzPts val="2150"/>
              <a:buFont typeface="Roboto"/>
              <a:buChar char="●"/>
            </a:pPr>
            <a:r>
              <a:rPr lang="en-US" sz="2150">
                <a:solidFill>
                  <a:srgbClr val="3B3835"/>
                </a:solidFill>
                <a:highlight>
                  <a:schemeClr val="accent1"/>
                </a:highlight>
                <a:latin typeface="Roboto"/>
                <a:ea typeface="Roboto"/>
                <a:cs typeface="Roboto"/>
                <a:sym typeface="Roboto"/>
              </a:rPr>
              <a:t>In the majority of developed countries, the population is aging. </a:t>
            </a:r>
            <a:endParaRPr sz="2150">
              <a:solidFill>
                <a:srgbClr val="3B3835"/>
              </a:solidFill>
              <a:highlight>
                <a:schemeClr val="accent1"/>
              </a:highlight>
              <a:latin typeface="Roboto"/>
              <a:ea typeface="Roboto"/>
              <a:cs typeface="Roboto"/>
              <a:sym typeface="Roboto"/>
            </a:endParaRPr>
          </a:p>
          <a:p>
            <a:pPr indent="-365125" lvl="0" marL="457200" rtl="0" algn="l">
              <a:spcBef>
                <a:spcPts val="0"/>
              </a:spcBef>
              <a:spcAft>
                <a:spcPts val="0"/>
              </a:spcAft>
              <a:buClr>
                <a:srgbClr val="3B3835"/>
              </a:buClr>
              <a:buSzPts val="2150"/>
              <a:buFont typeface="Roboto"/>
              <a:buChar char="●"/>
            </a:pPr>
            <a:r>
              <a:rPr lang="en-US" sz="2150">
                <a:solidFill>
                  <a:srgbClr val="3B3835"/>
                </a:solidFill>
                <a:highlight>
                  <a:schemeClr val="accent1"/>
                </a:highlight>
                <a:latin typeface="Roboto"/>
                <a:ea typeface="Roboto"/>
                <a:cs typeface="Roboto"/>
                <a:sym typeface="Roboto"/>
              </a:rPr>
              <a:t>Human resources is being transformed from a specialized, stand-alone function to a broad, corporate competency.</a:t>
            </a:r>
            <a:endParaRPr sz="2150">
              <a:solidFill>
                <a:srgbClr val="3B3835"/>
              </a:solidFill>
              <a:highlight>
                <a:schemeClr val="accent1"/>
              </a:highlight>
              <a:latin typeface="Roboto"/>
              <a:ea typeface="Roboto"/>
              <a:cs typeface="Roboto"/>
              <a:sym typeface="Roboto"/>
            </a:endParaRPr>
          </a:p>
          <a:p>
            <a:pPr indent="-365125" lvl="0" marL="457200" rtl="0" algn="l">
              <a:spcBef>
                <a:spcPts val="0"/>
              </a:spcBef>
              <a:spcAft>
                <a:spcPts val="0"/>
              </a:spcAft>
              <a:buClr>
                <a:srgbClr val="3B3835"/>
              </a:buClr>
              <a:buSzPts val="2150"/>
              <a:buFont typeface="Roboto"/>
              <a:buChar char="●"/>
            </a:pPr>
            <a:r>
              <a:rPr lang="en-US" sz="2150">
                <a:solidFill>
                  <a:srgbClr val="3B3835"/>
                </a:solidFill>
                <a:highlight>
                  <a:schemeClr val="accent1"/>
                </a:highlight>
                <a:latin typeface="Roboto"/>
                <a:ea typeface="Roboto"/>
                <a:cs typeface="Roboto"/>
                <a:sym typeface="Roboto"/>
              </a:rPr>
              <a:t>HR policies and program initiatives will have to be responsive to market conditions and global business structures. </a:t>
            </a:r>
            <a:endParaRPr sz="2150">
              <a:solidFill>
                <a:srgbClr val="3B3835"/>
              </a:solidFill>
              <a:highlight>
                <a:schemeClr val="accent1"/>
              </a:highlight>
              <a:latin typeface="Roboto"/>
              <a:ea typeface="Roboto"/>
              <a:cs typeface="Roboto"/>
              <a:sym typeface="Roboto"/>
            </a:endParaRPr>
          </a:p>
          <a:p>
            <a:pPr indent="-365125" lvl="0" marL="457200" rtl="0" algn="l">
              <a:spcBef>
                <a:spcPts val="0"/>
              </a:spcBef>
              <a:spcAft>
                <a:spcPts val="0"/>
              </a:spcAft>
              <a:buClr>
                <a:srgbClr val="3B3835"/>
              </a:buClr>
              <a:buSzPts val="2150"/>
              <a:buFont typeface="Roboto"/>
              <a:buChar char="●"/>
            </a:pPr>
            <a:r>
              <a:rPr lang="en-US" sz="2150">
                <a:solidFill>
                  <a:srgbClr val="3B3835"/>
                </a:solidFill>
                <a:highlight>
                  <a:schemeClr val="accent1"/>
                </a:highlight>
                <a:latin typeface="Roboto"/>
                <a:ea typeface="Roboto"/>
                <a:cs typeface="Roboto"/>
                <a:sym typeface="Roboto"/>
              </a:rPr>
              <a:t>Importance of Global Leadership in the </a:t>
            </a:r>
            <a:r>
              <a:rPr lang="en-US" sz="2150">
                <a:solidFill>
                  <a:srgbClr val="3B3835"/>
                </a:solidFill>
                <a:highlight>
                  <a:schemeClr val="accent1"/>
                </a:highlight>
                <a:latin typeface="Roboto"/>
                <a:ea typeface="Roboto"/>
                <a:cs typeface="Roboto"/>
                <a:sym typeface="Roboto"/>
              </a:rPr>
              <a:t>21st century </a:t>
            </a:r>
            <a:endParaRPr sz="2500">
              <a:highlight>
                <a:schemeClr val="accent1"/>
              </a:highlight>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gace924d538_0_4"/>
          <p:cNvSpPr txBox="1"/>
          <p:nvPr/>
        </p:nvSpPr>
        <p:spPr>
          <a:xfrm>
            <a:off x="0" y="0"/>
            <a:ext cx="9144000" cy="504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50">
                <a:solidFill>
                  <a:schemeClr val="accent3"/>
                </a:solidFill>
                <a:highlight>
                  <a:schemeClr val="accent1"/>
                </a:highlight>
                <a:latin typeface="Roboto"/>
                <a:ea typeface="Roboto"/>
                <a:cs typeface="Roboto"/>
                <a:sym typeface="Roboto"/>
              </a:rPr>
              <a:t>Impact of Globalization</a:t>
            </a:r>
            <a:r>
              <a:rPr lang="en-US" sz="2150">
                <a:solidFill>
                  <a:srgbClr val="3B3835"/>
                </a:solidFill>
                <a:highlight>
                  <a:schemeClr val="accent1"/>
                </a:highlight>
                <a:latin typeface="Roboto"/>
                <a:ea typeface="Roboto"/>
                <a:cs typeface="Roboto"/>
                <a:sym typeface="Roboto"/>
              </a:rPr>
              <a:t> - leads to strategic challenges of mixed cultures and languages in the business environment.</a:t>
            </a:r>
            <a:r>
              <a:rPr lang="en-US" sz="2450">
                <a:solidFill>
                  <a:srgbClr val="3B3835"/>
                </a:solidFill>
                <a:highlight>
                  <a:schemeClr val="accent1"/>
                </a:highlight>
                <a:latin typeface="Roboto"/>
                <a:ea typeface="Roboto"/>
                <a:cs typeface="Roboto"/>
                <a:sym typeface="Roboto"/>
              </a:rPr>
              <a:t> </a:t>
            </a:r>
            <a:endParaRPr sz="24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450">
                <a:solidFill>
                  <a:schemeClr val="accent3"/>
                </a:solidFill>
                <a:highlight>
                  <a:schemeClr val="accent1"/>
                </a:highlight>
                <a:latin typeface="Roboto"/>
                <a:ea typeface="Roboto"/>
                <a:cs typeface="Roboto"/>
                <a:sym typeface="Roboto"/>
              </a:rPr>
              <a:t>Managing Across Borders</a:t>
            </a:r>
            <a:r>
              <a:rPr lang="en-US" sz="2450">
                <a:solidFill>
                  <a:srgbClr val="3B3835"/>
                </a:solidFill>
                <a:highlight>
                  <a:schemeClr val="accent1"/>
                </a:highlight>
                <a:latin typeface="Roboto"/>
                <a:ea typeface="Roboto"/>
                <a:cs typeface="Roboto"/>
                <a:sym typeface="Roboto"/>
              </a:rPr>
              <a:t> – </a:t>
            </a:r>
            <a:r>
              <a:rPr lang="en-US" sz="2150">
                <a:solidFill>
                  <a:srgbClr val="3B3835"/>
                </a:solidFill>
                <a:highlight>
                  <a:schemeClr val="accent1"/>
                </a:highlight>
                <a:latin typeface="Roboto"/>
                <a:ea typeface="Roboto"/>
                <a:cs typeface="Roboto"/>
                <a:sym typeface="Roboto"/>
              </a:rPr>
              <a:t>the ability of an organisation to survive and succeed in the 21 st century transnational workforce and borderless business environment. Challenges in managing enterprise-wide production environments.</a:t>
            </a:r>
            <a:r>
              <a:rPr lang="en-US" sz="2450">
                <a:solidFill>
                  <a:srgbClr val="3B3835"/>
                </a:solidFill>
                <a:highlight>
                  <a:schemeClr val="accent1"/>
                </a:highlight>
                <a:latin typeface="Roboto"/>
                <a:ea typeface="Roboto"/>
                <a:cs typeface="Roboto"/>
                <a:sym typeface="Roboto"/>
              </a:rPr>
              <a:t> </a:t>
            </a:r>
            <a:endParaRPr sz="24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450">
                <a:solidFill>
                  <a:schemeClr val="accent3"/>
                </a:solidFill>
                <a:highlight>
                  <a:schemeClr val="accent1"/>
                </a:highlight>
                <a:latin typeface="Roboto"/>
                <a:ea typeface="Roboto"/>
                <a:cs typeface="Roboto"/>
                <a:sym typeface="Roboto"/>
              </a:rPr>
              <a:t>Revolution of Information Technology </a:t>
            </a:r>
            <a:r>
              <a:rPr lang="en-US" sz="2450">
                <a:solidFill>
                  <a:srgbClr val="3B3835"/>
                </a:solidFill>
                <a:highlight>
                  <a:schemeClr val="accent1"/>
                </a:highlight>
                <a:latin typeface="Roboto"/>
                <a:ea typeface="Roboto"/>
                <a:cs typeface="Roboto"/>
                <a:sym typeface="Roboto"/>
              </a:rPr>
              <a:t>– </a:t>
            </a:r>
            <a:r>
              <a:rPr lang="en-US" sz="2150">
                <a:solidFill>
                  <a:srgbClr val="3B3835"/>
                </a:solidFill>
                <a:highlight>
                  <a:schemeClr val="accent1"/>
                </a:highlight>
                <a:latin typeface="Roboto"/>
                <a:ea typeface="Roboto"/>
                <a:cs typeface="Roboto"/>
                <a:sym typeface="Roboto"/>
              </a:rPr>
              <a:t>supported by a new world infrastructure of data communications and telecommunications i.e. use of internet, wireless, e-commerce as part of management tools and easing of technology transfer. </a:t>
            </a:r>
            <a:endParaRPr sz="21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450">
                <a:solidFill>
                  <a:schemeClr val="accent3"/>
                </a:solidFill>
                <a:highlight>
                  <a:schemeClr val="accent1"/>
                </a:highlight>
                <a:latin typeface="Roboto"/>
                <a:ea typeface="Roboto"/>
                <a:cs typeface="Roboto"/>
                <a:sym typeface="Roboto"/>
              </a:rPr>
              <a:t>Secur</a:t>
            </a:r>
            <a:r>
              <a:rPr lang="en-US" sz="2450">
                <a:solidFill>
                  <a:schemeClr val="accent3"/>
                </a:solidFill>
                <a:highlight>
                  <a:schemeClr val="accent1"/>
                </a:highlight>
                <a:latin typeface="Roboto"/>
                <a:ea typeface="Roboto"/>
                <a:cs typeface="Roboto"/>
                <a:sym typeface="Roboto"/>
              </a:rPr>
              <a:t>ity </a:t>
            </a:r>
            <a:r>
              <a:rPr lang="en-US" sz="2450">
                <a:solidFill>
                  <a:schemeClr val="accent3"/>
                </a:solidFill>
                <a:highlight>
                  <a:schemeClr val="accent1"/>
                </a:highlight>
                <a:latin typeface="Roboto"/>
                <a:ea typeface="Roboto"/>
                <a:cs typeface="Roboto"/>
                <a:sym typeface="Roboto"/>
              </a:rPr>
              <a:t>Issues </a:t>
            </a:r>
            <a:r>
              <a:rPr lang="en-US" sz="2150">
                <a:solidFill>
                  <a:srgbClr val="3B3835"/>
                </a:solidFill>
                <a:highlight>
                  <a:schemeClr val="accent1"/>
                </a:highlight>
                <a:latin typeface="Roboto"/>
                <a:ea typeface="Roboto"/>
                <a:cs typeface="Roboto"/>
                <a:sym typeface="Roboto"/>
              </a:rPr>
              <a:t>with wide usage of internet platform in business transactions. </a:t>
            </a:r>
            <a:endParaRPr sz="21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450">
                <a:solidFill>
                  <a:schemeClr val="accent3"/>
                </a:solidFill>
                <a:highlight>
                  <a:schemeClr val="accent1"/>
                </a:highlight>
                <a:latin typeface="Roboto"/>
                <a:ea typeface="Roboto"/>
                <a:cs typeface="Roboto"/>
                <a:sym typeface="Roboto"/>
              </a:rPr>
              <a:t>Increasing demand for knowledge</a:t>
            </a:r>
            <a:r>
              <a:rPr lang="en-US" sz="2450">
                <a:solidFill>
                  <a:srgbClr val="3B3835"/>
                </a:solidFill>
                <a:highlight>
                  <a:schemeClr val="accent1"/>
                </a:highlight>
                <a:latin typeface="Roboto"/>
                <a:ea typeface="Roboto"/>
                <a:cs typeface="Roboto"/>
                <a:sym typeface="Roboto"/>
              </a:rPr>
              <a:t>-</a:t>
            </a:r>
            <a:r>
              <a:rPr lang="en-US" sz="2250">
                <a:solidFill>
                  <a:srgbClr val="3B3835"/>
                </a:solidFill>
                <a:highlight>
                  <a:schemeClr val="accent1"/>
                </a:highlight>
                <a:latin typeface="Roboto"/>
                <a:ea typeface="Roboto"/>
                <a:cs typeface="Roboto"/>
                <a:sym typeface="Roboto"/>
              </a:rPr>
              <a:t>worker in the knowledge driven organizations. </a:t>
            </a:r>
            <a:endParaRPr sz="2600">
              <a:highlight>
                <a:schemeClr val="accent1"/>
              </a:highlight>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gace924d538_0_12"/>
          <p:cNvSpPr txBox="1"/>
          <p:nvPr/>
        </p:nvSpPr>
        <p:spPr>
          <a:xfrm>
            <a:off x="0" y="0"/>
            <a:ext cx="9144000" cy="514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550">
                <a:solidFill>
                  <a:schemeClr val="accent3"/>
                </a:solidFill>
                <a:highlight>
                  <a:schemeClr val="accent1"/>
                </a:highlight>
                <a:latin typeface="Roboto"/>
                <a:ea typeface="Roboto"/>
                <a:cs typeface="Roboto"/>
                <a:sym typeface="Roboto"/>
              </a:rPr>
              <a:t>The Knowledge-Worker</a:t>
            </a:r>
            <a:r>
              <a:rPr lang="en-US" sz="2550">
                <a:solidFill>
                  <a:srgbClr val="3B3835"/>
                </a:solidFill>
                <a:highlight>
                  <a:schemeClr val="accent1"/>
                </a:highlight>
                <a:latin typeface="Roboto"/>
                <a:ea typeface="Roboto"/>
                <a:cs typeface="Roboto"/>
                <a:sym typeface="Roboto"/>
              </a:rPr>
              <a:t> “ These new industries differ from the traditional 'modern' industry in that they will employ predominantly knowledge workers rather than manual workers.” </a:t>
            </a:r>
            <a:endParaRPr sz="25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550">
                <a:solidFill>
                  <a:srgbClr val="3B3835"/>
                </a:solidFill>
                <a:highlight>
                  <a:schemeClr val="accent1"/>
                </a:highlight>
                <a:latin typeface="Roboto"/>
                <a:ea typeface="Roboto"/>
                <a:cs typeface="Roboto"/>
                <a:sym typeface="Roboto"/>
              </a:rPr>
              <a:t> Peter Drucker in The Age of Discontinuity (1969) </a:t>
            </a:r>
            <a:endParaRPr sz="25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150">
                <a:solidFill>
                  <a:srgbClr val="3B3835"/>
                </a:solidFill>
                <a:highlight>
                  <a:schemeClr val="accent1"/>
                </a:highlight>
                <a:latin typeface="Roboto"/>
                <a:ea typeface="Roboto"/>
                <a:cs typeface="Roboto"/>
                <a:sym typeface="Roboto"/>
              </a:rPr>
              <a:t>Peter Drucker predicted that the major changes in society would be brought about by information. He argues that knowledge has become the central, key resource that knows no geography. According to him, the largest working group will become what he calls knowledge workers. The defining characteristic of these knowledge workers is the level of their formal education. Thus education and development, and to some degree training, will be the central concern of a knowledge society.</a:t>
            </a:r>
            <a:endParaRPr sz="2500">
              <a:highlight>
                <a:schemeClr val="accent1"/>
              </a:highlight>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gace924d538_0_16"/>
          <p:cNvSpPr txBox="1"/>
          <p:nvPr/>
        </p:nvSpPr>
        <p:spPr>
          <a:xfrm>
            <a:off x="0" y="0"/>
            <a:ext cx="9058200" cy="502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150">
                <a:highlight>
                  <a:schemeClr val="accent1"/>
                </a:highlight>
                <a:latin typeface="Roboto"/>
                <a:ea typeface="Roboto"/>
                <a:cs typeface="Roboto"/>
                <a:sym typeface="Roboto"/>
              </a:rPr>
              <a:t>The Key to Organisation Survival &amp; Prospering in the 21 st Century </a:t>
            </a:r>
            <a:endParaRPr b="1" sz="2150">
              <a:highlight>
                <a:schemeClr val="accent1"/>
              </a:highlight>
              <a:latin typeface="Roboto"/>
              <a:ea typeface="Roboto"/>
              <a:cs typeface="Roboto"/>
              <a:sym typeface="Roboto"/>
            </a:endParaRPr>
          </a:p>
          <a:p>
            <a:pPr indent="0" lvl="0" marL="0" rtl="0" algn="l">
              <a:spcBef>
                <a:spcPts val="0"/>
              </a:spcBef>
              <a:spcAft>
                <a:spcPts val="0"/>
              </a:spcAft>
              <a:buNone/>
            </a:pPr>
            <a:r>
              <a:t/>
            </a:r>
            <a:endParaRPr b="1" sz="2150">
              <a:solidFill>
                <a:schemeClr val="accent3"/>
              </a:solidFill>
              <a:highlight>
                <a:schemeClr val="accent1"/>
              </a:highlight>
              <a:latin typeface="Roboto"/>
              <a:ea typeface="Roboto"/>
              <a:cs typeface="Roboto"/>
              <a:sym typeface="Roboto"/>
            </a:endParaRPr>
          </a:p>
          <a:p>
            <a:pPr indent="0" lvl="0" marL="0" rtl="0" algn="l">
              <a:spcBef>
                <a:spcPts val="0"/>
              </a:spcBef>
              <a:spcAft>
                <a:spcPts val="0"/>
              </a:spcAft>
              <a:buNone/>
            </a:pPr>
            <a:r>
              <a:rPr b="1" lang="en-US" sz="2150">
                <a:solidFill>
                  <a:schemeClr val="accent3"/>
                </a:solidFill>
                <a:highlight>
                  <a:schemeClr val="accent1"/>
                </a:highlight>
                <a:latin typeface="Roboto"/>
                <a:ea typeface="Roboto"/>
                <a:cs typeface="Roboto"/>
                <a:sym typeface="Roboto"/>
              </a:rPr>
              <a:t>Corporate Strategy</a:t>
            </a:r>
            <a:r>
              <a:rPr b="1" lang="en-US" sz="2150">
                <a:solidFill>
                  <a:srgbClr val="3B3835"/>
                </a:solidFill>
                <a:highlight>
                  <a:schemeClr val="accent1"/>
                </a:highlight>
                <a:latin typeface="Roboto"/>
                <a:ea typeface="Roboto"/>
                <a:cs typeface="Roboto"/>
                <a:sym typeface="Roboto"/>
              </a:rPr>
              <a:t> </a:t>
            </a:r>
            <a:r>
              <a:rPr lang="en-US" sz="2150">
                <a:solidFill>
                  <a:srgbClr val="3B3835"/>
                </a:solidFill>
                <a:highlight>
                  <a:schemeClr val="accent1"/>
                </a:highlight>
                <a:latin typeface="Roboto"/>
                <a:ea typeface="Roboto"/>
                <a:cs typeface="Roboto"/>
                <a:sym typeface="Roboto"/>
              </a:rPr>
              <a:t>- </a:t>
            </a:r>
            <a:r>
              <a:rPr lang="en-US" sz="1950">
                <a:solidFill>
                  <a:srgbClr val="3B3835"/>
                </a:solidFill>
                <a:highlight>
                  <a:schemeClr val="accent1"/>
                </a:highlight>
                <a:latin typeface="Roboto"/>
                <a:ea typeface="Roboto"/>
                <a:cs typeface="Roboto"/>
                <a:sym typeface="Roboto"/>
              </a:rPr>
              <a:t>Organizations must have a structure that help to unleash the power of their professionals and to capture the opportunities of today's economy. </a:t>
            </a:r>
            <a:endParaRPr sz="19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b="1" lang="en-US" sz="2150">
                <a:solidFill>
                  <a:schemeClr val="accent3"/>
                </a:solidFill>
                <a:highlight>
                  <a:schemeClr val="accent1"/>
                </a:highlight>
                <a:latin typeface="Roboto"/>
                <a:ea typeface="Roboto"/>
                <a:cs typeface="Roboto"/>
                <a:sym typeface="Roboto"/>
              </a:rPr>
              <a:t>Ethical Issues</a:t>
            </a:r>
            <a:r>
              <a:rPr lang="en-US" sz="2150">
                <a:solidFill>
                  <a:schemeClr val="accent3"/>
                </a:solidFill>
                <a:highlight>
                  <a:schemeClr val="accent1"/>
                </a:highlight>
                <a:latin typeface="Roboto"/>
                <a:ea typeface="Roboto"/>
                <a:cs typeface="Roboto"/>
                <a:sym typeface="Roboto"/>
              </a:rPr>
              <a:t> </a:t>
            </a:r>
            <a:r>
              <a:rPr lang="en-US" sz="2150">
                <a:solidFill>
                  <a:srgbClr val="3B3835"/>
                </a:solidFill>
                <a:highlight>
                  <a:schemeClr val="accent1"/>
                </a:highlight>
                <a:latin typeface="Roboto"/>
                <a:ea typeface="Roboto"/>
                <a:cs typeface="Roboto"/>
                <a:sym typeface="Roboto"/>
              </a:rPr>
              <a:t>– </a:t>
            </a:r>
            <a:r>
              <a:rPr lang="en-US" sz="1950">
                <a:solidFill>
                  <a:srgbClr val="3B3835"/>
                </a:solidFill>
                <a:highlight>
                  <a:schemeClr val="accent1"/>
                </a:highlight>
                <a:latin typeface="Roboto"/>
                <a:ea typeface="Roboto"/>
                <a:cs typeface="Roboto"/>
                <a:sym typeface="Roboto"/>
              </a:rPr>
              <a:t>Understanding the new ethical issues emerged from changes in the social and political landscape and from the development of new technologies. </a:t>
            </a:r>
            <a:endParaRPr sz="19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b="1" lang="en-US" sz="2150">
                <a:solidFill>
                  <a:schemeClr val="accent3"/>
                </a:solidFill>
                <a:highlight>
                  <a:schemeClr val="accent1"/>
                </a:highlight>
                <a:latin typeface="Roboto"/>
                <a:ea typeface="Roboto"/>
                <a:cs typeface="Roboto"/>
                <a:sym typeface="Roboto"/>
              </a:rPr>
              <a:t>Social Responsibility</a:t>
            </a:r>
            <a:r>
              <a:rPr lang="en-US" sz="2150">
                <a:solidFill>
                  <a:srgbClr val="3B3835"/>
                </a:solidFill>
                <a:highlight>
                  <a:schemeClr val="accent1"/>
                </a:highlight>
                <a:latin typeface="Roboto"/>
                <a:ea typeface="Roboto"/>
                <a:cs typeface="Roboto"/>
                <a:sym typeface="Roboto"/>
              </a:rPr>
              <a:t> – </a:t>
            </a:r>
            <a:r>
              <a:rPr lang="en-US" sz="1950">
                <a:solidFill>
                  <a:srgbClr val="3B3835"/>
                </a:solidFill>
                <a:highlight>
                  <a:schemeClr val="accent1"/>
                </a:highlight>
                <a:latin typeface="Roboto"/>
                <a:ea typeface="Roboto"/>
                <a:cs typeface="Roboto"/>
                <a:sym typeface="Roboto"/>
              </a:rPr>
              <a:t>The issues of privacy and confidentially, accessibility to technology issues, property right and ownership issues, freedom of speech…etc </a:t>
            </a:r>
            <a:endParaRPr sz="19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b="1" lang="en-US" sz="2150">
                <a:solidFill>
                  <a:schemeClr val="accent3"/>
                </a:solidFill>
                <a:highlight>
                  <a:schemeClr val="accent1"/>
                </a:highlight>
                <a:latin typeface="Roboto"/>
                <a:ea typeface="Roboto"/>
                <a:cs typeface="Roboto"/>
                <a:sym typeface="Roboto"/>
              </a:rPr>
              <a:t>Global Challenges</a:t>
            </a:r>
            <a:r>
              <a:rPr lang="en-US" sz="2150">
                <a:solidFill>
                  <a:srgbClr val="3B3835"/>
                </a:solidFill>
                <a:highlight>
                  <a:schemeClr val="accent1"/>
                </a:highlight>
                <a:latin typeface="Roboto"/>
                <a:ea typeface="Roboto"/>
                <a:cs typeface="Roboto"/>
                <a:sym typeface="Roboto"/>
              </a:rPr>
              <a:t> – </a:t>
            </a:r>
            <a:r>
              <a:rPr lang="en-US" sz="1950">
                <a:solidFill>
                  <a:srgbClr val="3B3835"/>
                </a:solidFill>
                <a:highlight>
                  <a:schemeClr val="accent1"/>
                </a:highlight>
                <a:latin typeface="Roboto"/>
                <a:ea typeface="Roboto"/>
                <a:cs typeface="Roboto"/>
                <a:sym typeface="Roboto"/>
              </a:rPr>
              <a:t>impact of globalisation and cross-border work culture. </a:t>
            </a:r>
            <a:endParaRPr sz="19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b="1" lang="en-US" sz="2150">
                <a:solidFill>
                  <a:schemeClr val="accent3"/>
                </a:solidFill>
                <a:highlight>
                  <a:schemeClr val="accent1"/>
                </a:highlight>
                <a:latin typeface="Roboto"/>
                <a:ea typeface="Roboto"/>
                <a:cs typeface="Roboto"/>
                <a:sym typeface="Roboto"/>
              </a:rPr>
              <a:t>Ecological Issues </a:t>
            </a:r>
            <a:r>
              <a:rPr lang="en-US" sz="2150">
                <a:solidFill>
                  <a:srgbClr val="3B3835"/>
                </a:solidFill>
                <a:highlight>
                  <a:schemeClr val="accent1"/>
                </a:highlight>
                <a:latin typeface="Roboto"/>
                <a:ea typeface="Roboto"/>
                <a:cs typeface="Roboto"/>
                <a:sym typeface="Roboto"/>
              </a:rPr>
              <a:t>– </a:t>
            </a:r>
            <a:r>
              <a:rPr lang="en-US" sz="1950">
                <a:solidFill>
                  <a:srgbClr val="3B3835"/>
                </a:solidFill>
                <a:highlight>
                  <a:schemeClr val="accent1"/>
                </a:highlight>
                <a:latin typeface="Roboto"/>
                <a:ea typeface="Roboto"/>
                <a:cs typeface="Roboto"/>
                <a:sym typeface="Roboto"/>
              </a:rPr>
              <a:t>Oil exploitation and land rights, food security, mining in Africa, climate vulnerability and ecotourism. </a:t>
            </a:r>
            <a:endParaRPr sz="19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b="1" lang="en-US" sz="2150">
                <a:solidFill>
                  <a:schemeClr val="accent3"/>
                </a:solidFill>
                <a:highlight>
                  <a:schemeClr val="accent1"/>
                </a:highlight>
                <a:latin typeface="Roboto"/>
                <a:ea typeface="Roboto"/>
                <a:cs typeface="Roboto"/>
                <a:sym typeface="Roboto"/>
              </a:rPr>
              <a:t>Workforce Diversity </a:t>
            </a:r>
            <a:r>
              <a:rPr lang="en-US" sz="2150">
                <a:solidFill>
                  <a:srgbClr val="3B3835"/>
                </a:solidFill>
                <a:highlight>
                  <a:schemeClr val="accent1"/>
                </a:highlight>
                <a:latin typeface="Roboto"/>
                <a:ea typeface="Roboto"/>
                <a:cs typeface="Roboto"/>
                <a:sym typeface="Roboto"/>
              </a:rPr>
              <a:t>- </a:t>
            </a:r>
            <a:r>
              <a:rPr lang="en-US" sz="1950">
                <a:solidFill>
                  <a:srgbClr val="3B3835"/>
                </a:solidFill>
                <a:highlight>
                  <a:schemeClr val="accent1"/>
                </a:highlight>
                <a:latin typeface="Roboto"/>
                <a:ea typeface="Roboto"/>
                <a:cs typeface="Roboto"/>
                <a:sym typeface="Roboto"/>
              </a:rPr>
              <a:t>Cultural Awareness/Acceptance (i.e. Ethnic Minorities, Multilingualism, Individual Differences) </a:t>
            </a:r>
            <a:endParaRPr sz="2500">
              <a:highlight>
                <a:schemeClr val="accent1"/>
              </a:highlight>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gace924d538_0_20"/>
          <p:cNvSpPr txBox="1"/>
          <p:nvPr/>
        </p:nvSpPr>
        <p:spPr>
          <a:xfrm>
            <a:off x="63600" y="0"/>
            <a:ext cx="9016800" cy="514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50">
                <a:solidFill>
                  <a:srgbClr val="3B3835"/>
                </a:solidFill>
                <a:highlight>
                  <a:schemeClr val="accent1"/>
                </a:highlight>
                <a:latin typeface="Roboto"/>
                <a:ea typeface="Roboto"/>
                <a:cs typeface="Roboto"/>
                <a:sym typeface="Roboto"/>
              </a:rPr>
              <a:t>Changes in Workplace Environment </a:t>
            </a:r>
            <a:endParaRPr b="1" sz="24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150">
                <a:solidFill>
                  <a:srgbClr val="3B3835"/>
                </a:solidFill>
                <a:highlight>
                  <a:schemeClr val="accent1"/>
                </a:highlight>
                <a:latin typeface="Roboto"/>
                <a:ea typeface="Roboto"/>
                <a:cs typeface="Roboto"/>
                <a:sym typeface="Roboto"/>
              </a:rPr>
              <a:t>Change from fixed contracts to more negotiated relationships </a:t>
            </a:r>
            <a:endParaRPr sz="21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t/>
            </a:r>
            <a:endParaRPr sz="21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150">
                <a:solidFill>
                  <a:srgbClr val="3B3835"/>
                </a:solidFill>
                <a:highlight>
                  <a:schemeClr val="accent1"/>
                </a:highlight>
                <a:latin typeface="Roboto"/>
                <a:ea typeface="Roboto"/>
                <a:cs typeface="Roboto"/>
                <a:sym typeface="Roboto"/>
              </a:rPr>
              <a:t>Large rise in part-time and temporary workers </a:t>
            </a:r>
            <a:endParaRPr sz="21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t/>
            </a:r>
            <a:endParaRPr sz="21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150">
                <a:solidFill>
                  <a:srgbClr val="3B3835"/>
                </a:solidFill>
                <a:highlight>
                  <a:schemeClr val="accent1"/>
                </a:highlight>
                <a:latin typeface="Roboto"/>
                <a:ea typeface="Roboto"/>
                <a:cs typeface="Roboto"/>
                <a:sym typeface="Roboto"/>
              </a:rPr>
              <a:t>Employees demand greater flexibility and work/life balance </a:t>
            </a:r>
            <a:endParaRPr sz="21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t/>
            </a:r>
            <a:endParaRPr sz="24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050">
                <a:solidFill>
                  <a:srgbClr val="3B3835"/>
                </a:solidFill>
                <a:highlight>
                  <a:schemeClr val="accent1"/>
                </a:highlight>
                <a:latin typeface="Roboto"/>
                <a:ea typeface="Roboto"/>
                <a:cs typeface="Roboto"/>
                <a:sym typeface="Roboto"/>
              </a:rPr>
              <a:t>Office structures are moving towards ‘club’ environments </a:t>
            </a:r>
            <a:endParaRPr sz="20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t/>
            </a:r>
            <a:endParaRPr sz="2050">
              <a:solidFill>
                <a:srgbClr val="3B3835"/>
              </a:solidFill>
              <a:highlight>
                <a:schemeClr val="accent1"/>
              </a:highlight>
              <a:latin typeface="Roboto"/>
              <a:ea typeface="Roboto"/>
              <a:cs typeface="Roboto"/>
              <a:sym typeface="Roboto"/>
            </a:endParaRPr>
          </a:p>
          <a:p>
            <a:pPr indent="-358775" lvl="0" marL="457200" rtl="0" algn="l">
              <a:spcBef>
                <a:spcPts val="0"/>
              </a:spcBef>
              <a:spcAft>
                <a:spcPts val="0"/>
              </a:spcAft>
              <a:buClr>
                <a:srgbClr val="3B3835"/>
              </a:buClr>
              <a:buSzPts val="2050"/>
              <a:buFont typeface="Roboto"/>
              <a:buChar char="●"/>
            </a:pPr>
            <a:r>
              <a:rPr lang="en-US" sz="2050">
                <a:solidFill>
                  <a:srgbClr val="3B3835"/>
                </a:solidFill>
                <a:highlight>
                  <a:schemeClr val="accent1"/>
                </a:highlight>
                <a:latin typeface="Roboto"/>
                <a:ea typeface="Roboto"/>
                <a:cs typeface="Roboto"/>
                <a:sym typeface="Roboto"/>
              </a:rPr>
              <a:t>Space for meeting, brainstorming, etc. </a:t>
            </a:r>
            <a:endParaRPr sz="2050">
              <a:solidFill>
                <a:srgbClr val="3B3835"/>
              </a:solidFill>
              <a:highlight>
                <a:schemeClr val="accent1"/>
              </a:highlight>
              <a:latin typeface="Roboto"/>
              <a:ea typeface="Roboto"/>
              <a:cs typeface="Roboto"/>
              <a:sym typeface="Roboto"/>
            </a:endParaRPr>
          </a:p>
          <a:p>
            <a:pPr indent="-358775" lvl="0" marL="457200" rtl="0" algn="l">
              <a:spcBef>
                <a:spcPts val="0"/>
              </a:spcBef>
              <a:spcAft>
                <a:spcPts val="0"/>
              </a:spcAft>
              <a:buClr>
                <a:srgbClr val="3B3835"/>
              </a:buClr>
              <a:buSzPts val="2050"/>
              <a:buFont typeface="Roboto"/>
              <a:buChar char="●"/>
            </a:pPr>
            <a:r>
              <a:rPr lang="en-US" sz="2050">
                <a:solidFill>
                  <a:srgbClr val="3B3835"/>
                </a:solidFill>
                <a:highlight>
                  <a:schemeClr val="accent1"/>
                </a:highlight>
                <a:latin typeface="Roboto"/>
                <a:ea typeface="Roboto"/>
                <a:cs typeface="Roboto"/>
                <a:sym typeface="Roboto"/>
              </a:rPr>
              <a:t>Leisure facilities, shops, eateries, dry-cleaning, crèche facilities (day care).</a:t>
            </a:r>
            <a:endParaRPr sz="2050">
              <a:solidFill>
                <a:srgbClr val="3B3835"/>
              </a:solidFill>
              <a:highlight>
                <a:schemeClr val="accent1"/>
              </a:highlight>
              <a:latin typeface="Roboto"/>
              <a:ea typeface="Roboto"/>
              <a:cs typeface="Roboto"/>
              <a:sym typeface="Roboto"/>
            </a:endParaRPr>
          </a:p>
          <a:p>
            <a:pPr indent="-358775" lvl="0" marL="457200" rtl="0" algn="l">
              <a:spcBef>
                <a:spcPts val="0"/>
              </a:spcBef>
              <a:spcAft>
                <a:spcPts val="0"/>
              </a:spcAft>
              <a:buClr>
                <a:srgbClr val="3B3835"/>
              </a:buClr>
              <a:buSzPts val="2050"/>
              <a:buFont typeface="Roboto"/>
              <a:buChar char="●"/>
            </a:pPr>
            <a:r>
              <a:rPr lang="en-US" sz="2050">
                <a:solidFill>
                  <a:srgbClr val="3B3835"/>
                </a:solidFill>
                <a:highlight>
                  <a:schemeClr val="accent1"/>
                </a:highlight>
                <a:latin typeface="Roboto"/>
                <a:ea typeface="Roboto"/>
                <a:cs typeface="Roboto"/>
                <a:sym typeface="Roboto"/>
              </a:rPr>
              <a:t>Change in Employment Status,  Male Female Total Full time Part time Self-employed </a:t>
            </a:r>
            <a:endParaRPr sz="2400">
              <a:highlight>
                <a:schemeClr val="accent1"/>
              </a:highlight>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gace924d538_0_24"/>
          <p:cNvSpPr txBox="1"/>
          <p:nvPr/>
        </p:nvSpPr>
        <p:spPr>
          <a:xfrm>
            <a:off x="0" y="0"/>
            <a:ext cx="9144000" cy="505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150">
                <a:solidFill>
                  <a:srgbClr val="3B3835"/>
                </a:solidFill>
                <a:highlight>
                  <a:schemeClr val="accent1"/>
                </a:highlight>
                <a:latin typeface="Roboto"/>
                <a:ea typeface="Roboto"/>
                <a:cs typeface="Roboto"/>
                <a:sym typeface="Roboto"/>
              </a:rPr>
              <a:t>ORGANISATION CHALLENGES IN MANAGING BUSINESS IN THE NEW MILLENNIA (21ST CENTURY)</a:t>
            </a:r>
            <a:r>
              <a:rPr lang="en-US" sz="1850">
                <a:solidFill>
                  <a:srgbClr val="3B3835"/>
                </a:solidFill>
                <a:highlight>
                  <a:schemeClr val="accent1"/>
                </a:highlight>
                <a:latin typeface="Roboto"/>
                <a:ea typeface="Roboto"/>
                <a:cs typeface="Roboto"/>
                <a:sym typeface="Roboto"/>
              </a:rPr>
              <a:t> </a:t>
            </a:r>
            <a:endParaRPr sz="18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t/>
            </a:r>
            <a:endParaRPr sz="1850">
              <a:solidFill>
                <a:srgbClr val="3B3835"/>
              </a:solidFill>
              <a:highlight>
                <a:schemeClr val="accent1"/>
              </a:highlight>
              <a:latin typeface="Roboto"/>
              <a:ea typeface="Roboto"/>
              <a:cs typeface="Roboto"/>
              <a:sym typeface="Roboto"/>
            </a:endParaRPr>
          </a:p>
          <a:p>
            <a:pPr indent="-346075" lvl="0" marL="457200" rtl="0" algn="l">
              <a:spcBef>
                <a:spcPts val="0"/>
              </a:spcBef>
              <a:spcAft>
                <a:spcPts val="0"/>
              </a:spcAft>
              <a:buClr>
                <a:srgbClr val="3B3835"/>
              </a:buClr>
              <a:buSzPts val="1850"/>
              <a:buFont typeface="Roboto"/>
              <a:buChar char="●"/>
            </a:pPr>
            <a:r>
              <a:rPr lang="en-US" sz="1850">
                <a:solidFill>
                  <a:schemeClr val="accent3"/>
                </a:solidFill>
                <a:highlight>
                  <a:schemeClr val="accent1"/>
                </a:highlight>
                <a:latin typeface="Roboto"/>
                <a:ea typeface="Roboto"/>
                <a:cs typeface="Roboto"/>
                <a:sym typeface="Roboto"/>
              </a:rPr>
              <a:t>Enterprise Mobility</a:t>
            </a:r>
            <a:r>
              <a:rPr lang="en-US" sz="1850">
                <a:solidFill>
                  <a:srgbClr val="3B3835"/>
                </a:solidFill>
                <a:highlight>
                  <a:schemeClr val="accent1"/>
                </a:highlight>
                <a:latin typeface="Roboto"/>
                <a:ea typeface="Roboto"/>
                <a:cs typeface="Roboto"/>
                <a:sym typeface="Roboto"/>
              </a:rPr>
              <a:t>: is commonly defined as the process of extending business applications / solutions through the use of wireless technology, which can be wireless LAN (WLAN), cellular / mobile, or other technologies, such as wireless broadband. </a:t>
            </a:r>
            <a:endParaRPr sz="1850">
              <a:solidFill>
                <a:srgbClr val="3B3835"/>
              </a:solidFill>
              <a:highlight>
                <a:schemeClr val="accent1"/>
              </a:highlight>
              <a:latin typeface="Roboto"/>
              <a:ea typeface="Roboto"/>
              <a:cs typeface="Roboto"/>
              <a:sym typeface="Roboto"/>
            </a:endParaRPr>
          </a:p>
          <a:p>
            <a:pPr indent="-346075" lvl="0" marL="457200" rtl="0" algn="l">
              <a:spcBef>
                <a:spcPts val="0"/>
              </a:spcBef>
              <a:spcAft>
                <a:spcPts val="0"/>
              </a:spcAft>
              <a:buClr>
                <a:srgbClr val="3B3835"/>
              </a:buClr>
              <a:buSzPts val="1850"/>
              <a:buFont typeface="Roboto"/>
              <a:buChar char="●"/>
            </a:pPr>
            <a:r>
              <a:rPr lang="en-US" sz="1850">
                <a:solidFill>
                  <a:schemeClr val="accent3"/>
                </a:solidFill>
                <a:highlight>
                  <a:schemeClr val="accent1"/>
                </a:highlight>
                <a:latin typeface="Roboto"/>
                <a:ea typeface="Roboto"/>
                <a:cs typeface="Roboto"/>
                <a:sym typeface="Roboto"/>
              </a:rPr>
              <a:t>Maintain and contribute to a sustainable socioeconomic environment</a:t>
            </a:r>
            <a:r>
              <a:rPr lang="en-US" sz="1850">
                <a:solidFill>
                  <a:srgbClr val="3B3835"/>
                </a:solidFill>
                <a:highlight>
                  <a:schemeClr val="accent1"/>
                </a:highlight>
                <a:latin typeface="Roboto"/>
                <a:ea typeface="Roboto"/>
                <a:cs typeface="Roboto"/>
                <a:sym typeface="Roboto"/>
              </a:rPr>
              <a:t>: recycle waste and control pollution in the physical environment.</a:t>
            </a:r>
            <a:endParaRPr sz="1850">
              <a:solidFill>
                <a:srgbClr val="3B3835"/>
              </a:solidFill>
              <a:highlight>
                <a:schemeClr val="accent1"/>
              </a:highlight>
              <a:latin typeface="Roboto"/>
              <a:ea typeface="Roboto"/>
              <a:cs typeface="Roboto"/>
              <a:sym typeface="Roboto"/>
            </a:endParaRPr>
          </a:p>
          <a:p>
            <a:pPr indent="-346075" lvl="0" marL="457200" rtl="0" algn="l">
              <a:spcBef>
                <a:spcPts val="0"/>
              </a:spcBef>
              <a:spcAft>
                <a:spcPts val="0"/>
              </a:spcAft>
              <a:buClr>
                <a:srgbClr val="3B3835"/>
              </a:buClr>
              <a:buSzPts val="1850"/>
              <a:buFont typeface="Roboto"/>
              <a:buChar char="●"/>
            </a:pPr>
            <a:r>
              <a:rPr lang="en-US" sz="1850">
                <a:solidFill>
                  <a:schemeClr val="accent3"/>
                </a:solidFill>
                <a:highlight>
                  <a:schemeClr val="accent1"/>
                </a:highlight>
                <a:latin typeface="Roboto"/>
                <a:ea typeface="Roboto"/>
                <a:cs typeface="Roboto"/>
                <a:sym typeface="Roboto"/>
              </a:rPr>
              <a:t>Importance of human capital </a:t>
            </a:r>
            <a:r>
              <a:rPr lang="en-US" sz="1850">
                <a:solidFill>
                  <a:srgbClr val="3B3835"/>
                </a:solidFill>
                <a:highlight>
                  <a:schemeClr val="accent1"/>
                </a:highlight>
                <a:latin typeface="Roboto"/>
                <a:ea typeface="Roboto"/>
                <a:cs typeface="Roboto"/>
                <a:sym typeface="Roboto"/>
              </a:rPr>
              <a:t>: to create an organisations which support the workers in their cooperative endeavors.</a:t>
            </a:r>
            <a:endParaRPr sz="1850">
              <a:solidFill>
                <a:srgbClr val="3B3835"/>
              </a:solidFill>
              <a:highlight>
                <a:schemeClr val="accent1"/>
              </a:highlight>
              <a:latin typeface="Roboto"/>
              <a:ea typeface="Roboto"/>
              <a:cs typeface="Roboto"/>
              <a:sym typeface="Roboto"/>
            </a:endParaRPr>
          </a:p>
          <a:p>
            <a:pPr indent="-346075" lvl="0" marL="457200" rtl="0" algn="l">
              <a:spcBef>
                <a:spcPts val="0"/>
              </a:spcBef>
              <a:spcAft>
                <a:spcPts val="0"/>
              </a:spcAft>
              <a:buClr>
                <a:srgbClr val="3B3835"/>
              </a:buClr>
              <a:buSzPts val="1850"/>
              <a:buFont typeface="Roboto"/>
              <a:buChar char="●"/>
            </a:pPr>
            <a:r>
              <a:rPr lang="en-US" sz="1850">
                <a:solidFill>
                  <a:schemeClr val="accent3"/>
                </a:solidFill>
                <a:highlight>
                  <a:schemeClr val="accent1"/>
                </a:highlight>
                <a:latin typeface="Roboto"/>
                <a:ea typeface="Roboto"/>
                <a:cs typeface="Roboto"/>
                <a:sym typeface="Roboto"/>
              </a:rPr>
              <a:t>Improve organisation management (leadership)</a:t>
            </a:r>
            <a:r>
              <a:rPr lang="en-US" sz="1850">
                <a:solidFill>
                  <a:srgbClr val="3B3835"/>
                </a:solidFill>
                <a:highlight>
                  <a:schemeClr val="accent1"/>
                </a:highlight>
                <a:latin typeface="Roboto"/>
                <a:ea typeface="Roboto"/>
                <a:cs typeface="Roboto"/>
                <a:sym typeface="Roboto"/>
              </a:rPr>
              <a:t> : Eliminating internal competition, alignment of measurement and reward systems, training and empowering employees to act on the scene and communicate critical problems without delay and to get rapid organisational response.</a:t>
            </a:r>
            <a:endParaRPr sz="2650">
              <a:solidFill>
                <a:srgbClr val="3B3835"/>
              </a:solidFill>
              <a:highlight>
                <a:schemeClr val="accent1"/>
              </a:highlight>
              <a:latin typeface="Roboto"/>
              <a:ea typeface="Roboto"/>
              <a:cs typeface="Roboto"/>
              <a:sym typeface="Roboto"/>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gace924d538_0_51"/>
          <p:cNvSpPr txBox="1"/>
          <p:nvPr/>
        </p:nvSpPr>
        <p:spPr>
          <a:xfrm>
            <a:off x="0" y="0"/>
            <a:ext cx="8975700" cy="497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50">
                <a:solidFill>
                  <a:srgbClr val="3B3835"/>
                </a:solidFill>
                <a:highlight>
                  <a:schemeClr val="accent1"/>
                </a:highlight>
                <a:latin typeface="Roboto"/>
                <a:ea typeface="Roboto"/>
                <a:cs typeface="Roboto"/>
                <a:sym typeface="Roboto"/>
              </a:rPr>
              <a:t>Consumers’ Trend in the 21st Century </a:t>
            </a:r>
            <a:endParaRPr b="1" sz="2450">
              <a:solidFill>
                <a:srgbClr val="3B3835"/>
              </a:solidFill>
              <a:highlight>
                <a:schemeClr val="accent1"/>
              </a:highlight>
              <a:latin typeface="Roboto"/>
              <a:ea typeface="Roboto"/>
              <a:cs typeface="Roboto"/>
              <a:sym typeface="Roboto"/>
            </a:endParaRPr>
          </a:p>
          <a:p>
            <a:pPr indent="0" lvl="0" marL="0" rtl="0" algn="ctr">
              <a:spcBef>
                <a:spcPts val="0"/>
              </a:spcBef>
              <a:spcAft>
                <a:spcPts val="0"/>
              </a:spcAft>
              <a:buNone/>
            </a:pPr>
            <a:r>
              <a:t/>
            </a:r>
            <a:endParaRPr b="1" sz="2450">
              <a:solidFill>
                <a:srgbClr val="3B3835"/>
              </a:solidFill>
              <a:highlight>
                <a:schemeClr val="accent1"/>
              </a:highlight>
              <a:latin typeface="Roboto"/>
              <a:ea typeface="Roboto"/>
              <a:cs typeface="Roboto"/>
              <a:sym typeface="Roboto"/>
            </a:endParaRPr>
          </a:p>
          <a:p>
            <a:pPr indent="-358775" lvl="0" marL="457200" rtl="0" algn="l">
              <a:spcBef>
                <a:spcPts val="0"/>
              </a:spcBef>
              <a:spcAft>
                <a:spcPts val="0"/>
              </a:spcAft>
              <a:buClr>
                <a:srgbClr val="3B3835"/>
              </a:buClr>
              <a:buSzPts val="2050"/>
              <a:buFont typeface="Roboto"/>
              <a:buChar char="●"/>
            </a:pPr>
            <a:r>
              <a:rPr lang="en-US" sz="2050">
                <a:solidFill>
                  <a:srgbClr val="3B3835"/>
                </a:solidFill>
                <a:highlight>
                  <a:schemeClr val="accent1"/>
                </a:highlight>
                <a:latin typeface="Roboto"/>
                <a:ea typeface="Roboto"/>
                <a:cs typeface="Roboto"/>
                <a:sym typeface="Roboto"/>
              </a:rPr>
              <a:t>More affluent -</a:t>
            </a:r>
            <a:r>
              <a:rPr lang="en-US" sz="2050">
                <a:solidFill>
                  <a:srgbClr val="3B3835"/>
                </a:solidFill>
                <a:highlight>
                  <a:schemeClr val="accent1"/>
                </a:highlight>
                <a:latin typeface="Roboto"/>
                <a:ea typeface="Roboto"/>
                <a:cs typeface="Roboto"/>
                <a:sym typeface="Roboto"/>
              </a:rPr>
              <a:t>Disposable incomes have doubled since 1971</a:t>
            </a:r>
            <a:endParaRPr sz="2050">
              <a:solidFill>
                <a:srgbClr val="3B3835"/>
              </a:solidFill>
              <a:highlight>
                <a:schemeClr val="accent1"/>
              </a:highlight>
              <a:latin typeface="Roboto"/>
              <a:ea typeface="Roboto"/>
              <a:cs typeface="Roboto"/>
              <a:sym typeface="Roboto"/>
            </a:endParaRPr>
          </a:p>
          <a:p>
            <a:pPr indent="-358775" lvl="0" marL="457200" rtl="0" algn="l">
              <a:spcBef>
                <a:spcPts val="0"/>
              </a:spcBef>
              <a:spcAft>
                <a:spcPts val="0"/>
              </a:spcAft>
              <a:buClr>
                <a:srgbClr val="3B3835"/>
              </a:buClr>
              <a:buSzPts val="2050"/>
              <a:buFont typeface="Roboto"/>
              <a:buChar char="●"/>
            </a:pPr>
            <a:r>
              <a:rPr lang="en-US" sz="2050">
                <a:solidFill>
                  <a:srgbClr val="3B3835"/>
                </a:solidFill>
                <a:highlight>
                  <a:schemeClr val="accent1"/>
                </a:highlight>
                <a:latin typeface="Roboto"/>
                <a:ea typeface="Roboto"/>
                <a:cs typeface="Roboto"/>
                <a:sym typeface="Roboto"/>
              </a:rPr>
              <a:t>More educated -</a:t>
            </a:r>
            <a:r>
              <a:rPr lang="en-US" sz="2050">
                <a:solidFill>
                  <a:srgbClr val="3B3835"/>
                </a:solidFill>
                <a:highlight>
                  <a:schemeClr val="accent1"/>
                </a:highlight>
                <a:latin typeface="Roboto"/>
                <a:ea typeface="Roboto"/>
                <a:cs typeface="Roboto"/>
                <a:sym typeface="Roboto"/>
              </a:rPr>
              <a:t>35% of 24 year olds are graduates</a:t>
            </a:r>
            <a:endParaRPr sz="2050">
              <a:solidFill>
                <a:srgbClr val="3B3835"/>
              </a:solidFill>
              <a:highlight>
                <a:schemeClr val="accent1"/>
              </a:highlight>
              <a:latin typeface="Roboto"/>
              <a:ea typeface="Roboto"/>
              <a:cs typeface="Roboto"/>
              <a:sym typeface="Roboto"/>
            </a:endParaRPr>
          </a:p>
          <a:p>
            <a:pPr indent="-358775" lvl="0" marL="457200" rtl="0" algn="l">
              <a:spcBef>
                <a:spcPts val="0"/>
              </a:spcBef>
              <a:spcAft>
                <a:spcPts val="0"/>
              </a:spcAft>
              <a:buClr>
                <a:srgbClr val="3B3835"/>
              </a:buClr>
              <a:buSzPts val="2050"/>
              <a:buFont typeface="Roboto"/>
              <a:buChar char="●"/>
            </a:pPr>
            <a:r>
              <a:rPr lang="en-US" sz="2050">
                <a:solidFill>
                  <a:srgbClr val="3B3835"/>
                </a:solidFill>
                <a:highlight>
                  <a:schemeClr val="accent1"/>
                </a:highlight>
                <a:latin typeface="Roboto"/>
                <a:ea typeface="Roboto"/>
                <a:cs typeface="Roboto"/>
                <a:sym typeface="Roboto"/>
              </a:rPr>
              <a:t>Quality of life -</a:t>
            </a:r>
            <a:r>
              <a:rPr lang="en-US" sz="2050">
                <a:solidFill>
                  <a:srgbClr val="3B3835"/>
                </a:solidFill>
                <a:highlight>
                  <a:schemeClr val="accent1"/>
                </a:highlight>
                <a:latin typeface="Roboto"/>
                <a:ea typeface="Roboto"/>
                <a:cs typeface="Roboto"/>
                <a:sym typeface="Roboto"/>
              </a:rPr>
              <a:t>38% would take a pay cut for less stress</a:t>
            </a:r>
            <a:endParaRPr sz="2050">
              <a:solidFill>
                <a:srgbClr val="3B3835"/>
              </a:solidFill>
              <a:highlight>
                <a:schemeClr val="accent1"/>
              </a:highlight>
              <a:latin typeface="Roboto"/>
              <a:ea typeface="Roboto"/>
              <a:cs typeface="Roboto"/>
              <a:sym typeface="Roboto"/>
            </a:endParaRPr>
          </a:p>
          <a:p>
            <a:pPr indent="-358775" lvl="0" marL="457200" rtl="0" algn="l">
              <a:spcBef>
                <a:spcPts val="0"/>
              </a:spcBef>
              <a:spcAft>
                <a:spcPts val="0"/>
              </a:spcAft>
              <a:buClr>
                <a:srgbClr val="3B3835"/>
              </a:buClr>
              <a:buSzPts val="2050"/>
              <a:buFont typeface="Roboto"/>
              <a:buChar char="●"/>
            </a:pPr>
            <a:r>
              <a:rPr lang="en-US" sz="2050">
                <a:solidFill>
                  <a:srgbClr val="3B3835"/>
                </a:solidFill>
                <a:highlight>
                  <a:schemeClr val="accent1"/>
                </a:highlight>
                <a:latin typeface="Roboto"/>
                <a:ea typeface="Roboto"/>
                <a:cs typeface="Roboto"/>
                <a:sym typeface="Roboto"/>
              </a:rPr>
              <a:t>More feminised -</a:t>
            </a:r>
            <a:r>
              <a:rPr lang="en-US" sz="2050">
                <a:solidFill>
                  <a:srgbClr val="3B3835"/>
                </a:solidFill>
                <a:highlight>
                  <a:schemeClr val="accent1"/>
                </a:highlight>
                <a:latin typeface="Roboto"/>
                <a:ea typeface="Roboto"/>
                <a:cs typeface="Roboto"/>
                <a:sym typeface="Roboto"/>
              </a:rPr>
              <a:t> 40% of workforce are women </a:t>
            </a:r>
            <a:endParaRPr sz="2050">
              <a:solidFill>
                <a:srgbClr val="3B3835"/>
              </a:solidFill>
              <a:highlight>
                <a:schemeClr val="accent1"/>
              </a:highlight>
              <a:latin typeface="Roboto"/>
              <a:ea typeface="Roboto"/>
              <a:cs typeface="Roboto"/>
              <a:sym typeface="Roboto"/>
            </a:endParaRPr>
          </a:p>
          <a:p>
            <a:pPr indent="-358775" lvl="0" marL="457200" rtl="0" algn="l">
              <a:spcBef>
                <a:spcPts val="0"/>
              </a:spcBef>
              <a:spcAft>
                <a:spcPts val="0"/>
              </a:spcAft>
              <a:buClr>
                <a:srgbClr val="3B3835"/>
              </a:buClr>
              <a:buSzPts val="2050"/>
              <a:buFont typeface="Roboto"/>
              <a:buChar char="●"/>
            </a:pPr>
            <a:r>
              <a:rPr lang="en-US" sz="2050">
                <a:solidFill>
                  <a:srgbClr val="3B3835"/>
                </a:solidFill>
                <a:highlight>
                  <a:schemeClr val="accent1"/>
                </a:highlight>
                <a:latin typeface="Roboto"/>
                <a:ea typeface="Roboto"/>
                <a:cs typeface="Roboto"/>
                <a:sym typeface="Roboto"/>
              </a:rPr>
              <a:t>Older -</a:t>
            </a:r>
            <a:r>
              <a:rPr lang="en-US" sz="2050">
                <a:solidFill>
                  <a:srgbClr val="3B3835"/>
                </a:solidFill>
                <a:highlight>
                  <a:schemeClr val="accent1"/>
                </a:highlight>
                <a:latin typeface="Roboto"/>
                <a:ea typeface="Roboto"/>
                <a:cs typeface="Roboto"/>
                <a:sym typeface="Roboto"/>
              </a:rPr>
              <a:t>40% of the population over 50 by 2010</a:t>
            </a:r>
            <a:endParaRPr sz="2050">
              <a:solidFill>
                <a:srgbClr val="3B3835"/>
              </a:solidFill>
              <a:highlight>
                <a:schemeClr val="accent1"/>
              </a:highlight>
              <a:latin typeface="Roboto"/>
              <a:ea typeface="Roboto"/>
              <a:cs typeface="Roboto"/>
              <a:sym typeface="Roboto"/>
            </a:endParaRPr>
          </a:p>
          <a:p>
            <a:pPr indent="-358775" lvl="0" marL="457200" rtl="0" algn="l">
              <a:spcBef>
                <a:spcPts val="0"/>
              </a:spcBef>
              <a:spcAft>
                <a:spcPts val="0"/>
              </a:spcAft>
              <a:buClr>
                <a:srgbClr val="3B3835"/>
              </a:buClr>
              <a:buSzPts val="2050"/>
              <a:buFont typeface="Roboto"/>
              <a:buChar char="●"/>
            </a:pPr>
            <a:r>
              <a:rPr lang="en-US" sz="2050">
                <a:solidFill>
                  <a:srgbClr val="3B3835"/>
                </a:solidFill>
                <a:highlight>
                  <a:schemeClr val="accent1"/>
                </a:highlight>
                <a:latin typeface="Roboto"/>
                <a:ea typeface="Roboto"/>
                <a:cs typeface="Roboto"/>
                <a:sym typeface="Roboto"/>
              </a:rPr>
              <a:t>More fragmented households-</a:t>
            </a:r>
            <a:r>
              <a:rPr lang="en-US" sz="2050">
                <a:solidFill>
                  <a:srgbClr val="3B3835"/>
                </a:solidFill>
                <a:highlight>
                  <a:schemeClr val="accent1"/>
                </a:highlight>
                <a:latin typeface="Roboto"/>
                <a:ea typeface="Roboto"/>
                <a:cs typeface="Roboto"/>
                <a:sym typeface="Roboto"/>
              </a:rPr>
              <a:t>Only 1 in 3 households contain a ‘nuclear’ family</a:t>
            </a:r>
            <a:endParaRPr sz="2050">
              <a:solidFill>
                <a:srgbClr val="3B3835"/>
              </a:solidFill>
              <a:highlight>
                <a:schemeClr val="accent1"/>
              </a:highlight>
              <a:latin typeface="Roboto"/>
              <a:ea typeface="Roboto"/>
              <a:cs typeface="Roboto"/>
              <a:sym typeface="Roboto"/>
            </a:endParaRPr>
          </a:p>
          <a:p>
            <a:pPr indent="-358775" lvl="0" marL="457200" rtl="0" algn="l">
              <a:spcBef>
                <a:spcPts val="0"/>
              </a:spcBef>
              <a:spcAft>
                <a:spcPts val="0"/>
              </a:spcAft>
              <a:buClr>
                <a:srgbClr val="3B3835"/>
              </a:buClr>
              <a:buSzPts val="2050"/>
              <a:buFont typeface="Roboto"/>
              <a:buChar char="●"/>
            </a:pPr>
            <a:r>
              <a:rPr lang="en-US" sz="2050">
                <a:solidFill>
                  <a:srgbClr val="3B3835"/>
                </a:solidFill>
                <a:highlight>
                  <a:schemeClr val="accent1"/>
                </a:highlight>
                <a:latin typeface="Roboto"/>
                <a:ea typeface="Roboto"/>
                <a:cs typeface="Roboto"/>
                <a:sym typeface="Roboto"/>
              </a:rPr>
              <a:t>Less happy -</a:t>
            </a:r>
            <a:r>
              <a:rPr lang="en-US" sz="2050">
                <a:solidFill>
                  <a:srgbClr val="3B3835"/>
                </a:solidFill>
                <a:highlight>
                  <a:schemeClr val="accent1"/>
                </a:highlight>
                <a:latin typeface="Roboto"/>
                <a:ea typeface="Roboto"/>
                <a:cs typeface="Roboto"/>
                <a:sym typeface="Roboto"/>
              </a:rPr>
              <a:t>Over half of adults are ‘unhappy with their standard of living’</a:t>
            </a:r>
            <a:endParaRPr sz="2050">
              <a:solidFill>
                <a:srgbClr val="3B3835"/>
              </a:solidFill>
              <a:highlight>
                <a:schemeClr val="accent1"/>
              </a:highlight>
              <a:latin typeface="Roboto"/>
              <a:ea typeface="Roboto"/>
              <a:cs typeface="Roboto"/>
              <a:sym typeface="Roboto"/>
            </a:endParaRPr>
          </a:p>
          <a:p>
            <a:pPr indent="-358775" lvl="0" marL="457200" rtl="0" algn="l">
              <a:spcBef>
                <a:spcPts val="0"/>
              </a:spcBef>
              <a:spcAft>
                <a:spcPts val="0"/>
              </a:spcAft>
              <a:buClr>
                <a:srgbClr val="3B3835"/>
              </a:buClr>
              <a:buSzPts val="2050"/>
              <a:buFont typeface="Roboto"/>
              <a:buChar char="●"/>
            </a:pPr>
            <a:r>
              <a:rPr lang="en-US" sz="2050">
                <a:solidFill>
                  <a:srgbClr val="3B3835"/>
                </a:solidFill>
                <a:highlight>
                  <a:schemeClr val="accent1"/>
                </a:highlight>
                <a:latin typeface="Roboto"/>
                <a:ea typeface="Roboto"/>
                <a:cs typeface="Roboto"/>
                <a:sym typeface="Roboto"/>
              </a:rPr>
              <a:t>Fewer children - 1 in 4 women born in 1972 will not have children </a:t>
            </a:r>
            <a:endParaRPr sz="2050">
              <a:solidFill>
                <a:srgbClr val="3B3835"/>
              </a:solidFill>
              <a:highlight>
                <a:schemeClr val="accent1"/>
              </a:highlight>
              <a:latin typeface="Roboto"/>
              <a:ea typeface="Roboto"/>
              <a:cs typeface="Roboto"/>
              <a:sym typeface="Roboto"/>
            </a:endParaRPr>
          </a:p>
          <a:p>
            <a:pPr indent="0" lvl="0" marL="457200" rtl="0" algn="l">
              <a:spcBef>
                <a:spcPts val="0"/>
              </a:spcBef>
              <a:spcAft>
                <a:spcPts val="0"/>
              </a:spcAft>
              <a:buNone/>
            </a:pPr>
            <a:r>
              <a:t/>
            </a:r>
            <a:endParaRPr sz="2050">
              <a:solidFill>
                <a:srgbClr val="3B3835"/>
              </a:solidFill>
              <a:highlight>
                <a:schemeClr val="accent1"/>
              </a:highlight>
              <a:latin typeface="Roboto"/>
              <a:ea typeface="Roboto"/>
              <a:cs typeface="Roboto"/>
              <a:sym typeface="Roboto"/>
            </a:endParaRPr>
          </a:p>
          <a:p>
            <a:pPr indent="0" lvl="0" marL="457200" rtl="0" algn="l">
              <a:spcBef>
                <a:spcPts val="0"/>
              </a:spcBef>
              <a:spcAft>
                <a:spcPts val="0"/>
              </a:spcAft>
              <a:buNone/>
            </a:pPr>
            <a:r>
              <a:t/>
            </a:r>
            <a:endParaRPr sz="2050">
              <a:solidFill>
                <a:srgbClr val="3B3835"/>
              </a:solidFill>
              <a:highlight>
                <a:schemeClr val="accent1"/>
              </a:highlight>
              <a:latin typeface="Roboto"/>
              <a:ea typeface="Roboto"/>
              <a:cs typeface="Roboto"/>
              <a:sym typeface="Roboto"/>
            </a:endParaRPr>
          </a:p>
          <a:p>
            <a:pPr indent="0" lvl="0" marL="457200" rtl="0" algn="l">
              <a:spcBef>
                <a:spcPts val="0"/>
              </a:spcBef>
              <a:spcAft>
                <a:spcPts val="0"/>
              </a:spcAft>
              <a:buNone/>
            </a:pPr>
            <a:r>
              <a:rPr lang="en-US" sz="2050">
                <a:solidFill>
                  <a:srgbClr val="3B3835"/>
                </a:solidFill>
                <a:highlight>
                  <a:schemeClr val="accent1"/>
                </a:highlight>
                <a:latin typeface="Roboto"/>
                <a:ea typeface="Roboto"/>
                <a:cs typeface="Roboto"/>
                <a:sym typeface="Roboto"/>
              </a:rPr>
              <a:t>Adapted from: www.henleycentre.com</a:t>
            </a:r>
            <a:endParaRPr sz="2400">
              <a:highlight>
                <a:schemeClr val="accent1"/>
              </a:highlight>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gace924d538_0_58"/>
          <p:cNvSpPr txBox="1"/>
          <p:nvPr/>
        </p:nvSpPr>
        <p:spPr>
          <a:xfrm>
            <a:off x="0" y="0"/>
            <a:ext cx="9078600" cy="514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150">
                <a:solidFill>
                  <a:srgbClr val="3B3835"/>
                </a:solidFill>
                <a:highlight>
                  <a:schemeClr val="accent1"/>
                </a:highlight>
                <a:latin typeface="Roboto"/>
                <a:ea typeface="Roboto"/>
                <a:cs typeface="Roboto"/>
                <a:sym typeface="Roboto"/>
              </a:rPr>
              <a:t>STRESSFUL ENVIRONMENT</a:t>
            </a:r>
            <a:r>
              <a:rPr lang="en-US" sz="2150">
                <a:solidFill>
                  <a:srgbClr val="3B3835"/>
                </a:solidFill>
                <a:highlight>
                  <a:schemeClr val="accent1"/>
                </a:highlight>
                <a:latin typeface="Roboto"/>
                <a:ea typeface="Roboto"/>
                <a:cs typeface="Roboto"/>
                <a:sym typeface="Roboto"/>
              </a:rPr>
              <a:t> </a:t>
            </a:r>
            <a:endParaRPr sz="2150">
              <a:solidFill>
                <a:srgbClr val="3B3835"/>
              </a:solidFill>
              <a:highlight>
                <a:schemeClr val="accent1"/>
              </a:highlight>
              <a:latin typeface="Roboto"/>
              <a:ea typeface="Roboto"/>
              <a:cs typeface="Roboto"/>
              <a:sym typeface="Roboto"/>
            </a:endParaRPr>
          </a:p>
          <a:p>
            <a:pPr indent="0" lvl="0" marL="0" rtl="0" algn="just">
              <a:spcBef>
                <a:spcPts val="0"/>
              </a:spcBef>
              <a:spcAft>
                <a:spcPts val="0"/>
              </a:spcAft>
              <a:buNone/>
            </a:pPr>
            <a:r>
              <a:rPr lang="en-US" sz="2150">
                <a:solidFill>
                  <a:schemeClr val="accent3"/>
                </a:solidFill>
                <a:highlight>
                  <a:schemeClr val="accent1"/>
                </a:highlight>
                <a:latin typeface="Roboto"/>
                <a:ea typeface="Roboto"/>
                <a:cs typeface="Roboto"/>
                <a:sym typeface="Roboto"/>
              </a:rPr>
              <a:t>Working on parallel projects</a:t>
            </a:r>
            <a:r>
              <a:rPr lang="en-US" sz="2150">
                <a:solidFill>
                  <a:srgbClr val="3B3835"/>
                </a:solidFill>
                <a:highlight>
                  <a:schemeClr val="accent1"/>
                </a:highlight>
                <a:latin typeface="Roboto"/>
                <a:ea typeface="Roboto"/>
                <a:cs typeface="Roboto"/>
                <a:sym typeface="Roboto"/>
              </a:rPr>
              <a:t>, tight schedules and deadlines, high workload, demanding customers and clients, increasing global competition, high degree of flexibility and availability - those are important key factors that characterize and coin the dynamic work environment of the 21 st century.</a:t>
            </a:r>
            <a:endParaRPr sz="2150">
              <a:solidFill>
                <a:srgbClr val="3B3835"/>
              </a:solidFill>
              <a:highlight>
                <a:schemeClr val="accent1"/>
              </a:highlight>
              <a:latin typeface="Roboto"/>
              <a:ea typeface="Roboto"/>
              <a:cs typeface="Roboto"/>
              <a:sym typeface="Roboto"/>
            </a:endParaRPr>
          </a:p>
          <a:p>
            <a:pPr indent="0" lvl="0" marL="0" rtl="0" algn="just">
              <a:spcBef>
                <a:spcPts val="0"/>
              </a:spcBef>
              <a:spcAft>
                <a:spcPts val="0"/>
              </a:spcAft>
              <a:buNone/>
            </a:pPr>
            <a:r>
              <a:t/>
            </a:r>
            <a:endParaRPr sz="2150">
              <a:solidFill>
                <a:srgbClr val="3B3835"/>
              </a:solidFill>
              <a:highlight>
                <a:schemeClr val="accent1"/>
              </a:highlight>
              <a:latin typeface="Roboto"/>
              <a:ea typeface="Roboto"/>
              <a:cs typeface="Roboto"/>
              <a:sym typeface="Roboto"/>
            </a:endParaRPr>
          </a:p>
          <a:p>
            <a:pPr indent="0" lvl="0" marL="0" rtl="0" algn="just">
              <a:spcBef>
                <a:spcPts val="0"/>
              </a:spcBef>
              <a:spcAft>
                <a:spcPts val="0"/>
              </a:spcAft>
              <a:buNone/>
            </a:pPr>
            <a:r>
              <a:rPr lang="en-US" sz="2150">
                <a:solidFill>
                  <a:schemeClr val="accent3"/>
                </a:solidFill>
                <a:highlight>
                  <a:schemeClr val="accent1"/>
                </a:highlight>
                <a:latin typeface="Roboto"/>
                <a:ea typeface="Roboto"/>
                <a:cs typeface="Roboto"/>
                <a:sym typeface="Roboto"/>
              </a:rPr>
              <a:t>I</a:t>
            </a:r>
            <a:r>
              <a:rPr lang="en-US" sz="2150">
                <a:solidFill>
                  <a:schemeClr val="accent3"/>
                </a:solidFill>
                <a:highlight>
                  <a:schemeClr val="accent1"/>
                </a:highlight>
                <a:latin typeface="Roboto"/>
                <a:ea typeface="Roboto"/>
                <a:cs typeface="Roboto"/>
                <a:sym typeface="Roboto"/>
              </a:rPr>
              <a:t>nternational competition</a:t>
            </a:r>
            <a:r>
              <a:rPr lang="en-US" sz="2150">
                <a:solidFill>
                  <a:srgbClr val="3B3835"/>
                </a:solidFill>
                <a:highlight>
                  <a:schemeClr val="accent1"/>
                </a:highlight>
                <a:latin typeface="Roboto"/>
                <a:ea typeface="Roboto"/>
                <a:cs typeface="Roboto"/>
                <a:sym typeface="Roboto"/>
              </a:rPr>
              <a:t>, globalization and modern technology have prompted organizations to consider downsizing, restructuring, and outsourcing as business strategies and hence, making the work environment more competitive than ever before. </a:t>
            </a:r>
            <a:endParaRPr sz="2150">
              <a:solidFill>
                <a:srgbClr val="3B3835"/>
              </a:solidFill>
              <a:highlight>
                <a:schemeClr val="accent1"/>
              </a:highlight>
              <a:latin typeface="Roboto"/>
              <a:ea typeface="Roboto"/>
              <a:cs typeface="Roboto"/>
              <a:sym typeface="Roboto"/>
            </a:endParaRPr>
          </a:p>
          <a:p>
            <a:pPr indent="0" lvl="0" marL="0" rtl="0" algn="just">
              <a:spcBef>
                <a:spcPts val="0"/>
              </a:spcBef>
              <a:spcAft>
                <a:spcPts val="0"/>
              </a:spcAft>
              <a:buNone/>
            </a:pPr>
            <a:r>
              <a:t/>
            </a:r>
            <a:endParaRPr sz="2150">
              <a:solidFill>
                <a:srgbClr val="3B3835"/>
              </a:solidFill>
              <a:highlight>
                <a:schemeClr val="accent1"/>
              </a:highlight>
              <a:latin typeface="Roboto"/>
              <a:ea typeface="Roboto"/>
              <a:cs typeface="Roboto"/>
              <a:sym typeface="Roboto"/>
            </a:endParaRPr>
          </a:p>
          <a:p>
            <a:pPr indent="0" lvl="0" marL="0" rtl="0" algn="just">
              <a:spcBef>
                <a:spcPts val="0"/>
              </a:spcBef>
              <a:spcAft>
                <a:spcPts val="0"/>
              </a:spcAft>
              <a:buNone/>
            </a:pPr>
            <a:r>
              <a:rPr lang="en-US" sz="2150">
                <a:solidFill>
                  <a:schemeClr val="accent3"/>
                </a:solidFill>
                <a:highlight>
                  <a:schemeClr val="accent1"/>
                </a:highlight>
                <a:latin typeface="Roboto"/>
                <a:ea typeface="Roboto"/>
                <a:cs typeface="Roboto"/>
                <a:sym typeface="Roboto"/>
              </a:rPr>
              <a:t>Working under these</a:t>
            </a:r>
            <a:r>
              <a:rPr lang="en-US" sz="2150">
                <a:solidFill>
                  <a:srgbClr val="3B3835"/>
                </a:solidFill>
                <a:highlight>
                  <a:schemeClr val="accent1"/>
                </a:highlight>
                <a:latin typeface="Roboto"/>
                <a:ea typeface="Roboto"/>
                <a:cs typeface="Roboto"/>
                <a:sym typeface="Roboto"/>
              </a:rPr>
              <a:t> “conditions” will lead to higher pressure that is burden on professionals within an organisation; no matter if the individual is employed or self-employed.</a:t>
            </a:r>
            <a:endParaRPr sz="2500">
              <a:highlight>
                <a:schemeClr val="accent1"/>
              </a:highlight>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gace924d538_0_65"/>
          <p:cNvSpPr txBox="1"/>
          <p:nvPr/>
        </p:nvSpPr>
        <p:spPr>
          <a:xfrm>
            <a:off x="51550" y="0"/>
            <a:ext cx="9144000" cy="514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350">
                <a:solidFill>
                  <a:srgbClr val="3B3835"/>
                </a:solidFill>
                <a:highlight>
                  <a:schemeClr val="accent1"/>
                </a:highlight>
                <a:latin typeface="Roboto"/>
                <a:ea typeface="Roboto"/>
                <a:cs typeface="Roboto"/>
                <a:sym typeface="Roboto"/>
              </a:rPr>
              <a:t>INDIVIDUAL &amp; LEADERSHIP CHALLENGES </a:t>
            </a:r>
            <a:endParaRPr b="1" sz="23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350">
                <a:solidFill>
                  <a:schemeClr val="accent3"/>
                </a:solidFill>
                <a:highlight>
                  <a:schemeClr val="accent1"/>
                </a:highlight>
                <a:latin typeface="Roboto"/>
                <a:ea typeface="Roboto"/>
                <a:cs typeface="Roboto"/>
                <a:sym typeface="Roboto"/>
              </a:rPr>
              <a:t>To bear the pressure and face the challenges, </a:t>
            </a:r>
            <a:r>
              <a:rPr lang="en-US" sz="2350">
                <a:solidFill>
                  <a:srgbClr val="3B3835"/>
                </a:solidFill>
                <a:highlight>
                  <a:schemeClr val="accent1"/>
                </a:highlight>
                <a:latin typeface="Roboto"/>
                <a:ea typeface="Roboto"/>
                <a:cs typeface="Roboto"/>
                <a:sym typeface="Roboto"/>
              </a:rPr>
              <a:t>workers/professionals need to be flexible and able to adjust to the changing conditions.</a:t>
            </a:r>
            <a:endParaRPr sz="23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350">
                <a:solidFill>
                  <a:schemeClr val="accent3"/>
                </a:solidFill>
                <a:highlight>
                  <a:schemeClr val="accent1"/>
                </a:highlight>
                <a:latin typeface="Roboto"/>
                <a:ea typeface="Roboto"/>
                <a:cs typeface="Roboto"/>
                <a:sym typeface="Roboto"/>
              </a:rPr>
              <a:t>Generational leadership</a:t>
            </a:r>
            <a:r>
              <a:rPr lang="en-US" sz="2350">
                <a:solidFill>
                  <a:srgbClr val="3B3835"/>
                </a:solidFill>
                <a:highlight>
                  <a:schemeClr val="accent1"/>
                </a:highlight>
                <a:latin typeface="Roboto"/>
                <a:ea typeface="Roboto"/>
                <a:cs typeface="Roboto"/>
                <a:sym typeface="Roboto"/>
              </a:rPr>
              <a:t> - managing an older workforce, as well as the digital generation </a:t>
            </a:r>
            <a:endParaRPr sz="23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350">
                <a:solidFill>
                  <a:schemeClr val="accent3"/>
                </a:solidFill>
                <a:highlight>
                  <a:schemeClr val="accent1"/>
                </a:highlight>
                <a:latin typeface="Roboto"/>
                <a:ea typeface="Roboto"/>
                <a:cs typeface="Roboto"/>
                <a:sym typeface="Roboto"/>
              </a:rPr>
              <a:t>Sustainability</a:t>
            </a:r>
            <a:r>
              <a:rPr lang="en-US" sz="2150">
                <a:solidFill>
                  <a:schemeClr val="accent3"/>
                </a:solidFill>
                <a:highlight>
                  <a:schemeClr val="accent1"/>
                </a:highlight>
                <a:latin typeface="Roboto"/>
                <a:ea typeface="Roboto"/>
                <a:cs typeface="Roboto"/>
                <a:sym typeface="Roboto"/>
              </a:rPr>
              <a:t> </a:t>
            </a:r>
            <a:r>
              <a:rPr lang="en-US" sz="2150">
                <a:solidFill>
                  <a:srgbClr val="3B3835"/>
                </a:solidFill>
                <a:highlight>
                  <a:schemeClr val="accent1"/>
                </a:highlight>
                <a:latin typeface="Roboto"/>
                <a:ea typeface="Roboto"/>
                <a:cs typeface="Roboto"/>
                <a:sym typeface="Roboto"/>
              </a:rPr>
              <a:t>- protecting today's environment and addressing consumers' needs </a:t>
            </a:r>
            <a:endParaRPr sz="21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350">
                <a:solidFill>
                  <a:schemeClr val="accent3"/>
                </a:solidFill>
                <a:highlight>
                  <a:schemeClr val="accent1"/>
                </a:highlight>
                <a:latin typeface="Roboto"/>
                <a:ea typeface="Roboto"/>
                <a:cs typeface="Roboto"/>
                <a:sym typeface="Roboto"/>
              </a:rPr>
              <a:t>Virtual leadership</a:t>
            </a:r>
            <a:r>
              <a:rPr lang="en-US" sz="2350">
                <a:solidFill>
                  <a:srgbClr val="3B3835"/>
                </a:solidFill>
                <a:highlight>
                  <a:schemeClr val="accent1"/>
                </a:highlight>
                <a:latin typeface="Roboto"/>
                <a:ea typeface="Roboto"/>
                <a:cs typeface="Roboto"/>
                <a:sym typeface="Roboto"/>
              </a:rPr>
              <a:t> - leading an internet-based environment </a:t>
            </a:r>
            <a:endParaRPr sz="23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350">
                <a:solidFill>
                  <a:schemeClr val="accent3"/>
                </a:solidFill>
                <a:highlight>
                  <a:schemeClr val="accent1"/>
                </a:highlight>
                <a:latin typeface="Roboto"/>
                <a:ea typeface="Roboto"/>
                <a:cs typeface="Roboto"/>
                <a:sym typeface="Roboto"/>
              </a:rPr>
              <a:t>The developing world </a:t>
            </a:r>
            <a:r>
              <a:rPr lang="en-US" sz="2350">
                <a:solidFill>
                  <a:srgbClr val="3B3835"/>
                </a:solidFill>
                <a:highlight>
                  <a:schemeClr val="accent1"/>
                </a:highlight>
                <a:latin typeface="Roboto"/>
                <a:ea typeface="Roboto"/>
                <a:cs typeface="Roboto"/>
                <a:sym typeface="Roboto"/>
              </a:rPr>
              <a:t>- responding to a changing economy </a:t>
            </a:r>
            <a:endParaRPr sz="23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350">
                <a:solidFill>
                  <a:schemeClr val="accent3"/>
                </a:solidFill>
                <a:highlight>
                  <a:schemeClr val="accent1"/>
                </a:highlight>
                <a:latin typeface="Roboto"/>
                <a:ea typeface="Roboto"/>
                <a:cs typeface="Roboto"/>
                <a:sym typeface="Roboto"/>
              </a:rPr>
              <a:t>Diversity </a:t>
            </a:r>
            <a:r>
              <a:rPr lang="en-US" sz="2350">
                <a:solidFill>
                  <a:srgbClr val="3B3835"/>
                </a:solidFill>
                <a:highlight>
                  <a:schemeClr val="accent1"/>
                </a:highlight>
                <a:latin typeface="Roboto"/>
                <a:ea typeface="Roboto"/>
                <a:cs typeface="Roboto"/>
                <a:sym typeface="Roboto"/>
              </a:rPr>
              <a:t>- leading a workforce comprising ethnic minorities, mature workers, etc </a:t>
            </a:r>
            <a:endParaRPr sz="23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350">
                <a:solidFill>
                  <a:schemeClr val="accent3"/>
                </a:solidFill>
                <a:highlight>
                  <a:schemeClr val="accent1"/>
                </a:highlight>
                <a:latin typeface="Roboto"/>
                <a:ea typeface="Roboto"/>
                <a:cs typeface="Roboto"/>
                <a:sym typeface="Roboto"/>
              </a:rPr>
              <a:t>Globalisation </a:t>
            </a:r>
            <a:r>
              <a:rPr lang="en-US" sz="2350">
                <a:solidFill>
                  <a:srgbClr val="3B3835"/>
                </a:solidFill>
                <a:highlight>
                  <a:schemeClr val="accent1"/>
                </a:highlight>
                <a:latin typeface="Roboto"/>
                <a:ea typeface="Roboto"/>
                <a:cs typeface="Roboto"/>
                <a:sym typeface="Roboto"/>
              </a:rPr>
              <a:t>- managing an extended workforce, and social responsibility. </a:t>
            </a:r>
            <a:endParaRPr sz="2350">
              <a:solidFill>
                <a:srgbClr val="3B3835"/>
              </a:solidFill>
              <a:highlight>
                <a:schemeClr val="accent1"/>
              </a:highlight>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5"/>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Role of Consumer Organisation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201" name="Google Shape;201;p5"/>
          <p:cNvSpPr txBox="1"/>
          <p:nvPr>
            <p:ph idx="2" type="body"/>
          </p:nvPr>
        </p:nvSpPr>
        <p:spPr>
          <a:xfrm>
            <a:off x="357158" y="1500180"/>
            <a:ext cx="5357850" cy="3286148"/>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5. Makes business sensitive to consumer needs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6. Resolving consumer complaints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7. Protection of environment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8. Publishing information </a:t>
            </a:r>
            <a:endParaRPr b="1" sz="1600">
              <a:solidFill>
                <a:srgbClr val="7A090E"/>
              </a:solidFill>
            </a:endParaRPr>
          </a:p>
          <a:p>
            <a:pPr indent="-254000" lvl="0" marL="342900" rtl="0" algn="l">
              <a:lnSpc>
                <a:spcPct val="150000"/>
              </a:lnSpc>
              <a:spcBef>
                <a:spcPts val="280"/>
              </a:spcBef>
              <a:spcAft>
                <a:spcPts val="0"/>
              </a:spcAft>
              <a:buClr>
                <a:srgbClr val="3F3F3F"/>
              </a:buClr>
              <a:buSzPts val="1400"/>
              <a:buNone/>
            </a:pPr>
            <a:r>
              <a:t/>
            </a:r>
            <a:endParaRPr>
              <a:solidFill>
                <a:srgbClr val="0070C0"/>
              </a:solidFill>
            </a:endParaRPr>
          </a:p>
          <a:p>
            <a:pPr indent="-254000" lvl="0" marL="342900" rtl="0" algn="l">
              <a:lnSpc>
                <a:spcPct val="150000"/>
              </a:lnSpc>
              <a:spcBef>
                <a:spcPts val="280"/>
              </a:spcBef>
              <a:spcAft>
                <a:spcPts val="0"/>
              </a:spcAft>
              <a:buClr>
                <a:srgbClr val="3F3F3F"/>
              </a:buClr>
              <a:buSzPts val="1400"/>
              <a:buNone/>
            </a:pPr>
            <a:r>
              <a:t/>
            </a:r>
            <a:endParaRPr>
              <a:solidFill>
                <a:srgbClr val="0070C0"/>
              </a:solidFill>
            </a:endParaRPr>
          </a:p>
          <a:p>
            <a:pPr indent="-228600" lvl="0" marL="342900" rtl="0" algn="l">
              <a:lnSpc>
                <a:spcPct val="150000"/>
              </a:lnSpc>
              <a:spcBef>
                <a:spcPts val="360"/>
              </a:spcBef>
              <a:spcAft>
                <a:spcPts val="0"/>
              </a:spcAft>
              <a:buClr>
                <a:srgbClr val="3F3F3F"/>
              </a:buClr>
              <a:buSzPts val="1800"/>
              <a:buFont typeface="Noto Sans Symbols"/>
              <a:buNone/>
            </a:pPr>
            <a:r>
              <a:t/>
            </a:r>
            <a:endParaRPr sz="1800">
              <a:solidFill>
                <a:srgbClr val="00206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1">
                                            <p:txEl>
                                              <p:pRg end="0" st="0"/>
                                            </p:txEl>
                                          </p:spTgt>
                                        </p:tgtEl>
                                        <p:attrNameLst>
                                          <p:attrName>style.visibility</p:attrName>
                                        </p:attrNameLst>
                                      </p:cBhvr>
                                      <p:to>
                                        <p:strVal val="visible"/>
                                      </p:to>
                                    </p:set>
                                    <p:anim calcmode="lin" valueType="num">
                                      <p:cBhvr additive="base">
                                        <p:cTn dur="500"/>
                                        <p:tgtEl>
                                          <p:spTgt spid="201">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1">
                                            <p:txEl>
                                              <p:pRg end="1" st="1"/>
                                            </p:txEl>
                                          </p:spTgt>
                                        </p:tgtEl>
                                        <p:attrNameLst>
                                          <p:attrName>style.visibility</p:attrName>
                                        </p:attrNameLst>
                                      </p:cBhvr>
                                      <p:to>
                                        <p:strVal val="visible"/>
                                      </p:to>
                                    </p:set>
                                    <p:anim calcmode="lin" valueType="num">
                                      <p:cBhvr additive="base">
                                        <p:cTn dur="500"/>
                                        <p:tgtEl>
                                          <p:spTgt spid="201">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1">
                                            <p:txEl>
                                              <p:pRg end="2" st="2"/>
                                            </p:txEl>
                                          </p:spTgt>
                                        </p:tgtEl>
                                        <p:attrNameLst>
                                          <p:attrName>style.visibility</p:attrName>
                                        </p:attrNameLst>
                                      </p:cBhvr>
                                      <p:to>
                                        <p:strVal val="visible"/>
                                      </p:to>
                                    </p:set>
                                    <p:anim calcmode="lin" valueType="num">
                                      <p:cBhvr additive="base">
                                        <p:cTn dur="500"/>
                                        <p:tgtEl>
                                          <p:spTgt spid="201">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1">
                                            <p:txEl>
                                              <p:pRg end="3" st="3"/>
                                            </p:txEl>
                                          </p:spTgt>
                                        </p:tgtEl>
                                        <p:attrNameLst>
                                          <p:attrName>style.visibility</p:attrName>
                                        </p:attrNameLst>
                                      </p:cBhvr>
                                      <p:to>
                                        <p:strVal val="visible"/>
                                      </p:to>
                                    </p:set>
                                    <p:anim calcmode="lin" valueType="num">
                                      <p:cBhvr additive="base">
                                        <p:cTn dur="500"/>
                                        <p:tgtEl>
                                          <p:spTgt spid="201">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1">
                                            <p:txEl>
                                              <p:pRg end="4" st="4"/>
                                            </p:txEl>
                                          </p:spTgt>
                                        </p:tgtEl>
                                        <p:attrNameLst>
                                          <p:attrName>style.visibility</p:attrName>
                                        </p:attrNameLst>
                                      </p:cBhvr>
                                      <p:to>
                                        <p:strVal val="visible"/>
                                      </p:to>
                                    </p:set>
                                    <p:anim calcmode="lin" valueType="num">
                                      <p:cBhvr additive="base">
                                        <p:cTn dur="500"/>
                                        <p:tgtEl>
                                          <p:spTgt spid="201">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1">
                                            <p:txEl>
                                              <p:pRg end="5" st="5"/>
                                            </p:txEl>
                                          </p:spTgt>
                                        </p:tgtEl>
                                        <p:attrNameLst>
                                          <p:attrName>style.visibility</p:attrName>
                                        </p:attrNameLst>
                                      </p:cBhvr>
                                      <p:to>
                                        <p:strVal val="visible"/>
                                      </p:to>
                                    </p:set>
                                    <p:anim calcmode="lin" valueType="num">
                                      <p:cBhvr additive="base">
                                        <p:cTn dur="500"/>
                                        <p:tgtEl>
                                          <p:spTgt spid="201">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1">
                                            <p:txEl>
                                              <p:pRg end="6" st="6"/>
                                            </p:txEl>
                                          </p:spTgt>
                                        </p:tgtEl>
                                        <p:attrNameLst>
                                          <p:attrName>style.visibility</p:attrName>
                                        </p:attrNameLst>
                                      </p:cBhvr>
                                      <p:to>
                                        <p:strVal val="visible"/>
                                      </p:to>
                                    </p:set>
                                    <p:anim calcmode="lin" valueType="num">
                                      <p:cBhvr additive="base">
                                        <p:cTn dur="500"/>
                                        <p:tgtEl>
                                          <p:spTgt spid="201">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1">
                                            <p:txEl>
                                              <p:pRg end="7" st="7"/>
                                            </p:txEl>
                                          </p:spTgt>
                                        </p:tgtEl>
                                        <p:attrNameLst>
                                          <p:attrName>style.visibility</p:attrName>
                                        </p:attrNameLst>
                                      </p:cBhvr>
                                      <p:to>
                                        <p:strVal val="visible"/>
                                      </p:to>
                                    </p:set>
                                    <p:anim calcmode="lin" valueType="num">
                                      <p:cBhvr additive="base">
                                        <p:cTn dur="500"/>
                                        <p:tgtEl>
                                          <p:spTgt spid="201">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1">
                                            <p:txEl>
                                              <p:pRg end="8" st="8"/>
                                            </p:txEl>
                                          </p:spTgt>
                                        </p:tgtEl>
                                        <p:attrNameLst>
                                          <p:attrName>style.visibility</p:attrName>
                                        </p:attrNameLst>
                                      </p:cBhvr>
                                      <p:to>
                                        <p:strVal val="visible"/>
                                      </p:to>
                                    </p:set>
                                    <p:anim calcmode="lin" valueType="num">
                                      <p:cBhvr additive="base">
                                        <p:cTn dur="500"/>
                                        <p:tgtEl>
                                          <p:spTgt spid="201">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1">
                                            <p:txEl>
                                              <p:pRg end="9" st="9"/>
                                            </p:txEl>
                                          </p:spTgt>
                                        </p:tgtEl>
                                        <p:attrNameLst>
                                          <p:attrName>style.visibility</p:attrName>
                                        </p:attrNameLst>
                                      </p:cBhvr>
                                      <p:to>
                                        <p:strVal val="visible"/>
                                      </p:to>
                                    </p:set>
                                    <p:anim calcmode="lin" valueType="num">
                                      <p:cBhvr additive="base">
                                        <p:cTn dur="500"/>
                                        <p:tgtEl>
                                          <p:spTgt spid="201">
                                            <p:txEl>
                                              <p:pRg end="9" st="9"/>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gace924d538_0_73"/>
          <p:cNvSpPr txBox="1"/>
          <p:nvPr/>
        </p:nvSpPr>
        <p:spPr>
          <a:xfrm>
            <a:off x="-43575" y="76575"/>
            <a:ext cx="9144000" cy="506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650">
                <a:solidFill>
                  <a:srgbClr val="3B3835"/>
                </a:solidFill>
                <a:highlight>
                  <a:schemeClr val="accent1"/>
                </a:highlight>
                <a:latin typeface="Roboto"/>
                <a:ea typeface="Roboto"/>
                <a:cs typeface="Roboto"/>
                <a:sym typeface="Roboto"/>
              </a:rPr>
              <a:t>Marketing as a career</a:t>
            </a:r>
            <a:endParaRPr b="1" sz="26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150">
                <a:solidFill>
                  <a:srgbClr val="3B3835"/>
                </a:solidFill>
                <a:highlight>
                  <a:schemeClr val="accent1"/>
                </a:highlight>
                <a:latin typeface="Roboto"/>
                <a:ea typeface="Roboto"/>
                <a:cs typeface="Roboto"/>
                <a:sym typeface="Roboto"/>
              </a:rPr>
              <a:t>Marketing provides a great diversity of opportunities. </a:t>
            </a:r>
            <a:endParaRPr sz="21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150">
                <a:solidFill>
                  <a:srgbClr val="3B3835"/>
                </a:solidFill>
                <a:highlight>
                  <a:schemeClr val="accent1"/>
                </a:highlight>
                <a:latin typeface="Roboto"/>
                <a:ea typeface="Roboto"/>
                <a:cs typeface="Roboto"/>
                <a:sym typeface="Roboto"/>
              </a:rPr>
              <a:t>Marketing activities account for about one in every three jobs in the United States.</a:t>
            </a:r>
            <a:endParaRPr sz="21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150">
                <a:solidFill>
                  <a:srgbClr val="3B3835"/>
                </a:solidFill>
                <a:highlight>
                  <a:schemeClr val="accent1"/>
                </a:highlight>
                <a:latin typeface="Roboto"/>
                <a:ea typeface="Roboto"/>
                <a:cs typeface="Roboto"/>
                <a:sym typeface="Roboto"/>
              </a:rPr>
              <a:t>Growth in the field of Marketing </a:t>
            </a:r>
            <a:endParaRPr sz="21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150">
                <a:solidFill>
                  <a:srgbClr val="3B3835"/>
                </a:solidFill>
                <a:highlight>
                  <a:schemeClr val="accent1"/>
                </a:highlight>
                <a:latin typeface="Roboto"/>
                <a:ea typeface="Roboto"/>
                <a:cs typeface="Roboto"/>
                <a:sym typeface="Roboto"/>
              </a:rPr>
              <a:t>Job opportunities in marketing are growing, while those in production are decreasing. </a:t>
            </a:r>
            <a:endParaRPr sz="21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150">
                <a:solidFill>
                  <a:srgbClr val="3B3835"/>
                </a:solidFill>
                <a:highlight>
                  <a:schemeClr val="accent1"/>
                </a:highlight>
                <a:latin typeface="Roboto"/>
                <a:ea typeface="Roboto"/>
                <a:cs typeface="Roboto"/>
                <a:sym typeface="Roboto"/>
              </a:rPr>
              <a:t>This is because production lends itself to automation while marketing requires personal contact</a:t>
            </a:r>
            <a:endParaRPr sz="21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150">
                <a:solidFill>
                  <a:srgbClr val="3B3835"/>
                </a:solidFill>
                <a:highlight>
                  <a:schemeClr val="accent1"/>
                </a:highlight>
                <a:latin typeface="Roboto"/>
                <a:ea typeface="Roboto"/>
                <a:cs typeface="Roboto"/>
                <a:sym typeface="Roboto"/>
              </a:rPr>
              <a:t>Benefits of a Marketing Career </a:t>
            </a:r>
            <a:endParaRPr sz="21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150">
                <a:solidFill>
                  <a:srgbClr val="3B3835"/>
                </a:solidFill>
                <a:highlight>
                  <a:schemeClr val="accent1"/>
                </a:highlight>
                <a:latin typeface="Roboto"/>
                <a:ea typeface="Roboto"/>
                <a:cs typeface="Roboto"/>
                <a:sym typeface="Roboto"/>
              </a:rPr>
              <a:t>The opportunity to make an above-average income. </a:t>
            </a:r>
            <a:endParaRPr sz="21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150">
                <a:solidFill>
                  <a:srgbClr val="3B3835"/>
                </a:solidFill>
                <a:highlight>
                  <a:schemeClr val="accent1"/>
                </a:highlight>
                <a:latin typeface="Roboto"/>
                <a:ea typeface="Roboto"/>
                <a:cs typeface="Roboto"/>
                <a:sym typeface="Roboto"/>
              </a:rPr>
              <a:t>Most jobs in marketing, especially those beyond entry-level positions, are interesting and varied. </a:t>
            </a:r>
            <a:endParaRPr sz="21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150">
                <a:solidFill>
                  <a:srgbClr val="3B3835"/>
                </a:solidFill>
                <a:highlight>
                  <a:schemeClr val="accent1"/>
                </a:highlight>
                <a:latin typeface="Roboto"/>
                <a:ea typeface="Roboto"/>
                <a:cs typeface="Roboto"/>
                <a:sym typeface="Roboto"/>
              </a:rPr>
              <a:t>You will usually have more opportunities to advance in a marketing career than in almost any other area of business! </a:t>
            </a:r>
            <a:endParaRPr sz="2150">
              <a:solidFill>
                <a:srgbClr val="3B3835"/>
              </a:solidFill>
              <a:highlight>
                <a:schemeClr val="accent1"/>
              </a:highlight>
              <a:latin typeface="Roboto"/>
              <a:ea typeface="Roboto"/>
              <a:cs typeface="Roboto"/>
              <a:sym typeface="Roboto"/>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pic>
        <p:nvPicPr>
          <p:cNvPr descr="Marketing Occupational Areas &lt;ul&gt;&lt;ul&gt;&lt;li&gt;Hospitality Marketing &lt;/li&gt;&lt;/ul&gt;&lt;/ul&gt;&lt;ul&gt;&lt;ul&gt;&lt;li&gt;Importing/Exporting &lt;/li&gt;&lt;/ul&gt;&lt;/..." id="480" name="Google Shape;480;gace924d538_0_77"/>
          <p:cNvPicPr preferRelativeResize="0"/>
          <p:nvPr/>
        </p:nvPicPr>
        <p:blipFill>
          <a:blip r:embed="rId3">
            <a:alphaModFix/>
          </a:blip>
          <a:stretch>
            <a:fillRect/>
          </a:stretch>
        </p:blipFill>
        <p:spPr>
          <a:xfrm>
            <a:off x="152400" y="152400"/>
            <a:ext cx="8895350" cy="48387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gace924d538_0_85"/>
          <p:cNvSpPr txBox="1"/>
          <p:nvPr/>
        </p:nvSpPr>
        <p:spPr>
          <a:xfrm>
            <a:off x="0" y="0"/>
            <a:ext cx="9078600" cy="5059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550">
                <a:solidFill>
                  <a:srgbClr val="3B3835"/>
                </a:solidFill>
                <a:highlight>
                  <a:schemeClr val="accent1"/>
                </a:highlight>
                <a:latin typeface="Roboto"/>
                <a:ea typeface="Roboto"/>
                <a:cs typeface="Roboto"/>
                <a:sym typeface="Roboto"/>
              </a:rPr>
              <a:t>Job Levels in Marketing </a:t>
            </a:r>
            <a:endParaRPr b="1" sz="25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550">
                <a:solidFill>
                  <a:srgbClr val="3B3835"/>
                </a:solidFill>
                <a:highlight>
                  <a:schemeClr val="accent1"/>
                </a:highlight>
                <a:latin typeface="Roboto"/>
                <a:ea typeface="Roboto"/>
                <a:cs typeface="Roboto"/>
                <a:sym typeface="Roboto"/>
              </a:rPr>
              <a:t>Entry-level jobs usually require no prior experience and involve limited decision-making skills.</a:t>
            </a:r>
            <a:endParaRPr sz="25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550">
                <a:solidFill>
                  <a:srgbClr val="3B3835"/>
                </a:solidFill>
                <a:highlight>
                  <a:schemeClr val="accent1"/>
                </a:highlight>
                <a:latin typeface="Roboto"/>
                <a:ea typeface="Roboto"/>
                <a:cs typeface="Roboto"/>
                <a:sym typeface="Roboto"/>
              </a:rPr>
              <a:t>Career sustaining jobs require a higher level of skill and more decision making. </a:t>
            </a:r>
            <a:endParaRPr sz="25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550">
                <a:solidFill>
                  <a:srgbClr val="3B3835"/>
                </a:solidFill>
                <a:highlight>
                  <a:schemeClr val="accent1"/>
                </a:highlight>
                <a:latin typeface="Roboto"/>
                <a:ea typeface="Roboto"/>
                <a:cs typeface="Roboto"/>
                <a:sym typeface="Roboto"/>
              </a:rPr>
              <a:t>Marketing specialist employees must show leadership ability and make many decisions on a daily basis.</a:t>
            </a:r>
            <a:endParaRPr sz="25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550">
                <a:solidFill>
                  <a:srgbClr val="3B3835"/>
                </a:solidFill>
                <a:highlight>
                  <a:schemeClr val="accent1"/>
                </a:highlight>
                <a:latin typeface="Roboto"/>
                <a:ea typeface="Roboto"/>
                <a:cs typeface="Roboto"/>
                <a:sym typeface="Roboto"/>
              </a:rPr>
              <a:t>Marketing supervisors must have good management skills, the ability to make many decisions on a daily basis, and excellent marketing skills.</a:t>
            </a:r>
            <a:endParaRPr sz="2550">
              <a:solidFill>
                <a:srgbClr val="3B3835"/>
              </a:solidFill>
              <a:highlight>
                <a:schemeClr val="accent1"/>
              </a:highlight>
              <a:latin typeface="Roboto"/>
              <a:ea typeface="Roboto"/>
              <a:cs typeface="Roboto"/>
              <a:sym typeface="Roboto"/>
            </a:endParaRPr>
          </a:p>
          <a:p>
            <a:pPr indent="0" lvl="0" marL="0" rtl="0" algn="l">
              <a:spcBef>
                <a:spcPts val="0"/>
              </a:spcBef>
              <a:spcAft>
                <a:spcPts val="0"/>
              </a:spcAft>
              <a:buNone/>
            </a:pPr>
            <a:r>
              <a:rPr lang="en-US" sz="2550">
                <a:solidFill>
                  <a:srgbClr val="3B3835"/>
                </a:solidFill>
                <a:highlight>
                  <a:schemeClr val="accent1"/>
                </a:highlight>
                <a:latin typeface="Roboto"/>
                <a:ea typeface="Roboto"/>
                <a:cs typeface="Roboto"/>
                <a:sym typeface="Roboto"/>
              </a:rPr>
              <a:t>Manager/owners are competent to run a small business or a significant part of a large business.</a:t>
            </a:r>
            <a:endParaRPr sz="2550">
              <a:solidFill>
                <a:srgbClr val="3B3835"/>
              </a:solidFill>
              <a:highlight>
                <a:schemeClr val="accent1"/>
              </a:highlight>
              <a:latin typeface="Roboto"/>
              <a:ea typeface="Roboto"/>
              <a:cs typeface="Roboto"/>
              <a:sym typeface="Roboto"/>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gace924d538_0_113"/>
          <p:cNvSpPr txBox="1"/>
          <p:nvPr>
            <p:ph idx="1" type="body"/>
          </p:nvPr>
        </p:nvSpPr>
        <p:spPr>
          <a:xfrm>
            <a:off x="0" y="123478"/>
            <a:ext cx="9144000" cy="576000"/>
          </a:xfrm>
          <a:prstGeom prst="rect">
            <a:avLst/>
          </a:prstGeom>
        </p:spPr>
        <p:txBody>
          <a:bodyPr anchorCtr="0" anchor="ctr" bIns="45700" lIns="91425" spcFirstLastPara="1" rIns="91425" wrap="square" tIns="45700">
            <a:noAutofit/>
          </a:bodyPr>
          <a:lstStyle/>
          <a:p>
            <a:pPr indent="0" lvl="0" marL="0" rtl="0" algn="ctr">
              <a:spcBef>
                <a:spcPts val="720"/>
              </a:spcBef>
              <a:spcAft>
                <a:spcPts val="0"/>
              </a:spcAft>
              <a:buNone/>
            </a:pPr>
            <a:r>
              <a:rPr b="1" lang="en-US" sz="2800"/>
              <a:t>SKILLS REQUIRED FOR MARKETING CAREER</a:t>
            </a:r>
            <a:endParaRPr b="1" sz="2800"/>
          </a:p>
        </p:txBody>
      </p:sp>
      <p:sp>
        <p:nvSpPr>
          <p:cNvPr id="493" name="Google Shape;493;gace924d538_0_113"/>
          <p:cNvSpPr txBox="1"/>
          <p:nvPr>
            <p:ph idx="2" type="body"/>
          </p:nvPr>
        </p:nvSpPr>
        <p:spPr>
          <a:xfrm>
            <a:off x="111050" y="995400"/>
            <a:ext cx="8586300" cy="3950400"/>
          </a:xfrm>
          <a:prstGeom prst="rect">
            <a:avLst/>
          </a:prstGeom>
        </p:spPr>
        <p:txBody>
          <a:bodyPr anchorCtr="0" anchor="ctr" bIns="45700" lIns="91425" spcFirstLastPara="1" rIns="91425" wrap="square" tIns="45700">
            <a:noAutofit/>
          </a:bodyPr>
          <a:lstStyle/>
          <a:p>
            <a:pPr indent="0" lvl="0" marL="0" rtl="0" algn="l">
              <a:spcBef>
                <a:spcPts val="280"/>
              </a:spcBef>
              <a:spcAft>
                <a:spcPts val="0"/>
              </a:spcAft>
              <a:buNone/>
            </a:pPr>
            <a:r>
              <a:t/>
            </a:r>
            <a:endParaRPr sz="2500"/>
          </a:p>
          <a:p>
            <a:pPr indent="0" lvl="0" marL="457200" rtl="0" algn="l">
              <a:spcBef>
                <a:spcPts val="280"/>
              </a:spcBef>
              <a:spcAft>
                <a:spcPts val="0"/>
              </a:spcAft>
              <a:buNone/>
            </a:pPr>
            <a:r>
              <a:t/>
            </a:r>
            <a:endParaRPr sz="2500"/>
          </a:p>
          <a:p>
            <a:pPr indent="0" lvl="0" marL="457200" rtl="0" algn="l">
              <a:spcBef>
                <a:spcPts val="280"/>
              </a:spcBef>
              <a:spcAft>
                <a:spcPts val="0"/>
              </a:spcAft>
              <a:buNone/>
            </a:pPr>
            <a:r>
              <a:t/>
            </a:r>
            <a:endParaRPr sz="2500"/>
          </a:p>
          <a:p>
            <a:pPr indent="0" lvl="0" marL="0" rtl="0" algn="l">
              <a:spcBef>
                <a:spcPts val="280"/>
              </a:spcBef>
              <a:spcAft>
                <a:spcPts val="0"/>
              </a:spcAft>
              <a:buNone/>
            </a:pPr>
            <a:r>
              <a:t/>
            </a:r>
            <a:endParaRPr sz="2500"/>
          </a:p>
          <a:p>
            <a:pPr indent="-387350" lvl="0" marL="457200" rtl="0" algn="l">
              <a:spcBef>
                <a:spcPts val="280"/>
              </a:spcBef>
              <a:spcAft>
                <a:spcPts val="0"/>
              </a:spcAft>
              <a:buSzPts val="2500"/>
              <a:buChar char="●"/>
            </a:pPr>
            <a:r>
              <a:rPr lang="en-US" sz="2500"/>
              <a:t>COMMUNICATION SKILL</a:t>
            </a:r>
            <a:endParaRPr sz="2500"/>
          </a:p>
          <a:p>
            <a:pPr indent="-387350" lvl="0" marL="457200" rtl="0" algn="l">
              <a:spcBef>
                <a:spcPts val="0"/>
              </a:spcBef>
              <a:spcAft>
                <a:spcPts val="0"/>
              </a:spcAft>
              <a:buSzPts val="2500"/>
              <a:buChar char="●"/>
            </a:pPr>
            <a:r>
              <a:rPr lang="en-US" sz="2500"/>
              <a:t>PUBLIC SPEAKING</a:t>
            </a:r>
            <a:endParaRPr sz="2500"/>
          </a:p>
          <a:p>
            <a:pPr indent="-387350" lvl="0" marL="457200" rtl="0" algn="l">
              <a:spcBef>
                <a:spcPts val="0"/>
              </a:spcBef>
              <a:spcAft>
                <a:spcPts val="0"/>
              </a:spcAft>
              <a:buSzPts val="2500"/>
              <a:buChar char="●"/>
            </a:pPr>
            <a:r>
              <a:rPr lang="en-US" sz="2500"/>
              <a:t>ANALYTICAL SKILL</a:t>
            </a:r>
            <a:endParaRPr sz="2500"/>
          </a:p>
          <a:p>
            <a:pPr indent="-387350" lvl="0" marL="457200" rtl="0" algn="l">
              <a:spcBef>
                <a:spcPts val="0"/>
              </a:spcBef>
              <a:spcAft>
                <a:spcPts val="0"/>
              </a:spcAft>
              <a:buSzPts val="2500"/>
              <a:buChar char="●"/>
            </a:pPr>
            <a:r>
              <a:rPr lang="en-US" sz="2500"/>
              <a:t>CREATIVITY</a:t>
            </a:r>
            <a:endParaRPr sz="2500"/>
          </a:p>
          <a:p>
            <a:pPr indent="-387350" lvl="0" marL="457200" rtl="0" algn="l">
              <a:spcBef>
                <a:spcPts val="0"/>
              </a:spcBef>
              <a:spcAft>
                <a:spcPts val="0"/>
              </a:spcAft>
              <a:buSzPts val="2500"/>
              <a:buChar char="●"/>
            </a:pPr>
            <a:r>
              <a:rPr lang="en-US" sz="2500"/>
              <a:t>TECHNICAL</a:t>
            </a:r>
            <a:r>
              <a:rPr lang="en-US" sz="2500"/>
              <a:t> SKILL</a:t>
            </a:r>
            <a:endParaRPr sz="2500"/>
          </a:p>
          <a:p>
            <a:pPr indent="-387350" lvl="0" marL="457200" rtl="0" algn="l">
              <a:spcBef>
                <a:spcPts val="0"/>
              </a:spcBef>
              <a:spcAft>
                <a:spcPts val="0"/>
              </a:spcAft>
              <a:buSzPts val="2500"/>
              <a:buChar char="●"/>
            </a:pPr>
            <a:r>
              <a:rPr lang="en-US" sz="2500"/>
              <a:t>STRESS MANAGEMENT</a:t>
            </a:r>
            <a:endParaRPr sz="2500"/>
          </a:p>
          <a:p>
            <a:pPr indent="-387350" lvl="0" marL="457200" rtl="0" algn="l">
              <a:spcBef>
                <a:spcPts val="0"/>
              </a:spcBef>
              <a:spcAft>
                <a:spcPts val="0"/>
              </a:spcAft>
              <a:buSzPts val="2500"/>
              <a:buChar char="●"/>
            </a:pPr>
            <a:r>
              <a:rPr lang="en-US" sz="2500"/>
              <a:t>NEGOTIATING SKILL</a:t>
            </a:r>
            <a:endParaRPr sz="2500"/>
          </a:p>
          <a:p>
            <a:pPr indent="-387350" lvl="0" marL="457200" rtl="0" algn="l">
              <a:spcBef>
                <a:spcPts val="0"/>
              </a:spcBef>
              <a:spcAft>
                <a:spcPts val="0"/>
              </a:spcAft>
              <a:buSzPts val="2500"/>
              <a:buChar char="●"/>
            </a:pPr>
            <a:r>
              <a:rPr lang="en-US" sz="2500"/>
              <a:t>LEARNING ATTITUDE</a:t>
            </a:r>
            <a:endParaRPr sz="2500"/>
          </a:p>
          <a:p>
            <a:pPr indent="-387350" lvl="0" marL="457200" rtl="0" algn="l">
              <a:spcBef>
                <a:spcPts val="0"/>
              </a:spcBef>
              <a:spcAft>
                <a:spcPts val="0"/>
              </a:spcAft>
              <a:buSzPts val="2500"/>
              <a:buChar char="●"/>
            </a:pPr>
            <a:r>
              <a:rPr lang="en-US" sz="2500"/>
              <a:t>DATA USE /RESEARCH SKILL</a:t>
            </a:r>
            <a:endParaRPr sz="2500"/>
          </a:p>
          <a:p>
            <a:pPr indent="-387350" lvl="0" marL="457200" rtl="0" algn="l">
              <a:spcBef>
                <a:spcPts val="0"/>
              </a:spcBef>
              <a:spcAft>
                <a:spcPts val="0"/>
              </a:spcAft>
              <a:buSzPts val="2500"/>
              <a:buChar char="●"/>
            </a:pPr>
            <a:r>
              <a:rPr lang="en-US" sz="2500"/>
              <a:t>CRISIS MANAGEMENT</a:t>
            </a:r>
            <a:endParaRPr sz="2500"/>
          </a:p>
          <a:p>
            <a:pPr indent="0" lvl="0" marL="0" rtl="0" algn="l">
              <a:spcBef>
                <a:spcPts val="280"/>
              </a:spcBef>
              <a:spcAft>
                <a:spcPts val="0"/>
              </a:spcAft>
              <a:buNone/>
            </a:pPr>
            <a:r>
              <a:t/>
            </a:r>
            <a:endParaRPr sz="2500"/>
          </a:p>
          <a:p>
            <a:pPr indent="0" lvl="0" marL="0" rtl="0" algn="l">
              <a:spcBef>
                <a:spcPts val="280"/>
              </a:spcBef>
              <a:spcAft>
                <a:spcPts val="0"/>
              </a:spcAft>
              <a:buNone/>
            </a:pPr>
            <a:r>
              <a:t/>
            </a:r>
            <a:endParaRPr/>
          </a:p>
          <a:p>
            <a:pPr indent="0" lvl="0" marL="0" rtl="0" algn="l">
              <a:spcBef>
                <a:spcPts val="280"/>
              </a:spcBef>
              <a:spcAft>
                <a:spcPts val="0"/>
              </a:spcAft>
              <a:buNone/>
            </a:pPr>
            <a:r>
              <a:t/>
            </a:r>
            <a:endParaRPr/>
          </a:p>
          <a:p>
            <a:pPr indent="0" lvl="0" marL="0" rtl="0" algn="l">
              <a:spcBef>
                <a:spcPts val="280"/>
              </a:spcBef>
              <a:spcAft>
                <a:spcPts val="0"/>
              </a:spcAft>
              <a:buNone/>
            </a:pPr>
            <a:r>
              <a:t/>
            </a:r>
            <a:endParaRPr/>
          </a:p>
          <a:p>
            <a:pPr indent="0" lvl="0" marL="0" rtl="0" algn="l">
              <a:spcBef>
                <a:spcPts val="280"/>
              </a:spcBef>
              <a:spcAft>
                <a:spcPts val="0"/>
              </a:spcAft>
              <a:buNone/>
            </a:pPr>
            <a:r>
              <a:t/>
            </a:r>
            <a:endParaRPr/>
          </a:p>
          <a:p>
            <a:pPr indent="0" lvl="0" marL="0" rtl="0" algn="l">
              <a:spcBef>
                <a:spcPts val="280"/>
              </a:spcBef>
              <a:spcAft>
                <a:spcPts val="0"/>
              </a:spcAft>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gace924d538_0_89"/>
          <p:cNvSpPr txBox="1"/>
          <p:nvPr>
            <p:ph idx="1" type="body"/>
          </p:nvPr>
        </p:nvSpPr>
        <p:spPr>
          <a:xfrm>
            <a:off x="0" y="123453"/>
            <a:ext cx="9144000" cy="4801800"/>
          </a:xfrm>
          <a:prstGeom prst="rect">
            <a:avLst/>
          </a:prstGeom>
        </p:spPr>
        <p:txBody>
          <a:bodyPr anchorCtr="0" anchor="ctr" bIns="45700" lIns="91425" spcFirstLastPara="1" rIns="91425" wrap="square" tIns="45700">
            <a:noAutofit/>
          </a:bodyPr>
          <a:lstStyle/>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rPr b="1" lang="en-US" sz="2100">
                <a:solidFill>
                  <a:schemeClr val="hlink"/>
                </a:solidFill>
              </a:rPr>
              <a:t>FACTORS CONTRIBUTING TO SUCCESS OF BRAND S IN INDIA</a:t>
            </a:r>
            <a:endParaRPr b="1" sz="2100">
              <a:solidFill>
                <a:schemeClr val="hlink"/>
              </a:solidFill>
            </a:endParaRPr>
          </a:p>
          <a:p>
            <a:pPr indent="-361950" lvl="0" marL="457200" rtl="0" algn="l">
              <a:spcBef>
                <a:spcPts val="280"/>
              </a:spcBef>
              <a:spcAft>
                <a:spcPts val="0"/>
              </a:spcAft>
              <a:buClr>
                <a:schemeClr val="hlink"/>
              </a:buClr>
              <a:buSzPts val="2100"/>
              <a:buChar char="●"/>
            </a:pPr>
            <a:r>
              <a:rPr b="1" lang="en-US" sz="2100">
                <a:solidFill>
                  <a:schemeClr val="hlink"/>
                </a:solidFill>
              </a:rPr>
              <a:t>DEGREE OF COMPETITION</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Size of Market</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Element of Novelty</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Availability of resources</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Innovation and technology</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Building Quality</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Brand Positioning</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Brand Preference</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Nature of Product</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Using founders name</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Clr>
                <a:schemeClr val="dk1"/>
              </a:buClr>
              <a:buSzPts val="1100"/>
              <a:buFont typeface="Arial"/>
              <a:buNone/>
            </a:pPr>
            <a:r>
              <a:t/>
            </a:r>
            <a:endParaRPr b="1" sz="2100">
              <a:solidFill>
                <a:schemeClr val="hlink"/>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gace924d538_0_122"/>
          <p:cNvSpPr txBox="1"/>
          <p:nvPr>
            <p:ph idx="1" type="body"/>
          </p:nvPr>
        </p:nvSpPr>
        <p:spPr>
          <a:xfrm>
            <a:off x="0" y="123453"/>
            <a:ext cx="9144000" cy="4801800"/>
          </a:xfrm>
          <a:prstGeom prst="rect">
            <a:avLst/>
          </a:prstGeom>
        </p:spPr>
        <p:txBody>
          <a:bodyPr anchorCtr="0" anchor="ctr" bIns="45700" lIns="91425" spcFirstLastPara="1" rIns="91425" wrap="square" tIns="45700">
            <a:noAutofit/>
          </a:bodyPr>
          <a:lstStyle/>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rPr b="1" lang="en-US" sz="2100">
                <a:solidFill>
                  <a:schemeClr val="hlink"/>
                </a:solidFill>
              </a:rPr>
              <a:t>FACTORS CONTRIBUTING TO FAILURE OF BRAND S IN INDIA</a:t>
            </a:r>
            <a:endParaRPr b="1" sz="2100">
              <a:solidFill>
                <a:schemeClr val="hlink"/>
              </a:solidFill>
            </a:endParaRPr>
          </a:p>
          <a:p>
            <a:pPr indent="-361950" lvl="0" marL="457200" rtl="0" algn="l">
              <a:spcBef>
                <a:spcPts val="280"/>
              </a:spcBef>
              <a:spcAft>
                <a:spcPts val="0"/>
              </a:spcAft>
              <a:buClr>
                <a:schemeClr val="hlink"/>
              </a:buClr>
              <a:buSzPts val="2100"/>
              <a:buChar char="●"/>
            </a:pPr>
            <a:r>
              <a:rPr b="1" lang="en-US" sz="2100">
                <a:solidFill>
                  <a:schemeClr val="hlink"/>
                </a:solidFill>
              </a:rPr>
              <a:t>WRONG TIE-UP</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FALLING CELEBRITY POPULARITY</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LOW BRAND RECALL</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BLIND COPYING</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Deception</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Brand Supremacy</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False Marketing</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Cut throat competition</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Nature of Product</a:t>
            </a:r>
            <a:endParaRPr b="1" sz="2100">
              <a:solidFill>
                <a:schemeClr val="hlink"/>
              </a:solidFill>
            </a:endParaRPr>
          </a:p>
          <a:p>
            <a:pPr indent="-361950" lvl="0" marL="457200" rtl="0" algn="l">
              <a:spcBef>
                <a:spcPts val="0"/>
              </a:spcBef>
              <a:spcAft>
                <a:spcPts val="0"/>
              </a:spcAft>
              <a:buClr>
                <a:schemeClr val="hlink"/>
              </a:buClr>
              <a:buSzPts val="2100"/>
              <a:buChar char="●"/>
            </a:pPr>
            <a:r>
              <a:rPr b="1" lang="en-US" sz="2100">
                <a:solidFill>
                  <a:schemeClr val="hlink"/>
                </a:solidFill>
              </a:rPr>
              <a:t>Poor service</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a:p>
            <a:pPr indent="0" lvl="0" marL="0" rtl="0" algn="ctr">
              <a:spcBef>
                <a:spcPts val="280"/>
              </a:spcBef>
              <a:spcAft>
                <a:spcPts val="0"/>
              </a:spcAft>
              <a:buNone/>
            </a:pPr>
            <a:r>
              <a:t/>
            </a:r>
            <a:endParaRPr b="1" sz="2100">
              <a:solidFill>
                <a:schemeClr val="hlink"/>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6"/>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Role of Consumer Organisation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207" name="Google Shape;207;p6"/>
          <p:cNvSpPr txBox="1"/>
          <p:nvPr>
            <p:ph idx="2" type="body"/>
          </p:nvPr>
        </p:nvSpPr>
        <p:spPr>
          <a:xfrm>
            <a:off x="357158" y="1500180"/>
            <a:ext cx="5357850" cy="3286148"/>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None/>
            </a:pPr>
            <a:r>
              <a:rPr b="1" lang="en-US" sz="2000">
                <a:solidFill>
                  <a:srgbClr val="7030A0"/>
                </a:solidFill>
              </a:rPr>
              <a:t>9. Organising protests</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None/>
            </a:pPr>
            <a:r>
              <a:rPr b="1" lang="en-US" sz="2000">
                <a:solidFill>
                  <a:srgbClr val="7030A0"/>
                </a:solidFill>
              </a:rPr>
              <a:t>10 Product testing </a:t>
            </a:r>
            <a:endParaRPr/>
          </a:p>
          <a:p>
            <a:pPr indent="-457200" lvl="0" marL="457200" rtl="0" algn="l">
              <a:spcBef>
                <a:spcPts val="400"/>
              </a:spcBef>
              <a:spcAft>
                <a:spcPts val="0"/>
              </a:spcAft>
              <a:buClr>
                <a:srgbClr val="3F3F3F"/>
              </a:buClr>
              <a:buSzPts val="2000"/>
              <a:buNone/>
            </a:pPr>
            <a:r>
              <a:t/>
            </a:r>
            <a:endParaRPr b="1" sz="2000">
              <a:solidFill>
                <a:srgbClr val="7030A0"/>
              </a:solidFill>
            </a:endParaRPr>
          </a:p>
          <a:p>
            <a:pPr indent="-254000" lvl="0" marL="342900" rtl="0" algn="l">
              <a:lnSpc>
                <a:spcPct val="150000"/>
              </a:lnSpc>
              <a:spcBef>
                <a:spcPts val="280"/>
              </a:spcBef>
              <a:spcAft>
                <a:spcPts val="0"/>
              </a:spcAft>
              <a:buClr>
                <a:srgbClr val="3F3F3F"/>
              </a:buClr>
              <a:buSzPts val="1400"/>
              <a:buNone/>
            </a:pPr>
            <a:r>
              <a:t/>
            </a:r>
            <a:endParaRPr>
              <a:solidFill>
                <a:srgbClr val="0070C0"/>
              </a:solidFill>
            </a:endParaRPr>
          </a:p>
          <a:p>
            <a:pPr indent="-254000" lvl="0" marL="342900" rtl="0" algn="l">
              <a:lnSpc>
                <a:spcPct val="150000"/>
              </a:lnSpc>
              <a:spcBef>
                <a:spcPts val="280"/>
              </a:spcBef>
              <a:spcAft>
                <a:spcPts val="0"/>
              </a:spcAft>
              <a:buClr>
                <a:srgbClr val="3F3F3F"/>
              </a:buClr>
              <a:buSzPts val="1400"/>
              <a:buNone/>
            </a:pPr>
            <a:r>
              <a:t/>
            </a:r>
            <a:endParaRPr>
              <a:solidFill>
                <a:srgbClr val="0070C0"/>
              </a:solidFill>
            </a:endParaRPr>
          </a:p>
          <a:p>
            <a:pPr indent="-228600" lvl="0" marL="342900" rtl="0" algn="l">
              <a:lnSpc>
                <a:spcPct val="150000"/>
              </a:lnSpc>
              <a:spcBef>
                <a:spcPts val="360"/>
              </a:spcBef>
              <a:spcAft>
                <a:spcPts val="0"/>
              </a:spcAft>
              <a:buClr>
                <a:srgbClr val="3F3F3F"/>
              </a:buClr>
              <a:buSzPts val="1800"/>
              <a:buFont typeface="Noto Sans Symbols"/>
              <a:buNone/>
            </a:pPr>
            <a:r>
              <a:t/>
            </a:r>
            <a:endParaRPr sz="1800">
              <a:solidFill>
                <a:srgbClr val="00206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7">
                                            <p:txEl>
                                              <p:pRg end="0" st="0"/>
                                            </p:txEl>
                                          </p:spTgt>
                                        </p:tgtEl>
                                        <p:attrNameLst>
                                          <p:attrName>style.visibility</p:attrName>
                                        </p:attrNameLst>
                                      </p:cBhvr>
                                      <p:to>
                                        <p:strVal val="visible"/>
                                      </p:to>
                                    </p:set>
                                    <p:anim calcmode="lin" valueType="num">
                                      <p:cBhvr additive="base">
                                        <p:cTn dur="500"/>
                                        <p:tgtEl>
                                          <p:spTgt spid="207">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7">
                                            <p:txEl>
                                              <p:pRg end="1" st="1"/>
                                            </p:txEl>
                                          </p:spTgt>
                                        </p:tgtEl>
                                        <p:attrNameLst>
                                          <p:attrName>style.visibility</p:attrName>
                                        </p:attrNameLst>
                                      </p:cBhvr>
                                      <p:to>
                                        <p:strVal val="visible"/>
                                      </p:to>
                                    </p:set>
                                    <p:anim calcmode="lin" valueType="num">
                                      <p:cBhvr additive="base">
                                        <p:cTn dur="500"/>
                                        <p:tgtEl>
                                          <p:spTgt spid="207">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7">
                                            <p:txEl>
                                              <p:pRg end="2" st="2"/>
                                            </p:txEl>
                                          </p:spTgt>
                                        </p:tgtEl>
                                        <p:attrNameLst>
                                          <p:attrName>style.visibility</p:attrName>
                                        </p:attrNameLst>
                                      </p:cBhvr>
                                      <p:to>
                                        <p:strVal val="visible"/>
                                      </p:to>
                                    </p:set>
                                    <p:anim calcmode="lin" valueType="num">
                                      <p:cBhvr additive="base">
                                        <p:cTn dur="500"/>
                                        <p:tgtEl>
                                          <p:spTgt spid="207">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7">
                                            <p:txEl>
                                              <p:pRg end="3" st="3"/>
                                            </p:txEl>
                                          </p:spTgt>
                                        </p:tgtEl>
                                        <p:attrNameLst>
                                          <p:attrName>style.visibility</p:attrName>
                                        </p:attrNameLst>
                                      </p:cBhvr>
                                      <p:to>
                                        <p:strVal val="visible"/>
                                      </p:to>
                                    </p:set>
                                    <p:anim calcmode="lin" valueType="num">
                                      <p:cBhvr additive="base">
                                        <p:cTn dur="500"/>
                                        <p:tgtEl>
                                          <p:spTgt spid="207">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7">
                                            <p:txEl>
                                              <p:pRg end="4" st="4"/>
                                            </p:txEl>
                                          </p:spTgt>
                                        </p:tgtEl>
                                        <p:attrNameLst>
                                          <p:attrName>style.visibility</p:attrName>
                                        </p:attrNameLst>
                                      </p:cBhvr>
                                      <p:to>
                                        <p:strVal val="visible"/>
                                      </p:to>
                                    </p:set>
                                    <p:anim calcmode="lin" valueType="num">
                                      <p:cBhvr additive="base">
                                        <p:cTn dur="500"/>
                                        <p:tgtEl>
                                          <p:spTgt spid="207">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7">
                                            <p:txEl>
                                              <p:pRg end="5" st="5"/>
                                            </p:txEl>
                                          </p:spTgt>
                                        </p:tgtEl>
                                        <p:attrNameLst>
                                          <p:attrName>style.visibility</p:attrName>
                                        </p:attrNameLst>
                                      </p:cBhvr>
                                      <p:to>
                                        <p:strVal val="visible"/>
                                      </p:to>
                                    </p:set>
                                    <p:anim calcmode="lin" valueType="num">
                                      <p:cBhvr additive="base">
                                        <p:cTn dur="500"/>
                                        <p:tgtEl>
                                          <p:spTgt spid="207">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7">
                                            <p:txEl>
                                              <p:pRg end="6" st="6"/>
                                            </p:txEl>
                                          </p:spTgt>
                                        </p:tgtEl>
                                        <p:attrNameLst>
                                          <p:attrName>style.visibility</p:attrName>
                                        </p:attrNameLst>
                                      </p:cBhvr>
                                      <p:to>
                                        <p:strVal val="visible"/>
                                      </p:to>
                                    </p:set>
                                    <p:anim calcmode="lin" valueType="num">
                                      <p:cBhvr additive="base">
                                        <p:cTn dur="500"/>
                                        <p:tgtEl>
                                          <p:spTgt spid="207">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7"/>
          <p:cNvSpPr txBox="1"/>
          <p:nvPr>
            <p:ph idx="1" type="body"/>
          </p:nvPr>
        </p:nvSpPr>
        <p:spPr>
          <a:xfrm>
            <a:off x="142844" y="928676"/>
            <a:ext cx="4500594" cy="3286148"/>
          </a:xfrm>
          <a:prstGeom prst="rect">
            <a:avLst/>
          </a:prstGeom>
          <a:noFill/>
          <a:ln>
            <a:noFill/>
          </a:ln>
        </p:spPr>
        <p:txBody>
          <a:bodyPr anchorCtr="0" anchor="ctr" bIns="45700" lIns="91425" spcFirstLastPara="1" rIns="91425" wrap="square" tIns="45700">
            <a:noAutofit/>
          </a:bodyPr>
          <a:lstStyle/>
          <a:p>
            <a:pPr indent="0" lvl="0" marL="0" rtl="0" algn="l">
              <a:lnSpc>
                <a:spcPct val="150000"/>
              </a:lnSpc>
              <a:spcBef>
                <a:spcPts val="0"/>
              </a:spcBef>
              <a:spcAft>
                <a:spcPts val="0"/>
              </a:spcAft>
              <a:buClr>
                <a:srgbClr val="FF0000"/>
              </a:buClr>
              <a:buSzPts val="4400"/>
              <a:buNone/>
            </a:pPr>
            <a:r>
              <a:rPr lang="en-US" sz="4400">
                <a:solidFill>
                  <a:srgbClr val="FF0000"/>
                </a:solidFill>
              </a:rPr>
              <a:t>MARKETING</a:t>
            </a:r>
            <a:endParaRPr/>
          </a:p>
          <a:p>
            <a:pPr indent="0" lvl="0" marL="0" rtl="0" algn="l">
              <a:lnSpc>
                <a:spcPct val="150000"/>
              </a:lnSpc>
              <a:spcBef>
                <a:spcPts val="880"/>
              </a:spcBef>
              <a:spcAft>
                <a:spcPts val="0"/>
              </a:spcAft>
              <a:buClr>
                <a:srgbClr val="FF0000"/>
              </a:buClr>
              <a:buSzPts val="4400"/>
              <a:buNone/>
            </a:pPr>
            <a:r>
              <a:rPr lang="en-US" sz="4400">
                <a:solidFill>
                  <a:srgbClr val="FF0000"/>
                </a:solidFill>
              </a:rPr>
              <a:t>ETHICS</a:t>
            </a:r>
            <a:endParaRPr/>
          </a:p>
          <a:p>
            <a:pPr indent="0" lvl="0" marL="0" rtl="0" algn="l">
              <a:lnSpc>
                <a:spcPct val="150000"/>
              </a:lnSpc>
              <a:spcBef>
                <a:spcPts val="880"/>
              </a:spcBef>
              <a:spcAft>
                <a:spcPts val="0"/>
              </a:spcAft>
              <a:buClr>
                <a:srgbClr val="FF0000"/>
              </a:buClr>
              <a:buSzPts val="4400"/>
              <a:buNone/>
            </a:pPr>
            <a:r>
              <a:rPr lang="en-US" sz="4400">
                <a:solidFill>
                  <a:srgbClr val="FF0000"/>
                </a:solidFill>
              </a:rPr>
              <a:t>      </a:t>
            </a:r>
            <a:r>
              <a:rPr lang="en-US">
                <a:solidFill>
                  <a:srgbClr val="FF0000"/>
                </a:solidFill>
              </a:rPr>
              <a:t>  </a:t>
            </a:r>
            <a:endParaRPr>
              <a:solidFill>
                <a:srgbClr val="FF000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2">
                                            <p:txEl>
                                              <p:pRg end="0" st="0"/>
                                            </p:txEl>
                                          </p:spTgt>
                                        </p:tgtEl>
                                        <p:attrNameLst>
                                          <p:attrName>style.visibility</p:attrName>
                                        </p:attrNameLst>
                                      </p:cBhvr>
                                      <p:to>
                                        <p:strVal val="visible"/>
                                      </p:to>
                                    </p:set>
                                    <p:anim calcmode="lin" valueType="num">
                                      <p:cBhvr additive="base">
                                        <p:cTn dur="500"/>
                                        <p:tgtEl>
                                          <p:spTgt spid="212">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2">
                                            <p:txEl>
                                              <p:pRg end="1" st="1"/>
                                            </p:txEl>
                                          </p:spTgt>
                                        </p:tgtEl>
                                        <p:attrNameLst>
                                          <p:attrName>style.visibility</p:attrName>
                                        </p:attrNameLst>
                                      </p:cBhvr>
                                      <p:to>
                                        <p:strVal val="visible"/>
                                      </p:to>
                                    </p:set>
                                    <p:anim calcmode="lin" valueType="num">
                                      <p:cBhvr additive="base">
                                        <p:cTn dur="500"/>
                                        <p:tgtEl>
                                          <p:spTgt spid="212">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2">
                                            <p:txEl>
                                              <p:pRg end="2" st="2"/>
                                            </p:txEl>
                                          </p:spTgt>
                                        </p:tgtEl>
                                        <p:attrNameLst>
                                          <p:attrName>style.visibility</p:attrName>
                                        </p:attrNameLst>
                                      </p:cBhvr>
                                      <p:to>
                                        <p:strVal val="visible"/>
                                      </p:to>
                                    </p:set>
                                    <p:anim calcmode="lin" valueType="num">
                                      <p:cBhvr additive="base">
                                        <p:cTn dur="500"/>
                                        <p:tgtEl>
                                          <p:spTgt spid="212">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8"/>
          <p:cNvSpPr txBox="1"/>
          <p:nvPr>
            <p:ph idx="1" type="body"/>
          </p:nvPr>
        </p:nvSpPr>
        <p:spPr>
          <a:xfrm>
            <a:off x="0" y="500048"/>
            <a:ext cx="9144000" cy="19949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Concept of Marketing Ethics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      </a:t>
            </a:r>
            <a:endParaRPr>
              <a:solidFill>
                <a:srgbClr val="FF0000"/>
              </a:solidFill>
            </a:endParaRPr>
          </a:p>
        </p:txBody>
      </p:sp>
      <p:sp>
        <p:nvSpPr>
          <p:cNvPr id="218" name="Google Shape;218;p8"/>
          <p:cNvSpPr txBox="1"/>
          <p:nvPr>
            <p:ph idx="2" type="body"/>
          </p:nvPr>
        </p:nvSpPr>
        <p:spPr>
          <a:xfrm>
            <a:off x="0" y="1500180"/>
            <a:ext cx="5715008" cy="3286148"/>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Font typeface="Noto Sans Symbols"/>
              <a:buChar char="✔"/>
            </a:pPr>
            <a:r>
              <a:rPr b="1" lang="en-US" sz="2000">
                <a:solidFill>
                  <a:srgbClr val="7030A0"/>
                </a:solidFill>
              </a:rPr>
              <a:t>Derived from Greek word </a:t>
            </a:r>
            <a:r>
              <a:rPr b="1" lang="en-US" sz="2000">
                <a:solidFill>
                  <a:srgbClr val="002060"/>
                </a:solidFill>
              </a:rPr>
              <a:t>“Ethos”</a:t>
            </a:r>
            <a:endParaRPr/>
          </a:p>
          <a:p>
            <a:pPr indent="-330200" lvl="0" marL="457200" rtl="0" algn="l">
              <a:spcBef>
                <a:spcPts val="400"/>
              </a:spcBef>
              <a:spcAft>
                <a:spcPts val="0"/>
              </a:spcAft>
              <a:buClr>
                <a:srgbClr val="3F3F3F"/>
              </a:buClr>
              <a:buSzPts val="2000"/>
              <a:buFont typeface="Noto Sans Symbols"/>
              <a:buNone/>
            </a:pPr>
            <a:r>
              <a:t/>
            </a:r>
            <a:endParaRPr b="1" sz="2000">
              <a:solidFill>
                <a:srgbClr val="7030A0"/>
              </a:solidFill>
            </a:endParaRPr>
          </a:p>
          <a:p>
            <a:pPr indent="-457200" lvl="0" marL="457200" rtl="0" algn="l">
              <a:spcBef>
                <a:spcPts val="400"/>
              </a:spcBef>
              <a:spcAft>
                <a:spcPts val="0"/>
              </a:spcAft>
              <a:buClr>
                <a:srgbClr val="7030A0"/>
              </a:buClr>
              <a:buSzPts val="2000"/>
              <a:buFont typeface="Noto Sans Symbols"/>
              <a:buChar char="✔"/>
            </a:pPr>
            <a:r>
              <a:rPr b="1" lang="en-US" sz="2000">
                <a:solidFill>
                  <a:srgbClr val="7030A0"/>
                </a:solidFill>
              </a:rPr>
              <a:t>Which means </a:t>
            </a:r>
            <a:r>
              <a:rPr b="1" lang="en-US" sz="2000">
                <a:solidFill>
                  <a:srgbClr val="002060"/>
                </a:solidFill>
              </a:rPr>
              <a:t>Character </a:t>
            </a:r>
            <a:r>
              <a:rPr b="1" lang="en-US" sz="2000">
                <a:solidFill>
                  <a:srgbClr val="7030A0"/>
                </a:solidFill>
              </a:rPr>
              <a:t>or </a:t>
            </a:r>
            <a:r>
              <a:rPr b="1" lang="en-US" sz="2000">
                <a:solidFill>
                  <a:srgbClr val="002060"/>
                </a:solidFill>
              </a:rPr>
              <a:t>fundamental    Values </a:t>
            </a:r>
            <a:endParaRPr/>
          </a:p>
          <a:p>
            <a:pPr indent="-330200" lvl="0" marL="457200" rtl="0" algn="l">
              <a:spcBef>
                <a:spcPts val="400"/>
              </a:spcBef>
              <a:spcAft>
                <a:spcPts val="0"/>
              </a:spcAft>
              <a:buClr>
                <a:srgbClr val="3F3F3F"/>
              </a:buClr>
              <a:buSzPts val="2000"/>
              <a:buFont typeface="Noto Sans Symbols"/>
              <a:buNone/>
            </a:pPr>
            <a:r>
              <a:t/>
            </a:r>
            <a:endParaRPr b="1" sz="2000">
              <a:solidFill>
                <a:srgbClr val="002060"/>
              </a:solidFill>
            </a:endParaRPr>
          </a:p>
          <a:p>
            <a:pPr indent="-457200" lvl="0" marL="457200" rtl="0" algn="l">
              <a:spcBef>
                <a:spcPts val="400"/>
              </a:spcBef>
              <a:spcAft>
                <a:spcPts val="0"/>
              </a:spcAft>
              <a:buClr>
                <a:srgbClr val="002060"/>
              </a:buClr>
              <a:buSzPts val="2000"/>
              <a:buFont typeface="Noto Sans Symbols"/>
              <a:buChar char="✔"/>
            </a:pPr>
            <a:r>
              <a:rPr b="1" lang="en-US" sz="2000">
                <a:solidFill>
                  <a:srgbClr val="002060"/>
                </a:solidFill>
              </a:rPr>
              <a:t>Guiding beliefs or ideals that characterize a group </a:t>
            </a:r>
            <a:endParaRPr/>
          </a:p>
          <a:p>
            <a:pPr indent="-457200" lvl="0" marL="457200" rtl="0" algn="l">
              <a:spcBef>
                <a:spcPts val="400"/>
              </a:spcBef>
              <a:spcAft>
                <a:spcPts val="0"/>
              </a:spcAft>
              <a:buClr>
                <a:srgbClr val="002060"/>
              </a:buClr>
              <a:buSzPts val="2000"/>
              <a:buFont typeface="Noto Sans Symbols"/>
              <a:buChar char="✔"/>
            </a:pPr>
            <a:r>
              <a:rPr b="1" lang="en-US" sz="2000">
                <a:solidFill>
                  <a:srgbClr val="002060"/>
                </a:solidFill>
              </a:rPr>
              <a:t> Branch of philosophy concern with         human conduct</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254000" lvl="0" marL="342900" rtl="0" algn="l">
              <a:lnSpc>
                <a:spcPct val="150000"/>
              </a:lnSpc>
              <a:spcBef>
                <a:spcPts val="280"/>
              </a:spcBef>
              <a:spcAft>
                <a:spcPts val="0"/>
              </a:spcAft>
              <a:buClr>
                <a:srgbClr val="3F3F3F"/>
              </a:buClr>
              <a:buSzPts val="1400"/>
              <a:buNone/>
            </a:pPr>
            <a:r>
              <a:t/>
            </a:r>
            <a:endParaRPr>
              <a:solidFill>
                <a:srgbClr val="0070C0"/>
              </a:solidFill>
            </a:endParaRPr>
          </a:p>
          <a:p>
            <a:pPr indent="-342900" lvl="0" marL="342900" rtl="0" algn="l">
              <a:lnSpc>
                <a:spcPct val="150000"/>
              </a:lnSpc>
              <a:spcBef>
                <a:spcPts val="360"/>
              </a:spcBef>
              <a:spcAft>
                <a:spcPts val="0"/>
              </a:spcAft>
              <a:buClr>
                <a:srgbClr val="3F3F3F"/>
              </a:buClr>
              <a:buSzPts val="1800"/>
              <a:buNone/>
            </a:pPr>
            <a:r>
              <a:t/>
            </a:r>
            <a:endParaRPr sz="1800">
              <a:solidFill>
                <a:srgbClr val="002060"/>
              </a:solidFil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8">
                                            <p:txEl>
                                              <p:pRg end="0" st="0"/>
                                            </p:txEl>
                                          </p:spTgt>
                                        </p:tgtEl>
                                        <p:attrNameLst>
                                          <p:attrName>style.visibility</p:attrName>
                                        </p:attrNameLst>
                                      </p:cBhvr>
                                      <p:to>
                                        <p:strVal val="visible"/>
                                      </p:to>
                                    </p:set>
                                    <p:anim calcmode="lin" valueType="num">
                                      <p:cBhvr additive="base">
                                        <p:cTn dur="500"/>
                                        <p:tgtEl>
                                          <p:spTgt spid="218">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8">
                                            <p:txEl>
                                              <p:pRg end="1" st="1"/>
                                            </p:txEl>
                                          </p:spTgt>
                                        </p:tgtEl>
                                        <p:attrNameLst>
                                          <p:attrName>style.visibility</p:attrName>
                                        </p:attrNameLst>
                                      </p:cBhvr>
                                      <p:to>
                                        <p:strVal val="visible"/>
                                      </p:to>
                                    </p:set>
                                    <p:anim calcmode="lin" valueType="num">
                                      <p:cBhvr additive="base">
                                        <p:cTn dur="500"/>
                                        <p:tgtEl>
                                          <p:spTgt spid="218">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8">
                                            <p:txEl>
                                              <p:pRg end="2" st="2"/>
                                            </p:txEl>
                                          </p:spTgt>
                                        </p:tgtEl>
                                        <p:attrNameLst>
                                          <p:attrName>style.visibility</p:attrName>
                                        </p:attrNameLst>
                                      </p:cBhvr>
                                      <p:to>
                                        <p:strVal val="visible"/>
                                      </p:to>
                                    </p:set>
                                    <p:anim calcmode="lin" valueType="num">
                                      <p:cBhvr additive="base">
                                        <p:cTn dur="500"/>
                                        <p:tgtEl>
                                          <p:spTgt spid="218">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8">
                                            <p:txEl>
                                              <p:pRg end="3" st="3"/>
                                            </p:txEl>
                                          </p:spTgt>
                                        </p:tgtEl>
                                        <p:attrNameLst>
                                          <p:attrName>style.visibility</p:attrName>
                                        </p:attrNameLst>
                                      </p:cBhvr>
                                      <p:to>
                                        <p:strVal val="visible"/>
                                      </p:to>
                                    </p:set>
                                    <p:anim calcmode="lin" valueType="num">
                                      <p:cBhvr additive="base">
                                        <p:cTn dur="500"/>
                                        <p:tgtEl>
                                          <p:spTgt spid="218">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8">
                                            <p:txEl>
                                              <p:pRg end="4" st="4"/>
                                            </p:txEl>
                                          </p:spTgt>
                                        </p:tgtEl>
                                        <p:attrNameLst>
                                          <p:attrName>style.visibility</p:attrName>
                                        </p:attrNameLst>
                                      </p:cBhvr>
                                      <p:to>
                                        <p:strVal val="visible"/>
                                      </p:to>
                                    </p:set>
                                    <p:anim calcmode="lin" valueType="num">
                                      <p:cBhvr additive="base">
                                        <p:cTn dur="500"/>
                                        <p:tgtEl>
                                          <p:spTgt spid="218">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8">
                                            <p:txEl>
                                              <p:pRg end="5" st="5"/>
                                            </p:txEl>
                                          </p:spTgt>
                                        </p:tgtEl>
                                        <p:attrNameLst>
                                          <p:attrName>style.visibility</p:attrName>
                                        </p:attrNameLst>
                                      </p:cBhvr>
                                      <p:to>
                                        <p:strVal val="visible"/>
                                      </p:to>
                                    </p:set>
                                    <p:anim calcmode="lin" valueType="num">
                                      <p:cBhvr additive="base">
                                        <p:cTn dur="500"/>
                                        <p:tgtEl>
                                          <p:spTgt spid="218">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8">
                                            <p:txEl>
                                              <p:pRg end="6" st="6"/>
                                            </p:txEl>
                                          </p:spTgt>
                                        </p:tgtEl>
                                        <p:attrNameLst>
                                          <p:attrName>style.visibility</p:attrName>
                                        </p:attrNameLst>
                                      </p:cBhvr>
                                      <p:to>
                                        <p:strVal val="visible"/>
                                      </p:to>
                                    </p:set>
                                    <p:anim calcmode="lin" valueType="num">
                                      <p:cBhvr additive="base">
                                        <p:cTn dur="500"/>
                                        <p:tgtEl>
                                          <p:spTgt spid="218">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8">
                                            <p:txEl>
                                              <p:pRg end="7" st="7"/>
                                            </p:txEl>
                                          </p:spTgt>
                                        </p:tgtEl>
                                        <p:attrNameLst>
                                          <p:attrName>style.visibility</p:attrName>
                                        </p:attrNameLst>
                                      </p:cBhvr>
                                      <p:to>
                                        <p:strVal val="visible"/>
                                      </p:to>
                                    </p:set>
                                    <p:anim calcmode="lin" valueType="num">
                                      <p:cBhvr additive="base">
                                        <p:cTn dur="500"/>
                                        <p:tgtEl>
                                          <p:spTgt spid="218">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8">
                                            <p:txEl>
                                              <p:pRg end="8" st="8"/>
                                            </p:txEl>
                                          </p:spTgt>
                                        </p:tgtEl>
                                        <p:attrNameLst>
                                          <p:attrName>style.visibility</p:attrName>
                                        </p:attrNameLst>
                                      </p:cBhvr>
                                      <p:to>
                                        <p:strVal val="visible"/>
                                      </p:to>
                                    </p:set>
                                    <p:anim calcmode="lin" valueType="num">
                                      <p:cBhvr additive="base">
                                        <p:cTn dur="500"/>
                                        <p:tgtEl>
                                          <p:spTgt spid="218">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9"/>
          <p:cNvSpPr txBox="1"/>
          <p:nvPr>
            <p:ph idx="1" type="body"/>
          </p:nvPr>
        </p:nvSpPr>
        <p:spPr>
          <a:xfrm>
            <a:off x="0" y="214296"/>
            <a:ext cx="9144000" cy="21431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FF0000"/>
              </a:buClr>
              <a:buSzPts val="3600"/>
              <a:buNone/>
            </a:pPr>
            <a:r>
              <a:rPr lang="en-US">
                <a:solidFill>
                  <a:srgbClr val="FF0000"/>
                </a:solidFill>
              </a:rPr>
              <a:t>         </a:t>
            </a:r>
            <a:endParaRPr>
              <a:solidFill>
                <a:srgbClr val="FF0000"/>
              </a:solidFill>
            </a:endParaRPr>
          </a:p>
          <a:p>
            <a:pPr indent="0" lvl="0" marL="0" rtl="0" algn="ctr">
              <a:spcBef>
                <a:spcPts val="720"/>
              </a:spcBef>
              <a:spcAft>
                <a:spcPts val="0"/>
              </a:spcAft>
              <a:buClr>
                <a:srgbClr val="FF0000"/>
              </a:buClr>
              <a:buSzPts val="3600"/>
              <a:buNone/>
            </a:pPr>
            <a:r>
              <a:rPr lang="en-US">
                <a:solidFill>
                  <a:srgbClr val="FF0000"/>
                </a:solidFill>
              </a:rPr>
              <a:t>Unethical Practices in Marketing       </a:t>
            </a:r>
            <a:endParaRPr>
              <a:solidFill>
                <a:srgbClr val="FF0000"/>
              </a:solidFill>
            </a:endParaRPr>
          </a:p>
        </p:txBody>
      </p:sp>
      <p:sp>
        <p:nvSpPr>
          <p:cNvPr id="224" name="Google Shape;224;p9"/>
          <p:cNvSpPr txBox="1"/>
          <p:nvPr>
            <p:ph idx="2" type="body"/>
          </p:nvPr>
        </p:nvSpPr>
        <p:spPr>
          <a:xfrm>
            <a:off x="357158" y="1500180"/>
            <a:ext cx="5357850" cy="3286148"/>
          </a:xfrm>
          <a:prstGeom prst="rect">
            <a:avLst/>
          </a:prstGeom>
          <a:noFill/>
          <a:ln>
            <a:noFill/>
          </a:ln>
        </p:spPr>
        <p:txBody>
          <a:bodyPr anchorCtr="0" anchor="ctr" bIns="45700" lIns="91425" spcFirstLastPara="1" rIns="91425" wrap="square" tIns="45700">
            <a:noAutofit/>
          </a:bodyPr>
          <a:lstStyle/>
          <a:p>
            <a:pPr indent="-457200" lvl="0" marL="457200" rtl="0" algn="l">
              <a:spcBef>
                <a:spcPts val="0"/>
              </a:spcBef>
              <a:spcAft>
                <a:spcPts val="0"/>
              </a:spcAft>
              <a:buClr>
                <a:srgbClr val="7030A0"/>
              </a:buClr>
              <a:buSzPts val="2000"/>
              <a:buAutoNum type="arabicPeriod"/>
            </a:pPr>
            <a:r>
              <a:rPr b="1" lang="en-US" sz="2000">
                <a:solidFill>
                  <a:srgbClr val="7030A0"/>
                </a:solidFill>
              </a:rPr>
              <a:t>Targeting to Children</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AutoNum type="arabicPeriod"/>
            </a:pPr>
            <a:r>
              <a:rPr b="1" lang="en-US" sz="2000">
                <a:solidFill>
                  <a:srgbClr val="7030A0"/>
                </a:solidFill>
              </a:rPr>
              <a:t>Dramatisation of Children</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400"/>
              </a:spcBef>
              <a:spcAft>
                <a:spcPts val="0"/>
              </a:spcAft>
              <a:buClr>
                <a:srgbClr val="7030A0"/>
              </a:buClr>
              <a:buSzPts val="2000"/>
              <a:buAutoNum type="arabicPeriod"/>
            </a:pPr>
            <a:r>
              <a:rPr b="1" lang="en-US" sz="2000">
                <a:solidFill>
                  <a:srgbClr val="7030A0"/>
                </a:solidFill>
              </a:rPr>
              <a:t>Unhealthy Products    </a:t>
            </a:r>
            <a:endParaRPr/>
          </a:p>
          <a:p>
            <a:pPr indent="-330200" lvl="0" marL="457200" rtl="0" algn="l">
              <a:spcBef>
                <a:spcPts val="400"/>
              </a:spcBef>
              <a:spcAft>
                <a:spcPts val="0"/>
              </a:spcAft>
              <a:buClr>
                <a:srgbClr val="3F3F3F"/>
              </a:buClr>
              <a:buSzPts val="2000"/>
              <a:buNone/>
            </a:pPr>
            <a:r>
              <a:t/>
            </a:r>
            <a:endParaRPr b="1" sz="2000">
              <a:solidFill>
                <a:srgbClr val="7030A0"/>
              </a:solidFill>
            </a:endParaRPr>
          </a:p>
          <a:p>
            <a:pPr indent="-457200" lvl="0" marL="457200" rtl="0" algn="l">
              <a:spcBef>
                <a:spcPts val="280"/>
              </a:spcBef>
              <a:spcAft>
                <a:spcPts val="0"/>
              </a:spcAft>
              <a:buClr>
                <a:srgbClr val="3F3F3F"/>
              </a:buClr>
              <a:buSzPts val="1400"/>
              <a:buNone/>
            </a:pPr>
            <a:r>
              <a:t/>
            </a:r>
            <a:endParaRPr>
              <a:solidFill>
                <a:srgbClr val="0070C0"/>
              </a:solidFill>
            </a:endParaRPr>
          </a:p>
          <a:p>
            <a:pPr indent="-342900" lvl="0" marL="342900" rtl="0" algn="l">
              <a:lnSpc>
                <a:spcPct val="150000"/>
              </a:lnSpc>
              <a:spcBef>
                <a:spcPts val="360"/>
              </a:spcBef>
              <a:spcAft>
                <a:spcPts val="0"/>
              </a:spcAft>
              <a:buClr>
                <a:srgbClr val="002060"/>
              </a:buClr>
              <a:buSzPts val="1800"/>
              <a:buFont typeface="Noto Sans Symbols"/>
              <a:buChar char="⮚"/>
            </a:pPr>
            <a:r>
              <a:rPr lang="en-US" sz="1800">
                <a:solidFill>
                  <a:srgbClr val="002060"/>
                </a:solidFill>
              </a:rPr>
              <a:t>https://youtu.be/fsfXddAVMxM</a:t>
            </a:r>
            <a:endParaRPr/>
          </a:p>
        </p:txBody>
      </p:sp>
      <p:sp>
        <p:nvSpPr>
          <p:cNvPr id="225" name="Google Shape;225;p9"/>
          <p:cNvSpPr/>
          <p:nvPr/>
        </p:nvSpPr>
        <p:spPr>
          <a:xfrm>
            <a:off x="4214810" y="1500180"/>
            <a:ext cx="44291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https://youtu.be/nZXWUd-sGDk</a:t>
            </a:r>
            <a:endParaRPr sz="1800">
              <a:solidFill>
                <a:schemeClr val="dk1"/>
              </a:solidFill>
              <a:latin typeface="Arial"/>
              <a:ea typeface="Arial"/>
              <a:cs typeface="Arial"/>
              <a:sym typeface="Arial"/>
            </a:endParaRPr>
          </a:p>
        </p:txBody>
      </p:sp>
      <p:sp>
        <p:nvSpPr>
          <p:cNvPr id="226" name="Google Shape;226;p9"/>
          <p:cNvSpPr/>
          <p:nvPr/>
        </p:nvSpPr>
        <p:spPr>
          <a:xfrm>
            <a:off x="5143504" y="2387084"/>
            <a:ext cx="400049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https://youtu.be/cx0458MJwT0</a:t>
            </a:r>
            <a:endParaRPr sz="1800">
              <a:solidFill>
                <a:schemeClr val="dk1"/>
              </a:solidFill>
              <a:latin typeface="Arial"/>
              <a:ea typeface="Arial"/>
              <a:cs typeface="Arial"/>
              <a:sym typeface="Arial"/>
            </a:endParaRPr>
          </a:p>
        </p:txBody>
      </p:sp>
      <p:sp>
        <p:nvSpPr>
          <p:cNvPr id="227" name="Google Shape;227;p9"/>
          <p:cNvSpPr/>
          <p:nvPr/>
        </p:nvSpPr>
        <p:spPr>
          <a:xfrm>
            <a:off x="4857752" y="3125748"/>
            <a:ext cx="385765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https://youtu.be/ekR5Lx63ZUk</a:t>
            </a:r>
            <a:endParaRPr sz="1800">
              <a:solidFill>
                <a:schemeClr val="dk1"/>
              </a:solidFill>
              <a:latin typeface="Arial"/>
              <a:ea typeface="Arial"/>
              <a:cs typeface="Arial"/>
              <a:sym typeface="Arial"/>
            </a:endParaRPr>
          </a:p>
        </p:txBody>
      </p:sp>
    </p:spTree>
  </p:cSld>
  <p:clrMapOvr>
    <a:masterClrMapping/>
  </p:clrMapOvr>
  <p:transition>
    <p:wheel spokes="8"/>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24">
                                            <p:txEl>
                                              <p:pRg end="0" st="0"/>
                                            </p:txEl>
                                          </p:spTgt>
                                        </p:tgtEl>
                                        <p:attrNameLst>
                                          <p:attrName>style.visibility</p:attrName>
                                        </p:attrNameLst>
                                      </p:cBhvr>
                                      <p:to>
                                        <p:strVal val="visible"/>
                                      </p:to>
                                    </p:set>
                                    <p:anim calcmode="lin" valueType="num">
                                      <p:cBhvr additive="base">
                                        <p:cTn dur="500"/>
                                        <p:tgtEl>
                                          <p:spTgt spid="224">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24">
                                            <p:txEl>
                                              <p:pRg end="1" st="1"/>
                                            </p:txEl>
                                          </p:spTgt>
                                        </p:tgtEl>
                                        <p:attrNameLst>
                                          <p:attrName>style.visibility</p:attrName>
                                        </p:attrNameLst>
                                      </p:cBhvr>
                                      <p:to>
                                        <p:strVal val="visible"/>
                                      </p:to>
                                    </p:set>
                                    <p:anim calcmode="lin" valueType="num">
                                      <p:cBhvr additive="base">
                                        <p:cTn dur="500"/>
                                        <p:tgtEl>
                                          <p:spTgt spid="224">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24">
                                            <p:txEl>
                                              <p:pRg end="2" st="2"/>
                                            </p:txEl>
                                          </p:spTgt>
                                        </p:tgtEl>
                                        <p:attrNameLst>
                                          <p:attrName>style.visibility</p:attrName>
                                        </p:attrNameLst>
                                      </p:cBhvr>
                                      <p:to>
                                        <p:strVal val="visible"/>
                                      </p:to>
                                    </p:set>
                                    <p:anim calcmode="lin" valueType="num">
                                      <p:cBhvr additive="base">
                                        <p:cTn dur="500"/>
                                        <p:tgtEl>
                                          <p:spTgt spid="224">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24">
                                            <p:txEl>
                                              <p:pRg end="3" st="3"/>
                                            </p:txEl>
                                          </p:spTgt>
                                        </p:tgtEl>
                                        <p:attrNameLst>
                                          <p:attrName>style.visibility</p:attrName>
                                        </p:attrNameLst>
                                      </p:cBhvr>
                                      <p:to>
                                        <p:strVal val="visible"/>
                                      </p:to>
                                    </p:set>
                                    <p:anim calcmode="lin" valueType="num">
                                      <p:cBhvr additive="base">
                                        <p:cTn dur="500"/>
                                        <p:tgtEl>
                                          <p:spTgt spid="224">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24">
                                            <p:txEl>
                                              <p:pRg end="4" st="4"/>
                                            </p:txEl>
                                          </p:spTgt>
                                        </p:tgtEl>
                                        <p:attrNameLst>
                                          <p:attrName>style.visibility</p:attrName>
                                        </p:attrNameLst>
                                      </p:cBhvr>
                                      <p:to>
                                        <p:strVal val="visible"/>
                                      </p:to>
                                    </p:set>
                                    <p:anim calcmode="lin" valueType="num">
                                      <p:cBhvr additive="base">
                                        <p:cTn dur="500"/>
                                        <p:tgtEl>
                                          <p:spTgt spid="224">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24">
                                            <p:txEl>
                                              <p:pRg end="5" st="5"/>
                                            </p:txEl>
                                          </p:spTgt>
                                        </p:tgtEl>
                                        <p:attrNameLst>
                                          <p:attrName>style.visibility</p:attrName>
                                        </p:attrNameLst>
                                      </p:cBhvr>
                                      <p:to>
                                        <p:strVal val="visible"/>
                                      </p:to>
                                    </p:set>
                                    <p:anim calcmode="lin" valueType="num">
                                      <p:cBhvr additive="base">
                                        <p:cTn dur="500"/>
                                        <p:tgtEl>
                                          <p:spTgt spid="224">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24">
                                            <p:txEl>
                                              <p:pRg end="6" st="6"/>
                                            </p:txEl>
                                          </p:spTgt>
                                        </p:tgtEl>
                                        <p:attrNameLst>
                                          <p:attrName>style.visibility</p:attrName>
                                        </p:attrNameLst>
                                      </p:cBhvr>
                                      <p:to>
                                        <p:strVal val="visible"/>
                                      </p:to>
                                    </p:set>
                                    <p:anim calcmode="lin" valueType="num">
                                      <p:cBhvr additive="base">
                                        <p:cTn dur="500"/>
                                        <p:tgtEl>
                                          <p:spTgt spid="224">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24">
                                            <p:txEl>
                                              <p:pRg end="7" st="7"/>
                                            </p:txEl>
                                          </p:spTgt>
                                        </p:tgtEl>
                                        <p:attrNameLst>
                                          <p:attrName>style.visibility</p:attrName>
                                        </p:attrNameLst>
                                      </p:cBhvr>
                                      <p:to>
                                        <p:strVal val="visible"/>
                                      </p:to>
                                    </p:set>
                                    <p:anim calcmode="lin" valueType="num">
                                      <p:cBhvr additive="base">
                                        <p:cTn dur="500"/>
                                        <p:tgtEl>
                                          <p:spTgt spid="224">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테마">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ntents Slide Master">
  <a:themeElements>
    <a:clrScheme name="ALLPPT-COLOR-A17">
      <a:dk1>
        <a:srgbClr val="000000"/>
      </a:dk1>
      <a:lt1>
        <a:srgbClr val="FFFFFF"/>
      </a:lt1>
      <a:dk2>
        <a:srgbClr val="1F497D"/>
      </a:dk2>
      <a:lt2>
        <a:srgbClr val="EEECE1"/>
      </a:lt2>
      <a:accent1>
        <a:srgbClr val="FFCE29"/>
      </a:accent1>
      <a:accent2>
        <a:srgbClr val="F2BF27"/>
      </a:accent2>
      <a:accent3>
        <a:srgbClr val="ED1C24"/>
      </a:accent3>
      <a:accent4>
        <a:srgbClr val="FFCE29"/>
      </a:accent4>
      <a:accent5>
        <a:srgbClr val="F2BF27"/>
      </a:accent5>
      <a:accent6>
        <a:srgbClr val="ED1C24"/>
      </a:accent6>
      <a:hlink>
        <a:srgbClr val="3F3F3F"/>
      </a:hlink>
      <a:folHlink>
        <a:srgbClr val="3F3F3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2016-12-05T23:26:54Z</dcterms:created>
  <dc:creator>googleslidesppt.com;allppt.com</dc:creator>
</cp:coreProperties>
</file>