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rawing19.xml" ContentType="application/vnd.ms-office.drawingml.diagramDrawing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drawing20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66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9" r:id="rId14"/>
    <p:sldId id="270" r:id="rId15"/>
    <p:sldId id="271" r:id="rId16"/>
    <p:sldId id="272" r:id="rId17"/>
    <p:sldId id="281" r:id="rId18"/>
    <p:sldId id="273" r:id="rId19"/>
    <p:sldId id="274" r:id="rId20"/>
    <p:sldId id="277" r:id="rId21"/>
    <p:sldId id="282" r:id="rId22"/>
    <p:sldId id="283" r:id="rId23"/>
    <p:sldId id="278" r:id="rId24"/>
    <p:sldId id="279" r:id="rId25"/>
    <p:sldId id="280" r:id="rId26"/>
    <p:sldId id="285" r:id="rId27"/>
    <p:sldId id="284" r:id="rId28"/>
    <p:sldId id="286" r:id="rId29"/>
    <p:sldId id="287" r:id="rId30"/>
    <p:sldId id="288" r:id="rId31"/>
    <p:sldId id="290" r:id="rId32"/>
    <p:sldId id="289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FA5300-6E54-4571-9EB3-4866D066655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7F0C0435-9456-4ACE-8207-F49B9FD4AB80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Universal banking is a term for banks that offer a wider variety of services than their competitors, or when compared with traditional banks.</a:t>
          </a:r>
          <a:endParaRPr lang="en-IN" sz="2400" dirty="0">
            <a:solidFill>
              <a:schemeClr val="tx1"/>
            </a:solidFill>
          </a:endParaRPr>
        </a:p>
      </dgm:t>
    </dgm:pt>
    <dgm:pt modelId="{BD97BD7C-FAB9-4161-A9EA-EBFF1B780DC1}" type="parTrans" cxnId="{E8372B4E-4BEE-4290-86EB-4C1E880BC90F}">
      <dgm:prSet/>
      <dgm:spPr/>
      <dgm:t>
        <a:bodyPr/>
        <a:lstStyle/>
        <a:p>
          <a:endParaRPr lang="en-IN"/>
        </a:p>
      </dgm:t>
    </dgm:pt>
    <dgm:pt modelId="{C3C851CC-9EEF-41E7-ABE0-8F4361388B40}" type="sibTrans" cxnId="{E8372B4E-4BEE-4290-86EB-4C1E880BC90F}">
      <dgm:prSet/>
      <dgm:spPr/>
      <dgm:t>
        <a:bodyPr/>
        <a:lstStyle/>
        <a:p>
          <a:endParaRPr lang="en-IN"/>
        </a:p>
      </dgm:t>
    </dgm:pt>
    <dgm:pt modelId="{09253848-CEDB-40E7-9440-E4F9959393D4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Universal banking is not yet common in the United States, but it's growing; right now, banks in the United States focus more exclusively on investments than their European counterparts.</a:t>
          </a:r>
          <a:endParaRPr lang="en-IN" sz="2400" dirty="0">
            <a:solidFill>
              <a:schemeClr val="tx1"/>
            </a:solidFill>
          </a:endParaRPr>
        </a:p>
      </dgm:t>
    </dgm:pt>
    <dgm:pt modelId="{8B223466-8589-4A62-9C76-ECE52FD9E229}" type="parTrans" cxnId="{7635CC31-369B-45E5-910F-BE8C7DCE2EC5}">
      <dgm:prSet/>
      <dgm:spPr/>
      <dgm:t>
        <a:bodyPr/>
        <a:lstStyle/>
        <a:p>
          <a:endParaRPr lang="en-IN"/>
        </a:p>
      </dgm:t>
    </dgm:pt>
    <dgm:pt modelId="{64EFE6BF-B09E-4D5A-87D8-2F60ECBE8AFC}" type="sibTrans" cxnId="{7635CC31-369B-45E5-910F-BE8C7DCE2EC5}">
      <dgm:prSet/>
      <dgm:spPr/>
      <dgm:t>
        <a:bodyPr/>
        <a:lstStyle/>
        <a:p>
          <a:endParaRPr lang="en-IN"/>
        </a:p>
      </dgm:t>
    </dgm:pt>
    <dgm:pt modelId="{17D6288A-E77C-4F04-B8F3-B5897544F46D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Banks in a universal system may still choose to specialize in a subset of banking service, even though they technically offer much more to their client base.</a:t>
          </a:r>
          <a:endParaRPr lang="en-IN" sz="2400" dirty="0">
            <a:solidFill>
              <a:schemeClr val="tx1"/>
            </a:solidFill>
          </a:endParaRPr>
        </a:p>
      </dgm:t>
    </dgm:pt>
    <dgm:pt modelId="{88869248-570A-4AED-B982-F5833C092E83}" type="parTrans" cxnId="{FA5E3321-56B8-49F5-BCE2-FA9D52C0917A}">
      <dgm:prSet/>
      <dgm:spPr/>
      <dgm:t>
        <a:bodyPr/>
        <a:lstStyle/>
        <a:p>
          <a:endParaRPr lang="en-IN"/>
        </a:p>
      </dgm:t>
    </dgm:pt>
    <dgm:pt modelId="{2B983136-3FD7-4F9D-8883-DC5C0ECEBECF}" type="sibTrans" cxnId="{FA5E3321-56B8-49F5-BCE2-FA9D52C0917A}">
      <dgm:prSet/>
      <dgm:spPr/>
      <dgm:t>
        <a:bodyPr/>
        <a:lstStyle/>
        <a:p>
          <a:endParaRPr lang="en-IN"/>
        </a:p>
      </dgm:t>
    </dgm:pt>
    <dgm:pt modelId="{6B7F846B-9297-4CE3-8F18-3BAAD0774AE3}">
      <dgm:prSet custT="1"/>
      <dgm:spPr/>
      <dgm:t>
        <a:bodyPr/>
        <a:lstStyle/>
        <a:p>
          <a:pPr algn="just" rtl="0"/>
          <a:r>
            <a:rPr lang="en-IN" sz="2400" dirty="0" smtClean="0">
              <a:solidFill>
                <a:schemeClr val="tx1"/>
              </a:solidFill>
            </a:rPr>
            <a:t>Some of the more notable universal banks include Deutsche Bank, HSBC and ING Bank; within the United States, Bank of America, Wells Fargo and JPMorgan Chase qualify as universal banks. *SBI</a:t>
          </a:r>
          <a:endParaRPr lang="en-IN" sz="2400" dirty="0">
            <a:solidFill>
              <a:schemeClr val="tx1"/>
            </a:solidFill>
          </a:endParaRPr>
        </a:p>
      </dgm:t>
    </dgm:pt>
    <dgm:pt modelId="{799D2B63-55A1-449B-A6CD-2F8BCE3F865D}" type="parTrans" cxnId="{DDFAEC8F-E8C8-4941-B90A-E77F7A3CBC1C}">
      <dgm:prSet/>
      <dgm:spPr/>
      <dgm:t>
        <a:bodyPr/>
        <a:lstStyle/>
        <a:p>
          <a:endParaRPr lang="en-IN"/>
        </a:p>
      </dgm:t>
    </dgm:pt>
    <dgm:pt modelId="{F1775E43-8BCB-465A-B8B5-417D7EEE34F3}" type="sibTrans" cxnId="{DDFAEC8F-E8C8-4941-B90A-E77F7A3CBC1C}">
      <dgm:prSet/>
      <dgm:spPr/>
      <dgm:t>
        <a:bodyPr/>
        <a:lstStyle/>
        <a:p>
          <a:endParaRPr lang="en-IN"/>
        </a:p>
      </dgm:t>
    </dgm:pt>
    <dgm:pt modelId="{36DD34BC-F433-457A-B5AC-F0C3BCC26C16}" type="pres">
      <dgm:prSet presAssocID="{8EFA5300-6E54-4571-9EB3-4866D066655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1FC1DA6A-626F-4E18-85FE-54F7A3C93AF6}" type="pres">
      <dgm:prSet presAssocID="{7F0C0435-9456-4ACE-8207-F49B9FD4AB8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3EAF62A-41FF-4C6C-8270-D187C7019ABF}" type="pres">
      <dgm:prSet presAssocID="{C3C851CC-9EEF-41E7-ABE0-8F4361388B40}" presName="spacer" presStyleCnt="0"/>
      <dgm:spPr/>
    </dgm:pt>
    <dgm:pt modelId="{5689F611-E119-4396-8AEE-E1E807E92CEA}" type="pres">
      <dgm:prSet presAssocID="{09253848-CEDB-40E7-9440-E4F9959393D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1184323-B7B6-44B0-AE16-5117DFC11199}" type="pres">
      <dgm:prSet presAssocID="{64EFE6BF-B09E-4D5A-87D8-2F60ECBE8AFC}" presName="spacer" presStyleCnt="0"/>
      <dgm:spPr/>
    </dgm:pt>
    <dgm:pt modelId="{E6BEED44-6868-4FFE-9FB0-556946CB043B}" type="pres">
      <dgm:prSet presAssocID="{17D6288A-E77C-4F04-B8F3-B5897544F46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828C3FE-DB43-4D4A-883B-4E5BA8A2A989}" type="pres">
      <dgm:prSet presAssocID="{2B983136-3FD7-4F9D-8883-DC5C0ECEBECF}" presName="spacer" presStyleCnt="0"/>
      <dgm:spPr/>
    </dgm:pt>
    <dgm:pt modelId="{0817FF22-7146-4EE0-A4D0-0BB339E74BF2}" type="pres">
      <dgm:prSet presAssocID="{6B7F846B-9297-4CE3-8F18-3BAAD0774AE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7635CC31-369B-45E5-910F-BE8C7DCE2EC5}" srcId="{8EFA5300-6E54-4571-9EB3-4866D0666553}" destId="{09253848-CEDB-40E7-9440-E4F9959393D4}" srcOrd="1" destOrd="0" parTransId="{8B223466-8589-4A62-9C76-ECE52FD9E229}" sibTransId="{64EFE6BF-B09E-4D5A-87D8-2F60ECBE8AFC}"/>
    <dgm:cxn modelId="{5C96056E-4472-4200-A1CB-357183E0ED44}" type="presOf" srcId="{6B7F846B-9297-4CE3-8F18-3BAAD0774AE3}" destId="{0817FF22-7146-4EE0-A4D0-0BB339E74BF2}" srcOrd="0" destOrd="0" presId="urn:microsoft.com/office/officeart/2005/8/layout/vList2"/>
    <dgm:cxn modelId="{DDFAEC8F-E8C8-4941-B90A-E77F7A3CBC1C}" srcId="{8EFA5300-6E54-4571-9EB3-4866D0666553}" destId="{6B7F846B-9297-4CE3-8F18-3BAAD0774AE3}" srcOrd="3" destOrd="0" parTransId="{799D2B63-55A1-449B-A6CD-2F8BCE3F865D}" sibTransId="{F1775E43-8BCB-465A-B8B5-417D7EEE34F3}"/>
    <dgm:cxn modelId="{FA5E3321-56B8-49F5-BCE2-FA9D52C0917A}" srcId="{8EFA5300-6E54-4571-9EB3-4866D0666553}" destId="{17D6288A-E77C-4F04-B8F3-B5897544F46D}" srcOrd="2" destOrd="0" parTransId="{88869248-570A-4AED-B982-F5833C092E83}" sibTransId="{2B983136-3FD7-4F9D-8883-DC5C0ECEBECF}"/>
    <dgm:cxn modelId="{9D56554E-608B-40E0-B0AA-AE4389072C88}" type="presOf" srcId="{7F0C0435-9456-4ACE-8207-F49B9FD4AB80}" destId="{1FC1DA6A-626F-4E18-85FE-54F7A3C93AF6}" srcOrd="0" destOrd="0" presId="urn:microsoft.com/office/officeart/2005/8/layout/vList2"/>
    <dgm:cxn modelId="{64AA6143-9DA7-4D61-8445-C5FD524BD035}" type="presOf" srcId="{8EFA5300-6E54-4571-9EB3-4866D0666553}" destId="{36DD34BC-F433-457A-B5AC-F0C3BCC26C16}" srcOrd="0" destOrd="0" presId="urn:microsoft.com/office/officeart/2005/8/layout/vList2"/>
    <dgm:cxn modelId="{EB893A98-A303-48A8-BDF0-861BD779B764}" type="presOf" srcId="{17D6288A-E77C-4F04-B8F3-B5897544F46D}" destId="{E6BEED44-6868-4FFE-9FB0-556946CB043B}" srcOrd="0" destOrd="0" presId="urn:microsoft.com/office/officeart/2005/8/layout/vList2"/>
    <dgm:cxn modelId="{6C0F486D-D8D3-42B9-A966-97B5A8139C2C}" type="presOf" srcId="{09253848-CEDB-40E7-9440-E4F9959393D4}" destId="{5689F611-E119-4396-8AEE-E1E807E92CEA}" srcOrd="0" destOrd="0" presId="urn:microsoft.com/office/officeart/2005/8/layout/vList2"/>
    <dgm:cxn modelId="{E8372B4E-4BEE-4290-86EB-4C1E880BC90F}" srcId="{8EFA5300-6E54-4571-9EB3-4866D0666553}" destId="{7F0C0435-9456-4ACE-8207-F49B9FD4AB80}" srcOrd="0" destOrd="0" parTransId="{BD97BD7C-FAB9-4161-A9EA-EBFF1B780DC1}" sibTransId="{C3C851CC-9EEF-41E7-ABE0-8F4361388B40}"/>
    <dgm:cxn modelId="{B35F14A4-0B09-4429-BC6C-B63642605CB1}" type="presParOf" srcId="{36DD34BC-F433-457A-B5AC-F0C3BCC26C16}" destId="{1FC1DA6A-626F-4E18-85FE-54F7A3C93AF6}" srcOrd="0" destOrd="0" presId="urn:microsoft.com/office/officeart/2005/8/layout/vList2"/>
    <dgm:cxn modelId="{73415072-13B7-4E78-9037-0E3A192736FD}" type="presParOf" srcId="{36DD34BC-F433-457A-B5AC-F0C3BCC26C16}" destId="{C3EAF62A-41FF-4C6C-8270-D187C7019ABF}" srcOrd="1" destOrd="0" presId="urn:microsoft.com/office/officeart/2005/8/layout/vList2"/>
    <dgm:cxn modelId="{D7572CEA-90DD-4A1F-B2B5-13A690A7D0FC}" type="presParOf" srcId="{36DD34BC-F433-457A-B5AC-F0C3BCC26C16}" destId="{5689F611-E119-4396-8AEE-E1E807E92CEA}" srcOrd="2" destOrd="0" presId="urn:microsoft.com/office/officeart/2005/8/layout/vList2"/>
    <dgm:cxn modelId="{A719200A-AFD2-4372-A98B-594E50D2A042}" type="presParOf" srcId="{36DD34BC-F433-457A-B5AC-F0C3BCC26C16}" destId="{11184323-B7B6-44B0-AE16-5117DFC11199}" srcOrd="3" destOrd="0" presId="urn:microsoft.com/office/officeart/2005/8/layout/vList2"/>
    <dgm:cxn modelId="{CB500B9D-3BEA-4945-AD4D-883AC72E3F1B}" type="presParOf" srcId="{36DD34BC-F433-457A-B5AC-F0C3BCC26C16}" destId="{E6BEED44-6868-4FFE-9FB0-556946CB043B}" srcOrd="4" destOrd="0" presId="urn:microsoft.com/office/officeart/2005/8/layout/vList2"/>
    <dgm:cxn modelId="{D7F439AE-20C8-4CD1-B216-9B030505B49C}" type="presParOf" srcId="{36DD34BC-F433-457A-B5AC-F0C3BCC26C16}" destId="{6828C3FE-DB43-4D4A-883B-4E5BA8A2A989}" srcOrd="5" destOrd="0" presId="urn:microsoft.com/office/officeart/2005/8/layout/vList2"/>
    <dgm:cxn modelId="{9FE8C7D8-4E5B-443E-808E-C4EA2C354438}" type="presParOf" srcId="{36DD34BC-F433-457A-B5AC-F0C3BCC26C16}" destId="{0817FF22-7146-4EE0-A4D0-0BB339E74BF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324EC75-0D5D-4CA1-A61B-73B43237AF27}" type="doc">
      <dgm:prSet loTypeId="urn:microsoft.com/office/officeart/2005/8/layout/bProcess4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IN"/>
        </a:p>
      </dgm:t>
    </dgm:pt>
    <dgm:pt modelId="{52453A1A-449E-4B19-AC8C-AFF65BB19DF7}">
      <dgm:prSet/>
      <dgm:spPr/>
      <dgm:t>
        <a:bodyPr/>
        <a:lstStyle/>
        <a:p>
          <a:pPr rtl="0"/>
          <a:r>
            <a:rPr lang="en-IN" b="1" dirty="0" smtClean="0">
              <a:solidFill>
                <a:schemeClr val="tx1"/>
              </a:solidFill>
            </a:rPr>
            <a:t>Services to Government</a:t>
          </a:r>
          <a:endParaRPr lang="en-IN" b="1" dirty="0">
            <a:solidFill>
              <a:schemeClr val="tx1"/>
            </a:solidFill>
          </a:endParaRPr>
        </a:p>
      </dgm:t>
    </dgm:pt>
    <dgm:pt modelId="{E5BC83D9-C885-4CB1-B44A-B621021E45AD}" type="parTrans" cxnId="{FAA42742-130D-45EF-8C9E-E0AC4365F4E7}">
      <dgm:prSet/>
      <dgm:spPr/>
      <dgm:t>
        <a:bodyPr/>
        <a:lstStyle/>
        <a:p>
          <a:endParaRPr lang="en-IN"/>
        </a:p>
      </dgm:t>
    </dgm:pt>
    <dgm:pt modelId="{C5BAEA9E-F9C4-4BD3-A239-DFE74887A10B}" type="sibTrans" cxnId="{FAA42742-130D-45EF-8C9E-E0AC4365F4E7}">
      <dgm:prSet/>
      <dgm:spPr/>
      <dgm:t>
        <a:bodyPr/>
        <a:lstStyle/>
        <a:p>
          <a:endParaRPr lang="en-IN"/>
        </a:p>
      </dgm:t>
    </dgm:pt>
    <dgm:pt modelId="{D216147F-CA73-4092-9140-1AD774B6E383}">
      <dgm:prSet/>
      <dgm:spPr/>
      <dgm:t>
        <a:bodyPr/>
        <a:lstStyle/>
        <a:p>
          <a:pPr rtl="0"/>
          <a:r>
            <a:rPr lang="en-IN" b="1" dirty="0" smtClean="0">
              <a:solidFill>
                <a:schemeClr val="tx1"/>
              </a:solidFill>
            </a:rPr>
            <a:t>Merchant Banking</a:t>
          </a:r>
          <a:endParaRPr lang="en-IN" b="1" dirty="0">
            <a:solidFill>
              <a:schemeClr val="tx1"/>
            </a:solidFill>
          </a:endParaRPr>
        </a:p>
      </dgm:t>
    </dgm:pt>
    <dgm:pt modelId="{7ACC1649-A581-4DC2-B9E1-2A56120F4D5A}" type="parTrans" cxnId="{555957BB-5695-4D83-BA83-2A9151A5ABFD}">
      <dgm:prSet/>
      <dgm:spPr/>
      <dgm:t>
        <a:bodyPr/>
        <a:lstStyle/>
        <a:p>
          <a:endParaRPr lang="en-IN"/>
        </a:p>
      </dgm:t>
    </dgm:pt>
    <dgm:pt modelId="{D52430B6-8260-4CBB-978A-86BFDC7F33DE}" type="sibTrans" cxnId="{555957BB-5695-4D83-BA83-2A9151A5ABFD}">
      <dgm:prSet/>
      <dgm:spPr/>
      <dgm:t>
        <a:bodyPr/>
        <a:lstStyle/>
        <a:p>
          <a:endParaRPr lang="en-IN"/>
        </a:p>
      </dgm:t>
    </dgm:pt>
    <dgm:pt modelId="{052F3D67-1546-400F-B0C4-A9C412D6E9ED}">
      <dgm:prSet/>
      <dgm:spPr/>
      <dgm:t>
        <a:bodyPr/>
        <a:lstStyle/>
        <a:p>
          <a:pPr rtl="0"/>
          <a:r>
            <a:rPr lang="en-IN" b="1" dirty="0" smtClean="0">
              <a:solidFill>
                <a:schemeClr val="tx1"/>
              </a:solidFill>
            </a:rPr>
            <a:t>Payment &amp; Settlement</a:t>
          </a:r>
          <a:endParaRPr lang="en-IN" b="1" dirty="0">
            <a:solidFill>
              <a:schemeClr val="tx1"/>
            </a:solidFill>
          </a:endParaRPr>
        </a:p>
      </dgm:t>
    </dgm:pt>
    <dgm:pt modelId="{3B731DE9-00C0-4CFD-B05F-F3BDAE0FA0C0}" type="parTrans" cxnId="{EE095A7C-0323-4EB2-9885-54B1C8FA3A05}">
      <dgm:prSet/>
      <dgm:spPr/>
      <dgm:t>
        <a:bodyPr/>
        <a:lstStyle/>
        <a:p>
          <a:endParaRPr lang="en-IN"/>
        </a:p>
      </dgm:t>
    </dgm:pt>
    <dgm:pt modelId="{B170E3A6-5244-4889-96B9-ED3F4AE0B750}" type="sibTrans" cxnId="{EE095A7C-0323-4EB2-9885-54B1C8FA3A05}">
      <dgm:prSet/>
      <dgm:spPr/>
      <dgm:t>
        <a:bodyPr/>
        <a:lstStyle/>
        <a:p>
          <a:endParaRPr lang="en-IN"/>
        </a:p>
      </dgm:t>
    </dgm:pt>
    <dgm:pt modelId="{3DB7C283-A847-4376-B1A1-576871F989ED}">
      <dgm:prSet/>
      <dgm:spPr/>
      <dgm:t>
        <a:bodyPr/>
        <a:lstStyle/>
        <a:p>
          <a:pPr rtl="0"/>
          <a:r>
            <a:rPr lang="en-IN" b="1" dirty="0" smtClean="0">
              <a:solidFill>
                <a:schemeClr val="tx1"/>
              </a:solidFill>
            </a:rPr>
            <a:t>Mutual Funds</a:t>
          </a:r>
          <a:endParaRPr lang="en-IN" b="1" dirty="0">
            <a:solidFill>
              <a:schemeClr val="tx1"/>
            </a:solidFill>
          </a:endParaRPr>
        </a:p>
      </dgm:t>
    </dgm:pt>
    <dgm:pt modelId="{221F7299-E9B9-4BDF-9B6D-0E3F77754C15}" type="parTrans" cxnId="{C8522F61-D15E-4B71-A03C-8221F641BA65}">
      <dgm:prSet/>
      <dgm:spPr/>
      <dgm:t>
        <a:bodyPr/>
        <a:lstStyle/>
        <a:p>
          <a:endParaRPr lang="en-IN"/>
        </a:p>
      </dgm:t>
    </dgm:pt>
    <dgm:pt modelId="{3A826F8C-F8AF-4272-9FF2-1FA477BD06D5}" type="sibTrans" cxnId="{C8522F61-D15E-4B71-A03C-8221F641BA65}">
      <dgm:prSet/>
      <dgm:spPr/>
      <dgm:t>
        <a:bodyPr/>
        <a:lstStyle/>
        <a:p>
          <a:endParaRPr lang="en-IN"/>
        </a:p>
      </dgm:t>
    </dgm:pt>
    <dgm:pt modelId="{649F8849-0A2F-4D21-AEA1-5FB0148BEFA0}">
      <dgm:prSet/>
      <dgm:spPr/>
      <dgm:t>
        <a:bodyPr/>
        <a:lstStyle/>
        <a:p>
          <a:pPr rtl="0"/>
          <a:r>
            <a:rPr lang="en-IN" b="1" dirty="0" smtClean="0">
              <a:solidFill>
                <a:schemeClr val="tx1"/>
              </a:solidFill>
            </a:rPr>
            <a:t>Depository Services</a:t>
          </a:r>
          <a:endParaRPr lang="en-IN" b="1" dirty="0">
            <a:solidFill>
              <a:schemeClr val="tx1"/>
            </a:solidFill>
          </a:endParaRPr>
        </a:p>
      </dgm:t>
    </dgm:pt>
    <dgm:pt modelId="{E2E7F08A-F0D0-41D5-BDD5-1538E5A7BD2C}" type="parTrans" cxnId="{943AC4C9-E747-4AB0-A409-84ADCEDADE1C}">
      <dgm:prSet/>
      <dgm:spPr/>
      <dgm:t>
        <a:bodyPr/>
        <a:lstStyle/>
        <a:p>
          <a:endParaRPr lang="en-IN"/>
        </a:p>
      </dgm:t>
    </dgm:pt>
    <dgm:pt modelId="{874562EA-2F24-4B8F-987C-EDC3A0AC6DF9}" type="sibTrans" cxnId="{943AC4C9-E747-4AB0-A409-84ADCEDADE1C}">
      <dgm:prSet/>
      <dgm:spPr/>
      <dgm:t>
        <a:bodyPr/>
        <a:lstStyle/>
        <a:p>
          <a:endParaRPr lang="en-IN"/>
        </a:p>
      </dgm:t>
    </dgm:pt>
    <dgm:pt modelId="{A091AE46-5BD8-4B35-BDCC-E44613BF57E5}">
      <dgm:prSet/>
      <dgm:spPr/>
      <dgm:t>
        <a:bodyPr/>
        <a:lstStyle/>
        <a:p>
          <a:pPr rtl="0"/>
          <a:r>
            <a:rPr lang="en-IN" b="1" dirty="0" smtClean="0">
              <a:solidFill>
                <a:schemeClr val="tx1"/>
              </a:solidFill>
            </a:rPr>
            <a:t>Wealth Management</a:t>
          </a:r>
          <a:endParaRPr lang="en-IN" b="1" dirty="0">
            <a:solidFill>
              <a:schemeClr val="tx1"/>
            </a:solidFill>
          </a:endParaRPr>
        </a:p>
      </dgm:t>
    </dgm:pt>
    <dgm:pt modelId="{2FB1A9F2-ADA1-4581-863B-5ADACD0E9C54}" type="parTrans" cxnId="{37C4061C-26E5-413D-B225-FE2A0CD8283E}">
      <dgm:prSet/>
      <dgm:spPr/>
      <dgm:t>
        <a:bodyPr/>
        <a:lstStyle/>
        <a:p>
          <a:endParaRPr lang="en-IN"/>
        </a:p>
      </dgm:t>
    </dgm:pt>
    <dgm:pt modelId="{9518265D-5E77-4EC5-ACC1-EB3C3906224A}" type="sibTrans" cxnId="{37C4061C-26E5-413D-B225-FE2A0CD8283E}">
      <dgm:prSet/>
      <dgm:spPr/>
      <dgm:t>
        <a:bodyPr/>
        <a:lstStyle/>
        <a:p>
          <a:endParaRPr lang="en-IN"/>
        </a:p>
      </dgm:t>
    </dgm:pt>
    <dgm:pt modelId="{277A9D9E-CFA7-4017-B481-B1540AEF89EF}">
      <dgm:prSet/>
      <dgm:spPr/>
      <dgm:t>
        <a:bodyPr/>
        <a:lstStyle/>
        <a:p>
          <a:pPr rtl="0"/>
          <a:r>
            <a:rPr lang="en-IN" b="1" dirty="0" smtClean="0">
              <a:solidFill>
                <a:schemeClr val="tx1"/>
              </a:solidFill>
            </a:rPr>
            <a:t>Portfolio Management</a:t>
          </a:r>
          <a:endParaRPr lang="en-IN" b="1" dirty="0">
            <a:solidFill>
              <a:schemeClr val="tx1"/>
            </a:solidFill>
          </a:endParaRPr>
        </a:p>
      </dgm:t>
    </dgm:pt>
    <dgm:pt modelId="{E878EE9C-A2B6-46BF-955F-C09C3E4842B1}" type="parTrans" cxnId="{4E1F0A5F-1355-4ACE-8959-A219E5E2B1DD}">
      <dgm:prSet/>
      <dgm:spPr/>
      <dgm:t>
        <a:bodyPr/>
        <a:lstStyle/>
        <a:p>
          <a:endParaRPr lang="en-IN"/>
        </a:p>
      </dgm:t>
    </dgm:pt>
    <dgm:pt modelId="{E948F608-FB3C-4D8F-807E-7CA3487C1ACC}" type="sibTrans" cxnId="{4E1F0A5F-1355-4ACE-8959-A219E5E2B1DD}">
      <dgm:prSet/>
      <dgm:spPr/>
      <dgm:t>
        <a:bodyPr/>
        <a:lstStyle/>
        <a:p>
          <a:endParaRPr lang="en-IN"/>
        </a:p>
      </dgm:t>
    </dgm:pt>
    <dgm:pt modelId="{2E19CA27-0E4A-4D71-B424-EDE524F1AD1F}">
      <dgm:prSet/>
      <dgm:spPr/>
      <dgm:t>
        <a:bodyPr/>
        <a:lstStyle/>
        <a:p>
          <a:pPr rtl="0"/>
          <a:r>
            <a:rPr lang="en-IN" b="1" dirty="0" err="1" smtClean="0">
              <a:solidFill>
                <a:schemeClr val="tx1"/>
              </a:solidFill>
            </a:rPr>
            <a:t>Bancassurance</a:t>
          </a:r>
          <a:endParaRPr lang="en-IN" b="1" dirty="0">
            <a:solidFill>
              <a:schemeClr val="tx1"/>
            </a:solidFill>
          </a:endParaRPr>
        </a:p>
      </dgm:t>
    </dgm:pt>
    <dgm:pt modelId="{955D502A-D655-4B75-B394-B49B6DB9D7EC}" type="parTrans" cxnId="{714DE0C2-AD0F-42C4-BA07-C675DE5CE16A}">
      <dgm:prSet/>
      <dgm:spPr/>
      <dgm:t>
        <a:bodyPr/>
        <a:lstStyle/>
        <a:p>
          <a:endParaRPr lang="en-IN"/>
        </a:p>
      </dgm:t>
    </dgm:pt>
    <dgm:pt modelId="{0FE34D2A-76D7-461F-BF07-3E6CB3B05D9C}" type="sibTrans" cxnId="{714DE0C2-AD0F-42C4-BA07-C675DE5CE16A}">
      <dgm:prSet/>
      <dgm:spPr/>
      <dgm:t>
        <a:bodyPr/>
        <a:lstStyle/>
        <a:p>
          <a:endParaRPr lang="en-IN"/>
        </a:p>
      </dgm:t>
    </dgm:pt>
    <dgm:pt modelId="{25A676B0-CBCF-411F-A4CE-16B8DD86F65A}">
      <dgm:prSet/>
      <dgm:spPr/>
      <dgm:t>
        <a:bodyPr/>
        <a:lstStyle/>
        <a:p>
          <a:pPr rtl="0"/>
          <a:r>
            <a:rPr lang="en-IN" b="1" dirty="0" smtClean="0">
              <a:solidFill>
                <a:schemeClr val="tx1"/>
              </a:solidFill>
            </a:rPr>
            <a:t>NRI Remittance</a:t>
          </a:r>
          <a:endParaRPr lang="en-IN" b="1" dirty="0">
            <a:solidFill>
              <a:schemeClr val="tx1"/>
            </a:solidFill>
          </a:endParaRPr>
        </a:p>
      </dgm:t>
    </dgm:pt>
    <dgm:pt modelId="{65E727EC-A5A0-4282-9818-324FB6951D02}" type="parTrans" cxnId="{A2463E20-483F-4D52-911A-0B953E38F6F3}">
      <dgm:prSet/>
      <dgm:spPr/>
      <dgm:t>
        <a:bodyPr/>
        <a:lstStyle/>
        <a:p>
          <a:endParaRPr lang="en-IN"/>
        </a:p>
      </dgm:t>
    </dgm:pt>
    <dgm:pt modelId="{DF3AA841-80FA-4394-A0FD-8A2418DED2D3}" type="sibTrans" cxnId="{A2463E20-483F-4D52-911A-0B953E38F6F3}">
      <dgm:prSet/>
      <dgm:spPr/>
      <dgm:t>
        <a:bodyPr/>
        <a:lstStyle/>
        <a:p>
          <a:endParaRPr lang="en-IN"/>
        </a:p>
      </dgm:t>
    </dgm:pt>
    <dgm:pt modelId="{7CCCB59B-CC88-4EAC-98EE-2E64EFF057CA}" type="pres">
      <dgm:prSet presAssocID="{7324EC75-0D5D-4CA1-A61B-73B43237AF2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IN"/>
        </a:p>
      </dgm:t>
    </dgm:pt>
    <dgm:pt modelId="{7C31CA12-BC94-4A90-8021-FFF8764475CC}" type="pres">
      <dgm:prSet presAssocID="{52453A1A-449E-4B19-AC8C-AFF65BB19DF7}" presName="compNode" presStyleCnt="0"/>
      <dgm:spPr/>
    </dgm:pt>
    <dgm:pt modelId="{397DFB31-3B7C-4070-A58C-6C3254C8B788}" type="pres">
      <dgm:prSet presAssocID="{52453A1A-449E-4B19-AC8C-AFF65BB19DF7}" presName="dummyConnPt" presStyleCnt="0"/>
      <dgm:spPr/>
    </dgm:pt>
    <dgm:pt modelId="{882D0BE8-CB4C-4EA9-B316-5FAA1425FF45}" type="pres">
      <dgm:prSet presAssocID="{52453A1A-449E-4B19-AC8C-AFF65BB19DF7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1DF2848-E846-4624-940A-E9634622E2A1}" type="pres">
      <dgm:prSet presAssocID="{C5BAEA9E-F9C4-4BD3-A239-DFE74887A10B}" presName="sibTrans" presStyleLbl="bgSibTrans2D1" presStyleIdx="0" presStyleCnt="8"/>
      <dgm:spPr/>
      <dgm:t>
        <a:bodyPr/>
        <a:lstStyle/>
        <a:p>
          <a:endParaRPr lang="en-IN"/>
        </a:p>
      </dgm:t>
    </dgm:pt>
    <dgm:pt modelId="{A8DEDC0C-9571-457E-ABA9-D4B8FD9A7610}" type="pres">
      <dgm:prSet presAssocID="{D216147F-CA73-4092-9140-1AD774B6E383}" presName="compNode" presStyleCnt="0"/>
      <dgm:spPr/>
    </dgm:pt>
    <dgm:pt modelId="{B8250805-A8E1-4FD3-A72F-79667064F316}" type="pres">
      <dgm:prSet presAssocID="{D216147F-CA73-4092-9140-1AD774B6E383}" presName="dummyConnPt" presStyleCnt="0"/>
      <dgm:spPr/>
    </dgm:pt>
    <dgm:pt modelId="{CD0BEC03-BFD2-49F1-ACF1-E0BA0D523B35}" type="pres">
      <dgm:prSet presAssocID="{D216147F-CA73-4092-9140-1AD774B6E38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617F0CE-CD38-4940-A375-3F388549B56F}" type="pres">
      <dgm:prSet presAssocID="{D52430B6-8260-4CBB-978A-86BFDC7F33DE}" presName="sibTrans" presStyleLbl="bgSibTrans2D1" presStyleIdx="1" presStyleCnt="8"/>
      <dgm:spPr/>
      <dgm:t>
        <a:bodyPr/>
        <a:lstStyle/>
        <a:p>
          <a:endParaRPr lang="en-IN"/>
        </a:p>
      </dgm:t>
    </dgm:pt>
    <dgm:pt modelId="{FEC5E809-140C-4585-939B-499B3E977DAE}" type="pres">
      <dgm:prSet presAssocID="{052F3D67-1546-400F-B0C4-A9C412D6E9ED}" presName="compNode" presStyleCnt="0"/>
      <dgm:spPr/>
    </dgm:pt>
    <dgm:pt modelId="{69707FB1-E783-4BB3-BF44-846ACD453BDA}" type="pres">
      <dgm:prSet presAssocID="{052F3D67-1546-400F-B0C4-A9C412D6E9ED}" presName="dummyConnPt" presStyleCnt="0"/>
      <dgm:spPr/>
    </dgm:pt>
    <dgm:pt modelId="{243C2EAF-87E8-4163-A46C-8BA0E93F70F9}" type="pres">
      <dgm:prSet presAssocID="{052F3D67-1546-400F-B0C4-A9C412D6E9ED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3B44DD5-B9C8-4293-8AC9-280F3448CCCE}" type="pres">
      <dgm:prSet presAssocID="{B170E3A6-5244-4889-96B9-ED3F4AE0B750}" presName="sibTrans" presStyleLbl="bgSibTrans2D1" presStyleIdx="2" presStyleCnt="8"/>
      <dgm:spPr/>
      <dgm:t>
        <a:bodyPr/>
        <a:lstStyle/>
        <a:p>
          <a:endParaRPr lang="en-IN"/>
        </a:p>
      </dgm:t>
    </dgm:pt>
    <dgm:pt modelId="{4174EE7B-0A24-4052-B72E-E2D716E697B8}" type="pres">
      <dgm:prSet presAssocID="{3DB7C283-A847-4376-B1A1-576871F989ED}" presName="compNode" presStyleCnt="0"/>
      <dgm:spPr/>
    </dgm:pt>
    <dgm:pt modelId="{2C158B47-D440-4B35-8EF5-1AF82E5CD861}" type="pres">
      <dgm:prSet presAssocID="{3DB7C283-A847-4376-B1A1-576871F989ED}" presName="dummyConnPt" presStyleCnt="0"/>
      <dgm:spPr/>
    </dgm:pt>
    <dgm:pt modelId="{B47578B2-FDA9-495C-8273-56A68C36A5EC}" type="pres">
      <dgm:prSet presAssocID="{3DB7C283-A847-4376-B1A1-576871F989ED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B1B3258-DA8C-4D65-B248-A2FD46E48589}" type="pres">
      <dgm:prSet presAssocID="{3A826F8C-F8AF-4272-9FF2-1FA477BD06D5}" presName="sibTrans" presStyleLbl="bgSibTrans2D1" presStyleIdx="3" presStyleCnt="8"/>
      <dgm:spPr/>
      <dgm:t>
        <a:bodyPr/>
        <a:lstStyle/>
        <a:p>
          <a:endParaRPr lang="en-IN"/>
        </a:p>
      </dgm:t>
    </dgm:pt>
    <dgm:pt modelId="{4A599E5A-BB57-4802-BA8A-CA76CF7EBFAC}" type="pres">
      <dgm:prSet presAssocID="{649F8849-0A2F-4D21-AEA1-5FB0148BEFA0}" presName="compNode" presStyleCnt="0"/>
      <dgm:spPr/>
    </dgm:pt>
    <dgm:pt modelId="{72D844F3-72F4-496D-B025-98BEB1724DF6}" type="pres">
      <dgm:prSet presAssocID="{649F8849-0A2F-4D21-AEA1-5FB0148BEFA0}" presName="dummyConnPt" presStyleCnt="0"/>
      <dgm:spPr/>
    </dgm:pt>
    <dgm:pt modelId="{4844F8E8-B911-467A-A657-5A53F4B71F8E}" type="pres">
      <dgm:prSet presAssocID="{649F8849-0A2F-4D21-AEA1-5FB0148BEFA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DB11E4A-6E74-480C-9759-682C86C92AF9}" type="pres">
      <dgm:prSet presAssocID="{874562EA-2F24-4B8F-987C-EDC3A0AC6DF9}" presName="sibTrans" presStyleLbl="bgSibTrans2D1" presStyleIdx="4" presStyleCnt="8"/>
      <dgm:spPr/>
      <dgm:t>
        <a:bodyPr/>
        <a:lstStyle/>
        <a:p>
          <a:endParaRPr lang="en-IN"/>
        </a:p>
      </dgm:t>
    </dgm:pt>
    <dgm:pt modelId="{AB8D6AE0-B96A-4896-8F13-5106F5DDEBF2}" type="pres">
      <dgm:prSet presAssocID="{A091AE46-5BD8-4B35-BDCC-E44613BF57E5}" presName="compNode" presStyleCnt="0"/>
      <dgm:spPr/>
    </dgm:pt>
    <dgm:pt modelId="{0DCEAC25-203A-4E91-9821-7A0207C6D031}" type="pres">
      <dgm:prSet presAssocID="{A091AE46-5BD8-4B35-BDCC-E44613BF57E5}" presName="dummyConnPt" presStyleCnt="0"/>
      <dgm:spPr/>
    </dgm:pt>
    <dgm:pt modelId="{BE329215-2803-4368-ADF1-01091AB7F088}" type="pres">
      <dgm:prSet presAssocID="{A091AE46-5BD8-4B35-BDCC-E44613BF57E5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AEF4934-92BE-4E87-BA13-E3E09E0EF00B}" type="pres">
      <dgm:prSet presAssocID="{9518265D-5E77-4EC5-ACC1-EB3C3906224A}" presName="sibTrans" presStyleLbl="bgSibTrans2D1" presStyleIdx="5" presStyleCnt="8"/>
      <dgm:spPr/>
      <dgm:t>
        <a:bodyPr/>
        <a:lstStyle/>
        <a:p>
          <a:endParaRPr lang="en-IN"/>
        </a:p>
      </dgm:t>
    </dgm:pt>
    <dgm:pt modelId="{74CE1431-1F71-4FD9-9AEA-F9D70D88A04A}" type="pres">
      <dgm:prSet presAssocID="{277A9D9E-CFA7-4017-B481-B1540AEF89EF}" presName="compNode" presStyleCnt="0"/>
      <dgm:spPr/>
    </dgm:pt>
    <dgm:pt modelId="{0032504E-15B5-4867-B505-ACEADA240571}" type="pres">
      <dgm:prSet presAssocID="{277A9D9E-CFA7-4017-B481-B1540AEF89EF}" presName="dummyConnPt" presStyleCnt="0"/>
      <dgm:spPr/>
    </dgm:pt>
    <dgm:pt modelId="{BCE90472-BCEC-40CD-9E13-A3E731B50957}" type="pres">
      <dgm:prSet presAssocID="{277A9D9E-CFA7-4017-B481-B1540AEF89EF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1EEC3D1-9A1F-43BA-9CE2-E564FC1B4992}" type="pres">
      <dgm:prSet presAssocID="{E948F608-FB3C-4D8F-807E-7CA3487C1ACC}" presName="sibTrans" presStyleLbl="bgSibTrans2D1" presStyleIdx="6" presStyleCnt="8"/>
      <dgm:spPr/>
      <dgm:t>
        <a:bodyPr/>
        <a:lstStyle/>
        <a:p>
          <a:endParaRPr lang="en-IN"/>
        </a:p>
      </dgm:t>
    </dgm:pt>
    <dgm:pt modelId="{0DC3DFDD-9C43-4857-AB5C-A6FB21D8987C}" type="pres">
      <dgm:prSet presAssocID="{2E19CA27-0E4A-4D71-B424-EDE524F1AD1F}" presName="compNode" presStyleCnt="0"/>
      <dgm:spPr/>
    </dgm:pt>
    <dgm:pt modelId="{1987C68E-2ED7-46EA-AD6F-FCBBCA9F2429}" type="pres">
      <dgm:prSet presAssocID="{2E19CA27-0E4A-4D71-B424-EDE524F1AD1F}" presName="dummyConnPt" presStyleCnt="0"/>
      <dgm:spPr/>
    </dgm:pt>
    <dgm:pt modelId="{2484462A-6F69-4C3D-9FCC-522F104A5E5F}" type="pres">
      <dgm:prSet presAssocID="{2E19CA27-0E4A-4D71-B424-EDE524F1AD1F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ED0F974-39BA-43D0-A1AC-41977A880B31}" type="pres">
      <dgm:prSet presAssocID="{0FE34D2A-76D7-461F-BF07-3E6CB3B05D9C}" presName="sibTrans" presStyleLbl="bgSibTrans2D1" presStyleIdx="7" presStyleCnt="8"/>
      <dgm:spPr/>
      <dgm:t>
        <a:bodyPr/>
        <a:lstStyle/>
        <a:p>
          <a:endParaRPr lang="en-IN"/>
        </a:p>
      </dgm:t>
    </dgm:pt>
    <dgm:pt modelId="{FA5D2D3F-CF20-42C7-8158-0626D73CBDC0}" type="pres">
      <dgm:prSet presAssocID="{25A676B0-CBCF-411F-A4CE-16B8DD86F65A}" presName="compNode" presStyleCnt="0"/>
      <dgm:spPr/>
    </dgm:pt>
    <dgm:pt modelId="{4ABC5CCC-4837-4B3F-9302-900FF8013BD4}" type="pres">
      <dgm:prSet presAssocID="{25A676B0-CBCF-411F-A4CE-16B8DD86F65A}" presName="dummyConnPt" presStyleCnt="0"/>
      <dgm:spPr/>
    </dgm:pt>
    <dgm:pt modelId="{30F319FB-21B4-41F0-A1E5-20F65FD2F1CB}" type="pres">
      <dgm:prSet presAssocID="{25A676B0-CBCF-411F-A4CE-16B8DD86F65A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33AA465E-9C3D-48F8-8D58-A9A49E66FA59}" type="presOf" srcId="{9518265D-5E77-4EC5-ACC1-EB3C3906224A}" destId="{5AEF4934-92BE-4E87-BA13-E3E09E0EF00B}" srcOrd="0" destOrd="0" presId="urn:microsoft.com/office/officeart/2005/8/layout/bProcess4"/>
    <dgm:cxn modelId="{818D5AF7-BF53-4F7C-94FF-DBF1B555717E}" type="presOf" srcId="{7324EC75-0D5D-4CA1-A61B-73B43237AF27}" destId="{7CCCB59B-CC88-4EAC-98EE-2E64EFF057CA}" srcOrd="0" destOrd="0" presId="urn:microsoft.com/office/officeart/2005/8/layout/bProcess4"/>
    <dgm:cxn modelId="{C8522F61-D15E-4B71-A03C-8221F641BA65}" srcId="{7324EC75-0D5D-4CA1-A61B-73B43237AF27}" destId="{3DB7C283-A847-4376-B1A1-576871F989ED}" srcOrd="3" destOrd="0" parTransId="{221F7299-E9B9-4BDF-9B6D-0E3F77754C15}" sibTransId="{3A826F8C-F8AF-4272-9FF2-1FA477BD06D5}"/>
    <dgm:cxn modelId="{BFEE2F50-09A5-4DD1-8122-B5DF99242CE2}" type="presOf" srcId="{0FE34D2A-76D7-461F-BF07-3E6CB3B05D9C}" destId="{5ED0F974-39BA-43D0-A1AC-41977A880B31}" srcOrd="0" destOrd="0" presId="urn:microsoft.com/office/officeart/2005/8/layout/bProcess4"/>
    <dgm:cxn modelId="{9FC3BD69-2CF1-417B-9BD4-8A9D723CF656}" type="presOf" srcId="{D216147F-CA73-4092-9140-1AD774B6E383}" destId="{CD0BEC03-BFD2-49F1-ACF1-E0BA0D523B35}" srcOrd="0" destOrd="0" presId="urn:microsoft.com/office/officeart/2005/8/layout/bProcess4"/>
    <dgm:cxn modelId="{F26ABF4B-CE4C-44C4-9F5C-30B2AB5293AE}" type="presOf" srcId="{649F8849-0A2F-4D21-AEA1-5FB0148BEFA0}" destId="{4844F8E8-B911-467A-A657-5A53F4B71F8E}" srcOrd="0" destOrd="0" presId="urn:microsoft.com/office/officeart/2005/8/layout/bProcess4"/>
    <dgm:cxn modelId="{2D65D3FC-1C1F-4245-8D84-B66FC01786E1}" type="presOf" srcId="{874562EA-2F24-4B8F-987C-EDC3A0AC6DF9}" destId="{3DB11E4A-6E74-480C-9759-682C86C92AF9}" srcOrd="0" destOrd="0" presId="urn:microsoft.com/office/officeart/2005/8/layout/bProcess4"/>
    <dgm:cxn modelId="{A2463E20-483F-4D52-911A-0B953E38F6F3}" srcId="{7324EC75-0D5D-4CA1-A61B-73B43237AF27}" destId="{25A676B0-CBCF-411F-A4CE-16B8DD86F65A}" srcOrd="8" destOrd="0" parTransId="{65E727EC-A5A0-4282-9818-324FB6951D02}" sibTransId="{DF3AA841-80FA-4394-A0FD-8A2418DED2D3}"/>
    <dgm:cxn modelId="{7B3AC9AC-45F1-4EE8-B7A4-D97571A0F99C}" type="presOf" srcId="{C5BAEA9E-F9C4-4BD3-A239-DFE74887A10B}" destId="{31DF2848-E846-4624-940A-E9634622E2A1}" srcOrd="0" destOrd="0" presId="urn:microsoft.com/office/officeart/2005/8/layout/bProcess4"/>
    <dgm:cxn modelId="{85CB61F8-09FE-4AF2-868B-B04F7C7DA7D3}" type="presOf" srcId="{25A676B0-CBCF-411F-A4CE-16B8DD86F65A}" destId="{30F319FB-21B4-41F0-A1E5-20F65FD2F1CB}" srcOrd="0" destOrd="0" presId="urn:microsoft.com/office/officeart/2005/8/layout/bProcess4"/>
    <dgm:cxn modelId="{714DE0C2-AD0F-42C4-BA07-C675DE5CE16A}" srcId="{7324EC75-0D5D-4CA1-A61B-73B43237AF27}" destId="{2E19CA27-0E4A-4D71-B424-EDE524F1AD1F}" srcOrd="7" destOrd="0" parTransId="{955D502A-D655-4B75-B394-B49B6DB9D7EC}" sibTransId="{0FE34D2A-76D7-461F-BF07-3E6CB3B05D9C}"/>
    <dgm:cxn modelId="{1D5E984E-5657-40E4-9552-4D27D9B73A0F}" type="presOf" srcId="{52453A1A-449E-4B19-AC8C-AFF65BB19DF7}" destId="{882D0BE8-CB4C-4EA9-B316-5FAA1425FF45}" srcOrd="0" destOrd="0" presId="urn:microsoft.com/office/officeart/2005/8/layout/bProcess4"/>
    <dgm:cxn modelId="{82B33D3D-BE0D-40E8-8B4E-5DB996A0A027}" type="presOf" srcId="{052F3D67-1546-400F-B0C4-A9C412D6E9ED}" destId="{243C2EAF-87E8-4163-A46C-8BA0E93F70F9}" srcOrd="0" destOrd="0" presId="urn:microsoft.com/office/officeart/2005/8/layout/bProcess4"/>
    <dgm:cxn modelId="{EAAED82B-0507-4844-8777-668FFF3D914F}" type="presOf" srcId="{2E19CA27-0E4A-4D71-B424-EDE524F1AD1F}" destId="{2484462A-6F69-4C3D-9FCC-522F104A5E5F}" srcOrd="0" destOrd="0" presId="urn:microsoft.com/office/officeart/2005/8/layout/bProcess4"/>
    <dgm:cxn modelId="{4E1F0A5F-1355-4ACE-8959-A219E5E2B1DD}" srcId="{7324EC75-0D5D-4CA1-A61B-73B43237AF27}" destId="{277A9D9E-CFA7-4017-B481-B1540AEF89EF}" srcOrd="6" destOrd="0" parTransId="{E878EE9C-A2B6-46BF-955F-C09C3E4842B1}" sibTransId="{E948F608-FB3C-4D8F-807E-7CA3487C1ACC}"/>
    <dgm:cxn modelId="{17C7505B-DBED-4B24-8055-9C3EF9A929A0}" type="presOf" srcId="{3A826F8C-F8AF-4272-9FF2-1FA477BD06D5}" destId="{2B1B3258-DA8C-4D65-B248-A2FD46E48589}" srcOrd="0" destOrd="0" presId="urn:microsoft.com/office/officeart/2005/8/layout/bProcess4"/>
    <dgm:cxn modelId="{555957BB-5695-4D83-BA83-2A9151A5ABFD}" srcId="{7324EC75-0D5D-4CA1-A61B-73B43237AF27}" destId="{D216147F-CA73-4092-9140-1AD774B6E383}" srcOrd="1" destOrd="0" parTransId="{7ACC1649-A581-4DC2-B9E1-2A56120F4D5A}" sibTransId="{D52430B6-8260-4CBB-978A-86BFDC7F33DE}"/>
    <dgm:cxn modelId="{FAA42742-130D-45EF-8C9E-E0AC4365F4E7}" srcId="{7324EC75-0D5D-4CA1-A61B-73B43237AF27}" destId="{52453A1A-449E-4B19-AC8C-AFF65BB19DF7}" srcOrd="0" destOrd="0" parTransId="{E5BC83D9-C885-4CB1-B44A-B621021E45AD}" sibTransId="{C5BAEA9E-F9C4-4BD3-A239-DFE74887A10B}"/>
    <dgm:cxn modelId="{36CFFBB6-C24D-4DC8-95CB-A40E94059C17}" type="presOf" srcId="{D52430B6-8260-4CBB-978A-86BFDC7F33DE}" destId="{F617F0CE-CD38-4940-A375-3F388549B56F}" srcOrd="0" destOrd="0" presId="urn:microsoft.com/office/officeart/2005/8/layout/bProcess4"/>
    <dgm:cxn modelId="{297F201A-6567-4722-9599-88DE9008BF2B}" type="presOf" srcId="{A091AE46-5BD8-4B35-BDCC-E44613BF57E5}" destId="{BE329215-2803-4368-ADF1-01091AB7F088}" srcOrd="0" destOrd="0" presId="urn:microsoft.com/office/officeart/2005/8/layout/bProcess4"/>
    <dgm:cxn modelId="{A10814BA-97F5-4B5E-8A9E-2D768CB14F7F}" type="presOf" srcId="{3DB7C283-A847-4376-B1A1-576871F989ED}" destId="{B47578B2-FDA9-495C-8273-56A68C36A5EC}" srcOrd="0" destOrd="0" presId="urn:microsoft.com/office/officeart/2005/8/layout/bProcess4"/>
    <dgm:cxn modelId="{BCFC05B2-EC3A-4A0D-8659-DE3BC4E1A828}" type="presOf" srcId="{277A9D9E-CFA7-4017-B481-B1540AEF89EF}" destId="{BCE90472-BCEC-40CD-9E13-A3E731B50957}" srcOrd="0" destOrd="0" presId="urn:microsoft.com/office/officeart/2005/8/layout/bProcess4"/>
    <dgm:cxn modelId="{9449105E-A2B9-4843-BF76-9C833F6B30B8}" type="presOf" srcId="{E948F608-FB3C-4D8F-807E-7CA3487C1ACC}" destId="{F1EEC3D1-9A1F-43BA-9CE2-E564FC1B4992}" srcOrd="0" destOrd="0" presId="urn:microsoft.com/office/officeart/2005/8/layout/bProcess4"/>
    <dgm:cxn modelId="{EE095A7C-0323-4EB2-9885-54B1C8FA3A05}" srcId="{7324EC75-0D5D-4CA1-A61B-73B43237AF27}" destId="{052F3D67-1546-400F-B0C4-A9C412D6E9ED}" srcOrd="2" destOrd="0" parTransId="{3B731DE9-00C0-4CFD-B05F-F3BDAE0FA0C0}" sibTransId="{B170E3A6-5244-4889-96B9-ED3F4AE0B750}"/>
    <dgm:cxn modelId="{943AC4C9-E747-4AB0-A409-84ADCEDADE1C}" srcId="{7324EC75-0D5D-4CA1-A61B-73B43237AF27}" destId="{649F8849-0A2F-4D21-AEA1-5FB0148BEFA0}" srcOrd="4" destOrd="0" parTransId="{E2E7F08A-F0D0-41D5-BDD5-1538E5A7BD2C}" sibTransId="{874562EA-2F24-4B8F-987C-EDC3A0AC6DF9}"/>
    <dgm:cxn modelId="{7AA35386-3579-41E4-AD02-E0909296E8E6}" type="presOf" srcId="{B170E3A6-5244-4889-96B9-ED3F4AE0B750}" destId="{53B44DD5-B9C8-4293-8AC9-280F3448CCCE}" srcOrd="0" destOrd="0" presId="urn:microsoft.com/office/officeart/2005/8/layout/bProcess4"/>
    <dgm:cxn modelId="{37C4061C-26E5-413D-B225-FE2A0CD8283E}" srcId="{7324EC75-0D5D-4CA1-A61B-73B43237AF27}" destId="{A091AE46-5BD8-4B35-BDCC-E44613BF57E5}" srcOrd="5" destOrd="0" parTransId="{2FB1A9F2-ADA1-4581-863B-5ADACD0E9C54}" sibTransId="{9518265D-5E77-4EC5-ACC1-EB3C3906224A}"/>
    <dgm:cxn modelId="{BCE4D01C-F271-4056-8B36-D23FAFDC82AE}" type="presParOf" srcId="{7CCCB59B-CC88-4EAC-98EE-2E64EFF057CA}" destId="{7C31CA12-BC94-4A90-8021-FFF8764475CC}" srcOrd="0" destOrd="0" presId="urn:microsoft.com/office/officeart/2005/8/layout/bProcess4"/>
    <dgm:cxn modelId="{72672E62-484F-4C97-A1CF-6249914C1D32}" type="presParOf" srcId="{7C31CA12-BC94-4A90-8021-FFF8764475CC}" destId="{397DFB31-3B7C-4070-A58C-6C3254C8B788}" srcOrd="0" destOrd="0" presId="urn:microsoft.com/office/officeart/2005/8/layout/bProcess4"/>
    <dgm:cxn modelId="{43D2BEC9-D9DA-4336-8A87-6DA87E9B72A4}" type="presParOf" srcId="{7C31CA12-BC94-4A90-8021-FFF8764475CC}" destId="{882D0BE8-CB4C-4EA9-B316-5FAA1425FF45}" srcOrd="1" destOrd="0" presId="urn:microsoft.com/office/officeart/2005/8/layout/bProcess4"/>
    <dgm:cxn modelId="{12EC5F9C-BBD0-44EB-A614-AE583B8FCEB9}" type="presParOf" srcId="{7CCCB59B-CC88-4EAC-98EE-2E64EFF057CA}" destId="{31DF2848-E846-4624-940A-E9634622E2A1}" srcOrd="1" destOrd="0" presId="urn:microsoft.com/office/officeart/2005/8/layout/bProcess4"/>
    <dgm:cxn modelId="{077517E3-B6C0-4018-B0CC-1247EA79FDAA}" type="presParOf" srcId="{7CCCB59B-CC88-4EAC-98EE-2E64EFF057CA}" destId="{A8DEDC0C-9571-457E-ABA9-D4B8FD9A7610}" srcOrd="2" destOrd="0" presId="urn:microsoft.com/office/officeart/2005/8/layout/bProcess4"/>
    <dgm:cxn modelId="{730F1864-1633-4431-9AB4-62012CFC4657}" type="presParOf" srcId="{A8DEDC0C-9571-457E-ABA9-D4B8FD9A7610}" destId="{B8250805-A8E1-4FD3-A72F-79667064F316}" srcOrd="0" destOrd="0" presId="urn:microsoft.com/office/officeart/2005/8/layout/bProcess4"/>
    <dgm:cxn modelId="{92400F56-86B8-4C90-B26D-50E457D2579B}" type="presParOf" srcId="{A8DEDC0C-9571-457E-ABA9-D4B8FD9A7610}" destId="{CD0BEC03-BFD2-49F1-ACF1-E0BA0D523B35}" srcOrd="1" destOrd="0" presId="urn:microsoft.com/office/officeart/2005/8/layout/bProcess4"/>
    <dgm:cxn modelId="{E5CE3B02-53C6-4B8E-B37F-D130112A98C0}" type="presParOf" srcId="{7CCCB59B-CC88-4EAC-98EE-2E64EFF057CA}" destId="{F617F0CE-CD38-4940-A375-3F388549B56F}" srcOrd="3" destOrd="0" presId="urn:microsoft.com/office/officeart/2005/8/layout/bProcess4"/>
    <dgm:cxn modelId="{F764BA12-E33C-4187-ACB0-D23F9B188352}" type="presParOf" srcId="{7CCCB59B-CC88-4EAC-98EE-2E64EFF057CA}" destId="{FEC5E809-140C-4585-939B-499B3E977DAE}" srcOrd="4" destOrd="0" presId="urn:microsoft.com/office/officeart/2005/8/layout/bProcess4"/>
    <dgm:cxn modelId="{4718CDD1-F64B-41F3-8CA6-56121FDA0E88}" type="presParOf" srcId="{FEC5E809-140C-4585-939B-499B3E977DAE}" destId="{69707FB1-E783-4BB3-BF44-846ACD453BDA}" srcOrd="0" destOrd="0" presId="urn:microsoft.com/office/officeart/2005/8/layout/bProcess4"/>
    <dgm:cxn modelId="{802B9D54-14B9-4961-953B-F8E6BE7D1C2D}" type="presParOf" srcId="{FEC5E809-140C-4585-939B-499B3E977DAE}" destId="{243C2EAF-87E8-4163-A46C-8BA0E93F70F9}" srcOrd="1" destOrd="0" presId="urn:microsoft.com/office/officeart/2005/8/layout/bProcess4"/>
    <dgm:cxn modelId="{7741D251-98B5-4D09-A0D4-F68A8A69E423}" type="presParOf" srcId="{7CCCB59B-CC88-4EAC-98EE-2E64EFF057CA}" destId="{53B44DD5-B9C8-4293-8AC9-280F3448CCCE}" srcOrd="5" destOrd="0" presId="urn:microsoft.com/office/officeart/2005/8/layout/bProcess4"/>
    <dgm:cxn modelId="{02AAA2A0-B2BF-4261-B6CB-D80A96A2FA52}" type="presParOf" srcId="{7CCCB59B-CC88-4EAC-98EE-2E64EFF057CA}" destId="{4174EE7B-0A24-4052-B72E-E2D716E697B8}" srcOrd="6" destOrd="0" presId="urn:microsoft.com/office/officeart/2005/8/layout/bProcess4"/>
    <dgm:cxn modelId="{83486D5C-EF14-43A6-9CB5-DC0CEB3D2C97}" type="presParOf" srcId="{4174EE7B-0A24-4052-B72E-E2D716E697B8}" destId="{2C158B47-D440-4B35-8EF5-1AF82E5CD861}" srcOrd="0" destOrd="0" presId="urn:microsoft.com/office/officeart/2005/8/layout/bProcess4"/>
    <dgm:cxn modelId="{99D22439-19B4-470F-8511-63AC2FAD6A3F}" type="presParOf" srcId="{4174EE7B-0A24-4052-B72E-E2D716E697B8}" destId="{B47578B2-FDA9-495C-8273-56A68C36A5EC}" srcOrd="1" destOrd="0" presId="urn:microsoft.com/office/officeart/2005/8/layout/bProcess4"/>
    <dgm:cxn modelId="{030B8327-D771-419E-B365-CF1F1DD59533}" type="presParOf" srcId="{7CCCB59B-CC88-4EAC-98EE-2E64EFF057CA}" destId="{2B1B3258-DA8C-4D65-B248-A2FD46E48589}" srcOrd="7" destOrd="0" presId="urn:microsoft.com/office/officeart/2005/8/layout/bProcess4"/>
    <dgm:cxn modelId="{D90DB530-A11D-4E5E-9541-4917D559D60E}" type="presParOf" srcId="{7CCCB59B-CC88-4EAC-98EE-2E64EFF057CA}" destId="{4A599E5A-BB57-4802-BA8A-CA76CF7EBFAC}" srcOrd="8" destOrd="0" presId="urn:microsoft.com/office/officeart/2005/8/layout/bProcess4"/>
    <dgm:cxn modelId="{491DAC50-2E7E-4862-90C5-7673E21A0B13}" type="presParOf" srcId="{4A599E5A-BB57-4802-BA8A-CA76CF7EBFAC}" destId="{72D844F3-72F4-496D-B025-98BEB1724DF6}" srcOrd="0" destOrd="0" presId="urn:microsoft.com/office/officeart/2005/8/layout/bProcess4"/>
    <dgm:cxn modelId="{280C3E1D-F9DE-4FF4-9471-CD74FEED6B43}" type="presParOf" srcId="{4A599E5A-BB57-4802-BA8A-CA76CF7EBFAC}" destId="{4844F8E8-B911-467A-A657-5A53F4B71F8E}" srcOrd="1" destOrd="0" presId="urn:microsoft.com/office/officeart/2005/8/layout/bProcess4"/>
    <dgm:cxn modelId="{5AC2F581-18D8-4610-B766-C0090DFEABCC}" type="presParOf" srcId="{7CCCB59B-CC88-4EAC-98EE-2E64EFF057CA}" destId="{3DB11E4A-6E74-480C-9759-682C86C92AF9}" srcOrd="9" destOrd="0" presId="urn:microsoft.com/office/officeart/2005/8/layout/bProcess4"/>
    <dgm:cxn modelId="{D091825E-C19F-46A8-BA27-29E9E0861F17}" type="presParOf" srcId="{7CCCB59B-CC88-4EAC-98EE-2E64EFF057CA}" destId="{AB8D6AE0-B96A-4896-8F13-5106F5DDEBF2}" srcOrd="10" destOrd="0" presId="urn:microsoft.com/office/officeart/2005/8/layout/bProcess4"/>
    <dgm:cxn modelId="{74916DC8-6DD0-48C4-94F3-ABA93C5249DE}" type="presParOf" srcId="{AB8D6AE0-B96A-4896-8F13-5106F5DDEBF2}" destId="{0DCEAC25-203A-4E91-9821-7A0207C6D031}" srcOrd="0" destOrd="0" presId="urn:microsoft.com/office/officeart/2005/8/layout/bProcess4"/>
    <dgm:cxn modelId="{1607925A-E8BB-4191-9A3A-F131B2041AA0}" type="presParOf" srcId="{AB8D6AE0-B96A-4896-8F13-5106F5DDEBF2}" destId="{BE329215-2803-4368-ADF1-01091AB7F088}" srcOrd="1" destOrd="0" presId="urn:microsoft.com/office/officeart/2005/8/layout/bProcess4"/>
    <dgm:cxn modelId="{A40DF994-7BA2-46E4-ACAC-8782D10EC0A8}" type="presParOf" srcId="{7CCCB59B-CC88-4EAC-98EE-2E64EFF057CA}" destId="{5AEF4934-92BE-4E87-BA13-E3E09E0EF00B}" srcOrd="11" destOrd="0" presId="urn:microsoft.com/office/officeart/2005/8/layout/bProcess4"/>
    <dgm:cxn modelId="{48DFBCB9-65D8-4060-BD79-758B15761067}" type="presParOf" srcId="{7CCCB59B-CC88-4EAC-98EE-2E64EFF057CA}" destId="{74CE1431-1F71-4FD9-9AEA-F9D70D88A04A}" srcOrd="12" destOrd="0" presId="urn:microsoft.com/office/officeart/2005/8/layout/bProcess4"/>
    <dgm:cxn modelId="{185F196B-51C0-4569-B4A2-6E25E00A72BD}" type="presParOf" srcId="{74CE1431-1F71-4FD9-9AEA-F9D70D88A04A}" destId="{0032504E-15B5-4867-B505-ACEADA240571}" srcOrd="0" destOrd="0" presId="urn:microsoft.com/office/officeart/2005/8/layout/bProcess4"/>
    <dgm:cxn modelId="{8C857D52-F6F0-4EEE-94F9-8112880B10D8}" type="presParOf" srcId="{74CE1431-1F71-4FD9-9AEA-F9D70D88A04A}" destId="{BCE90472-BCEC-40CD-9E13-A3E731B50957}" srcOrd="1" destOrd="0" presId="urn:microsoft.com/office/officeart/2005/8/layout/bProcess4"/>
    <dgm:cxn modelId="{33DE5C2A-18C2-4C63-B83F-BB35192C5C9A}" type="presParOf" srcId="{7CCCB59B-CC88-4EAC-98EE-2E64EFF057CA}" destId="{F1EEC3D1-9A1F-43BA-9CE2-E564FC1B4992}" srcOrd="13" destOrd="0" presId="urn:microsoft.com/office/officeart/2005/8/layout/bProcess4"/>
    <dgm:cxn modelId="{E7F20271-536C-424E-ACD1-90392F40C9B6}" type="presParOf" srcId="{7CCCB59B-CC88-4EAC-98EE-2E64EFF057CA}" destId="{0DC3DFDD-9C43-4857-AB5C-A6FB21D8987C}" srcOrd="14" destOrd="0" presId="urn:microsoft.com/office/officeart/2005/8/layout/bProcess4"/>
    <dgm:cxn modelId="{99743C79-26B6-4188-9ABE-C433D303E7B6}" type="presParOf" srcId="{0DC3DFDD-9C43-4857-AB5C-A6FB21D8987C}" destId="{1987C68E-2ED7-46EA-AD6F-FCBBCA9F2429}" srcOrd="0" destOrd="0" presId="urn:microsoft.com/office/officeart/2005/8/layout/bProcess4"/>
    <dgm:cxn modelId="{3D4BCDD3-9354-492D-AEB0-78EE9502998F}" type="presParOf" srcId="{0DC3DFDD-9C43-4857-AB5C-A6FB21D8987C}" destId="{2484462A-6F69-4C3D-9FCC-522F104A5E5F}" srcOrd="1" destOrd="0" presId="urn:microsoft.com/office/officeart/2005/8/layout/bProcess4"/>
    <dgm:cxn modelId="{4E147511-94E5-4934-8CD9-61E687887ACE}" type="presParOf" srcId="{7CCCB59B-CC88-4EAC-98EE-2E64EFF057CA}" destId="{5ED0F974-39BA-43D0-A1AC-41977A880B31}" srcOrd="15" destOrd="0" presId="urn:microsoft.com/office/officeart/2005/8/layout/bProcess4"/>
    <dgm:cxn modelId="{AEE93755-913E-4B6F-B79E-0653C37CCD6D}" type="presParOf" srcId="{7CCCB59B-CC88-4EAC-98EE-2E64EFF057CA}" destId="{FA5D2D3F-CF20-42C7-8158-0626D73CBDC0}" srcOrd="16" destOrd="0" presId="urn:microsoft.com/office/officeart/2005/8/layout/bProcess4"/>
    <dgm:cxn modelId="{2A9B8B9C-7953-49A3-9964-308911B3D315}" type="presParOf" srcId="{FA5D2D3F-CF20-42C7-8158-0626D73CBDC0}" destId="{4ABC5CCC-4837-4B3F-9302-900FF8013BD4}" srcOrd="0" destOrd="0" presId="urn:microsoft.com/office/officeart/2005/8/layout/bProcess4"/>
    <dgm:cxn modelId="{371B4E11-3C57-47B5-AD17-75217D338B04}" type="presParOf" srcId="{FA5D2D3F-CF20-42C7-8158-0626D73CBDC0}" destId="{30F319FB-21B4-41F0-A1E5-20F65FD2F1CB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B190A23-BE6B-4AF4-B331-AF9FC69F81C3}" type="doc">
      <dgm:prSet loTypeId="urn:microsoft.com/office/officeart/2005/8/layout/hList6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n-IN"/>
        </a:p>
      </dgm:t>
    </dgm:pt>
    <dgm:pt modelId="{A7B3E199-35A1-487C-A5FD-969466F76017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Strength </a:t>
          </a:r>
          <a:endParaRPr lang="en-IN" dirty="0">
            <a:solidFill>
              <a:schemeClr val="tx1"/>
            </a:solidFill>
          </a:endParaRPr>
        </a:p>
      </dgm:t>
    </dgm:pt>
    <dgm:pt modelId="{DB5B9724-447A-4D6A-B30B-4DD26D07FC4F}" type="parTrans" cxnId="{597F09D5-F37D-4A58-AB97-6FD3BEFA9E13}">
      <dgm:prSet/>
      <dgm:spPr/>
      <dgm:t>
        <a:bodyPr/>
        <a:lstStyle/>
        <a:p>
          <a:endParaRPr lang="en-IN"/>
        </a:p>
      </dgm:t>
    </dgm:pt>
    <dgm:pt modelId="{2E8C7E3A-478A-420C-AC65-6A9E0D06A09D}" type="sibTrans" cxnId="{597F09D5-F37D-4A58-AB97-6FD3BEFA9E13}">
      <dgm:prSet/>
      <dgm:spPr/>
      <dgm:t>
        <a:bodyPr/>
        <a:lstStyle/>
        <a:p>
          <a:endParaRPr lang="en-IN"/>
        </a:p>
      </dgm:t>
    </dgm:pt>
    <dgm:pt modelId="{A7B00F50-FC84-4969-86B4-CEEA7AFD4E59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Economies of Scale</a:t>
          </a:r>
          <a:endParaRPr lang="en-IN" dirty="0">
            <a:solidFill>
              <a:schemeClr val="tx1"/>
            </a:solidFill>
          </a:endParaRPr>
        </a:p>
      </dgm:t>
    </dgm:pt>
    <dgm:pt modelId="{F196AD4E-7BC4-46D6-A434-8303A2A634A1}" type="parTrans" cxnId="{4FDFA919-3904-4EDF-A1BB-841A63B63E40}">
      <dgm:prSet/>
      <dgm:spPr/>
      <dgm:t>
        <a:bodyPr/>
        <a:lstStyle/>
        <a:p>
          <a:endParaRPr lang="en-IN"/>
        </a:p>
      </dgm:t>
    </dgm:pt>
    <dgm:pt modelId="{19960CC3-0B7E-4FDB-B328-260D3921A054}" type="sibTrans" cxnId="{4FDFA919-3904-4EDF-A1BB-841A63B63E40}">
      <dgm:prSet/>
      <dgm:spPr/>
      <dgm:t>
        <a:bodyPr/>
        <a:lstStyle/>
        <a:p>
          <a:endParaRPr lang="en-IN"/>
        </a:p>
      </dgm:t>
    </dgm:pt>
    <dgm:pt modelId="{DD9A2E56-CBAB-490C-9B21-1AF1705FC1F6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One point services</a:t>
          </a:r>
          <a:endParaRPr lang="en-IN" dirty="0">
            <a:solidFill>
              <a:schemeClr val="tx1"/>
            </a:solidFill>
          </a:endParaRPr>
        </a:p>
      </dgm:t>
    </dgm:pt>
    <dgm:pt modelId="{6E7AB218-DC72-471D-A271-EA041B3D5217}" type="parTrans" cxnId="{E671C26A-7AFC-4471-941A-601860609DA5}">
      <dgm:prSet/>
      <dgm:spPr/>
      <dgm:t>
        <a:bodyPr/>
        <a:lstStyle/>
        <a:p>
          <a:endParaRPr lang="en-IN"/>
        </a:p>
      </dgm:t>
    </dgm:pt>
    <dgm:pt modelId="{427E5665-A0E1-4259-A406-D7C5BE54C3AC}" type="sibTrans" cxnId="{E671C26A-7AFC-4471-941A-601860609DA5}">
      <dgm:prSet/>
      <dgm:spPr/>
      <dgm:t>
        <a:bodyPr/>
        <a:lstStyle/>
        <a:p>
          <a:endParaRPr lang="en-IN"/>
        </a:p>
      </dgm:t>
    </dgm:pt>
    <dgm:pt modelId="{3B909749-C2BC-452B-9D82-32AD34F78B02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Weaknesses</a:t>
          </a:r>
          <a:endParaRPr lang="en-IN" dirty="0">
            <a:solidFill>
              <a:schemeClr val="tx1"/>
            </a:solidFill>
          </a:endParaRPr>
        </a:p>
      </dgm:t>
    </dgm:pt>
    <dgm:pt modelId="{7B1C19ED-8423-4086-ADD2-7E1A2C2D131B}" type="parTrans" cxnId="{7D084146-4CC7-44FA-BF7C-4CE9D09392C2}">
      <dgm:prSet/>
      <dgm:spPr/>
      <dgm:t>
        <a:bodyPr/>
        <a:lstStyle/>
        <a:p>
          <a:endParaRPr lang="en-IN"/>
        </a:p>
      </dgm:t>
    </dgm:pt>
    <dgm:pt modelId="{151BEDCE-3C66-466F-B3F1-4922B830892C}" type="sibTrans" cxnId="{7D084146-4CC7-44FA-BF7C-4CE9D09392C2}">
      <dgm:prSet/>
      <dgm:spPr/>
      <dgm:t>
        <a:bodyPr/>
        <a:lstStyle/>
        <a:p>
          <a:endParaRPr lang="en-IN"/>
        </a:p>
      </dgm:t>
    </dgm:pt>
    <dgm:pt modelId="{B2E2E409-6E9A-4C0A-B89A-B50AB34FDF3A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Regulatory Obstacles </a:t>
          </a:r>
          <a:endParaRPr lang="en-IN" dirty="0">
            <a:solidFill>
              <a:schemeClr val="tx1"/>
            </a:solidFill>
          </a:endParaRPr>
        </a:p>
      </dgm:t>
    </dgm:pt>
    <dgm:pt modelId="{31BE77C0-5EDD-4D9B-B504-2AF2AB6635B5}" type="parTrans" cxnId="{37B0D611-6CA2-4BE8-8E43-96D3B711D410}">
      <dgm:prSet/>
      <dgm:spPr/>
      <dgm:t>
        <a:bodyPr/>
        <a:lstStyle/>
        <a:p>
          <a:endParaRPr lang="en-IN"/>
        </a:p>
      </dgm:t>
    </dgm:pt>
    <dgm:pt modelId="{D78053DD-666D-41E5-8EAD-CB975BF014F5}" type="sibTrans" cxnId="{37B0D611-6CA2-4BE8-8E43-96D3B711D410}">
      <dgm:prSet/>
      <dgm:spPr/>
      <dgm:t>
        <a:bodyPr/>
        <a:lstStyle/>
        <a:p>
          <a:endParaRPr lang="en-IN"/>
        </a:p>
      </dgm:t>
    </dgm:pt>
    <dgm:pt modelId="{4927E6BC-1DFA-4519-901D-275A2EC7C006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NPA</a:t>
          </a:r>
          <a:endParaRPr lang="en-IN" dirty="0">
            <a:solidFill>
              <a:schemeClr val="tx1"/>
            </a:solidFill>
          </a:endParaRPr>
        </a:p>
      </dgm:t>
    </dgm:pt>
    <dgm:pt modelId="{D6B0B2E9-5BDC-4975-B216-18A06F6964EC}" type="parTrans" cxnId="{46E707A2-9FEA-41C0-9CBE-3042FEBE0581}">
      <dgm:prSet/>
      <dgm:spPr/>
      <dgm:t>
        <a:bodyPr/>
        <a:lstStyle/>
        <a:p>
          <a:endParaRPr lang="en-IN"/>
        </a:p>
      </dgm:t>
    </dgm:pt>
    <dgm:pt modelId="{96016E20-F9BA-4577-90E1-46C7885D3CF6}" type="sibTrans" cxnId="{46E707A2-9FEA-41C0-9CBE-3042FEBE0581}">
      <dgm:prSet/>
      <dgm:spPr/>
      <dgm:t>
        <a:bodyPr/>
        <a:lstStyle/>
        <a:p>
          <a:endParaRPr lang="en-IN"/>
        </a:p>
      </dgm:t>
    </dgm:pt>
    <dgm:pt modelId="{40416078-DD99-429B-8BDB-32F0ABE1FCA0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Increased proficiency &amp; productivity</a:t>
          </a:r>
          <a:endParaRPr lang="en-IN" dirty="0">
            <a:solidFill>
              <a:schemeClr val="tx1"/>
            </a:solidFill>
          </a:endParaRPr>
        </a:p>
      </dgm:t>
    </dgm:pt>
    <dgm:pt modelId="{84F28CB2-F453-46CB-A71B-2CB4278162AC}" type="parTrans" cxnId="{6EF155B0-F550-4ADB-ADDB-F48C867072EF}">
      <dgm:prSet/>
      <dgm:spPr/>
      <dgm:t>
        <a:bodyPr/>
        <a:lstStyle/>
        <a:p>
          <a:endParaRPr lang="en-IN"/>
        </a:p>
      </dgm:t>
    </dgm:pt>
    <dgm:pt modelId="{DEB2DAAE-EB86-472B-A340-39CA686C80AF}" type="sibTrans" cxnId="{6EF155B0-F550-4ADB-ADDB-F48C867072EF}">
      <dgm:prSet/>
      <dgm:spPr/>
      <dgm:t>
        <a:bodyPr/>
        <a:lstStyle/>
        <a:p>
          <a:endParaRPr lang="en-IN"/>
        </a:p>
      </dgm:t>
    </dgm:pt>
    <dgm:pt modelId="{7D5AE79F-26CC-4E81-B5E6-52D66AC70503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Opportunity</a:t>
          </a:r>
          <a:endParaRPr lang="en-IN" dirty="0">
            <a:solidFill>
              <a:schemeClr val="tx1"/>
            </a:solidFill>
          </a:endParaRPr>
        </a:p>
      </dgm:t>
    </dgm:pt>
    <dgm:pt modelId="{0CDFE256-5198-4C77-A691-74AA35A8B92F}" type="parTrans" cxnId="{79325476-5683-4AE9-9BE3-E35332A5C85E}">
      <dgm:prSet/>
      <dgm:spPr/>
    </dgm:pt>
    <dgm:pt modelId="{6467D1CC-D455-42A6-9F95-519AAB21CD21}" type="sibTrans" cxnId="{79325476-5683-4AE9-9BE3-E35332A5C85E}">
      <dgm:prSet/>
      <dgm:spPr/>
    </dgm:pt>
    <dgm:pt modelId="{F728B3A8-AEAC-4BF7-90B7-ED314D3A973E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Advantage in marketing</a:t>
          </a:r>
          <a:endParaRPr lang="en-IN" dirty="0">
            <a:solidFill>
              <a:schemeClr val="tx1"/>
            </a:solidFill>
          </a:endParaRPr>
        </a:p>
      </dgm:t>
    </dgm:pt>
    <dgm:pt modelId="{867884D3-981E-43CF-9C7C-F49C9BBCF6DB}" type="parTrans" cxnId="{6A7370DA-57D5-4C6C-ABD3-03F3A2EEA594}">
      <dgm:prSet/>
      <dgm:spPr/>
    </dgm:pt>
    <dgm:pt modelId="{0EC78B3D-E1AA-447F-B428-6395CE65582A}" type="sibTrans" cxnId="{6A7370DA-57D5-4C6C-ABD3-03F3A2EEA594}">
      <dgm:prSet/>
      <dgm:spPr/>
    </dgm:pt>
    <dgm:pt modelId="{45E8B956-44F9-4843-B2D4-062D0B0AB3F9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Optimum utilisation of resources</a:t>
          </a:r>
          <a:endParaRPr lang="en-IN" dirty="0">
            <a:solidFill>
              <a:schemeClr val="tx1"/>
            </a:solidFill>
          </a:endParaRPr>
        </a:p>
      </dgm:t>
    </dgm:pt>
    <dgm:pt modelId="{ECF096B1-CE0F-481D-9DC8-83D38806E334}" type="parTrans" cxnId="{741003F5-5FCC-435F-B888-06B82A77E7D3}">
      <dgm:prSet/>
      <dgm:spPr/>
    </dgm:pt>
    <dgm:pt modelId="{F1CE745B-4611-4197-8DB2-DF6CCDE5BDE6}" type="sibTrans" cxnId="{741003F5-5FCC-435F-B888-06B82A77E7D3}">
      <dgm:prSet/>
      <dgm:spPr/>
    </dgm:pt>
    <dgm:pt modelId="{C8170A1F-D27C-4EDD-88D3-A3225B7DB7AC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Diversification</a:t>
          </a:r>
          <a:endParaRPr lang="en-IN" dirty="0">
            <a:solidFill>
              <a:schemeClr val="tx1"/>
            </a:solidFill>
          </a:endParaRPr>
        </a:p>
      </dgm:t>
    </dgm:pt>
    <dgm:pt modelId="{F52C433F-1EDA-4602-A87E-EBC87D6120F3}" type="parTrans" cxnId="{A1D59DF3-9394-41B0-98E9-29A8489ED0CA}">
      <dgm:prSet/>
      <dgm:spPr/>
    </dgm:pt>
    <dgm:pt modelId="{71DC9AFA-31A7-4E8E-AF8E-8A64E39E6885}" type="sibTrans" cxnId="{A1D59DF3-9394-41B0-98E9-29A8489ED0CA}">
      <dgm:prSet/>
      <dgm:spPr/>
    </dgm:pt>
    <dgm:pt modelId="{A7B3F634-3705-478D-9DBB-A2FEB6E83C4E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Complex term lending</a:t>
          </a:r>
          <a:endParaRPr lang="en-IN" dirty="0">
            <a:solidFill>
              <a:schemeClr val="tx1"/>
            </a:solidFill>
          </a:endParaRPr>
        </a:p>
      </dgm:t>
    </dgm:pt>
    <dgm:pt modelId="{0B73E4A5-7703-43A0-AB88-F1AD95069BBC}" type="parTrans" cxnId="{77CC3D02-F67C-4525-BE58-00B11D2863C8}">
      <dgm:prSet/>
      <dgm:spPr/>
    </dgm:pt>
    <dgm:pt modelId="{845FCB0E-57F3-4C74-86F5-8376A7E8220F}" type="sibTrans" cxnId="{77CC3D02-F67C-4525-BE58-00B11D2863C8}">
      <dgm:prSet/>
      <dgm:spPr/>
    </dgm:pt>
    <dgm:pt modelId="{4B2F43DC-EBC9-447D-AC32-D53597464E68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Threat</a:t>
          </a:r>
          <a:endParaRPr lang="en-IN" dirty="0">
            <a:solidFill>
              <a:schemeClr val="tx1"/>
            </a:solidFill>
          </a:endParaRPr>
        </a:p>
      </dgm:t>
    </dgm:pt>
    <dgm:pt modelId="{DEA17003-3698-4FA7-97A8-080C0A33BD95}" type="parTrans" cxnId="{F92B2A6B-B125-4179-83E4-AEEC4711BA2D}">
      <dgm:prSet/>
      <dgm:spPr/>
    </dgm:pt>
    <dgm:pt modelId="{B6151D46-9FC8-417C-A5CD-A3CF2F3E6504}" type="sibTrans" cxnId="{F92B2A6B-B125-4179-83E4-AEEC4711BA2D}">
      <dgm:prSet/>
      <dgm:spPr/>
    </dgm:pt>
    <dgm:pt modelId="{707B82FD-CD45-4E3A-9CCB-E9C2E4CF03C8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Victim of own size</a:t>
          </a:r>
          <a:endParaRPr lang="en-IN" dirty="0">
            <a:solidFill>
              <a:schemeClr val="tx1"/>
            </a:solidFill>
          </a:endParaRPr>
        </a:p>
      </dgm:t>
    </dgm:pt>
    <dgm:pt modelId="{55165944-282C-4532-9157-CB910701F24A}" type="parTrans" cxnId="{9E57B35B-65DB-4F02-AE0A-D7E2B199012A}">
      <dgm:prSet/>
      <dgm:spPr/>
      <dgm:t>
        <a:bodyPr/>
        <a:lstStyle/>
        <a:p>
          <a:endParaRPr lang="en-IN"/>
        </a:p>
      </dgm:t>
    </dgm:pt>
    <dgm:pt modelId="{A225119D-E027-4103-A48D-1FCB83B66F8D}" type="sibTrans" cxnId="{9E57B35B-65DB-4F02-AE0A-D7E2B199012A}">
      <dgm:prSet/>
      <dgm:spPr/>
      <dgm:t>
        <a:bodyPr/>
        <a:lstStyle/>
        <a:p>
          <a:endParaRPr lang="en-IN"/>
        </a:p>
      </dgm:t>
    </dgm:pt>
    <dgm:pt modelId="{0C00A3E5-3AFA-4AD6-A708-27CF95BBD8BA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Global presence &amp; Market</a:t>
          </a:r>
          <a:endParaRPr lang="en-IN" dirty="0">
            <a:solidFill>
              <a:schemeClr val="tx1"/>
            </a:solidFill>
          </a:endParaRPr>
        </a:p>
      </dgm:t>
    </dgm:pt>
    <dgm:pt modelId="{5D6E1D3F-1DBE-4B01-A278-93BE18656778}" type="parTrans" cxnId="{9A21BAB0-6D8B-4DEB-A916-120F5392C1D2}">
      <dgm:prSet/>
      <dgm:spPr/>
    </dgm:pt>
    <dgm:pt modelId="{71AE6691-768C-465E-847B-C8DF8F0F00AD}" type="sibTrans" cxnId="{9A21BAB0-6D8B-4DEB-A916-120F5392C1D2}">
      <dgm:prSet/>
      <dgm:spPr/>
    </dgm:pt>
    <dgm:pt modelId="{14A3B8E6-22A3-41BD-B8C3-CCC924B0B729}">
      <dgm:prSet phldrT="[Text]"/>
      <dgm:spPr/>
      <dgm:t>
        <a:bodyPr/>
        <a:lstStyle/>
        <a:p>
          <a:r>
            <a:rPr lang="en-IN" dirty="0" smtClean="0">
              <a:solidFill>
                <a:schemeClr val="tx1"/>
              </a:solidFill>
            </a:rPr>
            <a:t>Elimination of financial inequality</a:t>
          </a:r>
          <a:endParaRPr lang="en-IN" dirty="0">
            <a:solidFill>
              <a:schemeClr val="tx1"/>
            </a:solidFill>
          </a:endParaRPr>
        </a:p>
      </dgm:t>
    </dgm:pt>
    <dgm:pt modelId="{2D6F9D11-16AF-4D8E-B8A1-6FE4D39C837C}" type="parTrans" cxnId="{C5E8CAD0-E80F-4710-80EA-1AD65FB671FD}">
      <dgm:prSet/>
      <dgm:spPr/>
    </dgm:pt>
    <dgm:pt modelId="{26DF2148-06E8-4354-B9DF-565269A238CC}" type="sibTrans" cxnId="{C5E8CAD0-E80F-4710-80EA-1AD65FB671FD}">
      <dgm:prSet/>
      <dgm:spPr/>
    </dgm:pt>
    <dgm:pt modelId="{ADE4FDCB-08DF-4FB5-9980-50C2BE9ECBDA}" type="pres">
      <dgm:prSet presAssocID="{8B190A23-BE6B-4AF4-B331-AF9FC69F81C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B238A572-E98C-4EDA-8BCC-9348183E11AC}" type="pres">
      <dgm:prSet presAssocID="{A7B3E199-35A1-487C-A5FD-969466F7601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9A5D1B2-F784-42DA-A415-9A2DD0FC6DE9}" type="pres">
      <dgm:prSet presAssocID="{2E8C7E3A-478A-420C-AC65-6A9E0D06A09D}" presName="sibTrans" presStyleCnt="0"/>
      <dgm:spPr/>
    </dgm:pt>
    <dgm:pt modelId="{2316DA46-3EBF-4B36-819D-22338F635E61}" type="pres">
      <dgm:prSet presAssocID="{3B909749-C2BC-452B-9D82-32AD34F78B0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0F88F70-755B-4AFE-A8E9-FFC01DB0CDBF}" type="pres">
      <dgm:prSet presAssocID="{151BEDCE-3C66-466F-B3F1-4922B830892C}" presName="sibTrans" presStyleCnt="0"/>
      <dgm:spPr/>
    </dgm:pt>
    <dgm:pt modelId="{3F122902-91C1-4D46-819D-F10BD6EF1805}" type="pres">
      <dgm:prSet presAssocID="{7D5AE79F-26CC-4E81-B5E6-52D66AC7050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9F50CAF-41DD-439E-A294-DA35F7CDCBC9}" type="pres">
      <dgm:prSet presAssocID="{6467D1CC-D455-42A6-9F95-519AAB21CD21}" presName="sibTrans" presStyleCnt="0"/>
      <dgm:spPr/>
    </dgm:pt>
    <dgm:pt modelId="{7ED8392B-4B88-467C-81B5-4A2BB654633C}" type="pres">
      <dgm:prSet presAssocID="{4B2F43DC-EBC9-447D-AC32-D53597464E6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019E9DCB-27A5-4299-806A-9125F7A81AB9}" type="presOf" srcId="{C8170A1F-D27C-4EDD-88D3-A3225B7DB7AC}" destId="{B238A572-E98C-4EDA-8BCC-9348183E11AC}" srcOrd="0" destOrd="5" presId="urn:microsoft.com/office/officeart/2005/8/layout/hList6"/>
    <dgm:cxn modelId="{741003F5-5FCC-435F-B888-06B82A77E7D3}" srcId="{A7B3E199-35A1-487C-A5FD-969466F76017}" destId="{45E8B956-44F9-4843-B2D4-062D0B0AB3F9}" srcOrd="3" destOrd="0" parTransId="{ECF096B1-CE0F-481D-9DC8-83D38806E334}" sibTransId="{F1CE745B-4611-4197-8DB2-DF6CCDE5BDE6}"/>
    <dgm:cxn modelId="{28FC643A-8798-453E-9097-6602C0FDCE82}" type="presOf" srcId="{DD9A2E56-CBAB-490C-9B21-1AF1705FC1F6}" destId="{B238A572-E98C-4EDA-8BCC-9348183E11AC}" srcOrd="0" destOrd="2" presId="urn:microsoft.com/office/officeart/2005/8/layout/hList6"/>
    <dgm:cxn modelId="{C5E8CAD0-E80F-4710-80EA-1AD65FB671FD}" srcId="{7D5AE79F-26CC-4E81-B5E6-52D66AC70503}" destId="{14A3B8E6-22A3-41BD-B8C3-CCC924B0B729}" srcOrd="2" destOrd="0" parTransId="{2D6F9D11-16AF-4D8E-B8A1-6FE4D39C837C}" sibTransId="{26DF2148-06E8-4354-B9DF-565269A238CC}"/>
    <dgm:cxn modelId="{682B68AF-ADDD-47BD-9983-99CA157A9902}" type="presOf" srcId="{40416078-DD99-429B-8BDB-32F0ABE1FCA0}" destId="{3F122902-91C1-4D46-819D-F10BD6EF1805}" srcOrd="0" destOrd="1" presId="urn:microsoft.com/office/officeart/2005/8/layout/hList6"/>
    <dgm:cxn modelId="{64BC20C5-9D27-4EDB-9A78-D90851FF0297}" type="presOf" srcId="{3B909749-C2BC-452B-9D82-32AD34F78B02}" destId="{2316DA46-3EBF-4B36-819D-22338F635E61}" srcOrd="0" destOrd="0" presId="urn:microsoft.com/office/officeart/2005/8/layout/hList6"/>
    <dgm:cxn modelId="{E3310B3A-2CD9-4831-A8E1-89BA02491974}" type="presOf" srcId="{8B190A23-BE6B-4AF4-B331-AF9FC69F81C3}" destId="{ADE4FDCB-08DF-4FB5-9980-50C2BE9ECBDA}" srcOrd="0" destOrd="0" presId="urn:microsoft.com/office/officeart/2005/8/layout/hList6"/>
    <dgm:cxn modelId="{B036D881-779D-4432-A1A4-9D90505D01CA}" type="presOf" srcId="{707B82FD-CD45-4E3A-9CCB-E9C2E4CF03C8}" destId="{7ED8392B-4B88-467C-81B5-4A2BB654633C}" srcOrd="0" destOrd="1" presId="urn:microsoft.com/office/officeart/2005/8/layout/hList6"/>
    <dgm:cxn modelId="{9A21BAB0-6D8B-4DEB-A916-120F5392C1D2}" srcId="{7D5AE79F-26CC-4E81-B5E6-52D66AC70503}" destId="{0C00A3E5-3AFA-4AD6-A708-27CF95BBD8BA}" srcOrd="1" destOrd="0" parTransId="{5D6E1D3F-1DBE-4B01-A278-93BE18656778}" sibTransId="{71AE6691-768C-465E-847B-C8DF8F0F00AD}"/>
    <dgm:cxn modelId="{E671C26A-7AFC-4471-941A-601860609DA5}" srcId="{A7B3E199-35A1-487C-A5FD-969466F76017}" destId="{DD9A2E56-CBAB-490C-9B21-1AF1705FC1F6}" srcOrd="1" destOrd="0" parTransId="{6E7AB218-DC72-471D-A271-EA041B3D5217}" sibTransId="{427E5665-A0E1-4259-A406-D7C5BE54C3AC}"/>
    <dgm:cxn modelId="{91B3EA7E-0DC4-470F-B087-871BED6C9012}" type="presOf" srcId="{B2E2E409-6E9A-4C0A-B89A-B50AB34FDF3A}" destId="{2316DA46-3EBF-4B36-819D-22338F635E61}" srcOrd="0" destOrd="1" presId="urn:microsoft.com/office/officeart/2005/8/layout/hList6"/>
    <dgm:cxn modelId="{37B0D611-6CA2-4BE8-8E43-96D3B711D410}" srcId="{3B909749-C2BC-452B-9D82-32AD34F78B02}" destId="{B2E2E409-6E9A-4C0A-B89A-B50AB34FDF3A}" srcOrd="0" destOrd="0" parTransId="{31BE77C0-5EDD-4D9B-B504-2AF2AB6635B5}" sibTransId="{D78053DD-666D-41E5-8EAD-CB975BF014F5}"/>
    <dgm:cxn modelId="{46E707A2-9FEA-41C0-9CBE-3042FEBE0581}" srcId="{3B909749-C2BC-452B-9D82-32AD34F78B02}" destId="{4927E6BC-1DFA-4519-901D-275A2EC7C006}" srcOrd="1" destOrd="0" parTransId="{D6B0B2E9-5BDC-4975-B216-18A06F6964EC}" sibTransId="{96016E20-F9BA-4577-90E1-46C7885D3CF6}"/>
    <dgm:cxn modelId="{9AA013DE-055C-430E-B37A-5080D4EA6A20}" type="presOf" srcId="{45E8B956-44F9-4843-B2D4-062D0B0AB3F9}" destId="{B238A572-E98C-4EDA-8BCC-9348183E11AC}" srcOrd="0" destOrd="4" presId="urn:microsoft.com/office/officeart/2005/8/layout/hList6"/>
    <dgm:cxn modelId="{6A7370DA-57D5-4C6C-ABD3-03F3A2EEA594}" srcId="{A7B3E199-35A1-487C-A5FD-969466F76017}" destId="{F728B3A8-AEAC-4BF7-90B7-ED314D3A973E}" srcOrd="2" destOrd="0" parTransId="{867884D3-981E-43CF-9C7C-F49C9BBCF6DB}" sibTransId="{0EC78B3D-E1AA-447F-B428-6395CE65582A}"/>
    <dgm:cxn modelId="{DB65FF91-3E3E-4A11-A5AA-763B89B59DBC}" type="presOf" srcId="{A7B3E199-35A1-487C-A5FD-969466F76017}" destId="{B238A572-E98C-4EDA-8BCC-9348183E11AC}" srcOrd="0" destOrd="0" presId="urn:microsoft.com/office/officeart/2005/8/layout/hList6"/>
    <dgm:cxn modelId="{79325476-5683-4AE9-9BE3-E35332A5C85E}" srcId="{8B190A23-BE6B-4AF4-B331-AF9FC69F81C3}" destId="{7D5AE79F-26CC-4E81-B5E6-52D66AC70503}" srcOrd="2" destOrd="0" parTransId="{0CDFE256-5198-4C77-A691-74AA35A8B92F}" sibTransId="{6467D1CC-D455-42A6-9F95-519AAB21CD21}"/>
    <dgm:cxn modelId="{A203EACA-F7F4-41A8-8E86-73382A1BAB21}" type="presOf" srcId="{A7B3F634-3705-478D-9DBB-A2FEB6E83C4E}" destId="{2316DA46-3EBF-4B36-819D-22338F635E61}" srcOrd="0" destOrd="3" presId="urn:microsoft.com/office/officeart/2005/8/layout/hList6"/>
    <dgm:cxn modelId="{34AE953E-2B02-4A45-8572-70A47B4B1A8D}" type="presOf" srcId="{4927E6BC-1DFA-4519-901D-275A2EC7C006}" destId="{2316DA46-3EBF-4B36-819D-22338F635E61}" srcOrd="0" destOrd="2" presId="urn:microsoft.com/office/officeart/2005/8/layout/hList6"/>
    <dgm:cxn modelId="{4FDFA919-3904-4EDF-A1BB-841A63B63E40}" srcId="{A7B3E199-35A1-487C-A5FD-969466F76017}" destId="{A7B00F50-FC84-4969-86B4-CEEA7AFD4E59}" srcOrd="0" destOrd="0" parTransId="{F196AD4E-7BC4-46D6-A434-8303A2A634A1}" sibTransId="{19960CC3-0B7E-4FDB-B328-260D3921A054}"/>
    <dgm:cxn modelId="{A1D59DF3-9394-41B0-98E9-29A8489ED0CA}" srcId="{A7B3E199-35A1-487C-A5FD-969466F76017}" destId="{C8170A1F-D27C-4EDD-88D3-A3225B7DB7AC}" srcOrd="4" destOrd="0" parTransId="{F52C433F-1EDA-4602-A87E-EBC87D6120F3}" sibTransId="{71DC9AFA-31A7-4E8E-AF8E-8A64E39E6885}"/>
    <dgm:cxn modelId="{B1D9716D-5DE8-4F79-B944-5D0B8FBC029F}" type="presOf" srcId="{7D5AE79F-26CC-4E81-B5E6-52D66AC70503}" destId="{3F122902-91C1-4D46-819D-F10BD6EF1805}" srcOrd="0" destOrd="0" presId="urn:microsoft.com/office/officeart/2005/8/layout/hList6"/>
    <dgm:cxn modelId="{3AF30677-3F95-4559-A799-F180F2A9B712}" type="presOf" srcId="{A7B00F50-FC84-4969-86B4-CEEA7AFD4E59}" destId="{B238A572-E98C-4EDA-8BCC-9348183E11AC}" srcOrd="0" destOrd="1" presId="urn:microsoft.com/office/officeart/2005/8/layout/hList6"/>
    <dgm:cxn modelId="{B0AEAFF3-0AFE-4D3B-99C0-956142CACF3C}" type="presOf" srcId="{0C00A3E5-3AFA-4AD6-A708-27CF95BBD8BA}" destId="{3F122902-91C1-4D46-819D-F10BD6EF1805}" srcOrd="0" destOrd="2" presId="urn:microsoft.com/office/officeart/2005/8/layout/hList6"/>
    <dgm:cxn modelId="{C7043A81-22D6-4EF9-B2E0-94974B229E9A}" type="presOf" srcId="{14A3B8E6-22A3-41BD-B8C3-CCC924B0B729}" destId="{3F122902-91C1-4D46-819D-F10BD6EF1805}" srcOrd="0" destOrd="3" presId="urn:microsoft.com/office/officeart/2005/8/layout/hList6"/>
    <dgm:cxn modelId="{9E57B35B-65DB-4F02-AE0A-D7E2B199012A}" srcId="{4B2F43DC-EBC9-447D-AC32-D53597464E68}" destId="{707B82FD-CD45-4E3A-9CCB-E9C2E4CF03C8}" srcOrd="0" destOrd="0" parTransId="{55165944-282C-4532-9157-CB910701F24A}" sibTransId="{A225119D-E027-4103-A48D-1FCB83B66F8D}"/>
    <dgm:cxn modelId="{6EF155B0-F550-4ADB-ADDB-F48C867072EF}" srcId="{7D5AE79F-26CC-4E81-B5E6-52D66AC70503}" destId="{40416078-DD99-429B-8BDB-32F0ABE1FCA0}" srcOrd="0" destOrd="0" parTransId="{84F28CB2-F453-46CB-A71B-2CB4278162AC}" sibTransId="{DEB2DAAE-EB86-472B-A340-39CA686C80AF}"/>
    <dgm:cxn modelId="{B464D426-8591-4B48-8FF2-F6C9D637D4A8}" type="presOf" srcId="{F728B3A8-AEAC-4BF7-90B7-ED314D3A973E}" destId="{B238A572-E98C-4EDA-8BCC-9348183E11AC}" srcOrd="0" destOrd="3" presId="urn:microsoft.com/office/officeart/2005/8/layout/hList6"/>
    <dgm:cxn modelId="{7D084146-4CC7-44FA-BF7C-4CE9D09392C2}" srcId="{8B190A23-BE6B-4AF4-B331-AF9FC69F81C3}" destId="{3B909749-C2BC-452B-9D82-32AD34F78B02}" srcOrd="1" destOrd="0" parTransId="{7B1C19ED-8423-4086-ADD2-7E1A2C2D131B}" sibTransId="{151BEDCE-3C66-466F-B3F1-4922B830892C}"/>
    <dgm:cxn modelId="{597F09D5-F37D-4A58-AB97-6FD3BEFA9E13}" srcId="{8B190A23-BE6B-4AF4-B331-AF9FC69F81C3}" destId="{A7B3E199-35A1-487C-A5FD-969466F76017}" srcOrd="0" destOrd="0" parTransId="{DB5B9724-447A-4D6A-B30B-4DD26D07FC4F}" sibTransId="{2E8C7E3A-478A-420C-AC65-6A9E0D06A09D}"/>
    <dgm:cxn modelId="{F92B2A6B-B125-4179-83E4-AEEC4711BA2D}" srcId="{8B190A23-BE6B-4AF4-B331-AF9FC69F81C3}" destId="{4B2F43DC-EBC9-447D-AC32-D53597464E68}" srcOrd="3" destOrd="0" parTransId="{DEA17003-3698-4FA7-97A8-080C0A33BD95}" sibTransId="{B6151D46-9FC8-417C-A5CD-A3CF2F3E6504}"/>
    <dgm:cxn modelId="{3FB2200F-915D-40C0-BC04-B31807605E62}" type="presOf" srcId="{4B2F43DC-EBC9-447D-AC32-D53597464E68}" destId="{7ED8392B-4B88-467C-81B5-4A2BB654633C}" srcOrd="0" destOrd="0" presId="urn:microsoft.com/office/officeart/2005/8/layout/hList6"/>
    <dgm:cxn modelId="{77CC3D02-F67C-4525-BE58-00B11D2863C8}" srcId="{3B909749-C2BC-452B-9D82-32AD34F78B02}" destId="{A7B3F634-3705-478D-9DBB-A2FEB6E83C4E}" srcOrd="2" destOrd="0" parTransId="{0B73E4A5-7703-43A0-AB88-F1AD95069BBC}" sibTransId="{845FCB0E-57F3-4C74-86F5-8376A7E8220F}"/>
    <dgm:cxn modelId="{03F391FC-AD5B-4353-9F39-FF537E9774FD}" type="presParOf" srcId="{ADE4FDCB-08DF-4FB5-9980-50C2BE9ECBDA}" destId="{B238A572-E98C-4EDA-8BCC-9348183E11AC}" srcOrd="0" destOrd="0" presId="urn:microsoft.com/office/officeart/2005/8/layout/hList6"/>
    <dgm:cxn modelId="{D283EBA5-815C-4409-AFFB-7DF56B1BE42A}" type="presParOf" srcId="{ADE4FDCB-08DF-4FB5-9980-50C2BE9ECBDA}" destId="{49A5D1B2-F784-42DA-A415-9A2DD0FC6DE9}" srcOrd="1" destOrd="0" presId="urn:microsoft.com/office/officeart/2005/8/layout/hList6"/>
    <dgm:cxn modelId="{839E8C05-CDC4-4AFF-BA6A-FECF39030A47}" type="presParOf" srcId="{ADE4FDCB-08DF-4FB5-9980-50C2BE9ECBDA}" destId="{2316DA46-3EBF-4B36-819D-22338F635E61}" srcOrd="2" destOrd="0" presId="urn:microsoft.com/office/officeart/2005/8/layout/hList6"/>
    <dgm:cxn modelId="{8DA042C4-07E8-4351-A4BB-F7AEFFED49F3}" type="presParOf" srcId="{ADE4FDCB-08DF-4FB5-9980-50C2BE9ECBDA}" destId="{20F88F70-755B-4AFE-A8E9-FFC01DB0CDBF}" srcOrd="3" destOrd="0" presId="urn:microsoft.com/office/officeart/2005/8/layout/hList6"/>
    <dgm:cxn modelId="{D89AB4EC-067D-4800-BD25-363F1CF4FE0E}" type="presParOf" srcId="{ADE4FDCB-08DF-4FB5-9980-50C2BE9ECBDA}" destId="{3F122902-91C1-4D46-819D-F10BD6EF1805}" srcOrd="4" destOrd="0" presId="urn:microsoft.com/office/officeart/2005/8/layout/hList6"/>
    <dgm:cxn modelId="{3B0A11D8-B050-4BF7-9EAB-648952B92DFB}" type="presParOf" srcId="{ADE4FDCB-08DF-4FB5-9980-50C2BE9ECBDA}" destId="{89F50CAF-41DD-439E-A294-DA35F7CDCBC9}" srcOrd="5" destOrd="0" presId="urn:microsoft.com/office/officeart/2005/8/layout/hList6"/>
    <dgm:cxn modelId="{416EC257-C3D4-4A7B-8A10-98B05D00CA0A}" type="presParOf" srcId="{ADE4FDCB-08DF-4FB5-9980-50C2BE9ECBDA}" destId="{7ED8392B-4B88-467C-81B5-4A2BB654633C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3F81037-C0A9-4594-8AA2-C3819E102799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1DB12B87-E3FD-4019-89AE-CADF20AFF1E7}">
      <dgm:prSet/>
      <dgm:spPr/>
      <dgm:t>
        <a:bodyPr/>
        <a:lstStyle/>
        <a:p>
          <a:pPr algn="ctr" rtl="0"/>
          <a:r>
            <a:rPr lang="en-IN" b="1" dirty="0" smtClean="0">
              <a:solidFill>
                <a:schemeClr val="tx1"/>
              </a:solidFill>
            </a:rPr>
            <a:t>E-banking enables the following:</a:t>
          </a:r>
          <a:endParaRPr lang="en-IN" dirty="0">
            <a:solidFill>
              <a:schemeClr val="tx1"/>
            </a:solidFill>
          </a:endParaRPr>
        </a:p>
      </dgm:t>
    </dgm:pt>
    <dgm:pt modelId="{BD01F29D-AFD1-436F-86CB-FEA8B0F4B488}" type="parTrans" cxnId="{AC1FA375-2551-4D4A-896C-04FC77BB08DD}">
      <dgm:prSet/>
      <dgm:spPr/>
      <dgm:t>
        <a:bodyPr/>
        <a:lstStyle/>
        <a:p>
          <a:endParaRPr lang="en-IN"/>
        </a:p>
      </dgm:t>
    </dgm:pt>
    <dgm:pt modelId="{92D8E65B-4C80-4DD5-A4BC-577D1395D19C}" type="sibTrans" cxnId="{AC1FA375-2551-4D4A-896C-04FC77BB08DD}">
      <dgm:prSet/>
      <dgm:spPr/>
      <dgm:t>
        <a:bodyPr/>
        <a:lstStyle/>
        <a:p>
          <a:endParaRPr lang="en-IN"/>
        </a:p>
      </dgm:t>
    </dgm:pt>
    <dgm:pt modelId="{38912373-DDB2-4643-933C-B40D0BD43433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1. Accurate statement of all means available in your bank account </a:t>
          </a:r>
          <a:endParaRPr lang="en-IN" dirty="0">
            <a:solidFill>
              <a:schemeClr val="tx1"/>
            </a:solidFill>
          </a:endParaRPr>
        </a:p>
      </dgm:t>
    </dgm:pt>
    <dgm:pt modelId="{D17DC494-971B-4F92-B05B-669BC8326228}" type="parTrans" cxnId="{601BF289-661D-485A-9572-D602D33E7D35}">
      <dgm:prSet/>
      <dgm:spPr/>
      <dgm:t>
        <a:bodyPr/>
        <a:lstStyle/>
        <a:p>
          <a:endParaRPr lang="en-IN"/>
        </a:p>
      </dgm:t>
    </dgm:pt>
    <dgm:pt modelId="{8030401D-752A-4DDC-B446-259C22BC88B0}" type="sibTrans" cxnId="{601BF289-661D-485A-9572-D602D33E7D35}">
      <dgm:prSet/>
      <dgm:spPr/>
      <dgm:t>
        <a:bodyPr/>
        <a:lstStyle/>
        <a:p>
          <a:endParaRPr lang="en-IN"/>
        </a:p>
      </dgm:t>
    </dgm:pt>
    <dgm:pt modelId="{9EEC574C-D223-4A75-B409-3C2CC24352F8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2. Statement of current account, credits, overdrafts and your deposits</a:t>
          </a:r>
          <a:endParaRPr lang="en-IN" dirty="0">
            <a:solidFill>
              <a:schemeClr val="tx1"/>
            </a:solidFill>
          </a:endParaRPr>
        </a:p>
      </dgm:t>
    </dgm:pt>
    <dgm:pt modelId="{CC0A58AF-C9AE-410B-BA02-00D640B5766D}" type="parTrans" cxnId="{EC448C79-2A3B-4664-B65B-D5584C1A57DB}">
      <dgm:prSet/>
      <dgm:spPr/>
      <dgm:t>
        <a:bodyPr/>
        <a:lstStyle/>
        <a:p>
          <a:endParaRPr lang="en-IN"/>
        </a:p>
      </dgm:t>
    </dgm:pt>
    <dgm:pt modelId="{016EAD21-EA16-4748-AEAC-DC710E0DDF54}" type="sibTrans" cxnId="{EC448C79-2A3B-4664-B65B-D5584C1A57DB}">
      <dgm:prSet/>
      <dgm:spPr/>
      <dgm:t>
        <a:bodyPr/>
        <a:lstStyle/>
        <a:p>
          <a:endParaRPr lang="en-IN"/>
        </a:p>
      </dgm:t>
    </dgm:pt>
    <dgm:pt modelId="{C870326C-C771-43D1-AE4F-3AE4DE68C566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3. Execution of national and international transfers in various currencies </a:t>
          </a:r>
          <a:endParaRPr lang="en-IN" dirty="0">
            <a:solidFill>
              <a:schemeClr val="tx1"/>
            </a:solidFill>
          </a:endParaRPr>
        </a:p>
      </dgm:t>
    </dgm:pt>
    <dgm:pt modelId="{48D4FE44-EFEF-47AC-B53E-387205A5E9F5}" type="parTrans" cxnId="{5C9DAF4D-0C0F-41DD-B627-5B4CBD0D4A7D}">
      <dgm:prSet/>
      <dgm:spPr/>
      <dgm:t>
        <a:bodyPr/>
        <a:lstStyle/>
        <a:p>
          <a:endParaRPr lang="en-IN"/>
        </a:p>
      </dgm:t>
    </dgm:pt>
    <dgm:pt modelId="{2CD0A38F-5A25-44F3-8C5D-C34FF9C5D5AA}" type="sibTrans" cxnId="{5C9DAF4D-0C0F-41DD-B627-5B4CBD0D4A7D}">
      <dgm:prSet/>
      <dgm:spPr/>
      <dgm:t>
        <a:bodyPr/>
        <a:lstStyle/>
        <a:p>
          <a:endParaRPr lang="en-IN"/>
        </a:p>
      </dgm:t>
    </dgm:pt>
    <dgm:pt modelId="{40CC1879-FA11-44FB-911E-EDD49B45BF57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4. Execution of all types of utility bill payments (electricity, water supply, telephone bills, etc..)</a:t>
          </a:r>
          <a:endParaRPr lang="en-IN" dirty="0">
            <a:solidFill>
              <a:schemeClr val="tx1"/>
            </a:solidFill>
          </a:endParaRPr>
        </a:p>
      </dgm:t>
    </dgm:pt>
    <dgm:pt modelId="{182FA4AA-9314-4DB7-8CA8-AD23211E3511}" type="parTrans" cxnId="{C3350411-736F-4BFC-AE85-4D3E12AEEADF}">
      <dgm:prSet/>
      <dgm:spPr/>
      <dgm:t>
        <a:bodyPr/>
        <a:lstStyle/>
        <a:p>
          <a:endParaRPr lang="en-IN"/>
        </a:p>
      </dgm:t>
    </dgm:pt>
    <dgm:pt modelId="{08C9568A-A560-4205-8F39-DF8A8C5A98A6}" type="sibTrans" cxnId="{C3350411-736F-4BFC-AE85-4D3E12AEEADF}">
      <dgm:prSet/>
      <dgm:spPr/>
      <dgm:t>
        <a:bodyPr/>
        <a:lstStyle/>
        <a:p>
          <a:endParaRPr lang="en-IN"/>
        </a:p>
      </dgm:t>
    </dgm:pt>
    <dgm:pt modelId="{B9467E93-2A83-44B6-B014-6606C63387BB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5. Carrying out customs payments </a:t>
          </a:r>
          <a:endParaRPr lang="en-IN" dirty="0">
            <a:solidFill>
              <a:schemeClr val="tx1"/>
            </a:solidFill>
          </a:endParaRPr>
        </a:p>
      </dgm:t>
    </dgm:pt>
    <dgm:pt modelId="{8713EBCD-9BFF-4CED-910B-524FE1C9974E}" type="parTrans" cxnId="{6D900F01-0440-486F-AF26-94A1C2C338F6}">
      <dgm:prSet/>
      <dgm:spPr/>
      <dgm:t>
        <a:bodyPr/>
        <a:lstStyle/>
        <a:p>
          <a:endParaRPr lang="en-IN"/>
        </a:p>
      </dgm:t>
    </dgm:pt>
    <dgm:pt modelId="{2C3D0223-86F7-4E1C-AA6C-9A99CE2B9B37}" type="sibTrans" cxnId="{6D900F01-0440-486F-AF26-94A1C2C338F6}">
      <dgm:prSet/>
      <dgm:spPr/>
      <dgm:t>
        <a:bodyPr/>
        <a:lstStyle/>
        <a:p>
          <a:endParaRPr lang="en-IN"/>
        </a:p>
      </dgm:t>
    </dgm:pt>
    <dgm:pt modelId="{9011EF91-6C0C-40F6-A0F1-64A029787D64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6. Electronic confirmation for all transactions executed by E-banking </a:t>
          </a:r>
          <a:endParaRPr lang="en-IN" dirty="0">
            <a:solidFill>
              <a:schemeClr val="tx1"/>
            </a:solidFill>
          </a:endParaRPr>
        </a:p>
      </dgm:t>
    </dgm:pt>
    <dgm:pt modelId="{86DEB2E0-7B4D-497B-A688-7643B89BC89D}" type="parTrans" cxnId="{9C76F065-8403-44CB-A253-E50A7BCE77BD}">
      <dgm:prSet/>
      <dgm:spPr/>
      <dgm:t>
        <a:bodyPr/>
        <a:lstStyle/>
        <a:p>
          <a:endParaRPr lang="en-IN"/>
        </a:p>
      </dgm:t>
    </dgm:pt>
    <dgm:pt modelId="{F855F984-2290-4AB2-9DCD-69D5C7AFA2D6}" type="sibTrans" cxnId="{9C76F065-8403-44CB-A253-E50A7BCE77BD}">
      <dgm:prSet/>
      <dgm:spPr/>
      <dgm:t>
        <a:bodyPr/>
        <a:lstStyle/>
        <a:p>
          <a:endParaRPr lang="en-IN"/>
        </a:p>
      </dgm:t>
    </dgm:pt>
    <dgm:pt modelId="{AABFAE0D-9345-4106-BE5E-3059C951E056}" type="pres">
      <dgm:prSet presAssocID="{E3F81037-C0A9-4594-8AA2-C3819E10279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2C86E642-5BF8-4F10-A8E0-88AB67AA508F}" type="pres">
      <dgm:prSet presAssocID="{1DB12B87-E3FD-4019-89AE-CADF20AFF1E7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099D72B-E1A5-49D0-B6B3-0EC1166758E1}" type="pres">
      <dgm:prSet presAssocID="{92D8E65B-4C80-4DD5-A4BC-577D1395D19C}" presName="spacer" presStyleCnt="0"/>
      <dgm:spPr/>
    </dgm:pt>
    <dgm:pt modelId="{69650C98-D857-41DD-9667-5E53AB84A4C4}" type="pres">
      <dgm:prSet presAssocID="{38912373-DDB2-4643-933C-B40D0BD43433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0DE4E38-899A-4DC0-A2AE-D9F99A09B1F3}" type="pres">
      <dgm:prSet presAssocID="{8030401D-752A-4DDC-B446-259C22BC88B0}" presName="spacer" presStyleCnt="0"/>
      <dgm:spPr/>
    </dgm:pt>
    <dgm:pt modelId="{5A78A3FD-5263-4F8A-ABA6-8AE73125DCE8}" type="pres">
      <dgm:prSet presAssocID="{9EEC574C-D223-4A75-B409-3C2CC24352F8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68A5880-61F8-413B-91FE-A0D3633D76CA}" type="pres">
      <dgm:prSet presAssocID="{016EAD21-EA16-4748-AEAC-DC710E0DDF54}" presName="spacer" presStyleCnt="0"/>
      <dgm:spPr/>
    </dgm:pt>
    <dgm:pt modelId="{F1567F7A-3891-4909-AA97-862A72C7594A}" type="pres">
      <dgm:prSet presAssocID="{C870326C-C771-43D1-AE4F-3AE4DE68C566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2AAFD88-6A3E-418F-8BB7-A37B16118EF7}" type="pres">
      <dgm:prSet presAssocID="{2CD0A38F-5A25-44F3-8C5D-C34FF9C5D5AA}" presName="spacer" presStyleCnt="0"/>
      <dgm:spPr/>
    </dgm:pt>
    <dgm:pt modelId="{EA2B45A8-B96D-4E5C-8F17-80A158F27694}" type="pres">
      <dgm:prSet presAssocID="{40CC1879-FA11-44FB-911E-EDD49B45BF57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ED625DA-B84C-4C49-A649-F75BBDDE2A44}" type="pres">
      <dgm:prSet presAssocID="{08C9568A-A560-4205-8F39-DF8A8C5A98A6}" presName="spacer" presStyleCnt="0"/>
      <dgm:spPr/>
    </dgm:pt>
    <dgm:pt modelId="{A97AB56F-D606-4980-848D-20872105DC81}" type="pres">
      <dgm:prSet presAssocID="{B9467E93-2A83-44B6-B014-6606C63387BB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A1648CF-E0F5-4C2F-BA85-B39C4D5617D9}" type="pres">
      <dgm:prSet presAssocID="{2C3D0223-86F7-4E1C-AA6C-9A99CE2B9B37}" presName="spacer" presStyleCnt="0"/>
      <dgm:spPr/>
    </dgm:pt>
    <dgm:pt modelId="{5C7F2126-3591-4101-8E62-E768B5758BF9}" type="pres">
      <dgm:prSet presAssocID="{9011EF91-6C0C-40F6-A0F1-64A029787D64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EC448C79-2A3B-4664-B65B-D5584C1A57DB}" srcId="{E3F81037-C0A9-4594-8AA2-C3819E102799}" destId="{9EEC574C-D223-4A75-B409-3C2CC24352F8}" srcOrd="2" destOrd="0" parTransId="{CC0A58AF-C9AE-410B-BA02-00D640B5766D}" sibTransId="{016EAD21-EA16-4748-AEAC-DC710E0DDF54}"/>
    <dgm:cxn modelId="{EEC9820B-FD0F-4464-ABBA-557CEADC557D}" type="presOf" srcId="{E3F81037-C0A9-4594-8AA2-C3819E102799}" destId="{AABFAE0D-9345-4106-BE5E-3059C951E056}" srcOrd="0" destOrd="0" presId="urn:microsoft.com/office/officeart/2005/8/layout/vList2"/>
    <dgm:cxn modelId="{CAD6D9E7-31D3-4950-B19A-27C789C84BF0}" type="presOf" srcId="{9EEC574C-D223-4A75-B409-3C2CC24352F8}" destId="{5A78A3FD-5263-4F8A-ABA6-8AE73125DCE8}" srcOrd="0" destOrd="0" presId="urn:microsoft.com/office/officeart/2005/8/layout/vList2"/>
    <dgm:cxn modelId="{AC1FA375-2551-4D4A-896C-04FC77BB08DD}" srcId="{E3F81037-C0A9-4594-8AA2-C3819E102799}" destId="{1DB12B87-E3FD-4019-89AE-CADF20AFF1E7}" srcOrd="0" destOrd="0" parTransId="{BD01F29D-AFD1-436F-86CB-FEA8B0F4B488}" sibTransId="{92D8E65B-4C80-4DD5-A4BC-577D1395D19C}"/>
    <dgm:cxn modelId="{7D465BBF-64B5-4133-AA28-F6ECBC850435}" type="presOf" srcId="{B9467E93-2A83-44B6-B014-6606C63387BB}" destId="{A97AB56F-D606-4980-848D-20872105DC81}" srcOrd="0" destOrd="0" presId="urn:microsoft.com/office/officeart/2005/8/layout/vList2"/>
    <dgm:cxn modelId="{08922A25-BED3-455C-9F48-F11A3F838A9D}" type="presOf" srcId="{C870326C-C771-43D1-AE4F-3AE4DE68C566}" destId="{F1567F7A-3891-4909-AA97-862A72C7594A}" srcOrd="0" destOrd="0" presId="urn:microsoft.com/office/officeart/2005/8/layout/vList2"/>
    <dgm:cxn modelId="{5C9DAF4D-0C0F-41DD-B627-5B4CBD0D4A7D}" srcId="{E3F81037-C0A9-4594-8AA2-C3819E102799}" destId="{C870326C-C771-43D1-AE4F-3AE4DE68C566}" srcOrd="3" destOrd="0" parTransId="{48D4FE44-EFEF-47AC-B53E-387205A5E9F5}" sibTransId="{2CD0A38F-5A25-44F3-8C5D-C34FF9C5D5AA}"/>
    <dgm:cxn modelId="{6D900F01-0440-486F-AF26-94A1C2C338F6}" srcId="{E3F81037-C0A9-4594-8AA2-C3819E102799}" destId="{B9467E93-2A83-44B6-B014-6606C63387BB}" srcOrd="5" destOrd="0" parTransId="{8713EBCD-9BFF-4CED-910B-524FE1C9974E}" sibTransId="{2C3D0223-86F7-4E1C-AA6C-9A99CE2B9B37}"/>
    <dgm:cxn modelId="{8159E27A-9046-4DC2-A618-0DBCC1047D92}" type="presOf" srcId="{1DB12B87-E3FD-4019-89AE-CADF20AFF1E7}" destId="{2C86E642-5BF8-4F10-A8E0-88AB67AA508F}" srcOrd="0" destOrd="0" presId="urn:microsoft.com/office/officeart/2005/8/layout/vList2"/>
    <dgm:cxn modelId="{86D59897-1DA3-4630-9221-1EECDDB70673}" type="presOf" srcId="{40CC1879-FA11-44FB-911E-EDD49B45BF57}" destId="{EA2B45A8-B96D-4E5C-8F17-80A158F27694}" srcOrd="0" destOrd="0" presId="urn:microsoft.com/office/officeart/2005/8/layout/vList2"/>
    <dgm:cxn modelId="{9C76F065-8403-44CB-A253-E50A7BCE77BD}" srcId="{E3F81037-C0A9-4594-8AA2-C3819E102799}" destId="{9011EF91-6C0C-40F6-A0F1-64A029787D64}" srcOrd="6" destOrd="0" parTransId="{86DEB2E0-7B4D-497B-A688-7643B89BC89D}" sibTransId="{F855F984-2290-4AB2-9DCD-69D5C7AFA2D6}"/>
    <dgm:cxn modelId="{601BF289-661D-485A-9572-D602D33E7D35}" srcId="{E3F81037-C0A9-4594-8AA2-C3819E102799}" destId="{38912373-DDB2-4643-933C-B40D0BD43433}" srcOrd="1" destOrd="0" parTransId="{D17DC494-971B-4F92-B05B-669BC8326228}" sibTransId="{8030401D-752A-4DDC-B446-259C22BC88B0}"/>
    <dgm:cxn modelId="{C3350411-736F-4BFC-AE85-4D3E12AEEADF}" srcId="{E3F81037-C0A9-4594-8AA2-C3819E102799}" destId="{40CC1879-FA11-44FB-911E-EDD49B45BF57}" srcOrd="4" destOrd="0" parTransId="{182FA4AA-9314-4DB7-8CA8-AD23211E3511}" sibTransId="{08C9568A-A560-4205-8F39-DF8A8C5A98A6}"/>
    <dgm:cxn modelId="{EDD1499C-4A00-4A60-87BA-4005FC067B84}" type="presOf" srcId="{38912373-DDB2-4643-933C-B40D0BD43433}" destId="{69650C98-D857-41DD-9667-5E53AB84A4C4}" srcOrd="0" destOrd="0" presId="urn:microsoft.com/office/officeart/2005/8/layout/vList2"/>
    <dgm:cxn modelId="{6AF2C5AD-8CE1-4CBC-AAAF-C1EFCBF42750}" type="presOf" srcId="{9011EF91-6C0C-40F6-A0F1-64A029787D64}" destId="{5C7F2126-3591-4101-8E62-E768B5758BF9}" srcOrd="0" destOrd="0" presId="urn:microsoft.com/office/officeart/2005/8/layout/vList2"/>
    <dgm:cxn modelId="{D6BF9E7B-A3AC-458C-B471-24EEFF30C1F5}" type="presParOf" srcId="{AABFAE0D-9345-4106-BE5E-3059C951E056}" destId="{2C86E642-5BF8-4F10-A8E0-88AB67AA508F}" srcOrd="0" destOrd="0" presId="urn:microsoft.com/office/officeart/2005/8/layout/vList2"/>
    <dgm:cxn modelId="{E9FA85E7-7E37-41C4-BD50-2F53A6E15DAC}" type="presParOf" srcId="{AABFAE0D-9345-4106-BE5E-3059C951E056}" destId="{D099D72B-E1A5-49D0-B6B3-0EC1166758E1}" srcOrd="1" destOrd="0" presId="urn:microsoft.com/office/officeart/2005/8/layout/vList2"/>
    <dgm:cxn modelId="{1832E1B7-9EC7-4E52-BF7A-1214AAAD476B}" type="presParOf" srcId="{AABFAE0D-9345-4106-BE5E-3059C951E056}" destId="{69650C98-D857-41DD-9667-5E53AB84A4C4}" srcOrd="2" destOrd="0" presId="urn:microsoft.com/office/officeart/2005/8/layout/vList2"/>
    <dgm:cxn modelId="{6DCD9DE4-919E-482C-B218-05A583DDF967}" type="presParOf" srcId="{AABFAE0D-9345-4106-BE5E-3059C951E056}" destId="{50DE4E38-899A-4DC0-A2AE-D9F99A09B1F3}" srcOrd="3" destOrd="0" presId="urn:microsoft.com/office/officeart/2005/8/layout/vList2"/>
    <dgm:cxn modelId="{2CB3E80E-1B20-4A42-962D-F1CDD8DCC6E4}" type="presParOf" srcId="{AABFAE0D-9345-4106-BE5E-3059C951E056}" destId="{5A78A3FD-5263-4F8A-ABA6-8AE73125DCE8}" srcOrd="4" destOrd="0" presId="urn:microsoft.com/office/officeart/2005/8/layout/vList2"/>
    <dgm:cxn modelId="{EA9C2704-ACCA-46C0-B01E-61C2A453E245}" type="presParOf" srcId="{AABFAE0D-9345-4106-BE5E-3059C951E056}" destId="{268A5880-61F8-413B-91FE-A0D3633D76CA}" srcOrd="5" destOrd="0" presId="urn:microsoft.com/office/officeart/2005/8/layout/vList2"/>
    <dgm:cxn modelId="{DB4913D4-695F-40D8-955C-EF4FE3D624FD}" type="presParOf" srcId="{AABFAE0D-9345-4106-BE5E-3059C951E056}" destId="{F1567F7A-3891-4909-AA97-862A72C7594A}" srcOrd="6" destOrd="0" presId="urn:microsoft.com/office/officeart/2005/8/layout/vList2"/>
    <dgm:cxn modelId="{D4DB7291-4C99-41C1-A2AF-2CF8C59BF481}" type="presParOf" srcId="{AABFAE0D-9345-4106-BE5E-3059C951E056}" destId="{C2AAFD88-6A3E-418F-8BB7-A37B16118EF7}" srcOrd="7" destOrd="0" presId="urn:microsoft.com/office/officeart/2005/8/layout/vList2"/>
    <dgm:cxn modelId="{E12F0D3F-E71D-4158-A659-A3A494368A50}" type="presParOf" srcId="{AABFAE0D-9345-4106-BE5E-3059C951E056}" destId="{EA2B45A8-B96D-4E5C-8F17-80A158F27694}" srcOrd="8" destOrd="0" presId="urn:microsoft.com/office/officeart/2005/8/layout/vList2"/>
    <dgm:cxn modelId="{129708F3-9BFD-44DD-A50F-38292114E5D0}" type="presParOf" srcId="{AABFAE0D-9345-4106-BE5E-3059C951E056}" destId="{BED625DA-B84C-4C49-A649-F75BBDDE2A44}" srcOrd="9" destOrd="0" presId="urn:microsoft.com/office/officeart/2005/8/layout/vList2"/>
    <dgm:cxn modelId="{77184B4D-E9CC-4C06-9D49-5612423F2B48}" type="presParOf" srcId="{AABFAE0D-9345-4106-BE5E-3059C951E056}" destId="{A97AB56F-D606-4980-848D-20872105DC81}" srcOrd="10" destOrd="0" presId="urn:microsoft.com/office/officeart/2005/8/layout/vList2"/>
    <dgm:cxn modelId="{EA5E72C4-547E-47B7-B4F2-BDAB403CBC7A}" type="presParOf" srcId="{AABFAE0D-9345-4106-BE5E-3059C951E056}" destId="{2A1648CF-E0F5-4C2F-BA85-B39C4D5617D9}" srcOrd="11" destOrd="0" presId="urn:microsoft.com/office/officeart/2005/8/layout/vList2"/>
    <dgm:cxn modelId="{FAE5BBA3-94CA-4082-852F-1122FAD68FE4}" type="presParOf" srcId="{AABFAE0D-9345-4106-BE5E-3059C951E056}" destId="{5C7F2126-3591-4101-8E62-E768B5758BF9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B4C4C98-464C-4B07-9A9D-1FBF559C5556}" type="doc">
      <dgm:prSet loTypeId="urn:microsoft.com/office/officeart/2005/8/layout/bProcess4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IN"/>
        </a:p>
      </dgm:t>
    </dgm:pt>
    <dgm:pt modelId="{4ECAB66B-3DA4-4A02-99FF-960A91E45DAE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24 X 7 </a:t>
          </a:r>
          <a:endParaRPr lang="en-IN" dirty="0">
            <a:solidFill>
              <a:schemeClr val="tx1"/>
            </a:solidFill>
          </a:endParaRPr>
        </a:p>
      </dgm:t>
    </dgm:pt>
    <dgm:pt modelId="{0B1F918C-F866-4940-9567-6BF03F11E471}" type="parTrans" cxnId="{94A951C9-AA86-4276-8187-8934C30F7FEA}">
      <dgm:prSet/>
      <dgm:spPr/>
      <dgm:t>
        <a:bodyPr/>
        <a:lstStyle/>
        <a:p>
          <a:endParaRPr lang="en-IN"/>
        </a:p>
      </dgm:t>
    </dgm:pt>
    <dgm:pt modelId="{B3702D0B-9D83-483E-8AE6-724B3EEB3827}" type="sibTrans" cxnId="{94A951C9-AA86-4276-8187-8934C30F7FEA}">
      <dgm:prSet/>
      <dgm:spPr/>
      <dgm:t>
        <a:bodyPr/>
        <a:lstStyle/>
        <a:p>
          <a:endParaRPr lang="en-IN"/>
        </a:p>
      </dgm:t>
    </dgm:pt>
    <dgm:pt modelId="{09BAD38F-22B5-4945-8D86-010BD8B7E409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Anywhere</a:t>
          </a:r>
          <a:endParaRPr lang="en-IN" dirty="0">
            <a:solidFill>
              <a:schemeClr val="tx1"/>
            </a:solidFill>
          </a:endParaRPr>
        </a:p>
      </dgm:t>
    </dgm:pt>
    <dgm:pt modelId="{E16A6229-7476-4AC9-BD05-28FBA25496CC}" type="parTrans" cxnId="{9B552D2B-8D6D-4B03-AC62-84739006080C}">
      <dgm:prSet/>
      <dgm:spPr/>
      <dgm:t>
        <a:bodyPr/>
        <a:lstStyle/>
        <a:p>
          <a:endParaRPr lang="en-IN"/>
        </a:p>
      </dgm:t>
    </dgm:pt>
    <dgm:pt modelId="{1F20E13D-62D7-4883-A455-995F328CCAE5}" type="sibTrans" cxnId="{9B552D2B-8D6D-4B03-AC62-84739006080C}">
      <dgm:prSet/>
      <dgm:spPr/>
      <dgm:t>
        <a:bodyPr/>
        <a:lstStyle/>
        <a:p>
          <a:endParaRPr lang="en-IN"/>
        </a:p>
      </dgm:t>
    </dgm:pt>
    <dgm:pt modelId="{2C0F8B33-25B4-4040-9665-781982AAE28A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Easy transfer of fund</a:t>
          </a:r>
          <a:endParaRPr lang="en-IN" dirty="0">
            <a:solidFill>
              <a:schemeClr val="tx1"/>
            </a:solidFill>
          </a:endParaRPr>
        </a:p>
      </dgm:t>
    </dgm:pt>
    <dgm:pt modelId="{4277A0C0-7CB7-4CBD-B2F4-B00D7F0A1FAA}" type="parTrans" cxnId="{7ED326DE-EB6C-42C3-815F-637035020F9F}">
      <dgm:prSet/>
      <dgm:spPr/>
      <dgm:t>
        <a:bodyPr/>
        <a:lstStyle/>
        <a:p>
          <a:endParaRPr lang="en-IN"/>
        </a:p>
      </dgm:t>
    </dgm:pt>
    <dgm:pt modelId="{EE5E5BC1-CEC0-4AD8-BAD3-FD2FBE882235}" type="sibTrans" cxnId="{7ED326DE-EB6C-42C3-815F-637035020F9F}">
      <dgm:prSet/>
      <dgm:spPr/>
      <dgm:t>
        <a:bodyPr/>
        <a:lstStyle/>
        <a:p>
          <a:endParaRPr lang="en-IN"/>
        </a:p>
      </dgm:t>
    </dgm:pt>
    <dgm:pt modelId="{1E25569B-82FF-4420-9A33-644E607CDC50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Services at home</a:t>
          </a:r>
          <a:endParaRPr lang="en-IN" dirty="0">
            <a:solidFill>
              <a:schemeClr val="tx1"/>
            </a:solidFill>
          </a:endParaRPr>
        </a:p>
      </dgm:t>
    </dgm:pt>
    <dgm:pt modelId="{CBCCC55F-1869-434B-ABD1-F0974AAAB66C}" type="parTrans" cxnId="{4EE9E1B8-C96D-4BCC-AF27-F826C2A5877C}">
      <dgm:prSet/>
      <dgm:spPr/>
      <dgm:t>
        <a:bodyPr/>
        <a:lstStyle/>
        <a:p>
          <a:endParaRPr lang="en-IN"/>
        </a:p>
      </dgm:t>
    </dgm:pt>
    <dgm:pt modelId="{45316317-B036-4B0B-8096-3156DA5648B3}" type="sibTrans" cxnId="{4EE9E1B8-C96D-4BCC-AF27-F826C2A5877C}">
      <dgm:prSet/>
      <dgm:spPr/>
      <dgm:t>
        <a:bodyPr/>
        <a:lstStyle/>
        <a:p>
          <a:endParaRPr lang="en-IN"/>
        </a:p>
      </dgm:t>
    </dgm:pt>
    <dgm:pt modelId="{1F2C65B3-705F-4153-9B15-ACB588CE2DF8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Cost reduction</a:t>
          </a:r>
          <a:endParaRPr lang="en-IN" dirty="0">
            <a:solidFill>
              <a:schemeClr val="tx1"/>
            </a:solidFill>
          </a:endParaRPr>
        </a:p>
      </dgm:t>
    </dgm:pt>
    <dgm:pt modelId="{9000D559-7930-4982-AB09-3656C4526C6B}" type="parTrans" cxnId="{F901F3E4-2C6C-48F8-AB08-F1B2AA3CD0F8}">
      <dgm:prSet/>
      <dgm:spPr/>
      <dgm:t>
        <a:bodyPr/>
        <a:lstStyle/>
        <a:p>
          <a:endParaRPr lang="en-IN"/>
        </a:p>
      </dgm:t>
    </dgm:pt>
    <dgm:pt modelId="{10EE3960-4BE4-4FD0-9448-85B876FB0AA6}" type="sibTrans" cxnId="{F901F3E4-2C6C-48F8-AB08-F1B2AA3CD0F8}">
      <dgm:prSet/>
      <dgm:spPr/>
      <dgm:t>
        <a:bodyPr/>
        <a:lstStyle/>
        <a:p>
          <a:endParaRPr lang="en-IN"/>
        </a:p>
      </dgm:t>
    </dgm:pt>
    <dgm:pt modelId="{043B946F-B824-49D3-909F-C78020A77042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Multiple Delivery Channel</a:t>
          </a:r>
          <a:endParaRPr lang="en-IN" dirty="0">
            <a:solidFill>
              <a:schemeClr val="tx1"/>
            </a:solidFill>
          </a:endParaRPr>
        </a:p>
      </dgm:t>
    </dgm:pt>
    <dgm:pt modelId="{AA1F5231-30D7-4137-9A59-DE0DCE471625}" type="parTrans" cxnId="{93F646D2-39C0-4313-BE5A-EAEFC63F982B}">
      <dgm:prSet/>
      <dgm:spPr/>
      <dgm:t>
        <a:bodyPr/>
        <a:lstStyle/>
        <a:p>
          <a:endParaRPr lang="en-IN"/>
        </a:p>
      </dgm:t>
    </dgm:pt>
    <dgm:pt modelId="{92FA75EE-FEAD-46D6-871E-BD23D2733A18}" type="sibTrans" cxnId="{93F646D2-39C0-4313-BE5A-EAEFC63F982B}">
      <dgm:prSet/>
      <dgm:spPr/>
      <dgm:t>
        <a:bodyPr/>
        <a:lstStyle/>
        <a:p>
          <a:endParaRPr lang="en-IN"/>
        </a:p>
      </dgm:t>
    </dgm:pt>
    <dgm:pt modelId="{392F5E24-EDAF-460C-A4F8-0476EB2C2470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Scientific Way</a:t>
          </a:r>
          <a:endParaRPr lang="en-IN" dirty="0">
            <a:solidFill>
              <a:schemeClr val="tx1"/>
            </a:solidFill>
          </a:endParaRPr>
        </a:p>
      </dgm:t>
    </dgm:pt>
    <dgm:pt modelId="{96CA2C95-AC39-4F48-BBA6-B42EEA9EEFCB}" type="parTrans" cxnId="{7C30AA4C-7C1A-4447-AAA7-C8510CEC4382}">
      <dgm:prSet/>
      <dgm:spPr/>
      <dgm:t>
        <a:bodyPr/>
        <a:lstStyle/>
        <a:p>
          <a:endParaRPr lang="en-IN"/>
        </a:p>
      </dgm:t>
    </dgm:pt>
    <dgm:pt modelId="{D10A051C-0E80-4212-B2F7-377C6ADBABE3}" type="sibTrans" cxnId="{7C30AA4C-7C1A-4447-AAA7-C8510CEC4382}">
      <dgm:prSet/>
      <dgm:spPr/>
      <dgm:t>
        <a:bodyPr/>
        <a:lstStyle/>
        <a:p>
          <a:endParaRPr lang="en-IN"/>
        </a:p>
      </dgm:t>
    </dgm:pt>
    <dgm:pt modelId="{0CFCF7BD-46A5-4F3F-98B1-E127089BC607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Easy Accessibility</a:t>
          </a:r>
          <a:endParaRPr lang="en-IN" dirty="0">
            <a:solidFill>
              <a:schemeClr val="tx1"/>
            </a:solidFill>
          </a:endParaRPr>
        </a:p>
      </dgm:t>
    </dgm:pt>
    <dgm:pt modelId="{7841AAF8-09A7-4DB2-970E-3CE055E371D2}" type="parTrans" cxnId="{7E5F8A9D-1EF6-4576-97E4-F79A51AF6274}">
      <dgm:prSet/>
      <dgm:spPr/>
      <dgm:t>
        <a:bodyPr/>
        <a:lstStyle/>
        <a:p>
          <a:endParaRPr lang="en-IN"/>
        </a:p>
      </dgm:t>
    </dgm:pt>
    <dgm:pt modelId="{9CC7A4F7-5A4F-4446-B7A6-E8C876241123}" type="sibTrans" cxnId="{7E5F8A9D-1EF6-4576-97E4-F79A51AF6274}">
      <dgm:prSet/>
      <dgm:spPr/>
      <dgm:t>
        <a:bodyPr/>
        <a:lstStyle/>
        <a:p>
          <a:endParaRPr lang="en-IN"/>
        </a:p>
      </dgm:t>
    </dgm:pt>
    <dgm:pt modelId="{BE56681F-B4FD-4FE3-8BB3-0EF696C5B543}" type="pres">
      <dgm:prSet presAssocID="{2B4C4C98-464C-4B07-9A9D-1FBF559C555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IN"/>
        </a:p>
      </dgm:t>
    </dgm:pt>
    <dgm:pt modelId="{F6740F6B-CF46-4D83-AD36-F8973F4F12B4}" type="pres">
      <dgm:prSet presAssocID="{4ECAB66B-3DA4-4A02-99FF-960A91E45DAE}" presName="compNode" presStyleCnt="0"/>
      <dgm:spPr/>
    </dgm:pt>
    <dgm:pt modelId="{5631AD61-8B13-4D38-802F-9A06DC082BB9}" type="pres">
      <dgm:prSet presAssocID="{4ECAB66B-3DA4-4A02-99FF-960A91E45DAE}" presName="dummyConnPt" presStyleCnt="0"/>
      <dgm:spPr/>
    </dgm:pt>
    <dgm:pt modelId="{71D336A6-DFEF-4189-B1CC-88F77567B770}" type="pres">
      <dgm:prSet presAssocID="{4ECAB66B-3DA4-4A02-99FF-960A91E45DAE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ECE82D2-309B-437F-B94D-F12F89EDA368}" type="pres">
      <dgm:prSet presAssocID="{B3702D0B-9D83-483E-8AE6-724B3EEB3827}" presName="sibTrans" presStyleLbl="bgSibTrans2D1" presStyleIdx="0" presStyleCnt="7"/>
      <dgm:spPr/>
      <dgm:t>
        <a:bodyPr/>
        <a:lstStyle/>
        <a:p>
          <a:endParaRPr lang="en-IN"/>
        </a:p>
      </dgm:t>
    </dgm:pt>
    <dgm:pt modelId="{25A0BA94-63AC-4D21-B4D9-4703BB03E6D1}" type="pres">
      <dgm:prSet presAssocID="{09BAD38F-22B5-4945-8D86-010BD8B7E409}" presName="compNode" presStyleCnt="0"/>
      <dgm:spPr/>
    </dgm:pt>
    <dgm:pt modelId="{A5587966-30D8-4D95-AEBF-586180995E3F}" type="pres">
      <dgm:prSet presAssocID="{09BAD38F-22B5-4945-8D86-010BD8B7E409}" presName="dummyConnPt" presStyleCnt="0"/>
      <dgm:spPr/>
    </dgm:pt>
    <dgm:pt modelId="{571981E9-060C-48E2-9B5F-38F782FA682A}" type="pres">
      <dgm:prSet presAssocID="{09BAD38F-22B5-4945-8D86-010BD8B7E409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321B779-FAD5-45F4-987E-9FA26DF89A63}" type="pres">
      <dgm:prSet presAssocID="{1F20E13D-62D7-4883-A455-995F328CCAE5}" presName="sibTrans" presStyleLbl="bgSibTrans2D1" presStyleIdx="1" presStyleCnt="7"/>
      <dgm:spPr/>
      <dgm:t>
        <a:bodyPr/>
        <a:lstStyle/>
        <a:p>
          <a:endParaRPr lang="en-IN"/>
        </a:p>
      </dgm:t>
    </dgm:pt>
    <dgm:pt modelId="{FDFF9B73-0250-49C5-A3D9-B20FB13FA6E0}" type="pres">
      <dgm:prSet presAssocID="{2C0F8B33-25B4-4040-9665-781982AAE28A}" presName="compNode" presStyleCnt="0"/>
      <dgm:spPr/>
    </dgm:pt>
    <dgm:pt modelId="{3724E75E-3EFF-4150-9A2E-46BFB27F27E3}" type="pres">
      <dgm:prSet presAssocID="{2C0F8B33-25B4-4040-9665-781982AAE28A}" presName="dummyConnPt" presStyleCnt="0"/>
      <dgm:spPr/>
    </dgm:pt>
    <dgm:pt modelId="{17CF3240-CE53-45F8-8F8D-598E0D48000D}" type="pres">
      <dgm:prSet presAssocID="{2C0F8B33-25B4-4040-9665-781982AAE28A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1957AB3-D63A-44F5-90C6-7358194C3250}" type="pres">
      <dgm:prSet presAssocID="{EE5E5BC1-CEC0-4AD8-BAD3-FD2FBE882235}" presName="sibTrans" presStyleLbl="bgSibTrans2D1" presStyleIdx="2" presStyleCnt="7"/>
      <dgm:spPr/>
      <dgm:t>
        <a:bodyPr/>
        <a:lstStyle/>
        <a:p>
          <a:endParaRPr lang="en-IN"/>
        </a:p>
      </dgm:t>
    </dgm:pt>
    <dgm:pt modelId="{EA9897BF-48BF-438E-A7C6-A39B20A33032}" type="pres">
      <dgm:prSet presAssocID="{1E25569B-82FF-4420-9A33-644E607CDC50}" presName="compNode" presStyleCnt="0"/>
      <dgm:spPr/>
    </dgm:pt>
    <dgm:pt modelId="{831B44F5-6193-49E1-9D2F-7AC12FE5383E}" type="pres">
      <dgm:prSet presAssocID="{1E25569B-82FF-4420-9A33-644E607CDC50}" presName="dummyConnPt" presStyleCnt="0"/>
      <dgm:spPr/>
    </dgm:pt>
    <dgm:pt modelId="{956DB46C-E2EC-4535-8D7C-09CDA3D337D1}" type="pres">
      <dgm:prSet presAssocID="{1E25569B-82FF-4420-9A33-644E607CDC50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05748A4-7923-4A95-B1CE-307D25FE4934}" type="pres">
      <dgm:prSet presAssocID="{45316317-B036-4B0B-8096-3156DA5648B3}" presName="sibTrans" presStyleLbl="bgSibTrans2D1" presStyleIdx="3" presStyleCnt="7"/>
      <dgm:spPr/>
      <dgm:t>
        <a:bodyPr/>
        <a:lstStyle/>
        <a:p>
          <a:endParaRPr lang="en-IN"/>
        </a:p>
      </dgm:t>
    </dgm:pt>
    <dgm:pt modelId="{E0D4FBDE-8E30-4F3D-9C1C-E56E41363BED}" type="pres">
      <dgm:prSet presAssocID="{1F2C65B3-705F-4153-9B15-ACB588CE2DF8}" presName="compNode" presStyleCnt="0"/>
      <dgm:spPr/>
    </dgm:pt>
    <dgm:pt modelId="{336EEFF2-26AB-4D8E-A455-6500BDD31615}" type="pres">
      <dgm:prSet presAssocID="{1F2C65B3-705F-4153-9B15-ACB588CE2DF8}" presName="dummyConnPt" presStyleCnt="0"/>
      <dgm:spPr/>
    </dgm:pt>
    <dgm:pt modelId="{B7A968E9-66D5-4C7E-9354-5460490F9EF9}" type="pres">
      <dgm:prSet presAssocID="{1F2C65B3-705F-4153-9B15-ACB588CE2DF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A530D51-B9BE-4D70-B1B5-6C9F13A9B8E0}" type="pres">
      <dgm:prSet presAssocID="{10EE3960-4BE4-4FD0-9448-85B876FB0AA6}" presName="sibTrans" presStyleLbl="bgSibTrans2D1" presStyleIdx="4" presStyleCnt="7"/>
      <dgm:spPr/>
      <dgm:t>
        <a:bodyPr/>
        <a:lstStyle/>
        <a:p>
          <a:endParaRPr lang="en-IN"/>
        </a:p>
      </dgm:t>
    </dgm:pt>
    <dgm:pt modelId="{05750AFF-6E7A-4E02-9E3C-B0F76C1A15E2}" type="pres">
      <dgm:prSet presAssocID="{043B946F-B824-49D3-909F-C78020A77042}" presName="compNode" presStyleCnt="0"/>
      <dgm:spPr/>
    </dgm:pt>
    <dgm:pt modelId="{263E3D5D-C235-46EB-B73A-9F743CE5C68D}" type="pres">
      <dgm:prSet presAssocID="{043B946F-B824-49D3-909F-C78020A77042}" presName="dummyConnPt" presStyleCnt="0"/>
      <dgm:spPr/>
    </dgm:pt>
    <dgm:pt modelId="{054A37E4-9B4F-4376-9C81-EABB5794FB9D}" type="pres">
      <dgm:prSet presAssocID="{043B946F-B824-49D3-909F-C78020A7704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FBB0515-1CE3-4038-9EB1-5FE3E834226B}" type="pres">
      <dgm:prSet presAssocID="{92FA75EE-FEAD-46D6-871E-BD23D2733A18}" presName="sibTrans" presStyleLbl="bgSibTrans2D1" presStyleIdx="5" presStyleCnt="7"/>
      <dgm:spPr/>
      <dgm:t>
        <a:bodyPr/>
        <a:lstStyle/>
        <a:p>
          <a:endParaRPr lang="en-IN"/>
        </a:p>
      </dgm:t>
    </dgm:pt>
    <dgm:pt modelId="{9AD3E70A-EDEE-4B4C-BD54-FE62962E55EA}" type="pres">
      <dgm:prSet presAssocID="{392F5E24-EDAF-460C-A4F8-0476EB2C2470}" presName="compNode" presStyleCnt="0"/>
      <dgm:spPr/>
    </dgm:pt>
    <dgm:pt modelId="{5828794E-DFAD-4E44-82D4-14A62A1772F5}" type="pres">
      <dgm:prSet presAssocID="{392F5E24-EDAF-460C-A4F8-0476EB2C2470}" presName="dummyConnPt" presStyleCnt="0"/>
      <dgm:spPr/>
    </dgm:pt>
    <dgm:pt modelId="{9F0EF62A-1EA1-42E9-B497-01EED2AD7F16}" type="pres">
      <dgm:prSet presAssocID="{392F5E24-EDAF-460C-A4F8-0476EB2C2470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FA2192D-F72E-417F-A563-5401860CC19E}" type="pres">
      <dgm:prSet presAssocID="{D10A051C-0E80-4212-B2F7-377C6ADBABE3}" presName="sibTrans" presStyleLbl="bgSibTrans2D1" presStyleIdx="6" presStyleCnt="7"/>
      <dgm:spPr/>
      <dgm:t>
        <a:bodyPr/>
        <a:lstStyle/>
        <a:p>
          <a:endParaRPr lang="en-IN"/>
        </a:p>
      </dgm:t>
    </dgm:pt>
    <dgm:pt modelId="{004A7FD9-3C81-4028-97DB-069A46B52F25}" type="pres">
      <dgm:prSet presAssocID="{0CFCF7BD-46A5-4F3F-98B1-E127089BC607}" presName="compNode" presStyleCnt="0"/>
      <dgm:spPr/>
    </dgm:pt>
    <dgm:pt modelId="{008E625F-8BA9-4233-9E2F-8C0609BC87EC}" type="pres">
      <dgm:prSet presAssocID="{0CFCF7BD-46A5-4F3F-98B1-E127089BC607}" presName="dummyConnPt" presStyleCnt="0"/>
      <dgm:spPr/>
    </dgm:pt>
    <dgm:pt modelId="{42E6EA5F-29F2-45D2-8E6D-09D113BC40C4}" type="pres">
      <dgm:prSet presAssocID="{0CFCF7BD-46A5-4F3F-98B1-E127089BC607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015BFAB-022F-49CC-8F32-0E4CF6015E05}" type="presOf" srcId="{B3702D0B-9D83-483E-8AE6-724B3EEB3827}" destId="{8ECE82D2-309B-437F-B94D-F12F89EDA368}" srcOrd="0" destOrd="0" presId="urn:microsoft.com/office/officeart/2005/8/layout/bProcess4"/>
    <dgm:cxn modelId="{E4ACBE8B-DDAA-4C22-B9BF-A52A9D788A84}" type="presOf" srcId="{043B946F-B824-49D3-909F-C78020A77042}" destId="{054A37E4-9B4F-4376-9C81-EABB5794FB9D}" srcOrd="0" destOrd="0" presId="urn:microsoft.com/office/officeart/2005/8/layout/bProcess4"/>
    <dgm:cxn modelId="{C4723F29-25CD-45C4-B7DC-6C7EE67D96EE}" type="presOf" srcId="{1F2C65B3-705F-4153-9B15-ACB588CE2DF8}" destId="{B7A968E9-66D5-4C7E-9354-5460490F9EF9}" srcOrd="0" destOrd="0" presId="urn:microsoft.com/office/officeart/2005/8/layout/bProcess4"/>
    <dgm:cxn modelId="{9B552D2B-8D6D-4B03-AC62-84739006080C}" srcId="{2B4C4C98-464C-4B07-9A9D-1FBF559C5556}" destId="{09BAD38F-22B5-4945-8D86-010BD8B7E409}" srcOrd="1" destOrd="0" parTransId="{E16A6229-7476-4AC9-BD05-28FBA25496CC}" sibTransId="{1F20E13D-62D7-4883-A455-995F328CCAE5}"/>
    <dgm:cxn modelId="{7E5F8A9D-1EF6-4576-97E4-F79A51AF6274}" srcId="{2B4C4C98-464C-4B07-9A9D-1FBF559C5556}" destId="{0CFCF7BD-46A5-4F3F-98B1-E127089BC607}" srcOrd="7" destOrd="0" parTransId="{7841AAF8-09A7-4DB2-970E-3CE055E371D2}" sibTransId="{9CC7A4F7-5A4F-4446-B7A6-E8C876241123}"/>
    <dgm:cxn modelId="{93F646D2-39C0-4313-BE5A-EAEFC63F982B}" srcId="{2B4C4C98-464C-4B07-9A9D-1FBF559C5556}" destId="{043B946F-B824-49D3-909F-C78020A77042}" srcOrd="5" destOrd="0" parTransId="{AA1F5231-30D7-4137-9A59-DE0DCE471625}" sibTransId="{92FA75EE-FEAD-46D6-871E-BD23D2733A18}"/>
    <dgm:cxn modelId="{4EE9E1B8-C96D-4BCC-AF27-F826C2A5877C}" srcId="{2B4C4C98-464C-4B07-9A9D-1FBF559C5556}" destId="{1E25569B-82FF-4420-9A33-644E607CDC50}" srcOrd="3" destOrd="0" parTransId="{CBCCC55F-1869-434B-ABD1-F0974AAAB66C}" sibTransId="{45316317-B036-4B0B-8096-3156DA5648B3}"/>
    <dgm:cxn modelId="{6D8A5372-2075-4A6A-B33A-8CE2E96772E6}" type="presOf" srcId="{92FA75EE-FEAD-46D6-871E-BD23D2733A18}" destId="{3FBB0515-1CE3-4038-9EB1-5FE3E834226B}" srcOrd="0" destOrd="0" presId="urn:microsoft.com/office/officeart/2005/8/layout/bProcess4"/>
    <dgm:cxn modelId="{049E7B44-339E-429C-84D3-75FD3EB8FC5D}" type="presOf" srcId="{10EE3960-4BE4-4FD0-9448-85B876FB0AA6}" destId="{CA530D51-B9BE-4D70-B1B5-6C9F13A9B8E0}" srcOrd="0" destOrd="0" presId="urn:microsoft.com/office/officeart/2005/8/layout/bProcess4"/>
    <dgm:cxn modelId="{94A951C9-AA86-4276-8187-8934C30F7FEA}" srcId="{2B4C4C98-464C-4B07-9A9D-1FBF559C5556}" destId="{4ECAB66B-3DA4-4A02-99FF-960A91E45DAE}" srcOrd="0" destOrd="0" parTransId="{0B1F918C-F866-4940-9567-6BF03F11E471}" sibTransId="{B3702D0B-9D83-483E-8AE6-724B3EEB3827}"/>
    <dgm:cxn modelId="{0FB83AC9-3D5A-4E82-B9C9-84B53A4FB5DA}" type="presOf" srcId="{0CFCF7BD-46A5-4F3F-98B1-E127089BC607}" destId="{42E6EA5F-29F2-45D2-8E6D-09D113BC40C4}" srcOrd="0" destOrd="0" presId="urn:microsoft.com/office/officeart/2005/8/layout/bProcess4"/>
    <dgm:cxn modelId="{0D5CEB50-A0B2-4487-9F0C-9CF5ABE6211D}" type="presOf" srcId="{09BAD38F-22B5-4945-8D86-010BD8B7E409}" destId="{571981E9-060C-48E2-9B5F-38F782FA682A}" srcOrd="0" destOrd="0" presId="urn:microsoft.com/office/officeart/2005/8/layout/bProcess4"/>
    <dgm:cxn modelId="{F5042C06-ED6B-4A40-96FC-2598C5558555}" type="presOf" srcId="{2C0F8B33-25B4-4040-9665-781982AAE28A}" destId="{17CF3240-CE53-45F8-8F8D-598E0D48000D}" srcOrd="0" destOrd="0" presId="urn:microsoft.com/office/officeart/2005/8/layout/bProcess4"/>
    <dgm:cxn modelId="{C31B72F4-E9C4-48D0-96A7-3239761BEC74}" type="presOf" srcId="{392F5E24-EDAF-460C-A4F8-0476EB2C2470}" destId="{9F0EF62A-1EA1-42E9-B497-01EED2AD7F16}" srcOrd="0" destOrd="0" presId="urn:microsoft.com/office/officeart/2005/8/layout/bProcess4"/>
    <dgm:cxn modelId="{D5C19D1E-AB49-4BD6-A60B-B4A4AF2D6F23}" type="presOf" srcId="{45316317-B036-4B0B-8096-3156DA5648B3}" destId="{805748A4-7923-4A95-B1CE-307D25FE4934}" srcOrd="0" destOrd="0" presId="urn:microsoft.com/office/officeart/2005/8/layout/bProcess4"/>
    <dgm:cxn modelId="{351C6D16-0AA2-47A3-BC66-7B0F45D3760C}" type="presOf" srcId="{D10A051C-0E80-4212-B2F7-377C6ADBABE3}" destId="{DFA2192D-F72E-417F-A563-5401860CC19E}" srcOrd="0" destOrd="0" presId="urn:microsoft.com/office/officeart/2005/8/layout/bProcess4"/>
    <dgm:cxn modelId="{6B9F588B-9D9C-44C7-A2C5-94D973F45DAA}" type="presOf" srcId="{EE5E5BC1-CEC0-4AD8-BAD3-FD2FBE882235}" destId="{61957AB3-D63A-44F5-90C6-7358194C3250}" srcOrd="0" destOrd="0" presId="urn:microsoft.com/office/officeart/2005/8/layout/bProcess4"/>
    <dgm:cxn modelId="{849F7B67-D33C-4EAB-AABD-ED480DC37CCB}" type="presOf" srcId="{4ECAB66B-3DA4-4A02-99FF-960A91E45DAE}" destId="{71D336A6-DFEF-4189-B1CC-88F77567B770}" srcOrd="0" destOrd="0" presId="urn:microsoft.com/office/officeart/2005/8/layout/bProcess4"/>
    <dgm:cxn modelId="{F901F3E4-2C6C-48F8-AB08-F1B2AA3CD0F8}" srcId="{2B4C4C98-464C-4B07-9A9D-1FBF559C5556}" destId="{1F2C65B3-705F-4153-9B15-ACB588CE2DF8}" srcOrd="4" destOrd="0" parTransId="{9000D559-7930-4982-AB09-3656C4526C6B}" sibTransId="{10EE3960-4BE4-4FD0-9448-85B876FB0AA6}"/>
    <dgm:cxn modelId="{B24B75B2-82E9-4F81-B4DE-41458452B556}" type="presOf" srcId="{1E25569B-82FF-4420-9A33-644E607CDC50}" destId="{956DB46C-E2EC-4535-8D7C-09CDA3D337D1}" srcOrd="0" destOrd="0" presId="urn:microsoft.com/office/officeart/2005/8/layout/bProcess4"/>
    <dgm:cxn modelId="{7ED326DE-EB6C-42C3-815F-637035020F9F}" srcId="{2B4C4C98-464C-4B07-9A9D-1FBF559C5556}" destId="{2C0F8B33-25B4-4040-9665-781982AAE28A}" srcOrd="2" destOrd="0" parTransId="{4277A0C0-7CB7-4CBD-B2F4-B00D7F0A1FAA}" sibTransId="{EE5E5BC1-CEC0-4AD8-BAD3-FD2FBE882235}"/>
    <dgm:cxn modelId="{7C30AA4C-7C1A-4447-AAA7-C8510CEC4382}" srcId="{2B4C4C98-464C-4B07-9A9D-1FBF559C5556}" destId="{392F5E24-EDAF-460C-A4F8-0476EB2C2470}" srcOrd="6" destOrd="0" parTransId="{96CA2C95-AC39-4F48-BBA6-B42EEA9EEFCB}" sibTransId="{D10A051C-0E80-4212-B2F7-377C6ADBABE3}"/>
    <dgm:cxn modelId="{5B60AA59-326D-4F1F-A011-1FFF459D000E}" type="presOf" srcId="{1F20E13D-62D7-4883-A455-995F328CCAE5}" destId="{D321B779-FAD5-45F4-987E-9FA26DF89A63}" srcOrd="0" destOrd="0" presId="urn:microsoft.com/office/officeart/2005/8/layout/bProcess4"/>
    <dgm:cxn modelId="{587B8D04-20AB-4B1A-A7EA-478C4C27B8CF}" type="presOf" srcId="{2B4C4C98-464C-4B07-9A9D-1FBF559C5556}" destId="{BE56681F-B4FD-4FE3-8BB3-0EF696C5B543}" srcOrd="0" destOrd="0" presId="urn:microsoft.com/office/officeart/2005/8/layout/bProcess4"/>
    <dgm:cxn modelId="{ACA8CE02-A18D-423B-8BE7-D1F72DF291C3}" type="presParOf" srcId="{BE56681F-B4FD-4FE3-8BB3-0EF696C5B543}" destId="{F6740F6B-CF46-4D83-AD36-F8973F4F12B4}" srcOrd="0" destOrd="0" presId="urn:microsoft.com/office/officeart/2005/8/layout/bProcess4"/>
    <dgm:cxn modelId="{B4168AFB-0F9D-4C70-902A-28C77798A7A8}" type="presParOf" srcId="{F6740F6B-CF46-4D83-AD36-F8973F4F12B4}" destId="{5631AD61-8B13-4D38-802F-9A06DC082BB9}" srcOrd="0" destOrd="0" presId="urn:microsoft.com/office/officeart/2005/8/layout/bProcess4"/>
    <dgm:cxn modelId="{C822D95E-38E4-4404-B99C-0DDD93B910E8}" type="presParOf" srcId="{F6740F6B-CF46-4D83-AD36-F8973F4F12B4}" destId="{71D336A6-DFEF-4189-B1CC-88F77567B770}" srcOrd="1" destOrd="0" presId="urn:microsoft.com/office/officeart/2005/8/layout/bProcess4"/>
    <dgm:cxn modelId="{255C19F8-73B7-4D4D-8F1F-51DD2669B727}" type="presParOf" srcId="{BE56681F-B4FD-4FE3-8BB3-0EF696C5B543}" destId="{8ECE82D2-309B-437F-B94D-F12F89EDA368}" srcOrd="1" destOrd="0" presId="urn:microsoft.com/office/officeart/2005/8/layout/bProcess4"/>
    <dgm:cxn modelId="{C49EE2E3-64BB-4F4A-B94E-F5AEB1713DBF}" type="presParOf" srcId="{BE56681F-B4FD-4FE3-8BB3-0EF696C5B543}" destId="{25A0BA94-63AC-4D21-B4D9-4703BB03E6D1}" srcOrd="2" destOrd="0" presId="urn:microsoft.com/office/officeart/2005/8/layout/bProcess4"/>
    <dgm:cxn modelId="{4AE688BE-7D6B-4059-993E-A03FEF60503A}" type="presParOf" srcId="{25A0BA94-63AC-4D21-B4D9-4703BB03E6D1}" destId="{A5587966-30D8-4D95-AEBF-586180995E3F}" srcOrd="0" destOrd="0" presId="urn:microsoft.com/office/officeart/2005/8/layout/bProcess4"/>
    <dgm:cxn modelId="{A153FBAA-DFC9-4020-9404-7C6525FA35B3}" type="presParOf" srcId="{25A0BA94-63AC-4D21-B4D9-4703BB03E6D1}" destId="{571981E9-060C-48E2-9B5F-38F782FA682A}" srcOrd="1" destOrd="0" presId="urn:microsoft.com/office/officeart/2005/8/layout/bProcess4"/>
    <dgm:cxn modelId="{20699E3A-9866-4EE6-8278-48797E4425FD}" type="presParOf" srcId="{BE56681F-B4FD-4FE3-8BB3-0EF696C5B543}" destId="{D321B779-FAD5-45F4-987E-9FA26DF89A63}" srcOrd="3" destOrd="0" presId="urn:microsoft.com/office/officeart/2005/8/layout/bProcess4"/>
    <dgm:cxn modelId="{5744BF2D-FB0E-4596-8AA4-5E623EA08C6F}" type="presParOf" srcId="{BE56681F-B4FD-4FE3-8BB3-0EF696C5B543}" destId="{FDFF9B73-0250-49C5-A3D9-B20FB13FA6E0}" srcOrd="4" destOrd="0" presId="urn:microsoft.com/office/officeart/2005/8/layout/bProcess4"/>
    <dgm:cxn modelId="{97F52953-F2F7-45F2-B3A5-6F77FBE3BDED}" type="presParOf" srcId="{FDFF9B73-0250-49C5-A3D9-B20FB13FA6E0}" destId="{3724E75E-3EFF-4150-9A2E-46BFB27F27E3}" srcOrd="0" destOrd="0" presId="urn:microsoft.com/office/officeart/2005/8/layout/bProcess4"/>
    <dgm:cxn modelId="{9C3C8CC3-29C8-486C-AAFE-1BDD6AEF3583}" type="presParOf" srcId="{FDFF9B73-0250-49C5-A3D9-B20FB13FA6E0}" destId="{17CF3240-CE53-45F8-8F8D-598E0D48000D}" srcOrd="1" destOrd="0" presId="urn:microsoft.com/office/officeart/2005/8/layout/bProcess4"/>
    <dgm:cxn modelId="{8F6119A3-4C56-471C-B117-7F66A48705E4}" type="presParOf" srcId="{BE56681F-B4FD-4FE3-8BB3-0EF696C5B543}" destId="{61957AB3-D63A-44F5-90C6-7358194C3250}" srcOrd="5" destOrd="0" presId="urn:microsoft.com/office/officeart/2005/8/layout/bProcess4"/>
    <dgm:cxn modelId="{EF6222DC-45A5-4675-AA14-7D44387BEFEF}" type="presParOf" srcId="{BE56681F-B4FD-4FE3-8BB3-0EF696C5B543}" destId="{EA9897BF-48BF-438E-A7C6-A39B20A33032}" srcOrd="6" destOrd="0" presId="urn:microsoft.com/office/officeart/2005/8/layout/bProcess4"/>
    <dgm:cxn modelId="{7A0C4460-2CD7-4676-806D-AEE6C9AB067D}" type="presParOf" srcId="{EA9897BF-48BF-438E-A7C6-A39B20A33032}" destId="{831B44F5-6193-49E1-9D2F-7AC12FE5383E}" srcOrd="0" destOrd="0" presId="urn:microsoft.com/office/officeart/2005/8/layout/bProcess4"/>
    <dgm:cxn modelId="{75A05E03-C076-43A9-B093-65F5174BBCEA}" type="presParOf" srcId="{EA9897BF-48BF-438E-A7C6-A39B20A33032}" destId="{956DB46C-E2EC-4535-8D7C-09CDA3D337D1}" srcOrd="1" destOrd="0" presId="urn:microsoft.com/office/officeart/2005/8/layout/bProcess4"/>
    <dgm:cxn modelId="{ACB3C001-DE25-4AAF-9C3A-9ABA081F6F1B}" type="presParOf" srcId="{BE56681F-B4FD-4FE3-8BB3-0EF696C5B543}" destId="{805748A4-7923-4A95-B1CE-307D25FE4934}" srcOrd="7" destOrd="0" presId="urn:microsoft.com/office/officeart/2005/8/layout/bProcess4"/>
    <dgm:cxn modelId="{F28A6247-C9D8-439D-9A34-C6CD6CA98C7F}" type="presParOf" srcId="{BE56681F-B4FD-4FE3-8BB3-0EF696C5B543}" destId="{E0D4FBDE-8E30-4F3D-9C1C-E56E41363BED}" srcOrd="8" destOrd="0" presId="urn:microsoft.com/office/officeart/2005/8/layout/bProcess4"/>
    <dgm:cxn modelId="{9565B5DB-C02E-4314-89A9-E8C5D776E630}" type="presParOf" srcId="{E0D4FBDE-8E30-4F3D-9C1C-E56E41363BED}" destId="{336EEFF2-26AB-4D8E-A455-6500BDD31615}" srcOrd="0" destOrd="0" presId="urn:microsoft.com/office/officeart/2005/8/layout/bProcess4"/>
    <dgm:cxn modelId="{125E7988-212B-43E1-8978-2016631BF256}" type="presParOf" srcId="{E0D4FBDE-8E30-4F3D-9C1C-E56E41363BED}" destId="{B7A968E9-66D5-4C7E-9354-5460490F9EF9}" srcOrd="1" destOrd="0" presId="urn:microsoft.com/office/officeart/2005/8/layout/bProcess4"/>
    <dgm:cxn modelId="{C0062166-BD00-40AB-8BE2-2524881B6F39}" type="presParOf" srcId="{BE56681F-B4FD-4FE3-8BB3-0EF696C5B543}" destId="{CA530D51-B9BE-4D70-B1B5-6C9F13A9B8E0}" srcOrd="9" destOrd="0" presId="urn:microsoft.com/office/officeart/2005/8/layout/bProcess4"/>
    <dgm:cxn modelId="{2F353000-CB23-4DC6-B9C9-8F97130086CF}" type="presParOf" srcId="{BE56681F-B4FD-4FE3-8BB3-0EF696C5B543}" destId="{05750AFF-6E7A-4E02-9E3C-B0F76C1A15E2}" srcOrd="10" destOrd="0" presId="urn:microsoft.com/office/officeart/2005/8/layout/bProcess4"/>
    <dgm:cxn modelId="{27FD9426-77A5-45C5-8A2F-424285BB18D3}" type="presParOf" srcId="{05750AFF-6E7A-4E02-9E3C-B0F76C1A15E2}" destId="{263E3D5D-C235-46EB-B73A-9F743CE5C68D}" srcOrd="0" destOrd="0" presId="urn:microsoft.com/office/officeart/2005/8/layout/bProcess4"/>
    <dgm:cxn modelId="{03057AD2-5CC5-4457-B26C-0D667D4EA302}" type="presParOf" srcId="{05750AFF-6E7A-4E02-9E3C-B0F76C1A15E2}" destId="{054A37E4-9B4F-4376-9C81-EABB5794FB9D}" srcOrd="1" destOrd="0" presId="urn:microsoft.com/office/officeart/2005/8/layout/bProcess4"/>
    <dgm:cxn modelId="{B69B3286-9581-4FDC-96A7-34A79E4ECEEB}" type="presParOf" srcId="{BE56681F-B4FD-4FE3-8BB3-0EF696C5B543}" destId="{3FBB0515-1CE3-4038-9EB1-5FE3E834226B}" srcOrd="11" destOrd="0" presId="urn:microsoft.com/office/officeart/2005/8/layout/bProcess4"/>
    <dgm:cxn modelId="{9D181519-9215-44B5-B2B8-6BD8C6004AC0}" type="presParOf" srcId="{BE56681F-B4FD-4FE3-8BB3-0EF696C5B543}" destId="{9AD3E70A-EDEE-4B4C-BD54-FE62962E55EA}" srcOrd="12" destOrd="0" presId="urn:microsoft.com/office/officeart/2005/8/layout/bProcess4"/>
    <dgm:cxn modelId="{C8CEE0DD-4B5D-4988-A26B-68577A2DD6F3}" type="presParOf" srcId="{9AD3E70A-EDEE-4B4C-BD54-FE62962E55EA}" destId="{5828794E-DFAD-4E44-82D4-14A62A1772F5}" srcOrd="0" destOrd="0" presId="urn:microsoft.com/office/officeart/2005/8/layout/bProcess4"/>
    <dgm:cxn modelId="{0CC9259D-ED85-4276-A687-3B04924034B7}" type="presParOf" srcId="{9AD3E70A-EDEE-4B4C-BD54-FE62962E55EA}" destId="{9F0EF62A-1EA1-42E9-B497-01EED2AD7F16}" srcOrd="1" destOrd="0" presId="urn:microsoft.com/office/officeart/2005/8/layout/bProcess4"/>
    <dgm:cxn modelId="{EADC8021-F171-4C79-ACA2-FAF5E602AA11}" type="presParOf" srcId="{BE56681F-B4FD-4FE3-8BB3-0EF696C5B543}" destId="{DFA2192D-F72E-417F-A563-5401860CC19E}" srcOrd="13" destOrd="0" presId="urn:microsoft.com/office/officeart/2005/8/layout/bProcess4"/>
    <dgm:cxn modelId="{3F374A5B-BC73-4097-A5B4-C98E94773499}" type="presParOf" srcId="{BE56681F-B4FD-4FE3-8BB3-0EF696C5B543}" destId="{004A7FD9-3C81-4028-97DB-069A46B52F25}" srcOrd="14" destOrd="0" presId="urn:microsoft.com/office/officeart/2005/8/layout/bProcess4"/>
    <dgm:cxn modelId="{DE316DAC-FE48-4B71-A210-6105B5C69889}" type="presParOf" srcId="{004A7FD9-3C81-4028-97DB-069A46B52F25}" destId="{008E625F-8BA9-4233-9E2F-8C0609BC87EC}" srcOrd="0" destOrd="0" presId="urn:microsoft.com/office/officeart/2005/8/layout/bProcess4"/>
    <dgm:cxn modelId="{F42AC23D-16C8-42EF-A866-CD020986D1D5}" type="presParOf" srcId="{004A7FD9-3C81-4028-97DB-069A46B52F25}" destId="{42E6EA5F-29F2-45D2-8E6D-09D113BC40C4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6B5E864-6364-4E98-B933-2EE1C83A682C}" type="doc">
      <dgm:prSet loTypeId="urn:microsoft.com/office/officeart/2005/8/layout/chart3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IN"/>
        </a:p>
      </dgm:t>
    </dgm:pt>
    <dgm:pt modelId="{18D50799-7D82-4906-8B0D-7D6FC2C0EE99}">
      <dgm:prSet custT="1"/>
      <dgm:spPr/>
      <dgm:t>
        <a:bodyPr/>
        <a:lstStyle/>
        <a:p>
          <a:pPr rtl="0"/>
          <a:r>
            <a:rPr lang="en-IN" sz="2000" dirty="0" smtClean="0">
              <a:solidFill>
                <a:schemeClr val="tx1"/>
              </a:solidFill>
            </a:rPr>
            <a:t>24 X 7</a:t>
          </a:r>
          <a:endParaRPr lang="en-IN" sz="2000" dirty="0">
            <a:solidFill>
              <a:schemeClr val="tx1"/>
            </a:solidFill>
          </a:endParaRPr>
        </a:p>
      </dgm:t>
    </dgm:pt>
    <dgm:pt modelId="{3D60D857-78A9-471B-8B1E-A7B14EF2AECE}" type="parTrans" cxnId="{E9CAA96D-9D30-45CB-91EA-F4C66AD19F9E}">
      <dgm:prSet/>
      <dgm:spPr/>
      <dgm:t>
        <a:bodyPr/>
        <a:lstStyle/>
        <a:p>
          <a:endParaRPr lang="en-IN"/>
        </a:p>
      </dgm:t>
    </dgm:pt>
    <dgm:pt modelId="{C3B1D4C4-EF80-4DFE-873A-19CD2BBEC50F}" type="sibTrans" cxnId="{E9CAA96D-9D30-45CB-91EA-F4C66AD19F9E}">
      <dgm:prSet/>
      <dgm:spPr/>
      <dgm:t>
        <a:bodyPr/>
        <a:lstStyle/>
        <a:p>
          <a:endParaRPr lang="en-IN"/>
        </a:p>
      </dgm:t>
    </dgm:pt>
    <dgm:pt modelId="{F05A25FE-4943-48E5-AF2F-C4728D9E1C4E}">
      <dgm:prSet custT="1"/>
      <dgm:spPr/>
      <dgm:t>
        <a:bodyPr/>
        <a:lstStyle/>
        <a:p>
          <a:pPr rtl="0"/>
          <a:r>
            <a:rPr lang="en-IN" sz="2000" dirty="0" smtClean="0">
              <a:solidFill>
                <a:schemeClr val="tx1"/>
              </a:solidFill>
            </a:rPr>
            <a:t>Convenience</a:t>
          </a:r>
          <a:endParaRPr lang="en-IN" sz="2000" dirty="0">
            <a:solidFill>
              <a:schemeClr val="tx1"/>
            </a:solidFill>
          </a:endParaRPr>
        </a:p>
      </dgm:t>
    </dgm:pt>
    <dgm:pt modelId="{DE2519E1-88EA-4A17-8F0F-D87AB5D77780}" type="parTrans" cxnId="{50CCE62D-BCC2-4B22-BC77-FB9B29C2C4C8}">
      <dgm:prSet/>
      <dgm:spPr/>
      <dgm:t>
        <a:bodyPr/>
        <a:lstStyle/>
        <a:p>
          <a:endParaRPr lang="en-IN"/>
        </a:p>
      </dgm:t>
    </dgm:pt>
    <dgm:pt modelId="{98FF0052-78A3-4434-A99D-15909CC8F433}" type="sibTrans" cxnId="{50CCE62D-BCC2-4B22-BC77-FB9B29C2C4C8}">
      <dgm:prSet/>
      <dgm:spPr/>
      <dgm:t>
        <a:bodyPr/>
        <a:lstStyle/>
        <a:p>
          <a:endParaRPr lang="en-IN"/>
        </a:p>
      </dgm:t>
    </dgm:pt>
    <dgm:pt modelId="{84996A78-7494-4685-B83B-4E333072E06E}">
      <dgm:prSet custT="1"/>
      <dgm:spPr/>
      <dgm:t>
        <a:bodyPr/>
        <a:lstStyle/>
        <a:p>
          <a:pPr rtl="0"/>
          <a:r>
            <a:rPr lang="en-IN" sz="2000" dirty="0" smtClean="0">
              <a:solidFill>
                <a:schemeClr val="tx1"/>
              </a:solidFill>
            </a:rPr>
            <a:t>Low cost</a:t>
          </a:r>
          <a:endParaRPr lang="en-IN" sz="2000" dirty="0">
            <a:solidFill>
              <a:schemeClr val="tx1"/>
            </a:solidFill>
          </a:endParaRPr>
        </a:p>
      </dgm:t>
    </dgm:pt>
    <dgm:pt modelId="{9BFC9F48-55B7-4BBE-B02B-D7BBD852D2C1}" type="parTrans" cxnId="{A912D24E-F474-4148-8F78-6E15F884F6DB}">
      <dgm:prSet/>
      <dgm:spPr/>
      <dgm:t>
        <a:bodyPr/>
        <a:lstStyle/>
        <a:p>
          <a:endParaRPr lang="en-IN"/>
        </a:p>
      </dgm:t>
    </dgm:pt>
    <dgm:pt modelId="{70DBF563-BBAD-4FF0-B1D0-DE9121BE4277}" type="sibTrans" cxnId="{A912D24E-F474-4148-8F78-6E15F884F6DB}">
      <dgm:prSet/>
      <dgm:spPr/>
      <dgm:t>
        <a:bodyPr/>
        <a:lstStyle/>
        <a:p>
          <a:endParaRPr lang="en-IN"/>
        </a:p>
      </dgm:t>
    </dgm:pt>
    <dgm:pt modelId="{92C5CF9E-82E3-4CE6-85D0-23758CFFE3DE}">
      <dgm:prSet custT="1"/>
      <dgm:spPr/>
      <dgm:t>
        <a:bodyPr/>
        <a:lstStyle/>
        <a:p>
          <a:pPr rtl="0"/>
          <a:r>
            <a:rPr lang="en-IN" sz="2000" dirty="0" smtClean="0">
              <a:solidFill>
                <a:schemeClr val="tx1"/>
              </a:solidFill>
            </a:rPr>
            <a:t>Customer Satisfaction</a:t>
          </a:r>
          <a:endParaRPr lang="en-IN" sz="2000" dirty="0">
            <a:solidFill>
              <a:schemeClr val="tx1"/>
            </a:solidFill>
          </a:endParaRPr>
        </a:p>
      </dgm:t>
    </dgm:pt>
    <dgm:pt modelId="{58730D7C-6AB0-4299-B2F2-5C5B0C36A52B}" type="parTrans" cxnId="{DB9BA413-D0C7-4675-B63E-E447B2D7457D}">
      <dgm:prSet/>
      <dgm:spPr/>
      <dgm:t>
        <a:bodyPr/>
        <a:lstStyle/>
        <a:p>
          <a:endParaRPr lang="en-IN"/>
        </a:p>
      </dgm:t>
    </dgm:pt>
    <dgm:pt modelId="{81242862-6A11-49E5-82D5-1D3566DF9DE6}" type="sibTrans" cxnId="{DB9BA413-D0C7-4675-B63E-E447B2D7457D}">
      <dgm:prSet/>
      <dgm:spPr/>
      <dgm:t>
        <a:bodyPr/>
        <a:lstStyle/>
        <a:p>
          <a:endParaRPr lang="en-IN"/>
        </a:p>
      </dgm:t>
    </dgm:pt>
    <dgm:pt modelId="{6F5A847B-2AE5-448D-96DE-7CF3C536612F}">
      <dgm:prSet custT="1"/>
      <dgm:spPr/>
      <dgm:t>
        <a:bodyPr/>
        <a:lstStyle/>
        <a:p>
          <a:pPr rtl="0"/>
          <a:r>
            <a:rPr lang="en-IN" sz="2000" dirty="0" smtClean="0">
              <a:solidFill>
                <a:schemeClr val="tx1"/>
              </a:solidFill>
            </a:rPr>
            <a:t>Profitable Banking</a:t>
          </a:r>
          <a:endParaRPr lang="en-IN" sz="2000" dirty="0">
            <a:solidFill>
              <a:schemeClr val="tx1"/>
            </a:solidFill>
          </a:endParaRPr>
        </a:p>
      </dgm:t>
    </dgm:pt>
    <dgm:pt modelId="{93F55F39-B076-4C60-AA3E-E824A35A2F73}" type="parTrans" cxnId="{D656ED25-6026-430A-BDCE-042CC7D5E9BE}">
      <dgm:prSet/>
      <dgm:spPr/>
      <dgm:t>
        <a:bodyPr/>
        <a:lstStyle/>
        <a:p>
          <a:endParaRPr lang="en-IN"/>
        </a:p>
      </dgm:t>
    </dgm:pt>
    <dgm:pt modelId="{EF142148-780A-4EBD-9FF8-79C43FC59925}" type="sibTrans" cxnId="{D656ED25-6026-430A-BDCE-042CC7D5E9BE}">
      <dgm:prSet/>
      <dgm:spPr/>
      <dgm:t>
        <a:bodyPr/>
        <a:lstStyle/>
        <a:p>
          <a:endParaRPr lang="en-IN"/>
        </a:p>
      </dgm:t>
    </dgm:pt>
    <dgm:pt modelId="{235FC2BE-8660-4CB2-92D2-ABEAB00BD88A}">
      <dgm:prSet custT="1"/>
      <dgm:spPr/>
      <dgm:t>
        <a:bodyPr/>
        <a:lstStyle/>
        <a:p>
          <a:pPr rtl="0"/>
          <a:r>
            <a:rPr lang="en-IN" sz="2000" dirty="0" smtClean="0">
              <a:solidFill>
                <a:schemeClr val="tx1"/>
              </a:solidFill>
            </a:rPr>
            <a:t>Time Saved</a:t>
          </a:r>
          <a:endParaRPr lang="en-IN" sz="2000" dirty="0">
            <a:solidFill>
              <a:schemeClr val="tx1"/>
            </a:solidFill>
          </a:endParaRPr>
        </a:p>
      </dgm:t>
    </dgm:pt>
    <dgm:pt modelId="{2DBA51C4-F214-4E2D-9B97-E1CEF3C130E2}" type="parTrans" cxnId="{1E649598-E6F0-4FC9-98D7-272BB6A46EEA}">
      <dgm:prSet/>
      <dgm:spPr/>
      <dgm:t>
        <a:bodyPr/>
        <a:lstStyle/>
        <a:p>
          <a:endParaRPr lang="en-IN"/>
        </a:p>
      </dgm:t>
    </dgm:pt>
    <dgm:pt modelId="{E9AFBFC2-AFB2-4A55-BF5D-5E7C2AB57B19}" type="sibTrans" cxnId="{1E649598-E6F0-4FC9-98D7-272BB6A46EEA}">
      <dgm:prSet/>
      <dgm:spPr/>
      <dgm:t>
        <a:bodyPr/>
        <a:lstStyle/>
        <a:p>
          <a:endParaRPr lang="en-IN"/>
        </a:p>
      </dgm:t>
    </dgm:pt>
    <dgm:pt modelId="{FBCAA7D1-3AFF-4780-8FEA-2C75D69602CF}">
      <dgm:prSet custT="1"/>
      <dgm:spPr/>
      <dgm:t>
        <a:bodyPr/>
        <a:lstStyle/>
        <a:p>
          <a:pPr rtl="0"/>
          <a:r>
            <a:rPr lang="en-IN" sz="2000" dirty="0" smtClean="0">
              <a:solidFill>
                <a:schemeClr val="tx1"/>
              </a:solidFill>
            </a:rPr>
            <a:t>Service banking</a:t>
          </a:r>
          <a:endParaRPr lang="en-IN" sz="2000" dirty="0">
            <a:solidFill>
              <a:schemeClr val="tx1"/>
            </a:solidFill>
          </a:endParaRPr>
        </a:p>
      </dgm:t>
    </dgm:pt>
    <dgm:pt modelId="{5C7A3281-97E8-47BE-9021-7A9B62DDBBEB}" type="parTrans" cxnId="{CFF70EC0-5874-49AE-BA07-B3BB2958ECD3}">
      <dgm:prSet/>
      <dgm:spPr/>
      <dgm:t>
        <a:bodyPr/>
        <a:lstStyle/>
        <a:p>
          <a:endParaRPr lang="en-IN"/>
        </a:p>
      </dgm:t>
    </dgm:pt>
    <dgm:pt modelId="{2A1985D3-D974-4666-BE60-F4EB5AE8D9BD}" type="sibTrans" cxnId="{CFF70EC0-5874-49AE-BA07-B3BB2958ECD3}">
      <dgm:prSet/>
      <dgm:spPr/>
      <dgm:t>
        <a:bodyPr/>
        <a:lstStyle/>
        <a:p>
          <a:endParaRPr lang="en-IN"/>
        </a:p>
      </dgm:t>
    </dgm:pt>
    <dgm:pt modelId="{050802C2-8F4F-454E-81EA-910373D3B34A}" type="pres">
      <dgm:prSet presAssocID="{A6B5E864-6364-4E98-B933-2EE1C83A682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93568884-80A2-4369-ABDF-EE4172DAD9D6}" type="pres">
      <dgm:prSet presAssocID="{A6B5E864-6364-4E98-B933-2EE1C83A682C}" presName="wedge1" presStyleLbl="node1" presStyleIdx="0" presStyleCnt="7" custScaleX="125622" custScaleY="113416"/>
      <dgm:spPr/>
      <dgm:t>
        <a:bodyPr/>
        <a:lstStyle/>
        <a:p>
          <a:endParaRPr lang="en-IN"/>
        </a:p>
      </dgm:t>
    </dgm:pt>
    <dgm:pt modelId="{41E5F59C-5CAC-485A-A347-7E7FDBDB550E}" type="pres">
      <dgm:prSet presAssocID="{A6B5E864-6364-4E98-B933-2EE1C83A682C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CF5522F-8CE9-4EE9-989B-41D0D5CC1C99}" type="pres">
      <dgm:prSet presAssocID="{A6B5E864-6364-4E98-B933-2EE1C83A682C}" presName="wedge2" presStyleLbl="node1" presStyleIdx="1" presStyleCnt="7" custScaleX="125622" custScaleY="113416"/>
      <dgm:spPr/>
      <dgm:t>
        <a:bodyPr/>
        <a:lstStyle/>
        <a:p>
          <a:endParaRPr lang="en-IN"/>
        </a:p>
      </dgm:t>
    </dgm:pt>
    <dgm:pt modelId="{A416862C-4ED1-477B-A5E8-A4BA3968F2CA}" type="pres">
      <dgm:prSet presAssocID="{A6B5E864-6364-4E98-B933-2EE1C83A682C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B1CFC80-5F20-4CF2-923F-F7858821C629}" type="pres">
      <dgm:prSet presAssocID="{A6B5E864-6364-4E98-B933-2EE1C83A682C}" presName="wedge3" presStyleLbl="node1" presStyleIdx="2" presStyleCnt="7" custScaleX="125622" custScaleY="113416"/>
      <dgm:spPr/>
      <dgm:t>
        <a:bodyPr/>
        <a:lstStyle/>
        <a:p>
          <a:endParaRPr lang="en-IN"/>
        </a:p>
      </dgm:t>
    </dgm:pt>
    <dgm:pt modelId="{63C732C2-4C21-4F04-8D2A-CA0CB16A2D24}" type="pres">
      <dgm:prSet presAssocID="{A6B5E864-6364-4E98-B933-2EE1C83A682C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F206143-5A09-4C70-8C23-9A7BFE219B22}" type="pres">
      <dgm:prSet presAssocID="{A6B5E864-6364-4E98-B933-2EE1C83A682C}" presName="wedge4" presStyleLbl="node1" presStyleIdx="3" presStyleCnt="7" custScaleX="125622" custScaleY="113416"/>
      <dgm:spPr/>
      <dgm:t>
        <a:bodyPr/>
        <a:lstStyle/>
        <a:p>
          <a:endParaRPr lang="en-IN"/>
        </a:p>
      </dgm:t>
    </dgm:pt>
    <dgm:pt modelId="{D66E3966-5937-4676-B5B1-C0D2F08E558F}" type="pres">
      <dgm:prSet presAssocID="{A6B5E864-6364-4E98-B933-2EE1C83A682C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733F273-5F74-44E4-A480-FCE9D3D16062}" type="pres">
      <dgm:prSet presAssocID="{A6B5E864-6364-4E98-B933-2EE1C83A682C}" presName="wedge5" presStyleLbl="node1" presStyleIdx="4" presStyleCnt="7" custScaleX="125622" custScaleY="113416"/>
      <dgm:spPr/>
      <dgm:t>
        <a:bodyPr/>
        <a:lstStyle/>
        <a:p>
          <a:endParaRPr lang="en-IN"/>
        </a:p>
      </dgm:t>
    </dgm:pt>
    <dgm:pt modelId="{1C98857B-D4EF-453B-BF58-9E58057EBB48}" type="pres">
      <dgm:prSet presAssocID="{A6B5E864-6364-4E98-B933-2EE1C83A682C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C553DC9-031D-44D6-9608-27D6817571B2}" type="pres">
      <dgm:prSet presAssocID="{A6B5E864-6364-4E98-B933-2EE1C83A682C}" presName="wedge6" presStyleLbl="node1" presStyleIdx="5" presStyleCnt="7" custScaleX="125622" custScaleY="113416"/>
      <dgm:spPr/>
      <dgm:t>
        <a:bodyPr/>
        <a:lstStyle/>
        <a:p>
          <a:endParaRPr lang="en-IN"/>
        </a:p>
      </dgm:t>
    </dgm:pt>
    <dgm:pt modelId="{7C88D825-BEAE-44F5-804C-281B4B303E0A}" type="pres">
      <dgm:prSet presAssocID="{A6B5E864-6364-4E98-B933-2EE1C83A682C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DC06DB2-34E8-4595-AA42-0801B17B005A}" type="pres">
      <dgm:prSet presAssocID="{A6B5E864-6364-4E98-B933-2EE1C83A682C}" presName="wedge7" presStyleLbl="node1" presStyleIdx="6" presStyleCnt="7" custScaleX="125622" custScaleY="113416"/>
      <dgm:spPr/>
      <dgm:t>
        <a:bodyPr/>
        <a:lstStyle/>
        <a:p>
          <a:endParaRPr lang="en-IN"/>
        </a:p>
      </dgm:t>
    </dgm:pt>
    <dgm:pt modelId="{4898CD6B-7D43-4DBD-A95C-8F66760C0577}" type="pres">
      <dgm:prSet presAssocID="{A6B5E864-6364-4E98-B933-2EE1C83A682C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5FF70AD6-6EC6-41A5-A6BC-3ED221A9214E}" type="presOf" srcId="{18D50799-7D82-4906-8B0D-7D6FC2C0EE99}" destId="{93568884-80A2-4369-ABDF-EE4172DAD9D6}" srcOrd="0" destOrd="0" presId="urn:microsoft.com/office/officeart/2005/8/layout/chart3"/>
    <dgm:cxn modelId="{CFF70EC0-5874-49AE-BA07-B3BB2958ECD3}" srcId="{A6B5E864-6364-4E98-B933-2EE1C83A682C}" destId="{FBCAA7D1-3AFF-4780-8FEA-2C75D69602CF}" srcOrd="6" destOrd="0" parTransId="{5C7A3281-97E8-47BE-9021-7A9B62DDBBEB}" sibTransId="{2A1985D3-D974-4666-BE60-F4EB5AE8D9BD}"/>
    <dgm:cxn modelId="{91F0BAF8-09EC-4E49-B5F1-9D9B83D2BC28}" type="presOf" srcId="{235FC2BE-8660-4CB2-92D2-ABEAB00BD88A}" destId="{0C553DC9-031D-44D6-9608-27D6817571B2}" srcOrd="0" destOrd="0" presId="urn:microsoft.com/office/officeart/2005/8/layout/chart3"/>
    <dgm:cxn modelId="{ABB10AE3-1EC3-4ED4-BAD8-11497769E42D}" type="presOf" srcId="{92C5CF9E-82E3-4CE6-85D0-23758CFFE3DE}" destId="{D66E3966-5937-4676-B5B1-C0D2F08E558F}" srcOrd="1" destOrd="0" presId="urn:microsoft.com/office/officeart/2005/8/layout/chart3"/>
    <dgm:cxn modelId="{8F6C1EF2-7049-4AD1-A185-077ACD73BDE7}" type="presOf" srcId="{F05A25FE-4943-48E5-AF2F-C4728D9E1C4E}" destId="{A416862C-4ED1-477B-A5E8-A4BA3968F2CA}" srcOrd="1" destOrd="0" presId="urn:microsoft.com/office/officeart/2005/8/layout/chart3"/>
    <dgm:cxn modelId="{4BE4A456-9F4A-4B1E-9D5E-B185DA92C481}" type="presOf" srcId="{F05A25FE-4943-48E5-AF2F-C4728D9E1C4E}" destId="{3CF5522F-8CE9-4EE9-989B-41D0D5CC1C99}" srcOrd="0" destOrd="0" presId="urn:microsoft.com/office/officeart/2005/8/layout/chart3"/>
    <dgm:cxn modelId="{E9CAA96D-9D30-45CB-91EA-F4C66AD19F9E}" srcId="{A6B5E864-6364-4E98-B933-2EE1C83A682C}" destId="{18D50799-7D82-4906-8B0D-7D6FC2C0EE99}" srcOrd="0" destOrd="0" parTransId="{3D60D857-78A9-471B-8B1E-A7B14EF2AECE}" sibTransId="{C3B1D4C4-EF80-4DFE-873A-19CD2BBEC50F}"/>
    <dgm:cxn modelId="{3C1BD960-981E-458B-9994-EB2647DE33D2}" type="presOf" srcId="{FBCAA7D1-3AFF-4780-8FEA-2C75D69602CF}" destId="{4DC06DB2-34E8-4595-AA42-0801B17B005A}" srcOrd="0" destOrd="0" presId="urn:microsoft.com/office/officeart/2005/8/layout/chart3"/>
    <dgm:cxn modelId="{08EF2967-183E-4782-8BE2-20FB5D836AC3}" type="presOf" srcId="{FBCAA7D1-3AFF-4780-8FEA-2C75D69602CF}" destId="{4898CD6B-7D43-4DBD-A95C-8F66760C0577}" srcOrd="1" destOrd="0" presId="urn:microsoft.com/office/officeart/2005/8/layout/chart3"/>
    <dgm:cxn modelId="{26982F94-BFC6-49F3-99B2-DB02DC647FCE}" type="presOf" srcId="{235FC2BE-8660-4CB2-92D2-ABEAB00BD88A}" destId="{7C88D825-BEAE-44F5-804C-281B4B303E0A}" srcOrd="1" destOrd="0" presId="urn:microsoft.com/office/officeart/2005/8/layout/chart3"/>
    <dgm:cxn modelId="{1E649598-E6F0-4FC9-98D7-272BB6A46EEA}" srcId="{A6B5E864-6364-4E98-B933-2EE1C83A682C}" destId="{235FC2BE-8660-4CB2-92D2-ABEAB00BD88A}" srcOrd="5" destOrd="0" parTransId="{2DBA51C4-F214-4E2D-9B97-E1CEF3C130E2}" sibTransId="{E9AFBFC2-AFB2-4A55-BF5D-5E7C2AB57B19}"/>
    <dgm:cxn modelId="{20CF0104-F933-461C-A10F-0D09A9CF020D}" type="presOf" srcId="{92C5CF9E-82E3-4CE6-85D0-23758CFFE3DE}" destId="{9F206143-5A09-4C70-8C23-9A7BFE219B22}" srcOrd="0" destOrd="0" presId="urn:microsoft.com/office/officeart/2005/8/layout/chart3"/>
    <dgm:cxn modelId="{D2BEB7EA-D29B-40F7-9CEF-83353B64CB02}" type="presOf" srcId="{6F5A847B-2AE5-448D-96DE-7CF3C536612F}" destId="{1C98857B-D4EF-453B-BF58-9E58057EBB48}" srcOrd="1" destOrd="0" presId="urn:microsoft.com/office/officeart/2005/8/layout/chart3"/>
    <dgm:cxn modelId="{846A685F-8E5B-42A4-850B-DA89B35998DD}" type="presOf" srcId="{84996A78-7494-4685-B83B-4E333072E06E}" destId="{FB1CFC80-5F20-4CF2-923F-F7858821C629}" srcOrd="0" destOrd="0" presId="urn:microsoft.com/office/officeart/2005/8/layout/chart3"/>
    <dgm:cxn modelId="{3701972E-1BE8-40C3-8D6C-C59E7CBBBC88}" type="presOf" srcId="{A6B5E864-6364-4E98-B933-2EE1C83A682C}" destId="{050802C2-8F4F-454E-81EA-910373D3B34A}" srcOrd="0" destOrd="0" presId="urn:microsoft.com/office/officeart/2005/8/layout/chart3"/>
    <dgm:cxn modelId="{9A2CCD8D-F881-4F51-B62B-BE40F79E9084}" type="presOf" srcId="{18D50799-7D82-4906-8B0D-7D6FC2C0EE99}" destId="{41E5F59C-5CAC-485A-A347-7E7FDBDB550E}" srcOrd="1" destOrd="0" presId="urn:microsoft.com/office/officeart/2005/8/layout/chart3"/>
    <dgm:cxn modelId="{6A04F675-108E-43D1-9581-9F571A47BF9A}" type="presOf" srcId="{6F5A847B-2AE5-448D-96DE-7CF3C536612F}" destId="{5733F273-5F74-44E4-A480-FCE9D3D16062}" srcOrd="0" destOrd="0" presId="urn:microsoft.com/office/officeart/2005/8/layout/chart3"/>
    <dgm:cxn modelId="{48317054-E285-4155-9A86-D2EADE8572E5}" type="presOf" srcId="{84996A78-7494-4685-B83B-4E333072E06E}" destId="{63C732C2-4C21-4F04-8D2A-CA0CB16A2D24}" srcOrd="1" destOrd="0" presId="urn:microsoft.com/office/officeart/2005/8/layout/chart3"/>
    <dgm:cxn modelId="{DB9BA413-D0C7-4675-B63E-E447B2D7457D}" srcId="{A6B5E864-6364-4E98-B933-2EE1C83A682C}" destId="{92C5CF9E-82E3-4CE6-85D0-23758CFFE3DE}" srcOrd="3" destOrd="0" parTransId="{58730D7C-6AB0-4299-B2F2-5C5B0C36A52B}" sibTransId="{81242862-6A11-49E5-82D5-1D3566DF9DE6}"/>
    <dgm:cxn modelId="{50CCE62D-BCC2-4B22-BC77-FB9B29C2C4C8}" srcId="{A6B5E864-6364-4E98-B933-2EE1C83A682C}" destId="{F05A25FE-4943-48E5-AF2F-C4728D9E1C4E}" srcOrd="1" destOrd="0" parTransId="{DE2519E1-88EA-4A17-8F0F-D87AB5D77780}" sibTransId="{98FF0052-78A3-4434-A99D-15909CC8F433}"/>
    <dgm:cxn modelId="{D656ED25-6026-430A-BDCE-042CC7D5E9BE}" srcId="{A6B5E864-6364-4E98-B933-2EE1C83A682C}" destId="{6F5A847B-2AE5-448D-96DE-7CF3C536612F}" srcOrd="4" destOrd="0" parTransId="{93F55F39-B076-4C60-AA3E-E824A35A2F73}" sibTransId="{EF142148-780A-4EBD-9FF8-79C43FC59925}"/>
    <dgm:cxn modelId="{A912D24E-F474-4148-8F78-6E15F884F6DB}" srcId="{A6B5E864-6364-4E98-B933-2EE1C83A682C}" destId="{84996A78-7494-4685-B83B-4E333072E06E}" srcOrd="2" destOrd="0" parTransId="{9BFC9F48-55B7-4BBE-B02B-D7BBD852D2C1}" sibTransId="{70DBF563-BBAD-4FF0-B1D0-DE9121BE4277}"/>
    <dgm:cxn modelId="{05E2E594-2C6B-4F90-AFC7-22982C1D267F}" type="presParOf" srcId="{050802C2-8F4F-454E-81EA-910373D3B34A}" destId="{93568884-80A2-4369-ABDF-EE4172DAD9D6}" srcOrd="0" destOrd="0" presId="urn:microsoft.com/office/officeart/2005/8/layout/chart3"/>
    <dgm:cxn modelId="{C685AF1E-178F-4B2D-B9D6-857DEA9ECAAA}" type="presParOf" srcId="{050802C2-8F4F-454E-81EA-910373D3B34A}" destId="{41E5F59C-5CAC-485A-A347-7E7FDBDB550E}" srcOrd="1" destOrd="0" presId="urn:microsoft.com/office/officeart/2005/8/layout/chart3"/>
    <dgm:cxn modelId="{7F6D53AB-8300-4F91-AE7F-509A7F6047B6}" type="presParOf" srcId="{050802C2-8F4F-454E-81EA-910373D3B34A}" destId="{3CF5522F-8CE9-4EE9-989B-41D0D5CC1C99}" srcOrd="2" destOrd="0" presId="urn:microsoft.com/office/officeart/2005/8/layout/chart3"/>
    <dgm:cxn modelId="{EE16886A-8DAD-4BC6-BCFB-F8E5F62D69F3}" type="presParOf" srcId="{050802C2-8F4F-454E-81EA-910373D3B34A}" destId="{A416862C-4ED1-477B-A5E8-A4BA3968F2CA}" srcOrd="3" destOrd="0" presId="urn:microsoft.com/office/officeart/2005/8/layout/chart3"/>
    <dgm:cxn modelId="{71E1741E-3C93-4879-896A-FC56C438FAD6}" type="presParOf" srcId="{050802C2-8F4F-454E-81EA-910373D3B34A}" destId="{FB1CFC80-5F20-4CF2-923F-F7858821C629}" srcOrd="4" destOrd="0" presId="urn:microsoft.com/office/officeart/2005/8/layout/chart3"/>
    <dgm:cxn modelId="{DDBFD89E-00E8-4FC9-B7CF-62E165EC6594}" type="presParOf" srcId="{050802C2-8F4F-454E-81EA-910373D3B34A}" destId="{63C732C2-4C21-4F04-8D2A-CA0CB16A2D24}" srcOrd="5" destOrd="0" presId="urn:microsoft.com/office/officeart/2005/8/layout/chart3"/>
    <dgm:cxn modelId="{03A8AC7B-5926-4AB2-B3AA-A75C9D649F45}" type="presParOf" srcId="{050802C2-8F4F-454E-81EA-910373D3B34A}" destId="{9F206143-5A09-4C70-8C23-9A7BFE219B22}" srcOrd="6" destOrd="0" presId="urn:microsoft.com/office/officeart/2005/8/layout/chart3"/>
    <dgm:cxn modelId="{9DEEC7F9-BD40-4789-83A9-F5179E6AF85C}" type="presParOf" srcId="{050802C2-8F4F-454E-81EA-910373D3B34A}" destId="{D66E3966-5937-4676-B5B1-C0D2F08E558F}" srcOrd="7" destOrd="0" presId="urn:microsoft.com/office/officeart/2005/8/layout/chart3"/>
    <dgm:cxn modelId="{89F5BDA6-1253-4C1F-8A74-DD3C02E8FA10}" type="presParOf" srcId="{050802C2-8F4F-454E-81EA-910373D3B34A}" destId="{5733F273-5F74-44E4-A480-FCE9D3D16062}" srcOrd="8" destOrd="0" presId="urn:microsoft.com/office/officeart/2005/8/layout/chart3"/>
    <dgm:cxn modelId="{944ECAA5-F0A2-4FF5-82F3-34AA78D63289}" type="presParOf" srcId="{050802C2-8F4F-454E-81EA-910373D3B34A}" destId="{1C98857B-D4EF-453B-BF58-9E58057EBB48}" srcOrd="9" destOrd="0" presId="urn:microsoft.com/office/officeart/2005/8/layout/chart3"/>
    <dgm:cxn modelId="{C87CB27B-028B-4672-8C58-8D7FAF8E4F10}" type="presParOf" srcId="{050802C2-8F4F-454E-81EA-910373D3B34A}" destId="{0C553DC9-031D-44D6-9608-27D6817571B2}" srcOrd="10" destOrd="0" presId="urn:microsoft.com/office/officeart/2005/8/layout/chart3"/>
    <dgm:cxn modelId="{FCD9E38B-64E7-4E1B-8763-2E0DD4E912FF}" type="presParOf" srcId="{050802C2-8F4F-454E-81EA-910373D3B34A}" destId="{7C88D825-BEAE-44F5-804C-281B4B303E0A}" srcOrd="11" destOrd="0" presId="urn:microsoft.com/office/officeart/2005/8/layout/chart3"/>
    <dgm:cxn modelId="{642853A4-E906-4BD9-BA8C-B88B071D6318}" type="presParOf" srcId="{050802C2-8F4F-454E-81EA-910373D3B34A}" destId="{4DC06DB2-34E8-4595-AA42-0801B17B005A}" srcOrd="12" destOrd="0" presId="urn:microsoft.com/office/officeart/2005/8/layout/chart3"/>
    <dgm:cxn modelId="{CD93D661-BD1E-4BFC-8E31-3D8C39341D76}" type="presParOf" srcId="{050802C2-8F4F-454E-81EA-910373D3B34A}" destId="{4898CD6B-7D43-4DBD-A95C-8F66760C0577}" srcOrd="1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D4F0740-F285-4E0D-A73B-CDB2D121C4F5}" type="doc">
      <dgm:prSet loTypeId="urn:microsoft.com/office/officeart/2005/8/layout/chart3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IN"/>
        </a:p>
      </dgm:t>
    </dgm:pt>
    <dgm:pt modelId="{DF86C324-3CFD-4CCD-B506-89611654DF31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Start up cost</a:t>
          </a:r>
          <a:endParaRPr lang="en-IN" dirty="0">
            <a:solidFill>
              <a:schemeClr val="tx1"/>
            </a:solidFill>
          </a:endParaRPr>
        </a:p>
      </dgm:t>
    </dgm:pt>
    <dgm:pt modelId="{3397C454-458F-45A1-A823-9E421B5A43C8}" type="parTrans" cxnId="{DDA78969-8BF9-4232-B2AE-37FD506150D4}">
      <dgm:prSet/>
      <dgm:spPr/>
      <dgm:t>
        <a:bodyPr/>
        <a:lstStyle/>
        <a:p>
          <a:endParaRPr lang="en-IN"/>
        </a:p>
      </dgm:t>
    </dgm:pt>
    <dgm:pt modelId="{A4D6A530-988B-472B-87D1-F24B03424D79}" type="sibTrans" cxnId="{DDA78969-8BF9-4232-B2AE-37FD506150D4}">
      <dgm:prSet/>
      <dgm:spPr/>
      <dgm:t>
        <a:bodyPr/>
        <a:lstStyle/>
        <a:p>
          <a:endParaRPr lang="en-IN"/>
        </a:p>
      </dgm:t>
    </dgm:pt>
    <dgm:pt modelId="{DC33B686-2948-4153-BAA2-42D9EF6E6C5C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Training</a:t>
          </a:r>
          <a:endParaRPr lang="en-IN" dirty="0">
            <a:solidFill>
              <a:schemeClr val="tx1"/>
            </a:solidFill>
          </a:endParaRPr>
        </a:p>
      </dgm:t>
    </dgm:pt>
    <dgm:pt modelId="{4FD6453B-2E27-47D4-85B9-45AD38E052F3}" type="parTrans" cxnId="{6DA04AD6-2394-4D1F-A7CB-8B595BB30E3E}">
      <dgm:prSet/>
      <dgm:spPr/>
      <dgm:t>
        <a:bodyPr/>
        <a:lstStyle/>
        <a:p>
          <a:endParaRPr lang="en-IN"/>
        </a:p>
      </dgm:t>
    </dgm:pt>
    <dgm:pt modelId="{E7164870-78CE-4EDB-9CE2-CF1B6CA945A5}" type="sibTrans" cxnId="{6DA04AD6-2394-4D1F-A7CB-8B595BB30E3E}">
      <dgm:prSet/>
      <dgm:spPr/>
      <dgm:t>
        <a:bodyPr/>
        <a:lstStyle/>
        <a:p>
          <a:endParaRPr lang="en-IN"/>
        </a:p>
      </dgm:t>
    </dgm:pt>
    <dgm:pt modelId="{1390B250-CC73-434B-B4B9-44F631FF025F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Maintenance</a:t>
          </a:r>
          <a:endParaRPr lang="en-IN" dirty="0">
            <a:solidFill>
              <a:schemeClr val="tx1"/>
            </a:solidFill>
          </a:endParaRPr>
        </a:p>
      </dgm:t>
    </dgm:pt>
    <dgm:pt modelId="{B1191276-399D-46BC-BC84-6C43D4BB6ACC}" type="parTrans" cxnId="{1230D4AF-E8E1-4C69-8C41-43E8D244D8A3}">
      <dgm:prSet/>
      <dgm:spPr/>
      <dgm:t>
        <a:bodyPr/>
        <a:lstStyle/>
        <a:p>
          <a:endParaRPr lang="en-IN"/>
        </a:p>
      </dgm:t>
    </dgm:pt>
    <dgm:pt modelId="{B689424C-78E2-490E-85B9-13886FEEF889}" type="sibTrans" cxnId="{1230D4AF-E8E1-4C69-8C41-43E8D244D8A3}">
      <dgm:prSet/>
      <dgm:spPr/>
      <dgm:t>
        <a:bodyPr/>
        <a:lstStyle/>
        <a:p>
          <a:endParaRPr lang="en-IN"/>
        </a:p>
      </dgm:t>
    </dgm:pt>
    <dgm:pt modelId="{276A8322-DD34-40EC-AEAE-83F83B3D550C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Lack of skilled personnel</a:t>
          </a:r>
          <a:endParaRPr lang="en-IN" dirty="0">
            <a:solidFill>
              <a:schemeClr val="tx1"/>
            </a:solidFill>
          </a:endParaRPr>
        </a:p>
      </dgm:t>
    </dgm:pt>
    <dgm:pt modelId="{F4EA7A80-3D08-4743-A16F-98CA4E1B079E}" type="parTrans" cxnId="{1522D274-AAE2-49AE-A330-7A2D2652A7E1}">
      <dgm:prSet/>
      <dgm:spPr/>
      <dgm:t>
        <a:bodyPr/>
        <a:lstStyle/>
        <a:p>
          <a:endParaRPr lang="en-IN"/>
        </a:p>
      </dgm:t>
    </dgm:pt>
    <dgm:pt modelId="{A4C5064F-9AF6-41B7-913B-F4E115E10C7D}" type="sibTrans" cxnId="{1522D274-AAE2-49AE-A330-7A2D2652A7E1}">
      <dgm:prSet/>
      <dgm:spPr/>
      <dgm:t>
        <a:bodyPr/>
        <a:lstStyle/>
        <a:p>
          <a:endParaRPr lang="en-IN"/>
        </a:p>
      </dgm:t>
    </dgm:pt>
    <dgm:pt modelId="{F155237C-0A84-4DF4-AC16-3FFC2A045A85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Security</a:t>
          </a:r>
          <a:endParaRPr lang="en-IN" dirty="0">
            <a:solidFill>
              <a:schemeClr val="tx1"/>
            </a:solidFill>
          </a:endParaRPr>
        </a:p>
      </dgm:t>
    </dgm:pt>
    <dgm:pt modelId="{56D09210-6DF5-42F4-9EF4-F14BD7AD3AB5}" type="parTrans" cxnId="{AD3D38C5-A2A9-491A-9BC6-50D27B9808A6}">
      <dgm:prSet/>
      <dgm:spPr/>
      <dgm:t>
        <a:bodyPr/>
        <a:lstStyle/>
        <a:p>
          <a:endParaRPr lang="en-IN"/>
        </a:p>
      </dgm:t>
    </dgm:pt>
    <dgm:pt modelId="{5AFC16AA-BBA2-47BD-A630-7ECFFBDD4821}" type="sibTrans" cxnId="{AD3D38C5-A2A9-491A-9BC6-50D27B9808A6}">
      <dgm:prSet/>
      <dgm:spPr/>
      <dgm:t>
        <a:bodyPr/>
        <a:lstStyle/>
        <a:p>
          <a:endParaRPr lang="en-IN"/>
        </a:p>
      </dgm:t>
    </dgm:pt>
    <dgm:pt modelId="{629D87E1-CEC6-4E83-B003-5A48EEC3AECD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Restricted Business</a:t>
          </a:r>
          <a:endParaRPr lang="en-IN" dirty="0">
            <a:solidFill>
              <a:schemeClr val="tx1"/>
            </a:solidFill>
          </a:endParaRPr>
        </a:p>
      </dgm:t>
    </dgm:pt>
    <dgm:pt modelId="{80738104-00D5-491E-A10E-894E66476281}" type="parTrans" cxnId="{C392D0C6-2DF2-43B0-96DA-5956D48E4E9D}">
      <dgm:prSet/>
      <dgm:spPr/>
      <dgm:t>
        <a:bodyPr/>
        <a:lstStyle/>
        <a:p>
          <a:endParaRPr lang="en-IN"/>
        </a:p>
      </dgm:t>
    </dgm:pt>
    <dgm:pt modelId="{0F0BABAB-251C-412C-9490-7E895A7824AE}" type="sibTrans" cxnId="{C392D0C6-2DF2-43B0-96DA-5956D48E4E9D}">
      <dgm:prSet/>
      <dgm:spPr/>
      <dgm:t>
        <a:bodyPr/>
        <a:lstStyle/>
        <a:p>
          <a:endParaRPr lang="en-IN"/>
        </a:p>
      </dgm:t>
    </dgm:pt>
    <dgm:pt modelId="{32C09839-6ACB-4DB0-82B4-329A2CEC8AD4}" type="pres">
      <dgm:prSet presAssocID="{BD4F0740-F285-4E0D-A73B-CDB2D121C4F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998653B7-CF5F-430D-A195-5889D9F545AF}" type="pres">
      <dgm:prSet presAssocID="{BD4F0740-F285-4E0D-A73B-CDB2D121C4F5}" presName="wedge1" presStyleLbl="node1" presStyleIdx="0" presStyleCnt="6" custScaleX="127232" custScaleY="109321"/>
      <dgm:spPr/>
      <dgm:t>
        <a:bodyPr/>
        <a:lstStyle/>
        <a:p>
          <a:endParaRPr lang="en-IN"/>
        </a:p>
      </dgm:t>
    </dgm:pt>
    <dgm:pt modelId="{94B7384E-E2EC-4F11-9839-B03BA0236B82}" type="pres">
      <dgm:prSet presAssocID="{BD4F0740-F285-4E0D-A73B-CDB2D121C4F5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3FF1016-20B3-4E67-BC5F-99A8CCBD9CC8}" type="pres">
      <dgm:prSet presAssocID="{BD4F0740-F285-4E0D-A73B-CDB2D121C4F5}" presName="wedge2" presStyleLbl="node1" presStyleIdx="1" presStyleCnt="6" custScaleX="127232" custScaleY="109321"/>
      <dgm:spPr/>
      <dgm:t>
        <a:bodyPr/>
        <a:lstStyle/>
        <a:p>
          <a:endParaRPr lang="en-IN"/>
        </a:p>
      </dgm:t>
    </dgm:pt>
    <dgm:pt modelId="{02D58E76-08D8-428E-A38E-289041EBDCDC}" type="pres">
      <dgm:prSet presAssocID="{BD4F0740-F285-4E0D-A73B-CDB2D121C4F5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F7A0B7C-4786-4283-9F3B-4FC8D032D7EC}" type="pres">
      <dgm:prSet presAssocID="{BD4F0740-F285-4E0D-A73B-CDB2D121C4F5}" presName="wedge3" presStyleLbl="node1" presStyleIdx="2" presStyleCnt="6" custScaleX="127232" custScaleY="109321"/>
      <dgm:spPr/>
      <dgm:t>
        <a:bodyPr/>
        <a:lstStyle/>
        <a:p>
          <a:endParaRPr lang="en-IN"/>
        </a:p>
      </dgm:t>
    </dgm:pt>
    <dgm:pt modelId="{607B1B20-F873-4943-93EE-329983667ADF}" type="pres">
      <dgm:prSet presAssocID="{BD4F0740-F285-4E0D-A73B-CDB2D121C4F5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D20522D-D3AC-4DE4-83A0-5B73EA72AD69}" type="pres">
      <dgm:prSet presAssocID="{BD4F0740-F285-4E0D-A73B-CDB2D121C4F5}" presName="wedge4" presStyleLbl="node1" presStyleIdx="3" presStyleCnt="6" custScaleX="127232" custScaleY="109321"/>
      <dgm:spPr/>
      <dgm:t>
        <a:bodyPr/>
        <a:lstStyle/>
        <a:p>
          <a:endParaRPr lang="en-IN"/>
        </a:p>
      </dgm:t>
    </dgm:pt>
    <dgm:pt modelId="{9E7DEB5F-1104-4941-B3BE-EE882F5E53E0}" type="pres">
      <dgm:prSet presAssocID="{BD4F0740-F285-4E0D-A73B-CDB2D121C4F5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A1F47EA-A672-48C6-9458-D9EBB8D655A5}" type="pres">
      <dgm:prSet presAssocID="{BD4F0740-F285-4E0D-A73B-CDB2D121C4F5}" presName="wedge5" presStyleLbl="node1" presStyleIdx="4" presStyleCnt="6" custScaleX="127232" custScaleY="109321"/>
      <dgm:spPr/>
      <dgm:t>
        <a:bodyPr/>
        <a:lstStyle/>
        <a:p>
          <a:endParaRPr lang="en-IN"/>
        </a:p>
      </dgm:t>
    </dgm:pt>
    <dgm:pt modelId="{62B86BF0-C240-4BC0-837E-B36C3587CCD4}" type="pres">
      <dgm:prSet presAssocID="{BD4F0740-F285-4E0D-A73B-CDB2D121C4F5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0537D35-8123-4AB2-AEC6-4B07609E51BC}" type="pres">
      <dgm:prSet presAssocID="{BD4F0740-F285-4E0D-A73B-CDB2D121C4F5}" presName="wedge6" presStyleLbl="node1" presStyleIdx="5" presStyleCnt="6" custScaleX="127232" custScaleY="109321"/>
      <dgm:spPr/>
      <dgm:t>
        <a:bodyPr/>
        <a:lstStyle/>
        <a:p>
          <a:endParaRPr lang="en-IN"/>
        </a:p>
      </dgm:t>
    </dgm:pt>
    <dgm:pt modelId="{EC42D272-E42C-4356-8147-7E2E9A54DCBC}" type="pres">
      <dgm:prSet presAssocID="{BD4F0740-F285-4E0D-A73B-CDB2D121C4F5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6DA04AD6-2394-4D1F-A7CB-8B595BB30E3E}" srcId="{BD4F0740-F285-4E0D-A73B-CDB2D121C4F5}" destId="{DC33B686-2948-4153-BAA2-42D9EF6E6C5C}" srcOrd="1" destOrd="0" parTransId="{4FD6453B-2E27-47D4-85B9-45AD38E052F3}" sibTransId="{E7164870-78CE-4EDB-9CE2-CF1B6CA945A5}"/>
    <dgm:cxn modelId="{D85CEAD9-E952-4F05-8981-5084E8235D95}" type="presOf" srcId="{629D87E1-CEC6-4E83-B003-5A48EEC3AECD}" destId="{E0537D35-8123-4AB2-AEC6-4B07609E51BC}" srcOrd="0" destOrd="0" presId="urn:microsoft.com/office/officeart/2005/8/layout/chart3"/>
    <dgm:cxn modelId="{1230D4AF-E8E1-4C69-8C41-43E8D244D8A3}" srcId="{BD4F0740-F285-4E0D-A73B-CDB2D121C4F5}" destId="{1390B250-CC73-434B-B4B9-44F631FF025F}" srcOrd="2" destOrd="0" parTransId="{B1191276-399D-46BC-BC84-6C43D4BB6ACC}" sibTransId="{B689424C-78E2-490E-85B9-13886FEEF889}"/>
    <dgm:cxn modelId="{2E500921-775D-4569-839D-F2A45362D116}" type="presOf" srcId="{DC33B686-2948-4153-BAA2-42D9EF6E6C5C}" destId="{02D58E76-08D8-428E-A38E-289041EBDCDC}" srcOrd="1" destOrd="0" presId="urn:microsoft.com/office/officeart/2005/8/layout/chart3"/>
    <dgm:cxn modelId="{57531DC0-1A08-46BD-9316-1ADDD602E86E}" type="presOf" srcId="{F155237C-0A84-4DF4-AC16-3FFC2A045A85}" destId="{0A1F47EA-A672-48C6-9458-D9EBB8D655A5}" srcOrd="0" destOrd="0" presId="urn:microsoft.com/office/officeart/2005/8/layout/chart3"/>
    <dgm:cxn modelId="{1522D274-AAE2-49AE-A330-7A2D2652A7E1}" srcId="{BD4F0740-F285-4E0D-A73B-CDB2D121C4F5}" destId="{276A8322-DD34-40EC-AEAE-83F83B3D550C}" srcOrd="3" destOrd="0" parTransId="{F4EA7A80-3D08-4743-A16F-98CA4E1B079E}" sibTransId="{A4C5064F-9AF6-41B7-913B-F4E115E10C7D}"/>
    <dgm:cxn modelId="{22E1B71B-10D0-464F-B0E1-895CB20725D3}" type="presOf" srcId="{DF86C324-3CFD-4CCD-B506-89611654DF31}" destId="{998653B7-CF5F-430D-A195-5889D9F545AF}" srcOrd="0" destOrd="0" presId="urn:microsoft.com/office/officeart/2005/8/layout/chart3"/>
    <dgm:cxn modelId="{C16BFBA2-6BBE-4778-B202-9906FFAD9106}" type="presOf" srcId="{1390B250-CC73-434B-B4B9-44F631FF025F}" destId="{607B1B20-F873-4943-93EE-329983667ADF}" srcOrd="1" destOrd="0" presId="urn:microsoft.com/office/officeart/2005/8/layout/chart3"/>
    <dgm:cxn modelId="{89889B15-9F39-49CF-9185-0F485EECCDDF}" type="presOf" srcId="{276A8322-DD34-40EC-AEAE-83F83B3D550C}" destId="{ED20522D-D3AC-4DE4-83A0-5B73EA72AD69}" srcOrd="0" destOrd="0" presId="urn:microsoft.com/office/officeart/2005/8/layout/chart3"/>
    <dgm:cxn modelId="{DDA78969-8BF9-4232-B2AE-37FD506150D4}" srcId="{BD4F0740-F285-4E0D-A73B-CDB2D121C4F5}" destId="{DF86C324-3CFD-4CCD-B506-89611654DF31}" srcOrd="0" destOrd="0" parTransId="{3397C454-458F-45A1-A823-9E421B5A43C8}" sibTransId="{A4D6A530-988B-472B-87D1-F24B03424D79}"/>
    <dgm:cxn modelId="{B3635D97-2957-492F-A28A-BF596365AE02}" type="presOf" srcId="{276A8322-DD34-40EC-AEAE-83F83B3D550C}" destId="{9E7DEB5F-1104-4941-B3BE-EE882F5E53E0}" srcOrd="1" destOrd="0" presId="urn:microsoft.com/office/officeart/2005/8/layout/chart3"/>
    <dgm:cxn modelId="{47753CA4-A2AD-41AC-8AB8-929BA56C35FF}" type="presOf" srcId="{DF86C324-3CFD-4CCD-B506-89611654DF31}" destId="{94B7384E-E2EC-4F11-9839-B03BA0236B82}" srcOrd="1" destOrd="0" presId="urn:microsoft.com/office/officeart/2005/8/layout/chart3"/>
    <dgm:cxn modelId="{1642B33D-A468-49AB-9A73-CF07958AD6BF}" type="presOf" srcId="{629D87E1-CEC6-4E83-B003-5A48EEC3AECD}" destId="{EC42D272-E42C-4356-8147-7E2E9A54DCBC}" srcOrd="1" destOrd="0" presId="urn:microsoft.com/office/officeart/2005/8/layout/chart3"/>
    <dgm:cxn modelId="{15A3B9F1-8F7D-4BB5-B4CA-3539C8503050}" type="presOf" srcId="{DC33B686-2948-4153-BAA2-42D9EF6E6C5C}" destId="{B3FF1016-20B3-4E67-BC5F-99A8CCBD9CC8}" srcOrd="0" destOrd="0" presId="urn:microsoft.com/office/officeart/2005/8/layout/chart3"/>
    <dgm:cxn modelId="{AD3D38C5-A2A9-491A-9BC6-50D27B9808A6}" srcId="{BD4F0740-F285-4E0D-A73B-CDB2D121C4F5}" destId="{F155237C-0A84-4DF4-AC16-3FFC2A045A85}" srcOrd="4" destOrd="0" parTransId="{56D09210-6DF5-42F4-9EF4-F14BD7AD3AB5}" sibTransId="{5AFC16AA-BBA2-47BD-A630-7ECFFBDD4821}"/>
    <dgm:cxn modelId="{C392D0C6-2DF2-43B0-96DA-5956D48E4E9D}" srcId="{BD4F0740-F285-4E0D-A73B-CDB2D121C4F5}" destId="{629D87E1-CEC6-4E83-B003-5A48EEC3AECD}" srcOrd="5" destOrd="0" parTransId="{80738104-00D5-491E-A10E-894E66476281}" sibTransId="{0F0BABAB-251C-412C-9490-7E895A7824AE}"/>
    <dgm:cxn modelId="{D25C47A8-4AFD-4914-B655-861BAA4FFDFD}" type="presOf" srcId="{1390B250-CC73-434B-B4B9-44F631FF025F}" destId="{2F7A0B7C-4786-4283-9F3B-4FC8D032D7EC}" srcOrd="0" destOrd="0" presId="urn:microsoft.com/office/officeart/2005/8/layout/chart3"/>
    <dgm:cxn modelId="{31A4526D-529B-440A-8FE5-D92744CAEE4E}" type="presOf" srcId="{F155237C-0A84-4DF4-AC16-3FFC2A045A85}" destId="{62B86BF0-C240-4BC0-837E-B36C3587CCD4}" srcOrd="1" destOrd="0" presId="urn:microsoft.com/office/officeart/2005/8/layout/chart3"/>
    <dgm:cxn modelId="{79744EBE-CA13-40BB-B0AE-912BD2AFE91B}" type="presOf" srcId="{BD4F0740-F285-4E0D-A73B-CDB2D121C4F5}" destId="{32C09839-6ACB-4DB0-82B4-329A2CEC8AD4}" srcOrd="0" destOrd="0" presId="urn:microsoft.com/office/officeart/2005/8/layout/chart3"/>
    <dgm:cxn modelId="{8A06A1EC-38F7-4E25-A33A-18006991619A}" type="presParOf" srcId="{32C09839-6ACB-4DB0-82B4-329A2CEC8AD4}" destId="{998653B7-CF5F-430D-A195-5889D9F545AF}" srcOrd="0" destOrd="0" presId="urn:microsoft.com/office/officeart/2005/8/layout/chart3"/>
    <dgm:cxn modelId="{C7AE95C6-A803-4833-95CC-00231F040DDE}" type="presParOf" srcId="{32C09839-6ACB-4DB0-82B4-329A2CEC8AD4}" destId="{94B7384E-E2EC-4F11-9839-B03BA0236B82}" srcOrd="1" destOrd="0" presId="urn:microsoft.com/office/officeart/2005/8/layout/chart3"/>
    <dgm:cxn modelId="{C631A0AD-6752-4B57-865E-4CE4C964F9E4}" type="presParOf" srcId="{32C09839-6ACB-4DB0-82B4-329A2CEC8AD4}" destId="{B3FF1016-20B3-4E67-BC5F-99A8CCBD9CC8}" srcOrd="2" destOrd="0" presId="urn:microsoft.com/office/officeart/2005/8/layout/chart3"/>
    <dgm:cxn modelId="{8C865816-C458-4953-958C-D8A174FA83B7}" type="presParOf" srcId="{32C09839-6ACB-4DB0-82B4-329A2CEC8AD4}" destId="{02D58E76-08D8-428E-A38E-289041EBDCDC}" srcOrd="3" destOrd="0" presId="urn:microsoft.com/office/officeart/2005/8/layout/chart3"/>
    <dgm:cxn modelId="{A56FAF0C-D358-4064-ADFB-109046BEF8A0}" type="presParOf" srcId="{32C09839-6ACB-4DB0-82B4-329A2CEC8AD4}" destId="{2F7A0B7C-4786-4283-9F3B-4FC8D032D7EC}" srcOrd="4" destOrd="0" presId="urn:microsoft.com/office/officeart/2005/8/layout/chart3"/>
    <dgm:cxn modelId="{2DEF95FC-599B-41B8-AB35-742160964ACF}" type="presParOf" srcId="{32C09839-6ACB-4DB0-82B4-329A2CEC8AD4}" destId="{607B1B20-F873-4943-93EE-329983667ADF}" srcOrd="5" destOrd="0" presId="urn:microsoft.com/office/officeart/2005/8/layout/chart3"/>
    <dgm:cxn modelId="{DDB23F4A-CA52-426F-B003-2788D80CB30F}" type="presParOf" srcId="{32C09839-6ACB-4DB0-82B4-329A2CEC8AD4}" destId="{ED20522D-D3AC-4DE4-83A0-5B73EA72AD69}" srcOrd="6" destOrd="0" presId="urn:microsoft.com/office/officeart/2005/8/layout/chart3"/>
    <dgm:cxn modelId="{E7C687BB-6F80-4C22-8BD8-5010ADAB7C02}" type="presParOf" srcId="{32C09839-6ACB-4DB0-82B4-329A2CEC8AD4}" destId="{9E7DEB5F-1104-4941-B3BE-EE882F5E53E0}" srcOrd="7" destOrd="0" presId="urn:microsoft.com/office/officeart/2005/8/layout/chart3"/>
    <dgm:cxn modelId="{D389B9D0-6DB4-453E-931E-B281AE8A3B08}" type="presParOf" srcId="{32C09839-6ACB-4DB0-82B4-329A2CEC8AD4}" destId="{0A1F47EA-A672-48C6-9458-D9EBB8D655A5}" srcOrd="8" destOrd="0" presId="urn:microsoft.com/office/officeart/2005/8/layout/chart3"/>
    <dgm:cxn modelId="{77F687B3-913A-4D95-80A6-9AE264D3CD28}" type="presParOf" srcId="{32C09839-6ACB-4DB0-82B4-329A2CEC8AD4}" destId="{62B86BF0-C240-4BC0-837E-B36C3587CCD4}" srcOrd="9" destOrd="0" presId="urn:microsoft.com/office/officeart/2005/8/layout/chart3"/>
    <dgm:cxn modelId="{982E1C0D-835D-4EF8-BF47-071937CE51DE}" type="presParOf" srcId="{32C09839-6ACB-4DB0-82B4-329A2CEC8AD4}" destId="{E0537D35-8123-4AB2-AEC6-4B07609E51BC}" srcOrd="10" destOrd="0" presId="urn:microsoft.com/office/officeart/2005/8/layout/chart3"/>
    <dgm:cxn modelId="{57D8C9A9-B410-4507-9356-3811ADA024C5}" type="presParOf" srcId="{32C09839-6ACB-4DB0-82B4-329A2CEC8AD4}" destId="{EC42D272-E42C-4356-8147-7E2E9A54DCBC}" srcOrd="1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8CC2D42-AEA0-46A7-A635-BF844FE64F63}" type="doc">
      <dgm:prSet loTypeId="urn:microsoft.com/office/officeart/2005/8/layout/venn1" loCatId="relationship" qsTypeId="urn:microsoft.com/office/officeart/2005/8/quickstyle/simple1" qsCatId="simple" csTypeId="urn:microsoft.com/office/officeart/2005/8/colors/colorful2" csCatId="colorful" phldr="1"/>
      <dgm:spPr/>
    </dgm:pt>
    <dgm:pt modelId="{C3EBB692-66F8-42D5-8706-739A331B9949}">
      <dgm:prSet phldrT="[Text]"/>
      <dgm:spPr/>
      <dgm:t>
        <a:bodyPr/>
        <a:lstStyle/>
        <a:p>
          <a:r>
            <a:rPr lang="en-IN" dirty="0" smtClean="0"/>
            <a:t>ATM</a:t>
          </a:r>
          <a:endParaRPr lang="en-IN" dirty="0"/>
        </a:p>
      </dgm:t>
    </dgm:pt>
    <dgm:pt modelId="{B31B2A8A-2497-4BB5-9B0C-35656E82E841}" type="parTrans" cxnId="{24FE0E60-2F87-4BF5-86C0-09F2A3FC2A36}">
      <dgm:prSet/>
      <dgm:spPr/>
    </dgm:pt>
    <dgm:pt modelId="{16390294-8380-47F4-86AF-FED0685FADBE}" type="sibTrans" cxnId="{24FE0E60-2F87-4BF5-86C0-09F2A3FC2A36}">
      <dgm:prSet/>
      <dgm:spPr/>
    </dgm:pt>
    <dgm:pt modelId="{E234A01B-4C70-4E69-9715-C5E42B7FB789}">
      <dgm:prSet phldrT="[Text]"/>
      <dgm:spPr/>
      <dgm:t>
        <a:bodyPr/>
        <a:lstStyle/>
        <a:p>
          <a:r>
            <a:rPr lang="en-IN" dirty="0" smtClean="0"/>
            <a:t>Smart Cards</a:t>
          </a:r>
          <a:endParaRPr lang="en-IN" dirty="0"/>
        </a:p>
      </dgm:t>
    </dgm:pt>
    <dgm:pt modelId="{BA880D77-8A6D-4558-8E42-DEA942F7798B}" type="parTrans" cxnId="{002AFEB8-2942-457E-9540-E96A016CACBE}">
      <dgm:prSet/>
      <dgm:spPr/>
    </dgm:pt>
    <dgm:pt modelId="{1DF5411A-43CF-4179-AFD0-C282E26A960D}" type="sibTrans" cxnId="{002AFEB8-2942-457E-9540-E96A016CACBE}">
      <dgm:prSet/>
      <dgm:spPr/>
    </dgm:pt>
    <dgm:pt modelId="{566C9C28-D8FB-4DC7-A571-EFDB7411193F}">
      <dgm:prSet phldrT="[Text]"/>
      <dgm:spPr/>
      <dgm:t>
        <a:bodyPr/>
        <a:lstStyle/>
        <a:p>
          <a:r>
            <a:rPr lang="en-IN" dirty="0" smtClean="0"/>
            <a:t>Tele Banking</a:t>
          </a:r>
          <a:endParaRPr lang="en-IN" dirty="0"/>
        </a:p>
      </dgm:t>
    </dgm:pt>
    <dgm:pt modelId="{3BA59618-F2C7-401B-8A68-DF645D9A09BF}" type="parTrans" cxnId="{FAD01513-BC37-4BED-AC9F-206EA8A43BC4}">
      <dgm:prSet/>
      <dgm:spPr/>
    </dgm:pt>
    <dgm:pt modelId="{2AAB3754-7C26-4690-A2AD-BF513B2CA86B}" type="sibTrans" cxnId="{FAD01513-BC37-4BED-AC9F-206EA8A43BC4}">
      <dgm:prSet/>
      <dgm:spPr/>
    </dgm:pt>
    <dgm:pt modelId="{1AB6668D-4417-43CC-9FD9-100E29DAB9AE}">
      <dgm:prSet phldrT="[Text]"/>
      <dgm:spPr/>
      <dgm:t>
        <a:bodyPr/>
        <a:lstStyle/>
        <a:p>
          <a:r>
            <a:rPr lang="en-IN" dirty="0" smtClean="0"/>
            <a:t>Internet Banking</a:t>
          </a:r>
          <a:endParaRPr lang="en-IN" dirty="0"/>
        </a:p>
      </dgm:t>
    </dgm:pt>
    <dgm:pt modelId="{72C7E8EE-35BB-4CED-A8F0-D15153E56AAB}" type="parTrans" cxnId="{D3E69514-B9FF-4A3C-947A-6F1DAAD5B75B}">
      <dgm:prSet/>
      <dgm:spPr/>
    </dgm:pt>
    <dgm:pt modelId="{F61C02A4-F15C-450A-954C-604B1AB491DE}" type="sibTrans" cxnId="{D3E69514-B9FF-4A3C-947A-6F1DAAD5B75B}">
      <dgm:prSet/>
      <dgm:spPr/>
    </dgm:pt>
    <dgm:pt modelId="{7AF37948-3F22-4162-9815-6FDF0E7E2D3D}">
      <dgm:prSet phldrT="[Text]"/>
      <dgm:spPr/>
      <dgm:t>
        <a:bodyPr/>
        <a:lstStyle/>
        <a:p>
          <a:r>
            <a:rPr lang="en-IN" dirty="0" smtClean="0"/>
            <a:t>Mobile Banking</a:t>
          </a:r>
          <a:endParaRPr lang="en-IN" dirty="0"/>
        </a:p>
      </dgm:t>
    </dgm:pt>
    <dgm:pt modelId="{B91724BD-5DFE-49FD-8C22-888829A3D7B7}" type="parTrans" cxnId="{00BC9E82-E013-4BF7-A1E7-7114C8EAB657}">
      <dgm:prSet/>
      <dgm:spPr/>
    </dgm:pt>
    <dgm:pt modelId="{6D2BA14B-22DD-4585-8255-740CF9130DA0}" type="sibTrans" cxnId="{00BC9E82-E013-4BF7-A1E7-7114C8EAB657}">
      <dgm:prSet/>
      <dgm:spPr/>
    </dgm:pt>
    <dgm:pt modelId="{4EA9C2DD-400B-4203-A0D0-299505787448}" type="pres">
      <dgm:prSet presAssocID="{28CC2D42-AEA0-46A7-A635-BF844FE64F63}" presName="compositeShape" presStyleCnt="0">
        <dgm:presLayoutVars>
          <dgm:chMax val="7"/>
          <dgm:dir/>
          <dgm:resizeHandles val="exact"/>
        </dgm:presLayoutVars>
      </dgm:prSet>
      <dgm:spPr/>
    </dgm:pt>
    <dgm:pt modelId="{D2102336-3784-46CD-92EB-21BD63E3A77A}" type="pres">
      <dgm:prSet presAssocID="{C3EBB692-66F8-42D5-8706-739A331B9949}" presName="circ1" presStyleLbl="vennNode1" presStyleIdx="0" presStyleCnt="5"/>
      <dgm:spPr/>
    </dgm:pt>
    <dgm:pt modelId="{5BD0C134-CC56-4604-8058-E0897C3CE183}" type="pres">
      <dgm:prSet presAssocID="{C3EBB692-66F8-42D5-8706-739A331B994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10C4239-3069-4108-8AC2-7929621038FF}" type="pres">
      <dgm:prSet presAssocID="{E234A01B-4C70-4E69-9715-C5E42B7FB789}" presName="circ2" presStyleLbl="vennNode1" presStyleIdx="1" presStyleCnt="5"/>
      <dgm:spPr/>
    </dgm:pt>
    <dgm:pt modelId="{3E9F3462-D180-44CA-B1E3-EFF9CBA076DC}" type="pres">
      <dgm:prSet presAssocID="{E234A01B-4C70-4E69-9715-C5E42B7FB78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1292509-F419-470B-B44E-5DC5ACC49D19}" type="pres">
      <dgm:prSet presAssocID="{566C9C28-D8FB-4DC7-A571-EFDB7411193F}" presName="circ3" presStyleLbl="vennNode1" presStyleIdx="2" presStyleCnt="5"/>
      <dgm:spPr/>
    </dgm:pt>
    <dgm:pt modelId="{129C6995-1030-43EC-B980-76844BA72B69}" type="pres">
      <dgm:prSet presAssocID="{566C9C28-D8FB-4DC7-A571-EFDB7411193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9609049-FC79-4234-92AA-EE57DCBEBFAB}" type="pres">
      <dgm:prSet presAssocID="{1AB6668D-4417-43CC-9FD9-100E29DAB9AE}" presName="circ4" presStyleLbl="vennNode1" presStyleIdx="3" presStyleCnt="5"/>
      <dgm:spPr/>
    </dgm:pt>
    <dgm:pt modelId="{D4BE3ECB-DCAC-4CFB-83D0-839CEC3CF0CF}" type="pres">
      <dgm:prSet presAssocID="{1AB6668D-4417-43CC-9FD9-100E29DAB9A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D30A70B-2FF5-4CF1-850C-93B0485ADBED}" type="pres">
      <dgm:prSet presAssocID="{7AF37948-3F22-4162-9815-6FDF0E7E2D3D}" presName="circ5" presStyleLbl="vennNode1" presStyleIdx="4" presStyleCnt="5"/>
      <dgm:spPr/>
    </dgm:pt>
    <dgm:pt modelId="{2C4CBA0D-7C12-4E34-8B1D-BFE16B69FFE7}" type="pres">
      <dgm:prSet presAssocID="{7AF37948-3F22-4162-9815-6FDF0E7E2D3D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D3E69514-B9FF-4A3C-947A-6F1DAAD5B75B}" srcId="{28CC2D42-AEA0-46A7-A635-BF844FE64F63}" destId="{1AB6668D-4417-43CC-9FD9-100E29DAB9AE}" srcOrd="3" destOrd="0" parTransId="{72C7E8EE-35BB-4CED-A8F0-D15153E56AAB}" sibTransId="{F61C02A4-F15C-450A-954C-604B1AB491DE}"/>
    <dgm:cxn modelId="{D89FFED2-3BA4-43D7-9C67-F7C1360AA250}" type="presOf" srcId="{566C9C28-D8FB-4DC7-A571-EFDB7411193F}" destId="{129C6995-1030-43EC-B980-76844BA72B69}" srcOrd="0" destOrd="0" presId="urn:microsoft.com/office/officeart/2005/8/layout/venn1"/>
    <dgm:cxn modelId="{799393AA-301C-48BF-AB41-CDCDFBEDCC07}" type="presOf" srcId="{1AB6668D-4417-43CC-9FD9-100E29DAB9AE}" destId="{D4BE3ECB-DCAC-4CFB-83D0-839CEC3CF0CF}" srcOrd="0" destOrd="0" presId="urn:microsoft.com/office/officeart/2005/8/layout/venn1"/>
    <dgm:cxn modelId="{F8EE83CC-C683-4F21-BC97-E7C817208618}" type="presOf" srcId="{28CC2D42-AEA0-46A7-A635-BF844FE64F63}" destId="{4EA9C2DD-400B-4203-A0D0-299505787448}" srcOrd="0" destOrd="0" presId="urn:microsoft.com/office/officeart/2005/8/layout/venn1"/>
    <dgm:cxn modelId="{FAD01513-BC37-4BED-AC9F-206EA8A43BC4}" srcId="{28CC2D42-AEA0-46A7-A635-BF844FE64F63}" destId="{566C9C28-D8FB-4DC7-A571-EFDB7411193F}" srcOrd="2" destOrd="0" parTransId="{3BA59618-F2C7-401B-8A68-DF645D9A09BF}" sibTransId="{2AAB3754-7C26-4690-A2AD-BF513B2CA86B}"/>
    <dgm:cxn modelId="{4D1BFB41-BF86-4C82-9DBD-85B87BC63620}" type="presOf" srcId="{C3EBB692-66F8-42D5-8706-739A331B9949}" destId="{5BD0C134-CC56-4604-8058-E0897C3CE183}" srcOrd="0" destOrd="0" presId="urn:microsoft.com/office/officeart/2005/8/layout/venn1"/>
    <dgm:cxn modelId="{002AFEB8-2942-457E-9540-E96A016CACBE}" srcId="{28CC2D42-AEA0-46A7-A635-BF844FE64F63}" destId="{E234A01B-4C70-4E69-9715-C5E42B7FB789}" srcOrd="1" destOrd="0" parTransId="{BA880D77-8A6D-4558-8E42-DEA942F7798B}" sibTransId="{1DF5411A-43CF-4179-AFD0-C282E26A960D}"/>
    <dgm:cxn modelId="{24FE0E60-2F87-4BF5-86C0-09F2A3FC2A36}" srcId="{28CC2D42-AEA0-46A7-A635-BF844FE64F63}" destId="{C3EBB692-66F8-42D5-8706-739A331B9949}" srcOrd="0" destOrd="0" parTransId="{B31B2A8A-2497-4BB5-9B0C-35656E82E841}" sibTransId="{16390294-8380-47F4-86AF-FED0685FADBE}"/>
    <dgm:cxn modelId="{00BC9E82-E013-4BF7-A1E7-7114C8EAB657}" srcId="{28CC2D42-AEA0-46A7-A635-BF844FE64F63}" destId="{7AF37948-3F22-4162-9815-6FDF0E7E2D3D}" srcOrd="4" destOrd="0" parTransId="{B91724BD-5DFE-49FD-8C22-888829A3D7B7}" sibTransId="{6D2BA14B-22DD-4585-8255-740CF9130DA0}"/>
    <dgm:cxn modelId="{E0DFB659-9999-4D48-B7AC-DA418D123479}" type="presOf" srcId="{E234A01B-4C70-4E69-9715-C5E42B7FB789}" destId="{3E9F3462-D180-44CA-B1E3-EFF9CBA076DC}" srcOrd="0" destOrd="0" presId="urn:microsoft.com/office/officeart/2005/8/layout/venn1"/>
    <dgm:cxn modelId="{8E042DC9-048F-4B55-B487-38D34165019B}" type="presOf" srcId="{7AF37948-3F22-4162-9815-6FDF0E7E2D3D}" destId="{2C4CBA0D-7C12-4E34-8B1D-BFE16B69FFE7}" srcOrd="0" destOrd="0" presId="urn:microsoft.com/office/officeart/2005/8/layout/venn1"/>
    <dgm:cxn modelId="{7C106715-DE64-484D-B808-D2487D08CB25}" type="presParOf" srcId="{4EA9C2DD-400B-4203-A0D0-299505787448}" destId="{D2102336-3784-46CD-92EB-21BD63E3A77A}" srcOrd="0" destOrd="0" presId="urn:microsoft.com/office/officeart/2005/8/layout/venn1"/>
    <dgm:cxn modelId="{B17C3B68-5039-42A6-B727-3C95988FEB1C}" type="presParOf" srcId="{4EA9C2DD-400B-4203-A0D0-299505787448}" destId="{5BD0C134-CC56-4604-8058-E0897C3CE183}" srcOrd="1" destOrd="0" presId="urn:microsoft.com/office/officeart/2005/8/layout/venn1"/>
    <dgm:cxn modelId="{215A3923-1A1D-48A5-804D-57C36546E0BD}" type="presParOf" srcId="{4EA9C2DD-400B-4203-A0D0-299505787448}" destId="{010C4239-3069-4108-8AC2-7929621038FF}" srcOrd="2" destOrd="0" presId="urn:microsoft.com/office/officeart/2005/8/layout/venn1"/>
    <dgm:cxn modelId="{CBA0E033-EC6D-44CA-AEE6-FCC5FE03561D}" type="presParOf" srcId="{4EA9C2DD-400B-4203-A0D0-299505787448}" destId="{3E9F3462-D180-44CA-B1E3-EFF9CBA076DC}" srcOrd="3" destOrd="0" presId="urn:microsoft.com/office/officeart/2005/8/layout/venn1"/>
    <dgm:cxn modelId="{06ED95E6-F8B3-479C-A17D-27542AC5AF3F}" type="presParOf" srcId="{4EA9C2DD-400B-4203-A0D0-299505787448}" destId="{A1292509-F419-470B-B44E-5DC5ACC49D19}" srcOrd="4" destOrd="0" presId="urn:microsoft.com/office/officeart/2005/8/layout/venn1"/>
    <dgm:cxn modelId="{234410E3-4D8D-4FC5-830E-0044F3A2F0EE}" type="presParOf" srcId="{4EA9C2DD-400B-4203-A0D0-299505787448}" destId="{129C6995-1030-43EC-B980-76844BA72B69}" srcOrd="5" destOrd="0" presId="urn:microsoft.com/office/officeart/2005/8/layout/venn1"/>
    <dgm:cxn modelId="{17CE7E1A-59C1-482A-8782-00486D3689A2}" type="presParOf" srcId="{4EA9C2DD-400B-4203-A0D0-299505787448}" destId="{E9609049-FC79-4234-92AA-EE57DCBEBFAB}" srcOrd="6" destOrd="0" presId="urn:microsoft.com/office/officeart/2005/8/layout/venn1"/>
    <dgm:cxn modelId="{E6696C64-FF0C-4ACB-BC16-2F0E5E79CEAC}" type="presParOf" srcId="{4EA9C2DD-400B-4203-A0D0-299505787448}" destId="{D4BE3ECB-DCAC-4CFB-83D0-839CEC3CF0CF}" srcOrd="7" destOrd="0" presId="urn:microsoft.com/office/officeart/2005/8/layout/venn1"/>
    <dgm:cxn modelId="{FC07740E-E6AB-461E-A1C7-E76459EC9FCF}" type="presParOf" srcId="{4EA9C2DD-400B-4203-A0D0-299505787448}" destId="{8D30A70B-2FF5-4CF1-850C-93B0485ADBED}" srcOrd="8" destOrd="0" presId="urn:microsoft.com/office/officeart/2005/8/layout/venn1"/>
    <dgm:cxn modelId="{81D91BE1-32AB-47B5-8820-CB76EF0565E1}" type="presParOf" srcId="{4EA9C2DD-400B-4203-A0D0-299505787448}" destId="{2C4CBA0D-7C12-4E34-8B1D-BFE16B69FFE7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92A316A-462A-4469-A2F4-1B77C1853620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28F78BFA-E5BB-47B6-B64A-E0DEFDFA4BFA}">
      <dgm:prSet phldrT="[Text]"/>
      <dgm:spPr/>
      <dgm:t>
        <a:bodyPr/>
        <a:lstStyle/>
        <a:p>
          <a:r>
            <a:rPr lang="en-IN" dirty="0" smtClean="0"/>
            <a:t>Strength </a:t>
          </a:r>
          <a:endParaRPr lang="en-IN" dirty="0"/>
        </a:p>
      </dgm:t>
    </dgm:pt>
    <dgm:pt modelId="{BFDC15A6-9393-43F1-89D9-E1D7376F8F0A}" type="parTrans" cxnId="{622294CE-B0D5-4E64-84E9-C7E91D7E3A6A}">
      <dgm:prSet/>
      <dgm:spPr/>
      <dgm:t>
        <a:bodyPr/>
        <a:lstStyle/>
        <a:p>
          <a:endParaRPr lang="en-IN"/>
        </a:p>
      </dgm:t>
    </dgm:pt>
    <dgm:pt modelId="{A55701B6-C9B1-4E99-A743-B491592F0FDE}" type="sibTrans" cxnId="{622294CE-B0D5-4E64-84E9-C7E91D7E3A6A}">
      <dgm:prSet/>
      <dgm:spPr/>
      <dgm:t>
        <a:bodyPr/>
        <a:lstStyle/>
        <a:p>
          <a:endParaRPr lang="en-IN"/>
        </a:p>
      </dgm:t>
    </dgm:pt>
    <dgm:pt modelId="{EB2D5D6A-753E-4AEA-B444-3E3F00135CCB}">
      <dgm:prSet phldrT="[Text]" phldr="1"/>
      <dgm:spPr/>
      <dgm:t>
        <a:bodyPr/>
        <a:lstStyle/>
        <a:p>
          <a:endParaRPr lang="en-IN"/>
        </a:p>
      </dgm:t>
    </dgm:pt>
    <dgm:pt modelId="{013F48F0-ADFE-4CB8-9D37-888855977AB5}" type="parTrans" cxnId="{EAB04BD9-4AF0-46D9-A1D3-63EF17713969}">
      <dgm:prSet/>
      <dgm:spPr/>
      <dgm:t>
        <a:bodyPr/>
        <a:lstStyle/>
        <a:p>
          <a:endParaRPr lang="en-IN"/>
        </a:p>
      </dgm:t>
    </dgm:pt>
    <dgm:pt modelId="{2AD29208-9210-47B1-BA34-BD55431B77CA}" type="sibTrans" cxnId="{EAB04BD9-4AF0-46D9-A1D3-63EF17713969}">
      <dgm:prSet/>
      <dgm:spPr/>
      <dgm:t>
        <a:bodyPr/>
        <a:lstStyle/>
        <a:p>
          <a:endParaRPr lang="en-IN"/>
        </a:p>
      </dgm:t>
    </dgm:pt>
    <dgm:pt modelId="{8136F2F9-C086-4D69-9152-C491E7197AE7}">
      <dgm:prSet phldrT="[Text]" phldr="1"/>
      <dgm:spPr/>
      <dgm:t>
        <a:bodyPr/>
        <a:lstStyle/>
        <a:p>
          <a:endParaRPr lang="en-IN"/>
        </a:p>
      </dgm:t>
    </dgm:pt>
    <dgm:pt modelId="{D36A9372-F250-4235-8091-3DEA6A5C7C6F}" type="parTrans" cxnId="{A210D911-008D-46A8-AE1A-3C09987B1A96}">
      <dgm:prSet/>
      <dgm:spPr/>
      <dgm:t>
        <a:bodyPr/>
        <a:lstStyle/>
        <a:p>
          <a:endParaRPr lang="en-IN"/>
        </a:p>
      </dgm:t>
    </dgm:pt>
    <dgm:pt modelId="{DB484EF2-68E9-409A-AC15-C1CAB0319087}" type="sibTrans" cxnId="{A210D911-008D-46A8-AE1A-3C09987B1A96}">
      <dgm:prSet/>
      <dgm:spPr/>
      <dgm:t>
        <a:bodyPr/>
        <a:lstStyle/>
        <a:p>
          <a:endParaRPr lang="en-IN"/>
        </a:p>
      </dgm:t>
    </dgm:pt>
    <dgm:pt modelId="{8763AA91-DE1D-4F23-ACBC-2D1157264037}">
      <dgm:prSet phldrT="[Text]"/>
      <dgm:spPr/>
      <dgm:t>
        <a:bodyPr/>
        <a:lstStyle/>
        <a:p>
          <a:r>
            <a:rPr lang="en-IN" dirty="0" smtClean="0"/>
            <a:t>Weaknesses</a:t>
          </a:r>
          <a:endParaRPr lang="en-IN" dirty="0"/>
        </a:p>
      </dgm:t>
    </dgm:pt>
    <dgm:pt modelId="{2CE1114D-54D4-4ECE-94E1-8A6AC1CA8028}" type="parTrans" cxnId="{80D207E4-1178-4867-8ED4-AAEA677533C9}">
      <dgm:prSet/>
      <dgm:spPr/>
      <dgm:t>
        <a:bodyPr/>
        <a:lstStyle/>
        <a:p>
          <a:endParaRPr lang="en-IN"/>
        </a:p>
      </dgm:t>
    </dgm:pt>
    <dgm:pt modelId="{0FBDCD0C-ED85-4D99-91F2-A1F64F303847}" type="sibTrans" cxnId="{80D207E4-1178-4867-8ED4-AAEA677533C9}">
      <dgm:prSet/>
      <dgm:spPr/>
      <dgm:t>
        <a:bodyPr/>
        <a:lstStyle/>
        <a:p>
          <a:endParaRPr lang="en-IN"/>
        </a:p>
      </dgm:t>
    </dgm:pt>
    <dgm:pt modelId="{854D9332-22EC-4BB8-A5FE-865178FA9162}">
      <dgm:prSet phldrT="[Text]" phldr="1"/>
      <dgm:spPr/>
      <dgm:t>
        <a:bodyPr/>
        <a:lstStyle/>
        <a:p>
          <a:endParaRPr lang="en-IN" dirty="0"/>
        </a:p>
      </dgm:t>
    </dgm:pt>
    <dgm:pt modelId="{7E67F147-998F-4806-8062-5EC5478906FE}" type="parTrans" cxnId="{2E61F81F-63DF-401C-9ADB-C97B819411E7}">
      <dgm:prSet/>
      <dgm:spPr/>
      <dgm:t>
        <a:bodyPr/>
        <a:lstStyle/>
        <a:p>
          <a:endParaRPr lang="en-IN"/>
        </a:p>
      </dgm:t>
    </dgm:pt>
    <dgm:pt modelId="{1BCE559E-ABE4-4347-A3EE-F3A76FAFDEB9}" type="sibTrans" cxnId="{2E61F81F-63DF-401C-9ADB-C97B819411E7}">
      <dgm:prSet/>
      <dgm:spPr/>
      <dgm:t>
        <a:bodyPr/>
        <a:lstStyle/>
        <a:p>
          <a:endParaRPr lang="en-IN"/>
        </a:p>
      </dgm:t>
    </dgm:pt>
    <dgm:pt modelId="{A38128E6-2925-479F-ADA2-4CCE1A8C5F58}">
      <dgm:prSet phldrT="[Text]" phldr="1"/>
      <dgm:spPr/>
      <dgm:t>
        <a:bodyPr/>
        <a:lstStyle/>
        <a:p>
          <a:endParaRPr lang="en-IN" dirty="0"/>
        </a:p>
      </dgm:t>
    </dgm:pt>
    <dgm:pt modelId="{42B2FF6C-124A-47FE-8374-53A2B07402DA}" type="parTrans" cxnId="{2986FF1C-24FB-48D7-B344-25E7B3055781}">
      <dgm:prSet/>
      <dgm:spPr/>
      <dgm:t>
        <a:bodyPr/>
        <a:lstStyle/>
        <a:p>
          <a:endParaRPr lang="en-IN"/>
        </a:p>
      </dgm:t>
    </dgm:pt>
    <dgm:pt modelId="{B14FA5CC-BED5-40BD-8CDF-7EC0CCCB988C}" type="sibTrans" cxnId="{2986FF1C-24FB-48D7-B344-25E7B3055781}">
      <dgm:prSet/>
      <dgm:spPr/>
      <dgm:t>
        <a:bodyPr/>
        <a:lstStyle/>
        <a:p>
          <a:endParaRPr lang="en-IN"/>
        </a:p>
      </dgm:t>
    </dgm:pt>
    <dgm:pt modelId="{DA083B7F-8079-4300-9330-305A2BB82D20}">
      <dgm:prSet phldrT="[Text]"/>
      <dgm:spPr/>
      <dgm:t>
        <a:bodyPr/>
        <a:lstStyle/>
        <a:p>
          <a:r>
            <a:rPr lang="en-IN" dirty="0" smtClean="0"/>
            <a:t>Opportunity </a:t>
          </a:r>
          <a:endParaRPr lang="en-IN" dirty="0"/>
        </a:p>
      </dgm:t>
    </dgm:pt>
    <dgm:pt modelId="{2F9D74B7-E1CD-4EE3-B2A3-B75F6DB63D31}" type="parTrans" cxnId="{85B71EAE-AB36-4C4E-98F3-9834619BC19B}">
      <dgm:prSet/>
      <dgm:spPr/>
      <dgm:t>
        <a:bodyPr/>
        <a:lstStyle/>
        <a:p>
          <a:endParaRPr lang="en-IN"/>
        </a:p>
      </dgm:t>
    </dgm:pt>
    <dgm:pt modelId="{065D0CC4-CAAF-4207-8CA1-A152E2FAC2A9}" type="sibTrans" cxnId="{85B71EAE-AB36-4C4E-98F3-9834619BC19B}">
      <dgm:prSet/>
      <dgm:spPr/>
      <dgm:t>
        <a:bodyPr/>
        <a:lstStyle/>
        <a:p>
          <a:endParaRPr lang="en-IN"/>
        </a:p>
      </dgm:t>
    </dgm:pt>
    <dgm:pt modelId="{092BA253-27EE-4381-8EFD-9C8D9F461EE6}">
      <dgm:prSet phldrT="[Text]" phldr="1"/>
      <dgm:spPr/>
      <dgm:t>
        <a:bodyPr/>
        <a:lstStyle/>
        <a:p>
          <a:endParaRPr lang="en-IN"/>
        </a:p>
      </dgm:t>
    </dgm:pt>
    <dgm:pt modelId="{F02B3045-554F-4343-8134-49174D8F3625}" type="parTrans" cxnId="{0AA9464D-43E7-4A69-9E4D-E0A956F46874}">
      <dgm:prSet/>
      <dgm:spPr/>
      <dgm:t>
        <a:bodyPr/>
        <a:lstStyle/>
        <a:p>
          <a:endParaRPr lang="en-IN"/>
        </a:p>
      </dgm:t>
    </dgm:pt>
    <dgm:pt modelId="{F8997888-7D37-480F-8FB8-E2B4D2576268}" type="sibTrans" cxnId="{0AA9464D-43E7-4A69-9E4D-E0A956F46874}">
      <dgm:prSet/>
      <dgm:spPr/>
      <dgm:t>
        <a:bodyPr/>
        <a:lstStyle/>
        <a:p>
          <a:endParaRPr lang="en-IN"/>
        </a:p>
      </dgm:t>
    </dgm:pt>
    <dgm:pt modelId="{BF796B20-2352-4602-866C-313E9A776717}">
      <dgm:prSet phldrT="[Text]" phldr="1"/>
      <dgm:spPr/>
      <dgm:t>
        <a:bodyPr/>
        <a:lstStyle/>
        <a:p>
          <a:endParaRPr lang="en-IN" dirty="0"/>
        </a:p>
      </dgm:t>
    </dgm:pt>
    <dgm:pt modelId="{3286E7D7-6A94-4E6D-92B2-1CB78A387BFE}" type="parTrans" cxnId="{331F5568-3ABD-4454-BA93-2C697583185F}">
      <dgm:prSet/>
      <dgm:spPr/>
      <dgm:t>
        <a:bodyPr/>
        <a:lstStyle/>
        <a:p>
          <a:endParaRPr lang="en-IN"/>
        </a:p>
      </dgm:t>
    </dgm:pt>
    <dgm:pt modelId="{5A3EFEA4-3677-4109-9017-8FA165DF43E8}" type="sibTrans" cxnId="{331F5568-3ABD-4454-BA93-2C697583185F}">
      <dgm:prSet/>
      <dgm:spPr/>
      <dgm:t>
        <a:bodyPr/>
        <a:lstStyle/>
        <a:p>
          <a:endParaRPr lang="en-IN"/>
        </a:p>
      </dgm:t>
    </dgm:pt>
    <dgm:pt modelId="{B56DF5E7-7599-4522-9060-5144F3168462}">
      <dgm:prSet phldrT="[Text]"/>
      <dgm:spPr/>
      <dgm:t>
        <a:bodyPr/>
        <a:lstStyle/>
        <a:p>
          <a:r>
            <a:rPr lang="en-IN" dirty="0" smtClean="0"/>
            <a:t>Challenges </a:t>
          </a:r>
          <a:endParaRPr lang="en-IN" dirty="0"/>
        </a:p>
      </dgm:t>
    </dgm:pt>
    <dgm:pt modelId="{73BEC8E0-89BD-4172-B1DF-C056CE3B3860}" type="parTrans" cxnId="{90AE40A9-AEB2-4245-B7E8-EFEB20EBAFC6}">
      <dgm:prSet/>
      <dgm:spPr/>
    </dgm:pt>
    <dgm:pt modelId="{A312609D-4331-46EA-B691-6289B569803F}" type="sibTrans" cxnId="{90AE40A9-AEB2-4245-B7E8-EFEB20EBAFC6}">
      <dgm:prSet/>
      <dgm:spPr/>
    </dgm:pt>
    <dgm:pt modelId="{D9FBCC3B-B9F1-4045-B2EB-E262B79B042F}">
      <dgm:prSet phldrT="[Text]" phldr="1"/>
      <dgm:spPr/>
      <dgm:t>
        <a:bodyPr/>
        <a:lstStyle/>
        <a:p>
          <a:endParaRPr lang="en-IN" dirty="0"/>
        </a:p>
      </dgm:t>
    </dgm:pt>
    <dgm:pt modelId="{014912B3-9FB3-4360-BAC7-FD124FE1E67F}" type="parTrans" cxnId="{E8FAEA1F-EA8C-4D39-A34A-8F2026771828}">
      <dgm:prSet/>
      <dgm:spPr/>
      <dgm:t>
        <a:bodyPr/>
        <a:lstStyle/>
        <a:p>
          <a:endParaRPr lang="en-IN"/>
        </a:p>
      </dgm:t>
    </dgm:pt>
    <dgm:pt modelId="{DC6E6BDA-47CC-4EBE-960A-D7EBAA0DB619}" type="sibTrans" cxnId="{E8FAEA1F-EA8C-4D39-A34A-8F2026771828}">
      <dgm:prSet/>
      <dgm:spPr/>
      <dgm:t>
        <a:bodyPr/>
        <a:lstStyle/>
        <a:p>
          <a:endParaRPr lang="en-IN"/>
        </a:p>
      </dgm:t>
    </dgm:pt>
    <dgm:pt modelId="{224E1EB4-3C7C-49E2-A9BD-F3DB678E52A0}">
      <dgm:prSet phldrT="[Text]" phldr="1"/>
      <dgm:spPr/>
      <dgm:t>
        <a:bodyPr/>
        <a:lstStyle/>
        <a:p>
          <a:endParaRPr lang="en-IN" dirty="0"/>
        </a:p>
      </dgm:t>
    </dgm:pt>
    <dgm:pt modelId="{1D34BB41-E711-42FD-AB7F-3685CB75E56F}" type="parTrans" cxnId="{64F13935-9C60-461B-B1AC-88506FF52228}">
      <dgm:prSet/>
      <dgm:spPr/>
      <dgm:t>
        <a:bodyPr/>
        <a:lstStyle/>
        <a:p>
          <a:endParaRPr lang="en-IN"/>
        </a:p>
      </dgm:t>
    </dgm:pt>
    <dgm:pt modelId="{59772161-221A-49A3-B4E6-49B182D37360}" type="sibTrans" cxnId="{64F13935-9C60-461B-B1AC-88506FF52228}">
      <dgm:prSet/>
      <dgm:spPr/>
      <dgm:t>
        <a:bodyPr/>
        <a:lstStyle/>
        <a:p>
          <a:endParaRPr lang="en-IN"/>
        </a:p>
      </dgm:t>
    </dgm:pt>
    <dgm:pt modelId="{4C14D26F-E843-4BB2-A82A-4D1485F2A801}">
      <dgm:prSet phldrT="[Text]"/>
      <dgm:spPr/>
      <dgm:t>
        <a:bodyPr/>
        <a:lstStyle/>
        <a:p>
          <a:endParaRPr lang="en-IN" dirty="0"/>
        </a:p>
      </dgm:t>
    </dgm:pt>
    <dgm:pt modelId="{55F88B11-307C-454B-90C9-13DA86B482B3}" type="parTrans" cxnId="{F6E13B6B-C5F3-40F8-8121-220714149C22}">
      <dgm:prSet/>
      <dgm:spPr/>
    </dgm:pt>
    <dgm:pt modelId="{6FA6D8A0-F5F7-45F9-B03E-03620212DD3B}" type="sibTrans" cxnId="{F6E13B6B-C5F3-40F8-8121-220714149C22}">
      <dgm:prSet/>
      <dgm:spPr/>
    </dgm:pt>
    <dgm:pt modelId="{E64104AA-A704-4C01-B0C6-CC412EBE12F1}" type="pres">
      <dgm:prSet presAssocID="{292A316A-462A-4469-A2F4-1B77C185362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1AFB4CC-67FE-48C4-9276-E74AF11E7F13}" type="pres">
      <dgm:prSet presAssocID="{28F78BFA-E5BB-47B6-B64A-E0DEFDFA4BF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13EAD5B-5B9B-4550-83C3-67680E42D404}" type="pres">
      <dgm:prSet presAssocID="{A55701B6-C9B1-4E99-A743-B491592F0FDE}" presName="sibTrans" presStyleCnt="0"/>
      <dgm:spPr/>
    </dgm:pt>
    <dgm:pt modelId="{D2867C0A-2AED-46DD-8662-B3E1285F813D}" type="pres">
      <dgm:prSet presAssocID="{8763AA91-DE1D-4F23-ACBC-2D115726403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903FB96-A983-46DB-97ED-2E98BE2E896C}" type="pres">
      <dgm:prSet presAssocID="{0FBDCD0C-ED85-4D99-91F2-A1F64F303847}" presName="sibTrans" presStyleCnt="0"/>
      <dgm:spPr/>
    </dgm:pt>
    <dgm:pt modelId="{586E2021-C4EA-4C62-931E-F5C3C9CC4D2A}" type="pres">
      <dgm:prSet presAssocID="{DA083B7F-8079-4300-9330-305A2BB82D2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3396BC4-D71B-499B-A139-FAF2DB65EE18}" type="pres">
      <dgm:prSet presAssocID="{065D0CC4-CAAF-4207-8CA1-A152E2FAC2A9}" presName="sibTrans" presStyleCnt="0"/>
      <dgm:spPr/>
    </dgm:pt>
    <dgm:pt modelId="{D7872582-4259-4E6D-A639-11DB2F5B7B7C}" type="pres">
      <dgm:prSet presAssocID="{B56DF5E7-7599-4522-9060-5144F316846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64F13935-9C60-461B-B1AC-88506FF52228}" srcId="{B56DF5E7-7599-4522-9060-5144F3168462}" destId="{224E1EB4-3C7C-49E2-A9BD-F3DB678E52A0}" srcOrd="1" destOrd="0" parTransId="{1D34BB41-E711-42FD-AB7F-3685CB75E56F}" sibTransId="{59772161-221A-49A3-B4E6-49B182D37360}"/>
    <dgm:cxn modelId="{EAA1FEF9-77AF-45F4-9EE4-167F7BAFD42F}" type="presOf" srcId="{854D9332-22EC-4BB8-A5FE-865178FA9162}" destId="{D2867C0A-2AED-46DD-8662-B3E1285F813D}" srcOrd="0" destOrd="1" presId="urn:microsoft.com/office/officeart/2005/8/layout/hList6"/>
    <dgm:cxn modelId="{0AA9464D-43E7-4A69-9E4D-E0A956F46874}" srcId="{DA083B7F-8079-4300-9330-305A2BB82D20}" destId="{092BA253-27EE-4381-8EFD-9C8D9F461EE6}" srcOrd="0" destOrd="0" parTransId="{F02B3045-554F-4343-8134-49174D8F3625}" sibTransId="{F8997888-7D37-480F-8FB8-E2B4D2576268}"/>
    <dgm:cxn modelId="{E8FAEA1F-EA8C-4D39-A34A-8F2026771828}" srcId="{B56DF5E7-7599-4522-9060-5144F3168462}" destId="{D9FBCC3B-B9F1-4045-B2EB-E262B79B042F}" srcOrd="0" destOrd="0" parTransId="{014912B3-9FB3-4360-BAC7-FD124FE1E67F}" sibTransId="{DC6E6BDA-47CC-4EBE-960A-D7EBAA0DB619}"/>
    <dgm:cxn modelId="{EAB04BD9-4AF0-46D9-A1D3-63EF17713969}" srcId="{28F78BFA-E5BB-47B6-B64A-E0DEFDFA4BFA}" destId="{EB2D5D6A-753E-4AEA-B444-3E3F00135CCB}" srcOrd="0" destOrd="0" parTransId="{013F48F0-ADFE-4CB8-9D37-888855977AB5}" sibTransId="{2AD29208-9210-47B1-BA34-BD55431B77CA}"/>
    <dgm:cxn modelId="{653B51A9-64BE-4007-A4FC-B837B6331350}" type="presOf" srcId="{8136F2F9-C086-4D69-9152-C491E7197AE7}" destId="{C1AFB4CC-67FE-48C4-9276-E74AF11E7F13}" srcOrd="0" destOrd="2" presId="urn:microsoft.com/office/officeart/2005/8/layout/hList6"/>
    <dgm:cxn modelId="{C38FF2D9-4165-4243-A923-175DC5DEAEC5}" type="presOf" srcId="{28F78BFA-E5BB-47B6-B64A-E0DEFDFA4BFA}" destId="{C1AFB4CC-67FE-48C4-9276-E74AF11E7F13}" srcOrd="0" destOrd="0" presId="urn:microsoft.com/office/officeart/2005/8/layout/hList6"/>
    <dgm:cxn modelId="{3DF9D4DE-3F7C-4255-81DE-E0028043312A}" type="presOf" srcId="{4C14D26F-E843-4BB2-A82A-4D1485F2A801}" destId="{D7872582-4259-4E6D-A639-11DB2F5B7B7C}" srcOrd="0" destOrd="3" presId="urn:microsoft.com/office/officeart/2005/8/layout/hList6"/>
    <dgm:cxn modelId="{A9210118-1E56-4CBD-A88C-E6DAD3B82632}" type="presOf" srcId="{292A316A-462A-4469-A2F4-1B77C1853620}" destId="{E64104AA-A704-4C01-B0C6-CC412EBE12F1}" srcOrd="0" destOrd="0" presId="urn:microsoft.com/office/officeart/2005/8/layout/hList6"/>
    <dgm:cxn modelId="{2124265F-7425-4DE5-AB50-2292087CE875}" type="presOf" srcId="{DA083B7F-8079-4300-9330-305A2BB82D20}" destId="{586E2021-C4EA-4C62-931E-F5C3C9CC4D2A}" srcOrd="0" destOrd="0" presId="urn:microsoft.com/office/officeart/2005/8/layout/hList6"/>
    <dgm:cxn modelId="{622294CE-B0D5-4E64-84E9-C7E91D7E3A6A}" srcId="{292A316A-462A-4469-A2F4-1B77C1853620}" destId="{28F78BFA-E5BB-47B6-B64A-E0DEFDFA4BFA}" srcOrd="0" destOrd="0" parTransId="{BFDC15A6-9393-43F1-89D9-E1D7376F8F0A}" sibTransId="{A55701B6-C9B1-4E99-A743-B491592F0FDE}"/>
    <dgm:cxn modelId="{90AE40A9-AEB2-4245-B7E8-EFEB20EBAFC6}" srcId="{292A316A-462A-4469-A2F4-1B77C1853620}" destId="{B56DF5E7-7599-4522-9060-5144F3168462}" srcOrd="3" destOrd="0" parTransId="{73BEC8E0-89BD-4172-B1DF-C056CE3B3860}" sibTransId="{A312609D-4331-46EA-B691-6289B569803F}"/>
    <dgm:cxn modelId="{80D207E4-1178-4867-8ED4-AAEA677533C9}" srcId="{292A316A-462A-4469-A2F4-1B77C1853620}" destId="{8763AA91-DE1D-4F23-ACBC-2D1157264037}" srcOrd="1" destOrd="0" parTransId="{2CE1114D-54D4-4ECE-94E1-8A6AC1CA8028}" sibTransId="{0FBDCD0C-ED85-4D99-91F2-A1F64F303847}"/>
    <dgm:cxn modelId="{ACD82F7B-C5D6-485D-BF47-5F3D2229D55F}" type="presOf" srcId="{EB2D5D6A-753E-4AEA-B444-3E3F00135CCB}" destId="{C1AFB4CC-67FE-48C4-9276-E74AF11E7F13}" srcOrd="0" destOrd="1" presId="urn:microsoft.com/office/officeart/2005/8/layout/hList6"/>
    <dgm:cxn modelId="{00C967FA-8719-4EAF-A636-5DBC1407CB60}" type="presOf" srcId="{D9FBCC3B-B9F1-4045-B2EB-E262B79B042F}" destId="{D7872582-4259-4E6D-A639-11DB2F5B7B7C}" srcOrd="0" destOrd="1" presId="urn:microsoft.com/office/officeart/2005/8/layout/hList6"/>
    <dgm:cxn modelId="{0D0A476F-87D1-4015-9856-E4DA2F5AED0F}" type="presOf" srcId="{224E1EB4-3C7C-49E2-A9BD-F3DB678E52A0}" destId="{D7872582-4259-4E6D-A639-11DB2F5B7B7C}" srcOrd="0" destOrd="2" presId="urn:microsoft.com/office/officeart/2005/8/layout/hList6"/>
    <dgm:cxn modelId="{A210D911-008D-46A8-AE1A-3C09987B1A96}" srcId="{28F78BFA-E5BB-47B6-B64A-E0DEFDFA4BFA}" destId="{8136F2F9-C086-4D69-9152-C491E7197AE7}" srcOrd="1" destOrd="0" parTransId="{D36A9372-F250-4235-8091-3DEA6A5C7C6F}" sibTransId="{DB484EF2-68E9-409A-AC15-C1CAB0319087}"/>
    <dgm:cxn modelId="{2986FF1C-24FB-48D7-B344-25E7B3055781}" srcId="{8763AA91-DE1D-4F23-ACBC-2D1157264037}" destId="{A38128E6-2925-479F-ADA2-4CCE1A8C5F58}" srcOrd="1" destOrd="0" parTransId="{42B2FF6C-124A-47FE-8374-53A2B07402DA}" sibTransId="{B14FA5CC-BED5-40BD-8CDF-7EC0CCCB988C}"/>
    <dgm:cxn modelId="{F6E13B6B-C5F3-40F8-8121-220714149C22}" srcId="{B56DF5E7-7599-4522-9060-5144F3168462}" destId="{4C14D26F-E843-4BB2-A82A-4D1485F2A801}" srcOrd="2" destOrd="0" parTransId="{55F88B11-307C-454B-90C9-13DA86B482B3}" sibTransId="{6FA6D8A0-F5F7-45F9-B03E-03620212DD3B}"/>
    <dgm:cxn modelId="{2E61F81F-63DF-401C-9ADB-C97B819411E7}" srcId="{8763AA91-DE1D-4F23-ACBC-2D1157264037}" destId="{854D9332-22EC-4BB8-A5FE-865178FA9162}" srcOrd="0" destOrd="0" parTransId="{7E67F147-998F-4806-8062-5EC5478906FE}" sibTransId="{1BCE559E-ABE4-4347-A3EE-F3A76FAFDEB9}"/>
    <dgm:cxn modelId="{331F5568-3ABD-4454-BA93-2C697583185F}" srcId="{DA083B7F-8079-4300-9330-305A2BB82D20}" destId="{BF796B20-2352-4602-866C-313E9A776717}" srcOrd="1" destOrd="0" parTransId="{3286E7D7-6A94-4E6D-92B2-1CB78A387BFE}" sibTransId="{5A3EFEA4-3677-4109-9017-8FA165DF43E8}"/>
    <dgm:cxn modelId="{7EA9353D-9943-4C5B-ABC7-15BFFC9F689D}" type="presOf" srcId="{A38128E6-2925-479F-ADA2-4CCE1A8C5F58}" destId="{D2867C0A-2AED-46DD-8662-B3E1285F813D}" srcOrd="0" destOrd="2" presId="urn:microsoft.com/office/officeart/2005/8/layout/hList6"/>
    <dgm:cxn modelId="{85B71EAE-AB36-4C4E-98F3-9834619BC19B}" srcId="{292A316A-462A-4469-A2F4-1B77C1853620}" destId="{DA083B7F-8079-4300-9330-305A2BB82D20}" srcOrd="2" destOrd="0" parTransId="{2F9D74B7-E1CD-4EE3-B2A3-B75F6DB63D31}" sibTransId="{065D0CC4-CAAF-4207-8CA1-A152E2FAC2A9}"/>
    <dgm:cxn modelId="{E4CC3560-2172-452F-9872-CD6325D27CFA}" type="presOf" srcId="{BF796B20-2352-4602-866C-313E9A776717}" destId="{586E2021-C4EA-4C62-931E-F5C3C9CC4D2A}" srcOrd="0" destOrd="2" presId="urn:microsoft.com/office/officeart/2005/8/layout/hList6"/>
    <dgm:cxn modelId="{218C67B6-FA7E-42D6-A7DA-6A164A51402B}" type="presOf" srcId="{8763AA91-DE1D-4F23-ACBC-2D1157264037}" destId="{D2867C0A-2AED-46DD-8662-B3E1285F813D}" srcOrd="0" destOrd="0" presId="urn:microsoft.com/office/officeart/2005/8/layout/hList6"/>
    <dgm:cxn modelId="{B2DF9490-53A1-4DC7-AC6C-C03F724DDAF6}" type="presOf" srcId="{B56DF5E7-7599-4522-9060-5144F3168462}" destId="{D7872582-4259-4E6D-A639-11DB2F5B7B7C}" srcOrd="0" destOrd="0" presId="urn:microsoft.com/office/officeart/2005/8/layout/hList6"/>
    <dgm:cxn modelId="{714BD715-B0EE-4C0B-983D-10B370AA90A1}" type="presOf" srcId="{092BA253-27EE-4381-8EFD-9C8D9F461EE6}" destId="{586E2021-C4EA-4C62-931E-F5C3C9CC4D2A}" srcOrd="0" destOrd="1" presId="urn:microsoft.com/office/officeart/2005/8/layout/hList6"/>
    <dgm:cxn modelId="{042A47FA-BF4F-415F-8D5E-EE39C64A0257}" type="presParOf" srcId="{E64104AA-A704-4C01-B0C6-CC412EBE12F1}" destId="{C1AFB4CC-67FE-48C4-9276-E74AF11E7F13}" srcOrd="0" destOrd="0" presId="urn:microsoft.com/office/officeart/2005/8/layout/hList6"/>
    <dgm:cxn modelId="{7CBA3141-0084-401F-B271-3053897A83D7}" type="presParOf" srcId="{E64104AA-A704-4C01-B0C6-CC412EBE12F1}" destId="{D13EAD5B-5B9B-4550-83C3-67680E42D404}" srcOrd="1" destOrd="0" presId="urn:microsoft.com/office/officeart/2005/8/layout/hList6"/>
    <dgm:cxn modelId="{FFB6C52B-0665-421D-B682-5DF5DFC40F9C}" type="presParOf" srcId="{E64104AA-A704-4C01-B0C6-CC412EBE12F1}" destId="{D2867C0A-2AED-46DD-8662-B3E1285F813D}" srcOrd="2" destOrd="0" presId="urn:microsoft.com/office/officeart/2005/8/layout/hList6"/>
    <dgm:cxn modelId="{517743E6-1EC6-4FB0-A584-B2B3C55E0C43}" type="presParOf" srcId="{E64104AA-A704-4C01-B0C6-CC412EBE12F1}" destId="{4903FB96-A983-46DB-97ED-2E98BE2E896C}" srcOrd="3" destOrd="0" presId="urn:microsoft.com/office/officeart/2005/8/layout/hList6"/>
    <dgm:cxn modelId="{2F172F3E-D295-41FC-86A9-B393FAB6996B}" type="presParOf" srcId="{E64104AA-A704-4C01-B0C6-CC412EBE12F1}" destId="{586E2021-C4EA-4C62-931E-F5C3C9CC4D2A}" srcOrd="4" destOrd="0" presId="urn:microsoft.com/office/officeart/2005/8/layout/hList6"/>
    <dgm:cxn modelId="{F1513276-47B2-4566-BD59-CEF88F1E4793}" type="presParOf" srcId="{E64104AA-A704-4C01-B0C6-CC412EBE12F1}" destId="{53396BC4-D71B-499B-A139-FAF2DB65EE18}" srcOrd="5" destOrd="0" presId="urn:microsoft.com/office/officeart/2005/8/layout/hList6"/>
    <dgm:cxn modelId="{4E1730DE-874C-45D3-9313-A450058A2531}" type="presParOf" srcId="{E64104AA-A704-4C01-B0C6-CC412EBE12F1}" destId="{D7872582-4259-4E6D-A639-11DB2F5B7B7C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ED8FAFE-FF93-4B58-9A03-D8A6A50BB0B7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38EB33E0-09A9-474B-ACCF-C8540B9D5BFE}">
      <dgm:prSet phldrT="[Text]" custT="1"/>
      <dgm:spPr/>
      <dgm:t>
        <a:bodyPr/>
        <a:lstStyle/>
        <a:p>
          <a:r>
            <a:rPr lang="en-IN" sz="1800" smtClean="0">
              <a:solidFill>
                <a:schemeClr val="tx1"/>
              </a:solidFill>
            </a:rPr>
            <a:t>Payment &amp; Settlement System</a:t>
          </a:r>
          <a:endParaRPr lang="en-IN" sz="1800" dirty="0">
            <a:solidFill>
              <a:schemeClr val="tx1"/>
            </a:solidFill>
          </a:endParaRPr>
        </a:p>
      </dgm:t>
    </dgm:pt>
    <dgm:pt modelId="{585828CB-16E3-40B6-85BC-06CCC964C753}" type="parTrans" cxnId="{2382B8DC-713F-4246-9776-0248EAB72D3D}">
      <dgm:prSet/>
      <dgm:spPr/>
      <dgm:t>
        <a:bodyPr/>
        <a:lstStyle/>
        <a:p>
          <a:endParaRPr lang="en-IN"/>
        </a:p>
      </dgm:t>
    </dgm:pt>
    <dgm:pt modelId="{4394459C-7684-4927-8A94-333AAB3BE7A6}" type="sibTrans" cxnId="{2382B8DC-713F-4246-9776-0248EAB72D3D}">
      <dgm:prSet/>
      <dgm:spPr/>
      <dgm:t>
        <a:bodyPr/>
        <a:lstStyle/>
        <a:p>
          <a:endParaRPr lang="en-IN"/>
        </a:p>
      </dgm:t>
    </dgm:pt>
    <dgm:pt modelId="{D116055C-32AF-470C-8526-878D187F953F}">
      <dgm:prSet phldrT="[Text]" custT="1"/>
      <dgm:spPr/>
      <dgm:t>
        <a:bodyPr/>
        <a:lstStyle/>
        <a:p>
          <a:r>
            <a:rPr lang="en-IN" sz="1800" smtClean="0">
              <a:solidFill>
                <a:schemeClr val="tx1"/>
              </a:solidFill>
            </a:rPr>
            <a:t>Large Value System</a:t>
          </a:r>
          <a:endParaRPr lang="en-IN" sz="1800" dirty="0">
            <a:solidFill>
              <a:schemeClr val="tx1"/>
            </a:solidFill>
          </a:endParaRPr>
        </a:p>
      </dgm:t>
    </dgm:pt>
    <dgm:pt modelId="{1DBC61B0-455B-4E10-A460-ABA9566E405A}" type="parTrans" cxnId="{8759FAB7-9468-454E-9E8B-6E076D2325CC}">
      <dgm:prSet/>
      <dgm:spPr/>
      <dgm:t>
        <a:bodyPr/>
        <a:lstStyle/>
        <a:p>
          <a:endParaRPr lang="en-IN"/>
        </a:p>
      </dgm:t>
    </dgm:pt>
    <dgm:pt modelId="{A58DCF2A-F410-44D9-8033-FE5E5FEB2921}" type="sibTrans" cxnId="{8759FAB7-9468-454E-9E8B-6E076D2325CC}">
      <dgm:prSet/>
      <dgm:spPr/>
      <dgm:t>
        <a:bodyPr/>
        <a:lstStyle/>
        <a:p>
          <a:endParaRPr lang="en-IN"/>
        </a:p>
      </dgm:t>
    </dgm:pt>
    <dgm:pt modelId="{46D5AE82-4069-42E3-B529-135C65999A83}">
      <dgm:prSet phldrT="[Text]" custT="1"/>
      <dgm:spPr/>
      <dgm:t>
        <a:bodyPr/>
        <a:lstStyle/>
        <a:p>
          <a:r>
            <a:rPr lang="en-IN" sz="1800" smtClean="0">
              <a:solidFill>
                <a:schemeClr val="tx1"/>
              </a:solidFill>
            </a:rPr>
            <a:t>RTGS</a:t>
          </a:r>
          <a:endParaRPr lang="en-IN" sz="1800" dirty="0">
            <a:solidFill>
              <a:schemeClr val="tx1"/>
            </a:solidFill>
          </a:endParaRPr>
        </a:p>
      </dgm:t>
    </dgm:pt>
    <dgm:pt modelId="{8551FFA7-01C9-4C0D-B7AB-7BCD58EC8CE3}" type="parTrans" cxnId="{BC2DE33E-7340-480A-A6AB-7E4AB2D7F4CF}">
      <dgm:prSet/>
      <dgm:spPr/>
      <dgm:t>
        <a:bodyPr/>
        <a:lstStyle/>
        <a:p>
          <a:endParaRPr lang="en-IN"/>
        </a:p>
      </dgm:t>
    </dgm:pt>
    <dgm:pt modelId="{F6B3E653-2C9F-4352-B614-D55A77CA06F7}" type="sibTrans" cxnId="{BC2DE33E-7340-480A-A6AB-7E4AB2D7F4CF}">
      <dgm:prSet/>
      <dgm:spPr/>
      <dgm:t>
        <a:bodyPr/>
        <a:lstStyle/>
        <a:p>
          <a:endParaRPr lang="en-IN"/>
        </a:p>
      </dgm:t>
    </dgm:pt>
    <dgm:pt modelId="{04B3D722-A22A-4175-8598-AFEA5B5F8EFC}">
      <dgm:prSet phldrT="[Text]" custT="1"/>
      <dgm:spPr/>
      <dgm:t>
        <a:bodyPr/>
        <a:lstStyle/>
        <a:p>
          <a:r>
            <a:rPr lang="en-IN" sz="1800" smtClean="0">
              <a:solidFill>
                <a:schemeClr val="tx1"/>
              </a:solidFill>
            </a:rPr>
            <a:t>High Value Clearing</a:t>
          </a:r>
          <a:endParaRPr lang="en-IN" sz="1800" dirty="0">
            <a:solidFill>
              <a:schemeClr val="tx1"/>
            </a:solidFill>
          </a:endParaRPr>
        </a:p>
      </dgm:t>
    </dgm:pt>
    <dgm:pt modelId="{470E44BF-5677-4EEC-A844-D19F7F6B3047}" type="parTrans" cxnId="{5F130FA8-A04B-465B-A3A4-9F4BB9DA61C4}">
      <dgm:prSet/>
      <dgm:spPr/>
      <dgm:t>
        <a:bodyPr/>
        <a:lstStyle/>
        <a:p>
          <a:endParaRPr lang="en-IN"/>
        </a:p>
      </dgm:t>
    </dgm:pt>
    <dgm:pt modelId="{05B93DD6-6DEC-4C50-9F70-5A85297413B5}" type="sibTrans" cxnId="{5F130FA8-A04B-465B-A3A4-9F4BB9DA61C4}">
      <dgm:prSet/>
      <dgm:spPr/>
      <dgm:t>
        <a:bodyPr/>
        <a:lstStyle/>
        <a:p>
          <a:endParaRPr lang="en-IN"/>
        </a:p>
      </dgm:t>
    </dgm:pt>
    <dgm:pt modelId="{691E7B92-B555-45B3-91FB-AB842A4E1210}">
      <dgm:prSet phldrT="[Text]" custT="1"/>
      <dgm:spPr/>
      <dgm:t>
        <a:bodyPr/>
        <a:lstStyle/>
        <a:p>
          <a:r>
            <a:rPr lang="en-IN" sz="1800" smtClean="0">
              <a:solidFill>
                <a:schemeClr val="tx1"/>
              </a:solidFill>
            </a:rPr>
            <a:t>Retail Payment System</a:t>
          </a:r>
          <a:endParaRPr lang="en-IN" sz="1800" dirty="0">
            <a:solidFill>
              <a:schemeClr val="tx1"/>
            </a:solidFill>
          </a:endParaRPr>
        </a:p>
      </dgm:t>
    </dgm:pt>
    <dgm:pt modelId="{32E545C2-3793-45E6-B3BA-23A76AF68E97}" type="parTrans" cxnId="{C3670939-63AB-44EF-8541-A79E3569DF02}">
      <dgm:prSet/>
      <dgm:spPr/>
      <dgm:t>
        <a:bodyPr/>
        <a:lstStyle/>
        <a:p>
          <a:endParaRPr lang="en-IN"/>
        </a:p>
      </dgm:t>
    </dgm:pt>
    <dgm:pt modelId="{E942FA11-BC84-4FBA-84AD-CC917ABCF857}" type="sibTrans" cxnId="{C3670939-63AB-44EF-8541-A79E3569DF02}">
      <dgm:prSet/>
      <dgm:spPr/>
      <dgm:t>
        <a:bodyPr/>
        <a:lstStyle/>
        <a:p>
          <a:endParaRPr lang="en-IN"/>
        </a:p>
      </dgm:t>
    </dgm:pt>
    <dgm:pt modelId="{3E0BE7CE-607B-4A13-B158-9D769AD20C5E}">
      <dgm:prSet phldrT="[Text]" custT="1"/>
      <dgm:spPr/>
      <dgm:t>
        <a:bodyPr/>
        <a:lstStyle/>
        <a:p>
          <a:r>
            <a:rPr lang="en-IN" sz="1800" smtClean="0">
              <a:solidFill>
                <a:schemeClr val="tx1"/>
              </a:solidFill>
            </a:rPr>
            <a:t>Paper Based System</a:t>
          </a:r>
          <a:endParaRPr lang="en-IN" sz="1800" dirty="0">
            <a:solidFill>
              <a:schemeClr val="tx1"/>
            </a:solidFill>
          </a:endParaRPr>
        </a:p>
      </dgm:t>
    </dgm:pt>
    <dgm:pt modelId="{72B13C38-8F39-41FA-AAF8-A8973B3C6107}" type="parTrans" cxnId="{74495BB9-0D80-474F-99F7-A6670BB9B100}">
      <dgm:prSet/>
      <dgm:spPr/>
      <dgm:t>
        <a:bodyPr/>
        <a:lstStyle/>
        <a:p>
          <a:endParaRPr lang="en-IN"/>
        </a:p>
      </dgm:t>
    </dgm:pt>
    <dgm:pt modelId="{58F4C55B-759C-4853-B3AC-073C81BACF89}" type="sibTrans" cxnId="{74495BB9-0D80-474F-99F7-A6670BB9B100}">
      <dgm:prSet/>
      <dgm:spPr/>
      <dgm:t>
        <a:bodyPr/>
        <a:lstStyle/>
        <a:p>
          <a:endParaRPr lang="en-IN"/>
        </a:p>
      </dgm:t>
    </dgm:pt>
    <dgm:pt modelId="{FE2D59EF-AA0A-4195-838E-DC3ED0CBD51B}">
      <dgm:prSet phldrT="[Text]" custT="1"/>
      <dgm:spPr/>
      <dgm:t>
        <a:bodyPr/>
        <a:lstStyle/>
        <a:p>
          <a:r>
            <a:rPr lang="en-IN" sz="1800" smtClean="0">
              <a:solidFill>
                <a:schemeClr val="tx1"/>
              </a:solidFill>
            </a:rPr>
            <a:t>CCIL</a:t>
          </a:r>
          <a:endParaRPr lang="en-IN" sz="1800" dirty="0">
            <a:solidFill>
              <a:schemeClr val="tx1"/>
            </a:solidFill>
          </a:endParaRPr>
        </a:p>
      </dgm:t>
    </dgm:pt>
    <dgm:pt modelId="{249446AA-6591-4A97-980E-BD9251B17B52}" type="parTrans" cxnId="{640BD2F2-5F61-4B33-839C-9AD0A3C45F84}">
      <dgm:prSet/>
      <dgm:spPr/>
      <dgm:t>
        <a:bodyPr/>
        <a:lstStyle/>
        <a:p>
          <a:endParaRPr lang="en-IN"/>
        </a:p>
      </dgm:t>
    </dgm:pt>
    <dgm:pt modelId="{C1B3D302-C6D2-4CC2-B9FF-94C316FC7FD8}" type="sibTrans" cxnId="{640BD2F2-5F61-4B33-839C-9AD0A3C45F84}">
      <dgm:prSet/>
      <dgm:spPr/>
    </dgm:pt>
    <dgm:pt modelId="{32A6233B-DDD1-4CB2-94EE-6D23DE7FB8E4}">
      <dgm:prSet phldrT="[Text]" custT="1"/>
      <dgm:spPr/>
      <dgm:t>
        <a:bodyPr/>
        <a:lstStyle/>
        <a:p>
          <a:r>
            <a:rPr lang="en-IN" sz="1800" smtClean="0">
              <a:solidFill>
                <a:schemeClr val="tx1"/>
              </a:solidFill>
            </a:rPr>
            <a:t>Electronic Payment Instrument</a:t>
          </a:r>
          <a:endParaRPr lang="en-IN" sz="1800" dirty="0">
            <a:solidFill>
              <a:schemeClr val="tx1"/>
            </a:solidFill>
          </a:endParaRPr>
        </a:p>
      </dgm:t>
    </dgm:pt>
    <dgm:pt modelId="{9F4597FB-C5BB-4C41-8320-830FA5667F8F}" type="parTrans" cxnId="{ECC0FB40-5B90-4F42-86EC-A88CAEB04B63}">
      <dgm:prSet/>
      <dgm:spPr/>
      <dgm:t>
        <a:bodyPr/>
        <a:lstStyle/>
        <a:p>
          <a:endParaRPr lang="en-IN"/>
        </a:p>
      </dgm:t>
    </dgm:pt>
    <dgm:pt modelId="{1657D86D-0179-4C20-9EF9-0D0A20562651}" type="sibTrans" cxnId="{ECC0FB40-5B90-4F42-86EC-A88CAEB04B63}">
      <dgm:prSet/>
      <dgm:spPr/>
    </dgm:pt>
    <dgm:pt modelId="{3047206E-1F50-4244-8F77-3B5EB50064C4}">
      <dgm:prSet phldrT="[Text]" custT="1"/>
      <dgm:spPr/>
      <dgm:t>
        <a:bodyPr/>
        <a:lstStyle/>
        <a:p>
          <a:r>
            <a:rPr lang="en-IN" sz="1800" smtClean="0">
              <a:solidFill>
                <a:schemeClr val="tx1"/>
              </a:solidFill>
            </a:rPr>
            <a:t>EFT</a:t>
          </a:r>
          <a:endParaRPr lang="en-IN" sz="1800" dirty="0">
            <a:solidFill>
              <a:schemeClr val="tx1"/>
            </a:solidFill>
          </a:endParaRPr>
        </a:p>
      </dgm:t>
    </dgm:pt>
    <dgm:pt modelId="{0DE7159E-9B8C-4C2F-B4BF-92DDA772F6F8}" type="parTrans" cxnId="{2823F510-398E-428F-9D4F-0A0A93FEC0E3}">
      <dgm:prSet/>
      <dgm:spPr/>
      <dgm:t>
        <a:bodyPr/>
        <a:lstStyle/>
        <a:p>
          <a:endParaRPr lang="en-IN"/>
        </a:p>
      </dgm:t>
    </dgm:pt>
    <dgm:pt modelId="{A3B5269C-A2B6-418A-8B3B-C9460351261D}" type="sibTrans" cxnId="{2823F510-398E-428F-9D4F-0A0A93FEC0E3}">
      <dgm:prSet/>
      <dgm:spPr/>
    </dgm:pt>
    <dgm:pt modelId="{30DEA854-3FE3-4962-861A-C126253989B4}">
      <dgm:prSet phldrT="[Text]" custT="1"/>
      <dgm:spPr/>
      <dgm:t>
        <a:bodyPr/>
        <a:lstStyle/>
        <a:p>
          <a:r>
            <a:rPr lang="en-IN" sz="1800" smtClean="0">
              <a:solidFill>
                <a:schemeClr val="tx1"/>
              </a:solidFill>
            </a:rPr>
            <a:t>NEFT</a:t>
          </a:r>
          <a:endParaRPr lang="en-IN" sz="1800" dirty="0">
            <a:solidFill>
              <a:schemeClr val="tx1"/>
            </a:solidFill>
          </a:endParaRPr>
        </a:p>
      </dgm:t>
    </dgm:pt>
    <dgm:pt modelId="{C98D9167-8C69-4F87-B164-F278D6B54A98}" type="parTrans" cxnId="{90C14500-E6C7-43C3-8C47-087EAD497894}">
      <dgm:prSet/>
      <dgm:spPr/>
      <dgm:t>
        <a:bodyPr/>
        <a:lstStyle/>
        <a:p>
          <a:endParaRPr lang="en-IN"/>
        </a:p>
      </dgm:t>
    </dgm:pt>
    <dgm:pt modelId="{8E63F973-9FC0-4E77-ADBD-0B0272572B34}" type="sibTrans" cxnId="{90C14500-E6C7-43C3-8C47-087EAD497894}">
      <dgm:prSet/>
      <dgm:spPr/>
    </dgm:pt>
    <dgm:pt modelId="{38C9B664-019E-4625-AB56-4726F3406C37}">
      <dgm:prSet phldrT="[Text]" custT="1"/>
      <dgm:spPr/>
      <dgm:t>
        <a:bodyPr/>
        <a:lstStyle/>
        <a:p>
          <a:r>
            <a:rPr lang="en-IN" sz="1800" dirty="0" smtClean="0">
              <a:solidFill>
                <a:schemeClr val="tx1"/>
              </a:solidFill>
            </a:rPr>
            <a:t>ECS</a:t>
          </a:r>
          <a:endParaRPr lang="en-IN" sz="1800" dirty="0">
            <a:solidFill>
              <a:schemeClr val="tx1"/>
            </a:solidFill>
          </a:endParaRPr>
        </a:p>
      </dgm:t>
    </dgm:pt>
    <dgm:pt modelId="{B6CEA9D0-70FD-44FF-BBE1-3FCBB62E0EAE}" type="parTrans" cxnId="{94A4FA3B-05C7-4250-8FA4-5FB4F724F499}">
      <dgm:prSet/>
      <dgm:spPr/>
      <dgm:t>
        <a:bodyPr/>
        <a:lstStyle/>
        <a:p>
          <a:endParaRPr lang="en-IN"/>
        </a:p>
      </dgm:t>
    </dgm:pt>
    <dgm:pt modelId="{0E965463-2FFC-4E7F-9975-C8B0B4EC6C5F}" type="sibTrans" cxnId="{94A4FA3B-05C7-4250-8FA4-5FB4F724F499}">
      <dgm:prSet/>
      <dgm:spPr/>
    </dgm:pt>
    <dgm:pt modelId="{20925642-B296-4063-9C80-C79DD95EAD42}" type="pres">
      <dgm:prSet presAssocID="{1ED8FAFE-FF93-4B58-9A03-D8A6A50BB0B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B09578E4-668C-4B52-8208-764702634922}" type="pres">
      <dgm:prSet presAssocID="{38EB33E0-09A9-474B-ACCF-C8540B9D5BFE}" presName="root1" presStyleCnt="0"/>
      <dgm:spPr/>
    </dgm:pt>
    <dgm:pt modelId="{DBD15DA7-9B51-4F58-87EF-230B78E4BE33}" type="pres">
      <dgm:prSet presAssocID="{38EB33E0-09A9-474B-ACCF-C8540B9D5BF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D0648B69-6099-4E32-B3F4-A6B476E77863}" type="pres">
      <dgm:prSet presAssocID="{38EB33E0-09A9-474B-ACCF-C8540B9D5BFE}" presName="level2hierChild" presStyleCnt="0"/>
      <dgm:spPr/>
    </dgm:pt>
    <dgm:pt modelId="{284E6B0E-A731-40BF-B2B7-3DDCEEC52EAF}" type="pres">
      <dgm:prSet presAssocID="{1DBC61B0-455B-4E10-A460-ABA9566E405A}" presName="conn2-1" presStyleLbl="parChTrans1D2" presStyleIdx="0" presStyleCnt="2"/>
      <dgm:spPr/>
      <dgm:t>
        <a:bodyPr/>
        <a:lstStyle/>
        <a:p>
          <a:endParaRPr lang="en-IN"/>
        </a:p>
      </dgm:t>
    </dgm:pt>
    <dgm:pt modelId="{E7084CA9-F0C2-45C5-A706-769F89BE4E2B}" type="pres">
      <dgm:prSet presAssocID="{1DBC61B0-455B-4E10-A460-ABA9566E405A}" presName="connTx" presStyleLbl="parChTrans1D2" presStyleIdx="0" presStyleCnt="2"/>
      <dgm:spPr/>
      <dgm:t>
        <a:bodyPr/>
        <a:lstStyle/>
        <a:p>
          <a:endParaRPr lang="en-IN"/>
        </a:p>
      </dgm:t>
    </dgm:pt>
    <dgm:pt modelId="{E113B9BD-328C-4989-98A8-5189A2715133}" type="pres">
      <dgm:prSet presAssocID="{D116055C-32AF-470C-8526-878D187F953F}" presName="root2" presStyleCnt="0"/>
      <dgm:spPr/>
    </dgm:pt>
    <dgm:pt modelId="{F52153F7-DDD0-4B9E-9347-739A550FD430}" type="pres">
      <dgm:prSet presAssocID="{D116055C-32AF-470C-8526-878D187F953F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9419637D-544D-43FD-8EDC-0F110BF8450C}" type="pres">
      <dgm:prSet presAssocID="{D116055C-32AF-470C-8526-878D187F953F}" presName="level3hierChild" presStyleCnt="0"/>
      <dgm:spPr/>
    </dgm:pt>
    <dgm:pt modelId="{47812581-F2EB-4418-9625-C3ADB66F13C8}" type="pres">
      <dgm:prSet presAssocID="{8551FFA7-01C9-4C0D-B7AB-7BCD58EC8CE3}" presName="conn2-1" presStyleLbl="parChTrans1D3" presStyleIdx="0" presStyleCnt="5"/>
      <dgm:spPr/>
      <dgm:t>
        <a:bodyPr/>
        <a:lstStyle/>
        <a:p>
          <a:endParaRPr lang="en-IN"/>
        </a:p>
      </dgm:t>
    </dgm:pt>
    <dgm:pt modelId="{3D6EB283-2EFD-4559-A3E3-95A441E4CFE6}" type="pres">
      <dgm:prSet presAssocID="{8551FFA7-01C9-4C0D-B7AB-7BCD58EC8CE3}" presName="connTx" presStyleLbl="parChTrans1D3" presStyleIdx="0" presStyleCnt="5"/>
      <dgm:spPr/>
      <dgm:t>
        <a:bodyPr/>
        <a:lstStyle/>
        <a:p>
          <a:endParaRPr lang="en-IN"/>
        </a:p>
      </dgm:t>
    </dgm:pt>
    <dgm:pt modelId="{AD5CB303-ACA0-4CFF-B5FD-47CD0443E881}" type="pres">
      <dgm:prSet presAssocID="{46D5AE82-4069-42E3-B529-135C65999A83}" presName="root2" presStyleCnt="0"/>
      <dgm:spPr/>
    </dgm:pt>
    <dgm:pt modelId="{91AF2FC5-E584-4585-B159-0627853A92FD}" type="pres">
      <dgm:prSet presAssocID="{46D5AE82-4069-42E3-B529-135C65999A83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2E08A3A0-55FD-42B1-9F01-7CD39F317630}" type="pres">
      <dgm:prSet presAssocID="{46D5AE82-4069-42E3-B529-135C65999A83}" presName="level3hierChild" presStyleCnt="0"/>
      <dgm:spPr/>
    </dgm:pt>
    <dgm:pt modelId="{350EAEB1-7188-41CC-8803-8E10FDA5AC6E}" type="pres">
      <dgm:prSet presAssocID="{470E44BF-5677-4EEC-A844-D19F7F6B3047}" presName="conn2-1" presStyleLbl="parChTrans1D3" presStyleIdx="1" presStyleCnt="5"/>
      <dgm:spPr/>
      <dgm:t>
        <a:bodyPr/>
        <a:lstStyle/>
        <a:p>
          <a:endParaRPr lang="en-IN"/>
        </a:p>
      </dgm:t>
    </dgm:pt>
    <dgm:pt modelId="{A16E66F8-B608-4A54-AC63-6B58A6CC213A}" type="pres">
      <dgm:prSet presAssocID="{470E44BF-5677-4EEC-A844-D19F7F6B3047}" presName="connTx" presStyleLbl="parChTrans1D3" presStyleIdx="1" presStyleCnt="5"/>
      <dgm:spPr/>
      <dgm:t>
        <a:bodyPr/>
        <a:lstStyle/>
        <a:p>
          <a:endParaRPr lang="en-IN"/>
        </a:p>
      </dgm:t>
    </dgm:pt>
    <dgm:pt modelId="{A5520226-70F3-407E-B079-97C3A4B591AF}" type="pres">
      <dgm:prSet presAssocID="{04B3D722-A22A-4175-8598-AFEA5B5F8EFC}" presName="root2" presStyleCnt="0"/>
      <dgm:spPr/>
    </dgm:pt>
    <dgm:pt modelId="{CBD579F1-2374-4E4D-A11C-F46CA76BCC7B}" type="pres">
      <dgm:prSet presAssocID="{04B3D722-A22A-4175-8598-AFEA5B5F8EFC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D4323A25-ED2B-4BAD-84E3-91DC1686C475}" type="pres">
      <dgm:prSet presAssocID="{04B3D722-A22A-4175-8598-AFEA5B5F8EFC}" presName="level3hierChild" presStyleCnt="0"/>
      <dgm:spPr/>
    </dgm:pt>
    <dgm:pt modelId="{A064B5C2-5A4B-478C-8B9B-2197E5617C9A}" type="pres">
      <dgm:prSet presAssocID="{249446AA-6591-4A97-980E-BD9251B17B52}" presName="conn2-1" presStyleLbl="parChTrans1D3" presStyleIdx="2" presStyleCnt="5"/>
      <dgm:spPr/>
      <dgm:t>
        <a:bodyPr/>
        <a:lstStyle/>
        <a:p>
          <a:endParaRPr lang="en-IN"/>
        </a:p>
      </dgm:t>
    </dgm:pt>
    <dgm:pt modelId="{4C4D0953-898A-4452-A7A5-DBA6D0BDB477}" type="pres">
      <dgm:prSet presAssocID="{249446AA-6591-4A97-980E-BD9251B17B52}" presName="connTx" presStyleLbl="parChTrans1D3" presStyleIdx="2" presStyleCnt="5"/>
      <dgm:spPr/>
      <dgm:t>
        <a:bodyPr/>
        <a:lstStyle/>
        <a:p>
          <a:endParaRPr lang="en-IN"/>
        </a:p>
      </dgm:t>
    </dgm:pt>
    <dgm:pt modelId="{21695DC6-611E-4948-AA2B-4EE5F160173A}" type="pres">
      <dgm:prSet presAssocID="{FE2D59EF-AA0A-4195-838E-DC3ED0CBD51B}" presName="root2" presStyleCnt="0"/>
      <dgm:spPr/>
    </dgm:pt>
    <dgm:pt modelId="{943496CC-732A-42AF-B102-D70C7E526375}" type="pres">
      <dgm:prSet presAssocID="{FE2D59EF-AA0A-4195-838E-DC3ED0CBD51B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CEFC7CF4-897B-4D72-80EB-368BB2F09F0D}" type="pres">
      <dgm:prSet presAssocID="{FE2D59EF-AA0A-4195-838E-DC3ED0CBD51B}" presName="level3hierChild" presStyleCnt="0"/>
      <dgm:spPr/>
    </dgm:pt>
    <dgm:pt modelId="{1C176ECA-16D7-4D98-99FB-EFEEA78A0709}" type="pres">
      <dgm:prSet presAssocID="{32E545C2-3793-45E6-B3BA-23A76AF68E97}" presName="conn2-1" presStyleLbl="parChTrans1D2" presStyleIdx="1" presStyleCnt="2"/>
      <dgm:spPr/>
      <dgm:t>
        <a:bodyPr/>
        <a:lstStyle/>
        <a:p>
          <a:endParaRPr lang="en-IN"/>
        </a:p>
      </dgm:t>
    </dgm:pt>
    <dgm:pt modelId="{E994818C-4D6B-4227-9A8F-DC39CF9C7BC9}" type="pres">
      <dgm:prSet presAssocID="{32E545C2-3793-45E6-B3BA-23A76AF68E97}" presName="connTx" presStyleLbl="parChTrans1D2" presStyleIdx="1" presStyleCnt="2"/>
      <dgm:spPr/>
      <dgm:t>
        <a:bodyPr/>
        <a:lstStyle/>
        <a:p>
          <a:endParaRPr lang="en-IN"/>
        </a:p>
      </dgm:t>
    </dgm:pt>
    <dgm:pt modelId="{A4E9DF4B-C1D5-4D0C-9E20-D807B2ED21A5}" type="pres">
      <dgm:prSet presAssocID="{691E7B92-B555-45B3-91FB-AB842A4E1210}" presName="root2" presStyleCnt="0"/>
      <dgm:spPr/>
    </dgm:pt>
    <dgm:pt modelId="{77178C73-B660-4275-B557-B9B60045D589}" type="pres">
      <dgm:prSet presAssocID="{691E7B92-B555-45B3-91FB-AB842A4E1210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36108A5B-C62F-46C4-B1DB-FC6E324E3F8A}" type="pres">
      <dgm:prSet presAssocID="{691E7B92-B555-45B3-91FB-AB842A4E1210}" presName="level3hierChild" presStyleCnt="0"/>
      <dgm:spPr/>
    </dgm:pt>
    <dgm:pt modelId="{C914E76C-17DA-473C-9AF8-DC94EFC10842}" type="pres">
      <dgm:prSet presAssocID="{72B13C38-8F39-41FA-AAF8-A8973B3C6107}" presName="conn2-1" presStyleLbl="parChTrans1D3" presStyleIdx="3" presStyleCnt="5"/>
      <dgm:spPr/>
      <dgm:t>
        <a:bodyPr/>
        <a:lstStyle/>
        <a:p>
          <a:endParaRPr lang="en-IN"/>
        </a:p>
      </dgm:t>
    </dgm:pt>
    <dgm:pt modelId="{B8AB3631-EB31-4EFF-89AD-3F1C4BA4B507}" type="pres">
      <dgm:prSet presAssocID="{72B13C38-8F39-41FA-AAF8-A8973B3C6107}" presName="connTx" presStyleLbl="parChTrans1D3" presStyleIdx="3" presStyleCnt="5"/>
      <dgm:spPr/>
      <dgm:t>
        <a:bodyPr/>
        <a:lstStyle/>
        <a:p>
          <a:endParaRPr lang="en-IN"/>
        </a:p>
      </dgm:t>
    </dgm:pt>
    <dgm:pt modelId="{0DCAA1F3-BF28-4B1E-A13E-4C16658C188A}" type="pres">
      <dgm:prSet presAssocID="{3E0BE7CE-607B-4A13-B158-9D769AD20C5E}" presName="root2" presStyleCnt="0"/>
      <dgm:spPr/>
    </dgm:pt>
    <dgm:pt modelId="{F55E4987-58B2-4BF9-B9B6-316EA376C85C}" type="pres">
      <dgm:prSet presAssocID="{3E0BE7CE-607B-4A13-B158-9D769AD20C5E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6928C3F0-D928-4C66-9C89-28B06FD6F36E}" type="pres">
      <dgm:prSet presAssocID="{3E0BE7CE-607B-4A13-B158-9D769AD20C5E}" presName="level3hierChild" presStyleCnt="0"/>
      <dgm:spPr/>
    </dgm:pt>
    <dgm:pt modelId="{13D12DB4-5D0D-4945-9CF9-67E21A872DD2}" type="pres">
      <dgm:prSet presAssocID="{9F4597FB-C5BB-4C41-8320-830FA5667F8F}" presName="conn2-1" presStyleLbl="parChTrans1D3" presStyleIdx="4" presStyleCnt="5"/>
      <dgm:spPr/>
      <dgm:t>
        <a:bodyPr/>
        <a:lstStyle/>
        <a:p>
          <a:endParaRPr lang="en-IN"/>
        </a:p>
      </dgm:t>
    </dgm:pt>
    <dgm:pt modelId="{CA7D3989-23E2-4FF5-BF1B-C945AA6C14CC}" type="pres">
      <dgm:prSet presAssocID="{9F4597FB-C5BB-4C41-8320-830FA5667F8F}" presName="connTx" presStyleLbl="parChTrans1D3" presStyleIdx="4" presStyleCnt="5"/>
      <dgm:spPr/>
      <dgm:t>
        <a:bodyPr/>
        <a:lstStyle/>
        <a:p>
          <a:endParaRPr lang="en-IN"/>
        </a:p>
      </dgm:t>
    </dgm:pt>
    <dgm:pt modelId="{142DA382-BE0C-4E40-A249-51A0EF8E99C4}" type="pres">
      <dgm:prSet presAssocID="{32A6233B-DDD1-4CB2-94EE-6D23DE7FB8E4}" presName="root2" presStyleCnt="0"/>
      <dgm:spPr/>
    </dgm:pt>
    <dgm:pt modelId="{1573373D-CEC1-4E7E-B360-F6A07344A07D}" type="pres">
      <dgm:prSet presAssocID="{32A6233B-DDD1-4CB2-94EE-6D23DE7FB8E4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FC1977E4-D8A0-40E5-BB30-9986AFD0ECE8}" type="pres">
      <dgm:prSet presAssocID="{32A6233B-DDD1-4CB2-94EE-6D23DE7FB8E4}" presName="level3hierChild" presStyleCnt="0"/>
      <dgm:spPr/>
    </dgm:pt>
    <dgm:pt modelId="{2893EBD1-F091-4032-A7D3-7288786CA0BE}" type="pres">
      <dgm:prSet presAssocID="{0DE7159E-9B8C-4C2F-B4BF-92DDA772F6F8}" presName="conn2-1" presStyleLbl="parChTrans1D4" presStyleIdx="0" presStyleCnt="3"/>
      <dgm:spPr/>
      <dgm:t>
        <a:bodyPr/>
        <a:lstStyle/>
        <a:p>
          <a:endParaRPr lang="en-IN"/>
        </a:p>
      </dgm:t>
    </dgm:pt>
    <dgm:pt modelId="{5C1FC413-5AA3-452E-99E2-4CE6EF0AE38C}" type="pres">
      <dgm:prSet presAssocID="{0DE7159E-9B8C-4C2F-B4BF-92DDA772F6F8}" presName="connTx" presStyleLbl="parChTrans1D4" presStyleIdx="0" presStyleCnt="3"/>
      <dgm:spPr/>
      <dgm:t>
        <a:bodyPr/>
        <a:lstStyle/>
        <a:p>
          <a:endParaRPr lang="en-IN"/>
        </a:p>
      </dgm:t>
    </dgm:pt>
    <dgm:pt modelId="{F3E070C9-8A74-4C8E-A049-614475D8A15E}" type="pres">
      <dgm:prSet presAssocID="{3047206E-1F50-4244-8F77-3B5EB50064C4}" presName="root2" presStyleCnt="0"/>
      <dgm:spPr/>
    </dgm:pt>
    <dgm:pt modelId="{F1E5E3A9-222B-4996-917F-4E2DBB8D438E}" type="pres">
      <dgm:prSet presAssocID="{3047206E-1F50-4244-8F77-3B5EB50064C4}" presName="LevelTwoTextNode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452D54AE-268B-43F2-A955-0C21DE80869A}" type="pres">
      <dgm:prSet presAssocID="{3047206E-1F50-4244-8F77-3B5EB50064C4}" presName="level3hierChild" presStyleCnt="0"/>
      <dgm:spPr/>
    </dgm:pt>
    <dgm:pt modelId="{94941BB2-E954-40B0-B830-05985CDCDC63}" type="pres">
      <dgm:prSet presAssocID="{C98D9167-8C69-4F87-B164-F278D6B54A98}" presName="conn2-1" presStyleLbl="parChTrans1D4" presStyleIdx="1" presStyleCnt="3"/>
      <dgm:spPr/>
      <dgm:t>
        <a:bodyPr/>
        <a:lstStyle/>
        <a:p>
          <a:endParaRPr lang="en-IN"/>
        </a:p>
      </dgm:t>
    </dgm:pt>
    <dgm:pt modelId="{82B36E66-741B-4AEC-806A-4AC9E6871C62}" type="pres">
      <dgm:prSet presAssocID="{C98D9167-8C69-4F87-B164-F278D6B54A98}" presName="connTx" presStyleLbl="parChTrans1D4" presStyleIdx="1" presStyleCnt="3"/>
      <dgm:spPr/>
      <dgm:t>
        <a:bodyPr/>
        <a:lstStyle/>
        <a:p>
          <a:endParaRPr lang="en-IN"/>
        </a:p>
      </dgm:t>
    </dgm:pt>
    <dgm:pt modelId="{CCD35D0C-CD8E-43A3-8553-D4DA8F2E60A9}" type="pres">
      <dgm:prSet presAssocID="{30DEA854-3FE3-4962-861A-C126253989B4}" presName="root2" presStyleCnt="0"/>
      <dgm:spPr/>
    </dgm:pt>
    <dgm:pt modelId="{C285A2E1-3C3F-4A2A-B70B-1E03AA91A6B7}" type="pres">
      <dgm:prSet presAssocID="{30DEA854-3FE3-4962-861A-C126253989B4}" presName="LevelTwoTextNode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C2FE27D4-30A9-467E-ACAD-E44899ABDE51}" type="pres">
      <dgm:prSet presAssocID="{30DEA854-3FE3-4962-861A-C126253989B4}" presName="level3hierChild" presStyleCnt="0"/>
      <dgm:spPr/>
    </dgm:pt>
    <dgm:pt modelId="{80421221-43F2-43C3-8972-6EDA15CEF0B9}" type="pres">
      <dgm:prSet presAssocID="{B6CEA9D0-70FD-44FF-BBE1-3FCBB62E0EAE}" presName="conn2-1" presStyleLbl="parChTrans1D4" presStyleIdx="2" presStyleCnt="3"/>
      <dgm:spPr/>
      <dgm:t>
        <a:bodyPr/>
        <a:lstStyle/>
        <a:p>
          <a:endParaRPr lang="en-IN"/>
        </a:p>
      </dgm:t>
    </dgm:pt>
    <dgm:pt modelId="{8D99BAF8-16AB-4C54-8EB5-C3F4DAB88D5D}" type="pres">
      <dgm:prSet presAssocID="{B6CEA9D0-70FD-44FF-BBE1-3FCBB62E0EAE}" presName="connTx" presStyleLbl="parChTrans1D4" presStyleIdx="2" presStyleCnt="3"/>
      <dgm:spPr/>
      <dgm:t>
        <a:bodyPr/>
        <a:lstStyle/>
        <a:p>
          <a:endParaRPr lang="en-IN"/>
        </a:p>
      </dgm:t>
    </dgm:pt>
    <dgm:pt modelId="{3C8DE6EF-6882-4EC5-BAB7-C56F4EFF90D8}" type="pres">
      <dgm:prSet presAssocID="{38C9B664-019E-4625-AB56-4726F3406C37}" presName="root2" presStyleCnt="0"/>
      <dgm:spPr/>
    </dgm:pt>
    <dgm:pt modelId="{F43490C6-9B98-400D-953E-4A3EF9EE740F}" type="pres">
      <dgm:prSet presAssocID="{38C9B664-019E-4625-AB56-4726F3406C37}" presName="LevelTwoTextNode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9CA8BFDD-AAB9-48BE-8BDD-8FF6DB25A349}" type="pres">
      <dgm:prSet presAssocID="{38C9B664-019E-4625-AB56-4726F3406C37}" presName="level3hierChild" presStyleCnt="0"/>
      <dgm:spPr/>
    </dgm:pt>
  </dgm:ptLst>
  <dgm:cxnLst>
    <dgm:cxn modelId="{4232DEE3-31EB-4542-BECD-0CABCB2497AE}" type="presOf" srcId="{249446AA-6591-4A97-980E-BD9251B17B52}" destId="{4C4D0953-898A-4452-A7A5-DBA6D0BDB477}" srcOrd="1" destOrd="0" presId="urn:microsoft.com/office/officeart/2005/8/layout/hierarchy2"/>
    <dgm:cxn modelId="{94A4FA3B-05C7-4250-8FA4-5FB4F724F499}" srcId="{32A6233B-DDD1-4CB2-94EE-6D23DE7FB8E4}" destId="{38C9B664-019E-4625-AB56-4726F3406C37}" srcOrd="2" destOrd="0" parTransId="{B6CEA9D0-70FD-44FF-BBE1-3FCBB62E0EAE}" sibTransId="{0E965463-2FFC-4E7F-9975-C8B0B4EC6C5F}"/>
    <dgm:cxn modelId="{AD084971-2BA1-49B7-8BCF-6B5CD6C3E934}" type="presOf" srcId="{38C9B664-019E-4625-AB56-4726F3406C37}" destId="{F43490C6-9B98-400D-953E-4A3EF9EE740F}" srcOrd="0" destOrd="0" presId="urn:microsoft.com/office/officeart/2005/8/layout/hierarchy2"/>
    <dgm:cxn modelId="{B1FFEEEB-ACF1-45C0-9B50-16B732094650}" type="presOf" srcId="{04B3D722-A22A-4175-8598-AFEA5B5F8EFC}" destId="{CBD579F1-2374-4E4D-A11C-F46CA76BCC7B}" srcOrd="0" destOrd="0" presId="urn:microsoft.com/office/officeart/2005/8/layout/hierarchy2"/>
    <dgm:cxn modelId="{BC2DE33E-7340-480A-A6AB-7E4AB2D7F4CF}" srcId="{D116055C-32AF-470C-8526-878D187F953F}" destId="{46D5AE82-4069-42E3-B529-135C65999A83}" srcOrd="0" destOrd="0" parTransId="{8551FFA7-01C9-4C0D-B7AB-7BCD58EC8CE3}" sibTransId="{F6B3E653-2C9F-4352-B614-D55A77CA06F7}"/>
    <dgm:cxn modelId="{A91A0E34-D9BF-43A6-B99A-EDBDBFB8FAC7}" type="presOf" srcId="{691E7B92-B555-45B3-91FB-AB842A4E1210}" destId="{77178C73-B660-4275-B557-B9B60045D589}" srcOrd="0" destOrd="0" presId="urn:microsoft.com/office/officeart/2005/8/layout/hierarchy2"/>
    <dgm:cxn modelId="{C3670939-63AB-44EF-8541-A79E3569DF02}" srcId="{38EB33E0-09A9-474B-ACCF-C8540B9D5BFE}" destId="{691E7B92-B555-45B3-91FB-AB842A4E1210}" srcOrd="1" destOrd="0" parTransId="{32E545C2-3793-45E6-B3BA-23A76AF68E97}" sibTransId="{E942FA11-BC84-4FBA-84AD-CC917ABCF857}"/>
    <dgm:cxn modelId="{9D022B5F-53E2-4B20-9442-D3A2B9430C1B}" type="presOf" srcId="{1DBC61B0-455B-4E10-A460-ABA9566E405A}" destId="{284E6B0E-A731-40BF-B2B7-3DDCEEC52EAF}" srcOrd="0" destOrd="0" presId="urn:microsoft.com/office/officeart/2005/8/layout/hierarchy2"/>
    <dgm:cxn modelId="{39522C01-CF98-4097-90A2-34CEB824F209}" type="presOf" srcId="{1ED8FAFE-FF93-4B58-9A03-D8A6A50BB0B7}" destId="{20925642-B296-4063-9C80-C79DD95EAD42}" srcOrd="0" destOrd="0" presId="urn:microsoft.com/office/officeart/2005/8/layout/hierarchy2"/>
    <dgm:cxn modelId="{7297D4B3-CC8D-41BA-8070-F36075661EEC}" type="presOf" srcId="{46D5AE82-4069-42E3-B529-135C65999A83}" destId="{91AF2FC5-E584-4585-B159-0627853A92FD}" srcOrd="0" destOrd="0" presId="urn:microsoft.com/office/officeart/2005/8/layout/hierarchy2"/>
    <dgm:cxn modelId="{1C44F6F5-2FDD-4719-9DC3-55D8D35A9F12}" type="presOf" srcId="{72B13C38-8F39-41FA-AAF8-A8973B3C6107}" destId="{B8AB3631-EB31-4EFF-89AD-3F1C4BA4B507}" srcOrd="1" destOrd="0" presId="urn:microsoft.com/office/officeart/2005/8/layout/hierarchy2"/>
    <dgm:cxn modelId="{8759FAB7-9468-454E-9E8B-6E076D2325CC}" srcId="{38EB33E0-09A9-474B-ACCF-C8540B9D5BFE}" destId="{D116055C-32AF-470C-8526-878D187F953F}" srcOrd="0" destOrd="0" parTransId="{1DBC61B0-455B-4E10-A460-ABA9566E405A}" sibTransId="{A58DCF2A-F410-44D9-8033-FE5E5FEB2921}"/>
    <dgm:cxn modelId="{2382B8DC-713F-4246-9776-0248EAB72D3D}" srcId="{1ED8FAFE-FF93-4B58-9A03-D8A6A50BB0B7}" destId="{38EB33E0-09A9-474B-ACCF-C8540B9D5BFE}" srcOrd="0" destOrd="0" parTransId="{585828CB-16E3-40B6-85BC-06CCC964C753}" sibTransId="{4394459C-7684-4927-8A94-333AAB3BE7A6}"/>
    <dgm:cxn modelId="{810A36AF-F55B-4D90-BED6-AD0AC4C0DE7C}" type="presOf" srcId="{32E545C2-3793-45E6-B3BA-23A76AF68E97}" destId="{1C176ECA-16D7-4D98-99FB-EFEEA78A0709}" srcOrd="0" destOrd="0" presId="urn:microsoft.com/office/officeart/2005/8/layout/hierarchy2"/>
    <dgm:cxn modelId="{1B5121F5-C77E-47DF-ADB5-D081E5C82BA2}" type="presOf" srcId="{0DE7159E-9B8C-4C2F-B4BF-92DDA772F6F8}" destId="{2893EBD1-F091-4032-A7D3-7288786CA0BE}" srcOrd="0" destOrd="0" presId="urn:microsoft.com/office/officeart/2005/8/layout/hierarchy2"/>
    <dgm:cxn modelId="{D2B288FB-33B9-4587-BDAB-CCCE21440A5A}" type="presOf" srcId="{72B13C38-8F39-41FA-AAF8-A8973B3C6107}" destId="{C914E76C-17DA-473C-9AF8-DC94EFC10842}" srcOrd="0" destOrd="0" presId="urn:microsoft.com/office/officeart/2005/8/layout/hierarchy2"/>
    <dgm:cxn modelId="{3C6F4FFD-F899-4A6B-956C-A30999AF1930}" type="presOf" srcId="{470E44BF-5677-4EEC-A844-D19F7F6B3047}" destId="{A16E66F8-B608-4A54-AC63-6B58A6CC213A}" srcOrd="1" destOrd="0" presId="urn:microsoft.com/office/officeart/2005/8/layout/hierarchy2"/>
    <dgm:cxn modelId="{5F130FA8-A04B-465B-A3A4-9F4BB9DA61C4}" srcId="{D116055C-32AF-470C-8526-878D187F953F}" destId="{04B3D722-A22A-4175-8598-AFEA5B5F8EFC}" srcOrd="1" destOrd="0" parTransId="{470E44BF-5677-4EEC-A844-D19F7F6B3047}" sibTransId="{05B93DD6-6DEC-4C50-9F70-5A85297413B5}"/>
    <dgm:cxn modelId="{97F96BB8-D1B2-462D-BE03-87A2E2A0614C}" type="presOf" srcId="{3E0BE7CE-607B-4A13-B158-9D769AD20C5E}" destId="{F55E4987-58B2-4BF9-B9B6-316EA376C85C}" srcOrd="0" destOrd="0" presId="urn:microsoft.com/office/officeart/2005/8/layout/hierarchy2"/>
    <dgm:cxn modelId="{2823F510-398E-428F-9D4F-0A0A93FEC0E3}" srcId="{32A6233B-DDD1-4CB2-94EE-6D23DE7FB8E4}" destId="{3047206E-1F50-4244-8F77-3B5EB50064C4}" srcOrd="0" destOrd="0" parTransId="{0DE7159E-9B8C-4C2F-B4BF-92DDA772F6F8}" sibTransId="{A3B5269C-A2B6-418A-8B3B-C9460351261D}"/>
    <dgm:cxn modelId="{ECC0FB40-5B90-4F42-86EC-A88CAEB04B63}" srcId="{691E7B92-B555-45B3-91FB-AB842A4E1210}" destId="{32A6233B-DDD1-4CB2-94EE-6D23DE7FB8E4}" srcOrd="1" destOrd="0" parTransId="{9F4597FB-C5BB-4C41-8320-830FA5667F8F}" sibTransId="{1657D86D-0179-4C20-9EF9-0D0A20562651}"/>
    <dgm:cxn modelId="{1FB25BA0-7DE7-4975-B17E-53E72ABB8A9E}" type="presOf" srcId="{B6CEA9D0-70FD-44FF-BBE1-3FCBB62E0EAE}" destId="{8D99BAF8-16AB-4C54-8EB5-C3F4DAB88D5D}" srcOrd="1" destOrd="0" presId="urn:microsoft.com/office/officeart/2005/8/layout/hierarchy2"/>
    <dgm:cxn modelId="{17A2B01F-0764-4ED8-8351-FFA44F99F99B}" type="presOf" srcId="{1DBC61B0-455B-4E10-A460-ABA9566E405A}" destId="{E7084CA9-F0C2-45C5-A706-769F89BE4E2B}" srcOrd="1" destOrd="0" presId="urn:microsoft.com/office/officeart/2005/8/layout/hierarchy2"/>
    <dgm:cxn modelId="{232A36B8-3864-4FB2-85FC-9912264C04B4}" type="presOf" srcId="{32A6233B-DDD1-4CB2-94EE-6D23DE7FB8E4}" destId="{1573373D-CEC1-4E7E-B360-F6A07344A07D}" srcOrd="0" destOrd="0" presId="urn:microsoft.com/office/officeart/2005/8/layout/hierarchy2"/>
    <dgm:cxn modelId="{21A99ACF-EC58-4BCF-A451-AE6AE33598AA}" type="presOf" srcId="{0DE7159E-9B8C-4C2F-B4BF-92DDA772F6F8}" destId="{5C1FC413-5AA3-452E-99E2-4CE6EF0AE38C}" srcOrd="1" destOrd="0" presId="urn:microsoft.com/office/officeart/2005/8/layout/hierarchy2"/>
    <dgm:cxn modelId="{56B3A2DE-6C0C-4256-AA16-1FEA92CBB805}" type="presOf" srcId="{249446AA-6591-4A97-980E-BD9251B17B52}" destId="{A064B5C2-5A4B-478C-8B9B-2197E5617C9A}" srcOrd="0" destOrd="0" presId="urn:microsoft.com/office/officeart/2005/8/layout/hierarchy2"/>
    <dgm:cxn modelId="{4B23F29B-C7EF-486A-A1A4-A7483D7CA23D}" type="presOf" srcId="{9F4597FB-C5BB-4C41-8320-830FA5667F8F}" destId="{13D12DB4-5D0D-4945-9CF9-67E21A872DD2}" srcOrd="0" destOrd="0" presId="urn:microsoft.com/office/officeart/2005/8/layout/hierarchy2"/>
    <dgm:cxn modelId="{31C01AA6-2577-4F08-A4FE-FD11511B311E}" type="presOf" srcId="{D116055C-32AF-470C-8526-878D187F953F}" destId="{F52153F7-DDD0-4B9E-9347-739A550FD430}" srcOrd="0" destOrd="0" presId="urn:microsoft.com/office/officeart/2005/8/layout/hierarchy2"/>
    <dgm:cxn modelId="{640BD2F2-5F61-4B33-839C-9AD0A3C45F84}" srcId="{D116055C-32AF-470C-8526-878D187F953F}" destId="{FE2D59EF-AA0A-4195-838E-DC3ED0CBD51B}" srcOrd="2" destOrd="0" parTransId="{249446AA-6591-4A97-980E-BD9251B17B52}" sibTransId="{C1B3D302-C6D2-4CC2-B9FF-94C316FC7FD8}"/>
    <dgm:cxn modelId="{BF776A62-97F9-4DD5-9CC3-C36D3633ABC0}" type="presOf" srcId="{8551FFA7-01C9-4C0D-B7AB-7BCD58EC8CE3}" destId="{3D6EB283-2EFD-4559-A3E3-95A441E4CFE6}" srcOrd="1" destOrd="0" presId="urn:microsoft.com/office/officeart/2005/8/layout/hierarchy2"/>
    <dgm:cxn modelId="{DB74DC80-5610-4CFE-97AB-D84123D93AA6}" type="presOf" srcId="{B6CEA9D0-70FD-44FF-BBE1-3FCBB62E0EAE}" destId="{80421221-43F2-43C3-8972-6EDA15CEF0B9}" srcOrd="0" destOrd="0" presId="urn:microsoft.com/office/officeart/2005/8/layout/hierarchy2"/>
    <dgm:cxn modelId="{FA673230-C79E-4618-AF60-D63EBF0825D6}" type="presOf" srcId="{3047206E-1F50-4244-8F77-3B5EB50064C4}" destId="{F1E5E3A9-222B-4996-917F-4E2DBB8D438E}" srcOrd="0" destOrd="0" presId="urn:microsoft.com/office/officeart/2005/8/layout/hierarchy2"/>
    <dgm:cxn modelId="{3B32BDC3-35DF-47FA-A0F0-57F5546A0A5E}" type="presOf" srcId="{8551FFA7-01C9-4C0D-B7AB-7BCD58EC8CE3}" destId="{47812581-F2EB-4418-9625-C3ADB66F13C8}" srcOrd="0" destOrd="0" presId="urn:microsoft.com/office/officeart/2005/8/layout/hierarchy2"/>
    <dgm:cxn modelId="{AC113AA5-EC26-411B-BB1D-6F2A5B70D11F}" type="presOf" srcId="{FE2D59EF-AA0A-4195-838E-DC3ED0CBD51B}" destId="{943496CC-732A-42AF-B102-D70C7E526375}" srcOrd="0" destOrd="0" presId="urn:microsoft.com/office/officeart/2005/8/layout/hierarchy2"/>
    <dgm:cxn modelId="{7C08233A-B00F-4462-879D-EABBCE108AF8}" type="presOf" srcId="{C98D9167-8C69-4F87-B164-F278D6B54A98}" destId="{94941BB2-E954-40B0-B830-05985CDCDC63}" srcOrd="0" destOrd="0" presId="urn:microsoft.com/office/officeart/2005/8/layout/hierarchy2"/>
    <dgm:cxn modelId="{E843D85A-EA59-4184-8F8E-889F7049A31E}" type="presOf" srcId="{9F4597FB-C5BB-4C41-8320-830FA5667F8F}" destId="{CA7D3989-23E2-4FF5-BF1B-C945AA6C14CC}" srcOrd="1" destOrd="0" presId="urn:microsoft.com/office/officeart/2005/8/layout/hierarchy2"/>
    <dgm:cxn modelId="{684F8B1B-B788-4BC9-869F-7A92A4DE2264}" type="presOf" srcId="{470E44BF-5677-4EEC-A844-D19F7F6B3047}" destId="{350EAEB1-7188-41CC-8803-8E10FDA5AC6E}" srcOrd="0" destOrd="0" presId="urn:microsoft.com/office/officeart/2005/8/layout/hierarchy2"/>
    <dgm:cxn modelId="{6285240B-239B-45B3-90AB-62987FFE50B1}" type="presOf" srcId="{30DEA854-3FE3-4962-861A-C126253989B4}" destId="{C285A2E1-3C3F-4A2A-B70B-1E03AA91A6B7}" srcOrd="0" destOrd="0" presId="urn:microsoft.com/office/officeart/2005/8/layout/hierarchy2"/>
    <dgm:cxn modelId="{74495BB9-0D80-474F-99F7-A6670BB9B100}" srcId="{691E7B92-B555-45B3-91FB-AB842A4E1210}" destId="{3E0BE7CE-607B-4A13-B158-9D769AD20C5E}" srcOrd="0" destOrd="0" parTransId="{72B13C38-8F39-41FA-AAF8-A8973B3C6107}" sibTransId="{58F4C55B-759C-4853-B3AC-073C81BACF89}"/>
    <dgm:cxn modelId="{587FEC01-8ECB-47F0-B673-03D4266729E0}" type="presOf" srcId="{38EB33E0-09A9-474B-ACCF-C8540B9D5BFE}" destId="{DBD15DA7-9B51-4F58-87EF-230B78E4BE33}" srcOrd="0" destOrd="0" presId="urn:microsoft.com/office/officeart/2005/8/layout/hierarchy2"/>
    <dgm:cxn modelId="{20C5B844-6C93-4E06-85C2-9393CBB27A91}" type="presOf" srcId="{32E545C2-3793-45E6-B3BA-23A76AF68E97}" destId="{E994818C-4D6B-4227-9A8F-DC39CF9C7BC9}" srcOrd="1" destOrd="0" presId="urn:microsoft.com/office/officeart/2005/8/layout/hierarchy2"/>
    <dgm:cxn modelId="{BABB130C-099B-4F1E-BEB2-A231FF6983E9}" type="presOf" srcId="{C98D9167-8C69-4F87-B164-F278D6B54A98}" destId="{82B36E66-741B-4AEC-806A-4AC9E6871C62}" srcOrd="1" destOrd="0" presId="urn:microsoft.com/office/officeart/2005/8/layout/hierarchy2"/>
    <dgm:cxn modelId="{90C14500-E6C7-43C3-8C47-087EAD497894}" srcId="{32A6233B-DDD1-4CB2-94EE-6D23DE7FB8E4}" destId="{30DEA854-3FE3-4962-861A-C126253989B4}" srcOrd="1" destOrd="0" parTransId="{C98D9167-8C69-4F87-B164-F278D6B54A98}" sibTransId="{8E63F973-9FC0-4E77-ADBD-0B0272572B34}"/>
    <dgm:cxn modelId="{0C80DF96-B96B-4094-839D-C89339F89743}" type="presParOf" srcId="{20925642-B296-4063-9C80-C79DD95EAD42}" destId="{B09578E4-668C-4B52-8208-764702634922}" srcOrd="0" destOrd="0" presId="urn:microsoft.com/office/officeart/2005/8/layout/hierarchy2"/>
    <dgm:cxn modelId="{63583BEA-1B76-464A-AC56-30CD06AEA9F9}" type="presParOf" srcId="{B09578E4-668C-4B52-8208-764702634922}" destId="{DBD15DA7-9B51-4F58-87EF-230B78E4BE33}" srcOrd="0" destOrd="0" presId="urn:microsoft.com/office/officeart/2005/8/layout/hierarchy2"/>
    <dgm:cxn modelId="{02BFB4D6-2BC5-43CB-AEBC-BBEEFE0DD44E}" type="presParOf" srcId="{B09578E4-668C-4B52-8208-764702634922}" destId="{D0648B69-6099-4E32-B3F4-A6B476E77863}" srcOrd="1" destOrd="0" presId="urn:microsoft.com/office/officeart/2005/8/layout/hierarchy2"/>
    <dgm:cxn modelId="{7BBCA492-6F2B-48E2-B985-E3056E28C580}" type="presParOf" srcId="{D0648B69-6099-4E32-B3F4-A6B476E77863}" destId="{284E6B0E-A731-40BF-B2B7-3DDCEEC52EAF}" srcOrd="0" destOrd="0" presId="urn:microsoft.com/office/officeart/2005/8/layout/hierarchy2"/>
    <dgm:cxn modelId="{AF52DAAF-2053-45E5-AEC6-FB8A9ED3DABB}" type="presParOf" srcId="{284E6B0E-A731-40BF-B2B7-3DDCEEC52EAF}" destId="{E7084CA9-F0C2-45C5-A706-769F89BE4E2B}" srcOrd="0" destOrd="0" presId="urn:microsoft.com/office/officeart/2005/8/layout/hierarchy2"/>
    <dgm:cxn modelId="{C301A5EF-B9EB-4FAC-96B9-E4B792C60D8F}" type="presParOf" srcId="{D0648B69-6099-4E32-B3F4-A6B476E77863}" destId="{E113B9BD-328C-4989-98A8-5189A2715133}" srcOrd="1" destOrd="0" presId="urn:microsoft.com/office/officeart/2005/8/layout/hierarchy2"/>
    <dgm:cxn modelId="{A415664D-9063-4548-B220-0DDE4DDA9735}" type="presParOf" srcId="{E113B9BD-328C-4989-98A8-5189A2715133}" destId="{F52153F7-DDD0-4B9E-9347-739A550FD430}" srcOrd="0" destOrd="0" presId="urn:microsoft.com/office/officeart/2005/8/layout/hierarchy2"/>
    <dgm:cxn modelId="{302046E2-12D7-42FA-882E-F530D6807615}" type="presParOf" srcId="{E113B9BD-328C-4989-98A8-5189A2715133}" destId="{9419637D-544D-43FD-8EDC-0F110BF8450C}" srcOrd="1" destOrd="0" presId="urn:microsoft.com/office/officeart/2005/8/layout/hierarchy2"/>
    <dgm:cxn modelId="{BA225CC1-426F-4555-BEB5-558595A8769A}" type="presParOf" srcId="{9419637D-544D-43FD-8EDC-0F110BF8450C}" destId="{47812581-F2EB-4418-9625-C3ADB66F13C8}" srcOrd="0" destOrd="0" presId="urn:microsoft.com/office/officeart/2005/8/layout/hierarchy2"/>
    <dgm:cxn modelId="{2CB3494F-19F2-4A25-ABDC-2E385BD12BDB}" type="presParOf" srcId="{47812581-F2EB-4418-9625-C3ADB66F13C8}" destId="{3D6EB283-2EFD-4559-A3E3-95A441E4CFE6}" srcOrd="0" destOrd="0" presId="urn:microsoft.com/office/officeart/2005/8/layout/hierarchy2"/>
    <dgm:cxn modelId="{5DE4A16A-D0E1-4BD5-BA94-9280E9781821}" type="presParOf" srcId="{9419637D-544D-43FD-8EDC-0F110BF8450C}" destId="{AD5CB303-ACA0-4CFF-B5FD-47CD0443E881}" srcOrd="1" destOrd="0" presId="urn:microsoft.com/office/officeart/2005/8/layout/hierarchy2"/>
    <dgm:cxn modelId="{33442C49-9263-47A1-916D-F459D2444D3D}" type="presParOf" srcId="{AD5CB303-ACA0-4CFF-B5FD-47CD0443E881}" destId="{91AF2FC5-E584-4585-B159-0627853A92FD}" srcOrd="0" destOrd="0" presId="urn:microsoft.com/office/officeart/2005/8/layout/hierarchy2"/>
    <dgm:cxn modelId="{4E8F3277-C18F-4BB5-A5F0-C215AE63857A}" type="presParOf" srcId="{AD5CB303-ACA0-4CFF-B5FD-47CD0443E881}" destId="{2E08A3A0-55FD-42B1-9F01-7CD39F317630}" srcOrd="1" destOrd="0" presId="urn:microsoft.com/office/officeart/2005/8/layout/hierarchy2"/>
    <dgm:cxn modelId="{7CE08BBD-6DCB-4384-B6A7-1F042ADC3B94}" type="presParOf" srcId="{9419637D-544D-43FD-8EDC-0F110BF8450C}" destId="{350EAEB1-7188-41CC-8803-8E10FDA5AC6E}" srcOrd="2" destOrd="0" presId="urn:microsoft.com/office/officeart/2005/8/layout/hierarchy2"/>
    <dgm:cxn modelId="{C4808A8D-9FF3-4CDD-996C-178D17DC1C3E}" type="presParOf" srcId="{350EAEB1-7188-41CC-8803-8E10FDA5AC6E}" destId="{A16E66F8-B608-4A54-AC63-6B58A6CC213A}" srcOrd="0" destOrd="0" presId="urn:microsoft.com/office/officeart/2005/8/layout/hierarchy2"/>
    <dgm:cxn modelId="{ED772CE2-E75D-4C63-ACE7-43828283F5C6}" type="presParOf" srcId="{9419637D-544D-43FD-8EDC-0F110BF8450C}" destId="{A5520226-70F3-407E-B079-97C3A4B591AF}" srcOrd="3" destOrd="0" presId="urn:microsoft.com/office/officeart/2005/8/layout/hierarchy2"/>
    <dgm:cxn modelId="{182BD121-6484-46B6-8381-0D79C8179BAC}" type="presParOf" srcId="{A5520226-70F3-407E-B079-97C3A4B591AF}" destId="{CBD579F1-2374-4E4D-A11C-F46CA76BCC7B}" srcOrd="0" destOrd="0" presId="urn:microsoft.com/office/officeart/2005/8/layout/hierarchy2"/>
    <dgm:cxn modelId="{2DAC01B6-0768-40C3-9FF6-1753C7702554}" type="presParOf" srcId="{A5520226-70F3-407E-B079-97C3A4B591AF}" destId="{D4323A25-ED2B-4BAD-84E3-91DC1686C475}" srcOrd="1" destOrd="0" presId="urn:microsoft.com/office/officeart/2005/8/layout/hierarchy2"/>
    <dgm:cxn modelId="{AA1F8470-C670-470D-B22F-E03E8BEA2453}" type="presParOf" srcId="{9419637D-544D-43FD-8EDC-0F110BF8450C}" destId="{A064B5C2-5A4B-478C-8B9B-2197E5617C9A}" srcOrd="4" destOrd="0" presId="urn:microsoft.com/office/officeart/2005/8/layout/hierarchy2"/>
    <dgm:cxn modelId="{CBBCE5C1-95A8-4973-8E25-CE9A2FC69232}" type="presParOf" srcId="{A064B5C2-5A4B-478C-8B9B-2197E5617C9A}" destId="{4C4D0953-898A-4452-A7A5-DBA6D0BDB477}" srcOrd="0" destOrd="0" presId="urn:microsoft.com/office/officeart/2005/8/layout/hierarchy2"/>
    <dgm:cxn modelId="{B4F6732F-4481-4432-BAB1-075E81008CCB}" type="presParOf" srcId="{9419637D-544D-43FD-8EDC-0F110BF8450C}" destId="{21695DC6-611E-4948-AA2B-4EE5F160173A}" srcOrd="5" destOrd="0" presId="urn:microsoft.com/office/officeart/2005/8/layout/hierarchy2"/>
    <dgm:cxn modelId="{AB2270C3-AF68-4245-9108-6D469D8C36D8}" type="presParOf" srcId="{21695DC6-611E-4948-AA2B-4EE5F160173A}" destId="{943496CC-732A-42AF-B102-D70C7E526375}" srcOrd="0" destOrd="0" presId="urn:microsoft.com/office/officeart/2005/8/layout/hierarchy2"/>
    <dgm:cxn modelId="{F6A86792-B224-4FC6-836A-C2FBB113979D}" type="presParOf" srcId="{21695DC6-611E-4948-AA2B-4EE5F160173A}" destId="{CEFC7CF4-897B-4D72-80EB-368BB2F09F0D}" srcOrd="1" destOrd="0" presId="urn:microsoft.com/office/officeart/2005/8/layout/hierarchy2"/>
    <dgm:cxn modelId="{0FDD2FF4-0817-4692-BEA8-E3341AF13B1F}" type="presParOf" srcId="{D0648B69-6099-4E32-B3F4-A6B476E77863}" destId="{1C176ECA-16D7-4D98-99FB-EFEEA78A0709}" srcOrd="2" destOrd="0" presId="urn:microsoft.com/office/officeart/2005/8/layout/hierarchy2"/>
    <dgm:cxn modelId="{20FFCC73-B6F1-480B-9CB2-C6EF2FE46696}" type="presParOf" srcId="{1C176ECA-16D7-4D98-99FB-EFEEA78A0709}" destId="{E994818C-4D6B-4227-9A8F-DC39CF9C7BC9}" srcOrd="0" destOrd="0" presId="urn:microsoft.com/office/officeart/2005/8/layout/hierarchy2"/>
    <dgm:cxn modelId="{B305C816-0488-407F-90E9-DF2407AEE373}" type="presParOf" srcId="{D0648B69-6099-4E32-B3F4-A6B476E77863}" destId="{A4E9DF4B-C1D5-4D0C-9E20-D807B2ED21A5}" srcOrd="3" destOrd="0" presId="urn:microsoft.com/office/officeart/2005/8/layout/hierarchy2"/>
    <dgm:cxn modelId="{E8263C47-931B-4304-B4C5-41BE488F64F6}" type="presParOf" srcId="{A4E9DF4B-C1D5-4D0C-9E20-D807B2ED21A5}" destId="{77178C73-B660-4275-B557-B9B60045D589}" srcOrd="0" destOrd="0" presId="urn:microsoft.com/office/officeart/2005/8/layout/hierarchy2"/>
    <dgm:cxn modelId="{14B16F9C-F422-4169-BF83-9C1B1EC78755}" type="presParOf" srcId="{A4E9DF4B-C1D5-4D0C-9E20-D807B2ED21A5}" destId="{36108A5B-C62F-46C4-B1DB-FC6E324E3F8A}" srcOrd="1" destOrd="0" presId="urn:microsoft.com/office/officeart/2005/8/layout/hierarchy2"/>
    <dgm:cxn modelId="{8329AF96-CADD-4128-8922-9EC6DD51400C}" type="presParOf" srcId="{36108A5B-C62F-46C4-B1DB-FC6E324E3F8A}" destId="{C914E76C-17DA-473C-9AF8-DC94EFC10842}" srcOrd="0" destOrd="0" presId="urn:microsoft.com/office/officeart/2005/8/layout/hierarchy2"/>
    <dgm:cxn modelId="{2FED747F-6B83-4BBE-9022-BA262B480379}" type="presParOf" srcId="{C914E76C-17DA-473C-9AF8-DC94EFC10842}" destId="{B8AB3631-EB31-4EFF-89AD-3F1C4BA4B507}" srcOrd="0" destOrd="0" presId="urn:microsoft.com/office/officeart/2005/8/layout/hierarchy2"/>
    <dgm:cxn modelId="{A42C1F4E-044A-4A14-9F2C-F11CE1A8B9EC}" type="presParOf" srcId="{36108A5B-C62F-46C4-B1DB-FC6E324E3F8A}" destId="{0DCAA1F3-BF28-4B1E-A13E-4C16658C188A}" srcOrd="1" destOrd="0" presId="urn:microsoft.com/office/officeart/2005/8/layout/hierarchy2"/>
    <dgm:cxn modelId="{5014B4D7-4F26-49BA-A149-F6B0202CDDB0}" type="presParOf" srcId="{0DCAA1F3-BF28-4B1E-A13E-4C16658C188A}" destId="{F55E4987-58B2-4BF9-B9B6-316EA376C85C}" srcOrd="0" destOrd="0" presId="urn:microsoft.com/office/officeart/2005/8/layout/hierarchy2"/>
    <dgm:cxn modelId="{550A6135-BD5C-4E97-8C7A-66B712608538}" type="presParOf" srcId="{0DCAA1F3-BF28-4B1E-A13E-4C16658C188A}" destId="{6928C3F0-D928-4C66-9C89-28B06FD6F36E}" srcOrd="1" destOrd="0" presId="urn:microsoft.com/office/officeart/2005/8/layout/hierarchy2"/>
    <dgm:cxn modelId="{2093F114-31A1-47CD-A78A-CDB57BABBEA5}" type="presParOf" srcId="{36108A5B-C62F-46C4-B1DB-FC6E324E3F8A}" destId="{13D12DB4-5D0D-4945-9CF9-67E21A872DD2}" srcOrd="2" destOrd="0" presId="urn:microsoft.com/office/officeart/2005/8/layout/hierarchy2"/>
    <dgm:cxn modelId="{2FB71BA3-51D0-4DE5-B272-FB218370E2C9}" type="presParOf" srcId="{13D12DB4-5D0D-4945-9CF9-67E21A872DD2}" destId="{CA7D3989-23E2-4FF5-BF1B-C945AA6C14CC}" srcOrd="0" destOrd="0" presId="urn:microsoft.com/office/officeart/2005/8/layout/hierarchy2"/>
    <dgm:cxn modelId="{CF05F69A-9403-4CF0-8DFE-3FBB9F068A92}" type="presParOf" srcId="{36108A5B-C62F-46C4-B1DB-FC6E324E3F8A}" destId="{142DA382-BE0C-4E40-A249-51A0EF8E99C4}" srcOrd="3" destOrd="0" presId="urn:microsoft.com/office/officeart/2005/8/layout/hierarchy2"/>
    <dgm:cxn modelId="{84CCF139-FCFC-4143-897D-99390D7C8535}" type="presParOf" srcId="{142DA382-BE0C-4E40-A249-51A0EF8E99C4}" destId="{1573373D-CEC1-4E7E-B360-F6A07344A07D}" srcOrd="0" destOrd="0" presId="urn:microsoft.com/office/officeart/2005/8/layout/hierarchy2"/>
    <dgm:cxn modelId="{26251301-1B9A-4B3F-A3A7-D2486B7B6A2B}" type="presParOf" srcId="{142DA382-BE0C-4E40-A249-51A0EF8E99C4}" destId="{FC1977E4-D8A0-40E5-BB30-9986AFD0ECE8}" srcOrd="1" destOrd="0" presId="urn:microsoft.com/office/officeart/2005/8/layout/hierarchy2"/>
    <dgm:cxn modelId="{2AE28ED7-C397-4AC9-B19B-1E3426F1A917}" type="presParOf" srcId="{FC1977E4-D8A0-40E5-BB30-9986AFD0ECE8}" destId="{2893EBD1-F091-4032-A7D3-7288786CA0BE}" srcOrd="0" destOrd="0" presId="urn:microsoft.com/office/officeart/2005/8/layout/hierarchy2"/>
    <dgm:cxn modelId="{5BFC3DF7-8A47-441A-808A-021B3EE0000E}" type="presParOf" srcId="{2893EBD1-F091-4032-A7D3-7288786CA0BE}" destId="{5C1FC413-5AA3-452E-99E2-4CE6EF0AE38C}" srcOrd="0" destOrd="0" presId="urn:microsoft.com/office/officeart/2005/8/layout/hierarchy2"/>
    <dgm:cxn modelId="{690DB35F-A75F-41A7-9D8C-99F792CD70D1}" type="presParOf" srcId="{FC1977E4-D8A0-40E5-BB30-9986AFD0ECE8}" destId="{F3E070C9-8A74-4C8E-A049-614475D8A15E}" srcOrd="1" destOrd="0" presId="urn:microsoft.com/office/officeart/2005/8/layout/hierarchy2"/>
    <dgm:cxn modelId="{29703297-E727-4267-8BFC-7E60ECA984CF}" type="presParOf" srcId="{F3E070C9-8A74-4C8E-A049-614475D8A15E}" destId="{F1E5E3A9-222B-4996-917F-4E2DBB8D438E}" srcOrd="0" destOrd="0" presId="urn:microsoft.com/office/officeart/2005/8/layout/hierarchy2"/>
    <dgm:cxn modelId="{B4940C8E-5AC1-4AA3-BEE5-B536B53C3EE3}" type="presParOf" srcId="{F3E070C9-8A74-4C8E-A049-614475D8A15E}" destId="{452D54AE-268B-43F2-A955-0C21DE80869A}" srcOrd="1" destOrd="0" presId="urn:microsoft.com/office/officeart/2005/8/layout/hierarchy2"/>
    <dgm:cxn modelId="{9994E938-3F21-446A-AC33-25091F60D74F}" type="presParOf" srcId="{FC1977E4-D8A0-40E5-BB30-9986AFD0ECE8}" destId="{94941BB2-E954-40B0-B830-05985CDCDC63}" srcOrd="2" destOrd="0" presId="urn:microsoft.com/office/officeart/2005/8/layout/hierarchy2"/>
    <dgm:cxn modelId="{8AECC3CA-A501-4C40-BA21-DE4F4DEE8546}" type="presParOf" srcId="{94941BB2-E954-40B0-B830-05985CDCDC63}" destId="{82B36E66-741B-4AEC-806A-4AC9E6871C62}" srcOrd="0" destOrd="0" presId="urn:microsoft.com/office/officeart/2005/8/layout/hierarchy2"/>
    <dgm:cxn modelId="{7109BBAC-21FD-4761-B307-9AA26B1BD56A}" type="presParOf" srcId="{FC1977E4-D8A0-40E5-BB30-9986AFD0ECE8}" destId="{CCD35D0C-CD8E-43A3-8553-D4DA8F2E60A9}" srcOrd="3" destOrd="0" presId="urn:microsoft.com/office/officeart/2005/8/layout/hierarchy2"/>
    <dgm:cxn modelId="{7A71178E-BCBE-423B-927D-8EF294C92CDA}" type="presParOf" srcId="{CCD35D0C-CD8E-43A3-8553-D4DA8F2E60A9}" destId="{C285A2E1-3C3F-4A2A-B70B-1E03AA91A6B7}" srcOrd="0" destOrd="0" presId="urn:microsoft.com/office/officeart/2005/8/layout/hierarchy2"/>
    <dgm:cxn modelId="{E2C7BA09-50B6-4A70-98CB-91E077A705D3}" type="presParOf" srcId="{CCD35D0C-CD8E-43A3-8553-D4DA8F2E60A9}" destId="{C2FE27D4-30A9-467E-ACAD-E44899ABDE51}" srcOrd="1" destOrd="0" presId="urn:microsoft.com/office/officeart/2005/8/layout/hierarchy2"/>
    <dgm:cxn modelId="{3DEA9B52-119D-4F37-968B-9A93F9C37E4F}" type="presParOf" srcId="{FC1977E4-D8A0-40E5-BB30-9986AFD0ECE8}" destId="{80421221-43F2-43C3-8972-6EDA15CEF0B9}" srcOrd="4" destOrd="0" presId="urn:microsoft.com/office/officeart/2005/8/layout/hierarchy2"/>
    <dgm:cxn modelId="{D4A5269A-073D-4262-AABF-087A1C11F86F}" type="presParOf" srcId="{80421221-43F2-43C3-8972-6EDA15CEF0B9}" destId="{8D99BAF8-16AB-4C54-8EB5-C3F4DAB88D5D}" srcOrd="0" destOrd="0" presId="urn:microsoft.com/office/officeart/2005/8/layout/hierarchy2"/>
    <dgm:cxn modelId="{392747B2-CA92-48ED-ADED-9B48A05F8BC6}" type="presParOf" srcId="{FC1977E4-D8A0-40E5-BB30-9986AFD0ECE8}" destId="{3C8DE6EF-6882-4EC5-BAB7-C56F4EFF90D8}" srcOrd="5" destOrd="0" presId="urn:microsoft.com/office/officeart/2005/8/layout/hierarchy2"/>
    <dgm:cxn modelId="{5CB640AE-EA6B-4F5C-8935-8C61000C5317}" type="presParOf" srcId="{3C8DE6EF-6882-4EC5-BAB7-C56F4EFF90D8}" destId="{F43490C6-9B98-400D-953E-4A3EF9EE740F}" srcOrd="0" destOrd="0" presId="urn:microsoft.com/office/officeart/2005/8/layout/hierarchy2"/>
    <dgm:cxn modelId="{A26B447E-5654-480E-B494-945DD45AF261}" type="presParOf" srcId="{3C8DE6EF-6882-4EC5-BAB7-C56F4EFF90D8}" destId="{9CA8BFDD-AAB9-48BE-8BDD-8FF6DB25A34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79CF7B1-CC5F-45F8-B67E-21EA6C0A45DC}" type="doc">
      <dgm:prSet loTypeId="urn:microsoft.com/office/officeart/2005/8/layout/bProcess4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IN"/>
        </a:p>
      </dgm:t>
    </dgm:pt>
    <dgm:pt modelId="{DF523099-4BFA-4784-8131-32875E7CD955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POS Terminal</a:t>
          </a:r>
          <a:endParaRPr lang="en-IN" dirty="0">
            <a:solidFill>
              <a:schemeClr val="tx1"/>
            </a:solidFill>
          </a:endParaRPr>
        </a:p>
      </dgm:t>
    </dgm:pt>
    <dgm:pt modelId="{2901357A-6896-4CF5-A31F-09E259D34914}" type="parTrans" cxnId="{1EEBF92E-9296-4B33-B19B-260010FF9493}">
      <dgm:prSet/>
      <dgm:spPr/>
      <dgm:t>
        <a:bodyPr/>
        <a:lstStyle/>
        <a:p>
          <a:endParaRPr lang="en-IN"/>
        </a:p>
      </dgm:t>
    </dgm:pt>
    <dgm:pt modelId="{B632D2BB-1BAD-4177-A6C0-15A9E7A90DBA}" type="sibTrans" cxnId="{1EEBF92E-9296-4B33-B19B-260010FF9493}">
      <dgm:prSet/>
      <dgm:spPr/>
      <dgm:t>
        <a:bodyPr/>
        <a:lstStyle/>
        <a:p>
          <a:endParaRPr lang="en-IN"/>
        </a:p>
      </dgm:t>
    </dgm:pt>
    <dgm:pt modelId="{DF31C9B7-7514-4737-A4E8-DB2F7CE1FA2D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IMPS</a:t>
          </a:r>
          <a:endParaRPr lang="en-IN" dirty="0">
            <a:solidFill>
              <a:schemeClr val="tx1"/>
            </a:solidFill>
          </a:endParaRPr>
        </a:p>
      </dgm:t>
    </dgm:pt>
    <dgm:pt modelId="{DE0A97C2-68F5-4BAD-9873-3AE4846FEDD3}" type="parTrans" cxnId="{239B749E-A037-4BA6-A397-FA8B1B6E12CA}">
      <dgm:prSet/>
      <dgm:spPr/>
      <dgm:t>
        <a:bodyPr/>
        <a:lstStyle/>
        <a:p>
          <a:endParaRPr lang="en-IN"/>
        </a:p>
      </dgm:t>
    </dgm:pt>
    <dgm:pt modelId="{D8E0ADFF-3F9C-4CAF-B730-E76B6F94A05A}" type="sibTrans" cxnId="{239B749E-A037-4BA6-A397-FA8B1B6E12CA}">
      <dgm:prSet/>
      <dgm:spPr/>
      <dgm:t>
        <a:bodyPr/>
        <a:lstStyle/>
        <a:p>
          <a:endParaRPr lang="en-IN"/>
        </a:p>
      </dgm:t>
    </dgm:pt>
    <dgm:pt modelId="{691DA78A-8F9B-48F7-8D45-E27C08A1D9EB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NUUP</a:t>
          </a:r>
          <a:endParaRPr lang="en-IN" dirty="0">
            <a:solidFill>
              <a:schemeClr val="tx1"/>
            </a:solidFill>
          </a:endParaRPr>
        </a:p>
      </dgm:t>
    </dgm:pt>
    <dgm:pt modelId="{E8086808-72CF-42B3-B399-B1BEED9F40DB}" type="parTrans" cxnId="{0CF0B9C0-1AA0-4EEA-85F0-A4866592B297}">
      <dgm:prSet/>
      <dgm:spPr/>
      <dgm:t>
        <a:bodyPr/>
        <a:lstStyle/>
        <a:p>
          <a:endParaRPr lang="en-IN"/>
        </a:p>
      </dgm:t>
    </dgm:pt>
    <dgm:pt modelId="{93CB22B6-87C4-469E-898E-FB8696309DF7}" type="sibTrans" cxnId="{0CF0B9C0-1AA0-4EEA-85F0-A4866592B297}">
      <dgm:prSet/>
      <dgm:spPr/>
      <dgm:t>
        <a:bodyPr/>
        <a:lstStyle/>
        <a:p>
          <a:endParaRPr lang="en-IN"/>
        </a:p>
      </dgm:t>
    </dgm:pt>
    <dgm:pt modelId="{4A247E2D-B777-408C-B4E3-289564CFF972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AEPS</a:t>
          </a:r>
          <a:endParaRPr lang="en-IN" dirty="0">
            <a:solidFill>
              <a:schemeClr val="tx1"/>
            </a:solidFill>
          </a:endParaRPr>
        </a:p>
      </dgm:t>
    </dgm:pt>
    <dgm:pt modelId="{71067C8E-9302-462B-B793-5269682FD087}" type="parTrans" cxnId="{4D4E3004-E542-4A23-9D1F-EE241C16E634}">
      <dgm:prSet/>
      <dgm:spPr/>
      <dgm:t>
        <a:bodyPr/>
        <a:lstStyle/>
        <a:p>
          <a:endParaRPr lang="en-IN"/>
        </a:p>
      </dgm:t>
    </dgm:pt>
    <dgm:pt modelId="{414E9AF8-CF57-465D-9D2C-A1AE1BA27ABE}" type="sibTrans" cxnId="{4D4E3004-E542-4A23-9D1F-EE241C16E634}">
      <dgm:prSet/>
      <dgm:spPr/>
      <dgm:t>
        <a:bodyPr/>
        <a:lstStyle/>
        <a:p>
          <a:endParaRPr lang="en-IN"/>
        </a:p>
      </dgm:t>
    </dgm:pt>
    <dgm:pt modelId="{BCC1515F-E7BA-46ED-A147-22D96A90F990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APBS</a:t>
          </a:r>
          <a:endParaRPr lang="en-IN" dirty="0">
            <a:solidFill>
              <a:schemeClr val="tx1"/>
            </a:solidFill>
          </a:endParaRPr>
        </a:p>
      </dgm:t>
    </dgm:pt>
    <dgm:pt modelId="{8C9FE37A-E870-43CC-9A8B-9E685FDE6925}" type="parTrans" cxnId="{6E3C107E-8786-4924-95C8-52091CFEF822}">
      <dgm:prSet/>
      <dgm:spPr/>
      <dgm:t>
        <a:bodyPr/>
        <a:lstStyle/>
        <a:p>
          <a:endParaRPr lang="en-IN"/>
        </a:p>
      </dgm:t>
    </dgm:pt>
    <dgm:pt modelId="{5D6D619C-2052-491D-A7C6-0782F8EA70C1}" type="sibTrans" cxnId="{6E3C107E-8786-4924-95C8-52091CFEF822}">
      <dgm:prSet/>
      <dgm:spPr/>
      <dgm:t>
        <a:bodyPr/>
        <a:lstStyle/>
        <a:p>
          <a:endParaRPr lang="en-IN"/>
        </a:p>
      </dgm:t>
    </dgm:pt>
    <dgm:pt modelId="{860C0684-E6E8-46B6-8B5E-1713A9709C4A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CBS</a:t>
          </a:r>
          <a:endParaRPr lang="en-IN" dirty="0">
            <a:solidFill>
              <a:schemeClr val="tx1"/>
            </a:solidFill>
          </a:endParaRPr>
        </a:p>
      </dgm:t>
    </dgm:pt>
    <dgm:pt modelId="{E6BE827D-3FF6-4F17-92CC-D2FBB10CBB5B}" type="parTrans" cxnId="{1245C90F-6E69-475B-BE18-D112678D6656}">
      <dgm:prSet/>
      <dgm:spPr/>
      <dgm:t>
        <a:bodyPr/>
        <a:lstStyle/>
        <a:p>
          <a:endParaRPr lang="en-IN"/>
        </a:p>
      </dgm:t>
    </dgm:pt>
    <dgm:pt modelId="{D8B3536C-DBB9-4869-965B-4FAE7664DDE0}" type="sibTrans" cxnId="{1245C90F-6E69-475B-BE18-D112678D6656}">
      <dgm:prSet/>
      <dgm:spPr/>
      <dgm:t>
        <a:bodyPr/>
        <a:lstStyle/>
        <a:p>
          <a:endParaRPr lang="en-IN"/>
        </a:p>
      </dgm:t>
    </dgm:pt>
    <dgm:pt modelId="{39ECD907-89D7-46A7-9710-C79CC5EDCE8E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CTS</a:t>
          </a:r>
          <a:endParaRPr lang="en-IN" dirty="0">
            <a:solidFill>
              <a:schemeClr val="tx1"/>
            </a:solidFill>
          </a:endParaRPr>
        </a:p>
      </dgm:t>
    </dgm:pt>
    <dgm:pt modelId="{A6402E48-0073-45C1-A9E9-0ABB9FD33D37}" type="parTrans" cxnId="{3807ED77-8363-4B61-8357-090F8744A327}">
      <dgm:prSet/>
      <dgm:spPr/>
      <dgm:t>
        <a:bodyPr/>
        <a:lstStyle/>
        <a:p>
          <a:endParaRPr lang="en-IN"/>
        </a:p>
      </dgm:t>
    </dgm:pt>
    <dgm:pt modelId="{343A51A8-56D8-47D0-BFC8-5617E02DF9AB}" type="sibTrans" cxnId="{3807ED77-8363-4B61-8357-090F8744A327}">
      <dgm:prSet/>
      <dgm:spPr/>
      <dgm:t>
        <a:bodyPr/>
        <a:lstStyle/>
        <a:p>
          <a:endParaRPr lang="en-IN"/>
        </a:p>
      </dgm:t>
    </dgm:pt>
    <dgm:pt modelId="{97398F8B-95F3-418B-91E6-A4FD8E7FDCF6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Digital Signature</a:t>
          </a:r>
          <a:endParaRPr lang="en-IN" dirty="0">
            <a:solidFill>
              <a:schemeClr val="tx1"/>
            </a:solidFill>
          </a:endParaRPr>
        </a:p>
      </dgm:t>
    </dgm:pt>
    <dgm:pt modelId="{F0DBEA87-3F54-43B1-B835-181385D95AE0}" type="parTrans" cxnId="{FD960DBF-F4FD-44B5-A239-E967BAD57792}">
      <dgm:prSet/>
      <dgm:spPr/>
      <dgm:t>
        <a:bodyPr/>
        <a:lstStyle/>
        <a:p>
          <a:endParaRPr lang="en-IN"/>
        </a:p>
      </dgm:t>
    </dgm:pt>
    <dgm:pt modelId="{596989F5-6975-4D58-A2DD-56C447BB143B}" type="sibTrans" cxnId="{FD960DBF-F4FD-44B5-A239-E967BAD57792}">
      <dgm:prSet/>
      <dgm:spPr/>
      <dgm:t>
        <a:bodyPr/>
        <a:lstStyle/>
        <a:p>
          <a:endParaRPr lang="en-IN"/>
        </a:p>
      </dgm:t>
    </dgm:pt>
    <dgm:pt modelId="{054F3E15-78AE-4FFF-89BE-89A6315112BE}">
      <dgm:prSet/>
      <dgm:spPr/>
      <dgm:t>
        <a:bodyPr/>
        <a:lstStyle/>
        <a:p>
          <a:pPr rtl="0"/>
          <a:r>
            <a:rPr lang="en-IN" dirty="0" smtClean="0">
              <a:solidFill>
                <a:schemeClr val="tx1"/>
              </a:solidFill>
            </a:rPr>
            <a:t>M-Wallet</a:t>
          </a:r>
          <a:endParaRPr lang="en-IN" dirty="0">
            <a:solidFill>
              <a:schemeClr val="tx1"/>
            </a:solidFill>
          </a:endParaRPr>
        </a:p>
      </dgm:t>
    </dgm:pt>
    <dgm:pt modelId="{8318D31A-8F7A-4B0C-9D15-BEF2932AF1A1}" type="parTrans" cxnId="{456E4089-09E8-44FE-8D10-F54F9EC8D5EC}">
      <dgm:prSet/>
      <dgm:spPr/>
      <dgm:t>
        <a:bodyPr/>
        <a:lstStyle/>
        <a:p>
          <a:endParaRPr lang="en-IN"/>
        </a:p>
      </dgm:t>
    </dgm:pt>
    <dgm:pt modelId="{96AA38A7-3F3C-42AB-9120-8E7B33C96067}" type="sibTrans" cxnId="{456E4089-09E8-44FE-8D10-F54F9EC8D5EC}">
      <dgm:prSet/>
      <dgm:spPr/>
      <dgm:t>
        <a:bodyPr/>
        <a:lstStyle/>
        <a:p>
          <a:endParaRPr lang="en-IN"/>
        </a:p>
      </dgm:t>
    </dgm:pt>
    <dgm:pt modelId="{E7F8FCA7-23D8-40EA-829C-1670FA26446C}" type="pres">
      <dgm:prSet presAssocID="{F79CF7B1-CC5F-45F8-B67E-21EA6C0A45DC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IN"/>
        </a:p>
      </dgm:t>
    </dgm:pt>
    <dgm:pt modelId="{1A3B4839-D047-4365-8C4F-9C7A84CF5939}" type="pres">
      <dgm:prSet presAssocID="{DF523099-4BFA-4784-8131-32875E7CD955}" presName="compNode" presStyleCnt="0"/>
      <dgm:spPr/>
    </dgm:pt>
    <dgm:pt modelId="{230C677E-A06C-478E-972B-A8B95D167FDB}" type="pres">
      <dgm:prSet presAssocID="{DF523099-4BFA-4784-8131-32875E7CD955}" presName="dummyConnPt" presStyleCnt="0"/>
      <dgm:spPr/>
    </dgm:pt>
    <dgm:pt modelId="{663C289B-5993-4874-9AE7-F60A8339FF89}" type="pres">
      <dgm:prSet presAssocID="{DF523099-4BFA-4784-8131-32875E7CD955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11FF3FD-E3B6-403A-AA05-06E55B8E60E7}" type="pres">
      <dgm:prSet presAssocID="{B632D2BB-1BAD-4177-A6C0-15A9E7A90DBA}" presName="sibTrans" presStyleLbl="bgSibTrans2D1" presStyleIdx="0" presStyleCnt="8"/>
      <dgm:spPr/>
      <dgm:t>
        <a:bodyPr/>
        <a:lstStyle/>
        <a:p>
          <a:endParaRPr lang="en-IN"/>
        </a:p>
      </dgm:t>
    </dgm:pt>
    <dgm:pt modelId="{16E0CBC2-E964-4278-88FE-278637216280}" type="pres">
      <dgm:prSet presAssocID="{DF31C9B7-7514-4737-A4E8-DB2F7CE1FA2D}" presName="compNode" presStyleCnt="0"/>
      <dgm:spPr/>
    </dgm:pt>
    <dgm:pt modelId="{C38FD9C4-3F0C-4535-9EF1-69BC9245FD21}" type="pres">
      <dgm:prSet presAssocID="{DF31C9B7-7514-4737-A4E8-DB2F7CE1FA2D}" presName="dummyConnPt" presStyleCnt="0"/>
      <dgm:spPr/>
    </dgm:pt>
    <dgm:pt modelId="{AC262409-6690-4B79-B3FD-6F4754B12E82}" type="pres">
      <dgm:prSet presAssocID="{DF31C9B7-7514-4737-A4E8-DB2F7CE1FA2D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95B7A32-87E7-40A1-A358-C4FF45592CFE}" type="pres">
      <dgm:prSet presAssocID="{D8E0ADFF-3F9C-4CAF-B730-E76B6F94A05A}" presName="sibTrans" presStyleLbl="bgSibTrans2D1" presStyleIdx="1" presStyleCnt="8"/>
      <dgm:spPr/>
      <dgm:t>
        <a:bodyPr/>
        <a:lstStyle/>
        <a:p>
          <a:endParaRPr lang="en-IN"/>
        </a:p>
      </dgm:t>
    </dgm:pt>
    <dgm:pt modelId="{2158785F-3FE1-41DD-96DA-6F336426175B}" type="pres">
      <dgm:prSet presAssocID="{691DA78A-8F9B-48F7-8D45-E27C08A1D9EB}" presName="compNode" presStyleCnt="0"/>
      <dgm:spPr/>
    </dgm:pt>
    <dgm:pt modelId="{9F13DE3D-EB64-4B29-AA88-5935D8541FA7}" type="pres">
      <dgm:prSet presAssocID="{691DA78A-8F9B-48F7-8D45-E27C08A1D9EB}" presName="dummyConnPt" presStyleCnt="0"/>
      <dgm:spPr/>
    </dgm:pt>
    <dgm:pt modelId="{8E37CD67-E94B-41E9-9793-3497F63E5BDF}" type="pres">
      <dgm:prSet presAssocID="{691DA78A-8F9B-48F7-8D45-E27C08A1D9EB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D07EC21-7F5F-44D7-B10C-2F1BBA1DD496}" type="pres">
      <dgm:prSet presAssocID="{93CB22B6-87C4-469E-898E-FB8696309DF7}" presName="sibTrans" presStyleLbl="bgSibTrans2D1" presStyleIdx="2" presStyleCnt="8"/>
      <dgm:spPr/>
      <dgm:t>
        <a:bodyPr/>
        <a:lstStyle/>
        <a:p>
          <a:endParaRPr lang="en-IN"/>
        </a:p>
      </dgm:t>
    </dgm:pt>
    <dgm:pt modelId="{6D867DF9-EB16-4AB4-8087-82D388B8F813}" type="pres">
      <dgm:prSet presAssocID="{4A247E2D-B777-408C-B4E3-289564CFF972}" presName="compNode" presStyleCnt="0"/>
      <dgm:spPr/>
    </dgm:pt>
    <dgm:pt modelId="{D55B0E8B-CD26-403F-B957-725D1494DC80}" type="pres">
      <dgm:prSet presAssocID="{4A247E2D-B777-408C-B4E3-289564CFF972}" presName="dummyConnPt" presStyleCnt="0"/>
      <dgm:spPr/>
    </dgm:pt>
    <dgm:pt modelId="{8C087DA4-50A3-4A36-8027-FB1A38C1C04E}" type="pres">
      <dgm:prSet presAssocID="{4A247E2D-B777-408C-B4E3-289564CFF972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254CDFB-5252-4F18-A046-65B5C6AA702D}" type="pres">
      <dgm:prSet presAssocID="{414E9AF8-CF57-465D-9D2C-A1AE1BA27ABE}" presName="sibTrans" presStyleLbl="bgSibTrans2D1" presStyleIdx="3" presStyleCnt="8"/>
      <dgm:spPr/>
      <dgm:t>
        <a:bodyPr/>
        <a:lstStyle/>
        <a:p>
          <a:endParaRPr lang="en-IN"/>
        </a:p>
      </dgm:t>
    </dgm:pt>
    <dgm:pt modelId="{19E794ED-F4ED-4CDA-8EC8-8B8412FCC8D1}" type="pres">
      <dgm:prSet presAssocID="{BCC1515F-E7BA-46ED-A147-22D96A90F990}" presName="compNode" presStyleCnt="0"/>
      <dgm:spPr/>
    </dgm:pt>
    <dgm:pt modelId="{994E2A36-CFB3-482C-8CFA-6DF83ADA986A}" type="pres">
      <dgm:prSet presAssocID="{BCC1515F-E7BA-46ED-A147-22D96A90F990}" presName="dummyConnPt" presStyleCnt="0"/>
      <dgm:spPr/>
    </dgm:pt>
    <dgm:pt modelId="{1A29629D-1F5E-4503-9F8F-0CC4C95AFEE2}" type="pres">
      <dgm:prSet presAssocID="{BCC1515F-E7BA-46ED-A147-22D96A90F99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E2AC3C5-8297-4127-952E-121C68661CE8}" type="pres">
      <dgm:prSet presAssocID="{5D6D619C-2052-491D-A7C6-0782F8EA70C1}" presName="sibTrans" presStyleLbl="bgSibTrans2D1" presStyleIdx="4" presStyleCnt="8"/>
      <dgm:spPr/>
      <dgm:t>
        <a:bodyPr/>
        <a:lstStyle/>
        <a:p>
          <a:endParaRPr lang="en-IN"/>
        </a:p>
      </dgm:t>
    </dgm:pt>
    <dgm:pt modelId="{738FAF53-61D4-4CB2-9787-F0037EB9A852}" type="pres">
      <dgm:prSet presAssocID="{860C0684-E6E8-46B6-8B5E-1713A9709C4A}" presName="compNode" presStyleCnt="0"/>
      <dgm:spPr/>
    </dgm:pt>
    <dgm:pt modelId="{DE47E49D-4AE1-479C-B832-A10AE4BF85C2}" type="pres">
      <dgm:prSet presAssocID="{860C0684-E6E8-46B6-8B5E-1713A9709C4A}" presName="dummyConnPt" presStyleCnt="0"/>
      <dgm:spPr/>
    </dgm:pt>
    <dgm:pt modelId="{3D7899CE-FB2D-4DE4-A543-112C9631EB09}" type="pres">
      <dgm:prSet presAssocID="{860C0684-E6E8-46B6-8B5E-1713A9709C4A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7CA25A1-7D79-4BBA-BBBD-1D554155B078}" type="pres">
      <dgm:prSet presAssocID="{D8B3536C-DBB9-4869-965B-4FAE7664DDE0}" presName="sibTrans" presStyleLbl="bgSibTrans2D1" presStyleIdx="5" presStyleCnt="8"/>
      <dgm:spPr/>
      <dgm:t>
        <a:bodyPr/>
        <a:lstStyle/>
        <a:p>
          <a:endParaRPr lang="en-IN"/>
        </a:p>
      </dgm:t>
    </dgm:pt>
    <dgm:pt modelId="{AE6AA391-8B55-457A-83CD-A78CB9A544B8}" type="pres">
      <dgm:prSet presAssocID="{39ECD907-89D7-46A7-9710-C79CC5EDCE8E}" presName="compNode" presStyleCnt="0"/>
      <dgm:spPr/>
    </dgm:pt>
    <dgm:pt modelId="{70778DFC-C4E6-4626-B083-2459FC692625}" type="pres">
      <dgm:prSet presAssocID="{39ECD907-89D7-46A7-9710-C79CC5EDCE8E}" presName="dummyConnPt" presStyleCnt="0"/>
      <dgm:spPr/>
    </dgm:pt>
    <dgm:pt modelId="{FEB225C9-73FC-4ECA-9686-5F4F4A321B03}" type="pres">
      <dgm:prSet presAssocID="{39ECD907-89D7-46A7-9710-C79CC5EDCE8E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AB48899-6E6A-4CC6-8D1A-1B7213095C2F}" type="pres">
      <dgm:prSet presAssocID="{343A51A8-56D8-47D0-BFC8-5617E02DF9AB}" presName="sibTrans" presStyleLbl="bgSibTrans2D1" presStyleIdx="6" presStyleCnt="8"/>
      <dgm:spPr/>
      <dgm:t>
        <a:bodyPr/>
        <a:lstStyle/>
        <a:p>
          <a:endParaRPr lang="en-IN"/>
        </a:p>
      </dgm:t>
    </dgm:pt>
    <dgm:pt modelId="{85B79425-FBFA-40C2-B177-E75331E1E28E}" type="pres">
      <dgm:prSet presAssocID="{97398F8B-95F3-418B-91E6-A4FD8E7FDCF6}" presName="compNode" presStyleCnt="0"/>
      <dgm:spPr/>
    </dgm:pt>
    <dgm:pt modelId="{E3A5FDC9-E098-4837-BA28-197D5870D378}" type="pres">
      <dgm:prSet presAssocID="{97398F8B-95F3-418B-91E6-A4FD8E7FDCF6}" presName="dummyConnPt" presStyleCnt="0"/>
      <dgm:spPr/>
    </dgm:pt>
    <dgm:pt modelId="{762517E1-35BF-4037-8D71-DF20D0402518}" type="pres">
      <dgm:prSet presAssocID="{97398F8B-95F3-418B-91E6-A4FD8E7FDCF6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8ACDECD-BA91-4D1F-907C-6359C8533BCD}" type="pres">
      <dgm:prSet presAssocID="{596989F5-6975-4D58-A2DD-56C447BB143B}" presName="sibTrans" presStyleLbl="bgSibTrans2D1" presStyleIdx="7" presStyleCnt="8"/>
      <dgm:spPr/>
      <dgm:t>
        <a:bodyPr/>
        <a:lstStyle/>
        <a:p>
          <a:endParaRPr lang="en-IN"/>
        </a:p>
      </dgm:t>
    </dgm:pt>
    <dgm:pt modelId="{1213EA94-FF23-45B2-8F1D-26B35844F012}" type="pres">
      <dgm:prSet presAssocID="{054F3E15-78AE-4FFF-89BE-89A6315112BE}" presName="compNode" presStyleCnt="0"/>
      <dgm:spPr/>
    </dgm:pt>
    <dgm:pt modelId="{1D8EE951-A70D-4146-BDF3-5049D07F1722}" type="pres">
      <dgm:prSet presAssocID="{054F3E15-78AE-4FFF-89BE-89A6315112BE}" presName="dummyConnPt" presStyleCnt="0"/>
      <dgm:spPr/>
    </dgm:pt>
    <dgm:pt modelId="{3DA6E888-D1F7-4758-A411-20D0B0A7E412}" type="pres">
      <dgm:prSet presAssocID="{054F3E15-78AE-4FFF-89BE-89A6315112BE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3807ED77-8363-4B61-8357-090F8744A327}" srcId="{F79CF7B1-CC5F-45F8-B67E-21EA6C0A45DC}" destId="{39ECD907-89D7-46A7-9710-C79CC5EDCE8E}" srcOrd="6" destOrd="0" parTransId="{A6402E48-0073-45C1-A9E9-0ABB9FD33D37}" sibTransId="{343A51A8-56D8-47D0-BFC8-5617E02DF9AB}"/>
    <dgm:cxn modelId="{37602F9E-932E-48BA-8B93-D81880D4E290}" type="presOf" srcId="{5D6D619C-2052-491D-A7C6-0782F8EA70C1}" destId="{7E2AC3C5-8297-4127-952E-121C68661CE8}" srcOrd="0" destOrd="0" presId="urn:microsoft.com/office/officeart/2005/8/layout/bProcess4"/>
    <dgm:cxn modelId="{AB433F07-435F-4F9F-999A-CA2A98A859DF}" type="presOf" srcId="{D8E0ADFF-3F9C-4CAF-B730-E76B6F94A05A}" destId="{895B7A32-87E7-40A1-A358-C4FF45592CFE}" srcOrd="0" destOrd="0" presId="urn:microsoft.com/office/officeart/2005/8/layout/bProcess4"/>
    <dgm:cxn modelId="{1EEBF92E-9296-4B33-B19B-260010FF9493}" srcId="{F79CF7B1-CC5F-45F8-B67E-21EA6C0A45DC}" destId="{DF523099-4BFA-4784-8131-32875E7CD955}" srcOrd="0" destOrd="0" parTransId="{2901357A-6896-4CF5-A31F-09E259D34914}" sibTransId="{B632D2BB-1BAD-4177-A6C0-15A9E7A90DBA}"/>
    <dgm:cxn modelId="{DE51A93F-FB44-420A-9D7C-CBD22D772590}" type="presOf" srcId="{DF523099-4BFA-4784-8131-32875E7CD955}" destId="{663C289B-5993-4874-9AE7-F60A8339FF89}" srcOrd="0" destOrd="0" presId="urn:microsoft.com/office/officeart/2005/8/layout/bProcess4"/>
    <dgm:cxn modelId="{0CF0B9C0-1AA0-4EEA-85F0-A4866592B297}" srcId="{F79CF7B1-CC5F-45F8-B67E-21EA6C0A45DC}" destId="{691DA78A-8F9B-48F7-8D45-E27C08A1D9EB}" srcOrd="2" destOrd="0" parTransId="{E8086808-72CF-42B3-B399-B1BEED9F40DB}" sibTransId="{93CB22B6-87C4-469E-898E-FB8696309DF7}"/>
    <dgm:cxn modelId="{EF0F4E12-DBF1-4F11-9FA2-26F66C7F03C6}" type="presOf" srcId="{39ECD907-89D7-46A7-9710-C79CC5EDCE8E}" destId="{FEB225C9-73FC-4ECA-9686-5F4F4A321B03}" srcOrd="0" destOrd="0" presId="urn:microsoft.com/office/officeart/2005/8/layout/bProcess4"/>
    <dgm:cxn modelId="{E86DEC62-3DD5-4899-B5E6-C08186622361}" type="presOf" srcId="{414E9AF8-CF57-465D-9D2C-A1AE1BA27ABE}" destId="{1254CDFB-5252-4F18-A046-65B5C6AA702D}" srcOrd="0" destOrd="0" presId="urn:microsoft.com/office/officeart/2005/8/layout/bProcess4"/>
    <dgm:cxn modelId="{E88F74AF-FC76-4AAE-93BC-0A4C7DE45613}" type="presOf" srcId="{343A51A8-56D8-47D0-BFC8-5617E02DF9AB}" destId="{1AB48899-6E6A-4CC6-8D1A-1B7213095C2F}" srcOrd="0" destOrd="0" presId="urn:microsoft.com/office/officeart/2005/8/layout/bProcess4"/>
    <dgm:cxn modelId="{6E3C107E-8786-4924-95C8-52091CFEF822}" srcId="{F79CF7B1-CC5F-45F8-B67E-21EA6C0A45DC}" destId="{BCC1515F-E7BA-46ED-A147-22D96A90F990}" srcOrd="4" destOrd="0" parTransId="{8C9FE37A-E870-43CC-9A8B-9E685FDE6925}" sibTransId="{5D6D619C-2052-491D-A7C6-0782F8EA70C1}"/>
    <dgm:cxn modelId="{6FAB96D4-FAAE-4B3C-AE9E-6E85F422A44E}" type="presOf" srcId="{D8B3536C-DBB9-4869-965B-4FAE7664DDE0}" destId="{C7CA25A1-7D79-4BBA-BBBD-1D554155B078}" srcOrd="0" destOrd="0" presId="urn:microsoft.com/office/officeart/2005/8/layout/bProcess4"/>
    <dgm:cxn modelId="{239B749E-A037-4BA6-A397-FA8B1B6E12CA}" srcId="{F79CF7B1-CC5F-45F8-B67E-21EA6C0A45DC}" destId="{DF31C9B7-7514-4737-A4E8-DB2F7CE1FA2D}" srcOrd="1" destOrd="0" parTransId="{DE0A97C2-68F5-4BAD-9873-3AE4846FEDD3}" sibTransId="{D8E0ADFF-3F9C-4CAF-B730-E76B6F94A05A}"/>
    <dgm:cxn modelId="{AB5F204E-E65E-4074-87FC-108EF50FA1FF}" type="presOf" srcId="{F79CF7B1-CC5F-45F8-B67E-21EA6C0A45DC}" destId="{E7F8FCA7-23D8-40EA-829C-1670FA26446C}" srcOrd="0" destOrd="0" presId="urn:microsoft.com/office/officeart/2005/8/layout/bProcess4"/>
    <dgm:cxn modelId="{FD960DBF-F4FD-44B5-A239-E967BAD57792}" srcId="{F79CF7B1-CC5F-45F8-B67E-21EA6C0A45DC}" destId="{97398F8B-95F3-418B-91E6-A4FD8E7FDCF6}" srcOrd="7" destOrd="0" parTransId="{F0DBEA87-3F54-43B1-B835-181385D95AE0}" sibTransId="{596989F5-6975-4D58-A2DD-56C447BB143B}"/>
    <dgm:cxn modelId="{C863B594-0B31-48F8-A60D-898738663CC6}" type="presOf" srcId="{BCC1515F-E7BA-46ED-A147-22D96A90F990}" destId="{1A29629D-1F5E-4503-9F8F-0CC4C95AFEE2}" srcOrd="0" destOrd="0" presId="urn:microsoft.com/office/officeart/2005/8/layout/bProcess4"/>
    <dgm:cxn modelId="{456E4089-09E8-44FE-8D10-F54F9EC8D5EC}" srcId="{F79CF7B1-CC5F-45F8-B67E-21EA6C0A45DC}" destId="{054F3E15-78AE-4FFF-89BE-89A6315112BE}" srcOrd="8" destOrd="0" parTransId="{8318D31A-8F7A-4B0C-9D15-BEF2932AF1A1}" sibTransId="{96AA38A7-3F3C-42AB-9120-8E7B33C96067}"/>
    <dgm:cxn modelId="{28C4127C-382C-407B-A46A-FAB9DA301445}" type="presOf" srcId="{596989F5-6975-4D58-A2DD-56C447BB143B}" destId="{68ACDECD-BA91-4D1F-907C-6359C8533BCD}" srcOrd="0" destOrd="0" presId="urn:microsoft.com/office/officeart/2005/8/layout/bProcess4"/>
    <dgm:cxn modelId="{04FEDCA4-1975-4F81-A674-425BE5B9930A}" type="presOf" srcId="{691DA78A-8F9B-48F7-8D45-E27C08A1D9EB}" destId="{8E37CD67-E94B-41E9-9793-3497F63E5BDF}" srcOrd="0" destOrd="0" presId="urn:microsoft.com/office/officeart/2005/8/layout/bProcess4"/>
    <dgm:cxn modelId="{4D4E3004-E542-4A23-9D1F-EE241C16E634}" srcId="{F79CF7B1-CC5F-45F8-B67E-21EA6C0A45DC}" destId="{4A247E2D-B777-408C-B4E3-289564CFF972}" srcOrd="3" destOrd="0" parTransId="{71067C8E-9302-462B-B793-5269682FD087}" sibTransId="{414E9AF8-CF57-465D-9D2C-A1AE1BA27ABE}"/>
    <dgm:cxn modelId="{E45C7D57-908D-4E20-AF41-08E034471AE9}" type="presOf" srcId="{93CB22B6-87C4-469E-898E-FB8696309DF7}" destId="{AD07EC21-7F5F-44D7-B10C-2F1BBA1DD496}" srcOrd="0" destOrd="0" presId="urn:microsoft.com/office/officeart/2005/8/layout/bProcess4"/>
    <dgm:cxn modelId="{4A1C7043-6EAC-4825-9496-23536E349898}" type="presOf" srcId="{DF31C9B7-7514-4737-A4E8-DB2F7CE1FA2D}" destId="{AC262409-6690-4B79-B3FD-6F4754B12E82}" srcOrd="0" destOrd="0" presId="urn:microsoft.com/office/officeart/2005/8/layout/bProcess4"/>
    <dgm:cxn modelId="{22666EA9-90E7-4ACC-AFD6-130761CA77B6}" type="presOf" srcId="{B632D2BB-1BAD-4177-A6C0-15A9E7A90DBA}" destId="{811FF3FD-E3B6-403A-AA05-06E55B8E60E7}" srcOrd="0" destOrd="0" presId="urn:microsoft.com/office/officeart/2005/8/layout/bProcess4"/>
    <dgm:cxn modelId="{1245C90F-6E69-475B-BE18-D112678D6656}" srcId="{F79CF7B1-CC5F-45F8-B67E-21EA6C0A45DC}" destId="{860C0684-E6E8-46B6-8B5E-1713A9709C4A}" srcOrd="5" destOrd="0" parTransId="{E6BE827D-3FF6-4F17-92CC-D2FBB10CBB5B}" sibTransId="{D8B3536C-DBB9-4869-965B-4FAE7664DDE0}"/>
    <dgm:cxn modelId="{34DAD3D1-33BD-4555-A104-4A56288588A2}" type="presOf" srcId="{054F3E15-78AE-4FFF-89BE-89A6315112BE}" destId="{3DA6E888-D1F7-4758-A411-20D0B0A7E412}" srcOrd="0" destOrd="0" presId="urn:microsoft.com/office/officeart/2005/8/layout/bProcess4"/>
    <dgm:cxn modelId="{644E1F85-A432-4EEC-AC52-D70D45ED1404}" type="presOf" srcId="{860C0684-E6E8-46B6-8B5E-1713A9709C4A}" destId="{3D7899CE-FB2D-4DE4-A543-112C9631EB09}" srcOrd="0" destOrd="0" presId="urn:microsoft.com/office/officeart/2005/8/layout/bProcess4"/>
    <dgm:cxn modelId="{0EC7DEF8-33E1-4619-91CE-763476FE1236}" type="presOf" srcId="{4A247E2D-B777-408C-B4E3-289564CFF972}" destId="{8C087DA4-50A3-4A36-8027-FB1A38C1C04E}" srcOrd="0" destOrd="0" presId="urn:microsoft.com/office/officeart/2005/8/layout/bProcess4"/>
    <dgm:cxn modelId="{4C84ABB0-C1B0-41AD-AB46-9396474CB48C}" type="presOf" srcId="{97398F8B-95F3-418B-91E6-A4FD8E7FDCF6}" destId="{762517E1-35BF-4037-8D71-DF20D0402518}" srcOrd="0" destOrd="0" presId="urn:microsoft.com/office/officeart/2005/8/layout/bProcess4"/>
    <dgm:cxn modelId="{E305DBFF-1CB5-483C-8E03-FDEC2C4B867D}" type="presParOf" srcId="{E7F8FCA7-23D8-40EA-829C-1670FA26446C}" destId="{1A3B4839-D047-4365-8C4F-9C7A84CF5939}" srcOrd="0" destOrd="0" presId="urn:microsoft.com/office/officeart/2005/8/layout/bProcess4"/>
    <dgm:cxn modelId="{09F53672-CD36-4F01-A1E9-B7CC9B24E91A}" type="presParOf" srcId="{1A3B4839-D047-4365-8C4F-9C7A84CF5939}" destId="{230C677E-A06C-478E-972B-A8B95D167FDB}" srcOrd="0" destOrd="0" presId="urn:microsoft.com/office/officeart/2005/8/layout/bProcess4"/>
    <dgm:cxn modelId="{67177BD8-F509-4DE4-A77F-483E3CDABFEF}" type="presParOf" srcId="{1A3B4839-D047-4365-8C4F-9C7A84CF5939}" destId="{663C289B-5993-4874-9AE7-F60A8339FF89}" srcOrd="1" destOrd="0" presId="urn:microsoft.com/office/officeart/2005/8/layout/bProcess4"/>
    <dgm:cxn modelId="{B7533343-F0A1-4CE5-B881-2C2A0B964179}" type="presParOf" srcId="{E7F8FCA7-23D8-40EA-829C-1670FA26446C}" destId="{811FF3FD-E3B6-403A-AA05-06E55B8E60E7}" srcOrd="1" destOrd="0" presId="urn:microsoft.com/office/officeart/2005/8/layout/bProcess4"/>
    <dgm:cxn modelId="{D396C3C3-37F0-4855-A00C-E60809985E90}" type="presParOf" srcId="{E7F8FCA7-23D8-40EA-829C-1670FA26446C}" destId="{16E0CBC2-E964-4278-88FE-278637216280}" srcOrd="2" destOrd="0" presId="urn:microsoft.com/office/officeart/2005/8/layout/bProcess4"/>
    <dgm:cxn modelId="{6C3E7F7B-B797-46B7-BD29-E0512B9879C7}" type="presParOf" srcId="{16E0CBC2-E964-4278-88FE-278637216280}" destId="{C38FD9C4-3F0C-4535-9EF1-69BC9245FD21}" srcOrd="0" destOrd="0" presId="urn:microsoft.com/office/officeart/2005/8/layout/bProcess4"/>
    <dgm:cxn modelId="{00F430C6-C57C-42BD-8AA0-7FCAD5EA9C0B}" type="presParOf" srcId="{16E0CBC2-E964-4278-88FE-278637216280}" destId="{AC262409-6690-4B79-B3FD-6F4754B12E82}" srcOrd="1" destOrd="0" presId="urn:microsoft.com/office/officeart/2005/8/layout/bProcess4"/>
    <dgm:cxn modelId="{091783A7-9FC3-4C86-84A1-DA42B62BBE02}" type="presParOf" srcId="{E7F8FCA7-23D8-40EA-829C-1670FA26446C}" destId="{895B7A32-87E7-40A1-A358-C4FF45592CFE}" srcOrd="3" destOrd="0" presId="urn:microsoft.com/office/officeart/2005/8/layout/bProcess4"/>
    <dgm:cxn modelId="{DDBBD4A4-AB1F-4BAF-A1AD-D5F0BCA100D5}" type="presParOf" srcId="{E7F8FCA7-23D8-40EA-829C-1670FA26446C}" destId="{2158785F-3FE1-41DD-96DA-6F336426175B}" srcOrd="4" destOrd="0" presId="urn:microsoft.com/office/officeart/2005/8/layout/bProcess4"/>
    <dgm:cxn modelId="{E7A29559-5952-4484-A3A3-56D79E51F8D8}" type="presParOf" srcId="{2158785F-3FE1-41DD-96DA-6F336426175B}" destId="{9F13DE3D-EB64-4B29-AA88-5935D8541FA7}" srcOrd="0" destOrd="0" presId="urn:microsoft.com/office/officeart/2005/8/layout/bProcess4"/>
    <dgm:cxn modelId="{ACF87F25-DE97-4E0D-8672-9DFC6F0F03D9}" type="presParOf" srcId="{2158785F-3FE1-41DD-96DA-6F336426175B}" destId="{8E37CD67-E94B-41E9-9793-3497F63E5BDF}" srcOrd="1" destOrd="0" presId="urn:microsoft.com/office/officeart/2005/8/layout/bProcess4"/>
    <dgm:cxn modelId="{E40D2BAB-9D16-4A11-B83E-CC6A946E262F}" type="presParOf" srcId="{E7F8FCA7-23D8-40EA-829C-1670FA26446C}" destId="{AD07EC21-7F5F-44D7-B10C-2F1BBA1DD496}" srcOrd="5" destOrd="0" presId="urn:microsoft.com/office/officeart/2005/8/layout/bProcess4"/>
    <dgm:cxn modelId="{D7726303-93A3-4459-99B3-301BB98EA23D}" type="presParOf" srcId="{E7F8FCA7-23D8-40EA-829C-1670FA26446C}" destId="{6D867DF9-EB16-4AB4-8087-82D388B8F813}" srcOrd="6" destOrd="0" presId="urn:microsoft.com/office/officeart/2005/8/layout/bProcess4"/>
    <dgm:cxn modelId="{2E14899E-3915-4F52-ACAC-43554BFDB88D}" type="presParOf" srcId="{6D867DF9-EB16-4AB4-8087-82D388B8F813}" destId="{D55B0E8B-CD26-403F-B957-725D1494DC80}" srcOrd="0" destOrd="0" presId="urn:microsoft.com/office/officeart/2005/8/layout/bProcess4"/>
    <dgm:cxn modelId="{A123AA45-8613-412E-85A7-6A03190846FD}" type="presParOf" srcId="{6D867DF9-EB16-4AB4-8087-82D388B8F813}" destId="{8C087DA4-50A3-4A36-8027-FB1A38C1C04E}" srcOrd="1" destOrd="0" presId="urn:microsoft.com/office/officeart/2005/8/layout/bProcess4"/>
    <dgm:cxn modelId="{F38E854C-933B-4C6D-9D43-6B48E4B82B8D}" type="presParOf" srcId="{E7F8FCA7-23D8-40EA-829C-1670FA26446C}" destId="{1254CDFB-5252-4F18-A046-65B5C6AA702D}" srcOrd="7" destOrd="0" presId="urn:microsoft.com/office/officeart/2005/8/layout/bProcess4"/>
    <dgm:cxn modelId="{2DFA5E6D-300E-44CB-BFE5-DE1E3C16C056}" type="presParOf" srcId="{E7F8FCA7-23D8-40EA-829C-1670FA26446C}" destId="{19E794ED-F4ED-4CDA-8EC8-8B8412FCC8D1}" srcOrd="8" destOrd="0" presId="urn:microsoft.com/office/officeart/2005/8/layout/bProcess4"/>
    <dgm:cxn modelId="{3BF5127D-A79B-4278-B61E-DE7B1DA36ECE}" type="presParOf" srcId="{19E794ED-F4ED-4CDA-8EC8-8B8412FCC8D1}" destId="{994E2A36-CFB3-482C-8CFA-6DF83ADA986A}" srcOrd="0" destOrd="0" presId="urn:microsoft.com/office/officeart/2005/8/layout/bProcess4"/>
    <dgm:cxn modelId="{8039FC98-6F51-43A7-A760-0D06195E2686}" type="presParOf" srcId="{19E794ED-F4ED-4CDA-8EC8-8B8412FCC8D1}" destId="{1A29629D-1F5E-4503-9F8F-0CC4C95AFEE2}" srcOrd="1" destOrd="0" presId="urn:microsoft.com/office/officeart/2005/8/layout/bProcess4"/>
    <dgm:cxn modelId="{528F319E-D353-4CDA-87E5-F580E0516834}" type="presParOf" srcId="{E7F8FCA7-23D8-40EA-829C-1670FA26446C}" destId="{7E2AC3C5-8297-4127-952E-121C68661CE8}" srcOrd="9" destOrd="0" presId="urn:microsoft.com/office/officeart/2005/8/layout/bProcess4"/>
    <dgm:cxn modelId="{DBF2E253-B6BD-4A81-8685-340B062A649D}" type="presParOf" srcId="{E7F8FCA7-23D8-40EA-829C-1670FA26446C}" destId="{738FAF53-61D4-4CB2-9787-F0037EB9A852}" srcOrd="10" destOrd="0" presId="urn:microsoft.com/office/officeart/2005/8/layout/bProcess4"/>
    <dgm:cxn modelId="{C3D92F31-6FA9-4459-B3F0-93B20ECD576C}" type="presParOf" srcId="{738FAF53-61D4-4CB2-9787-F0037EB9A852}" destId="{DE47E49D-4AE1-479C-B832-A10AE4BF85C2}" srcOrd="0" destOrd="0" presId="urn:microsoft.com/office/officeart/2005/8/layout/bProcess4"/>
    <dgm:cxn modelId="{57A3B6A0-453A-45C8-A940-77349EF3E64D}" type="presParOf" srcId="{738FAF53-61D4-4CB2-9787-F0037EB9A852}" destId="{3D7899CE-FB2D-4DE4-A543-112C9631EB09}" srcOrd="1" destOrd="0" presId="urn:microsoft.com/office/officeart/2005/8/layout/bProcess4"/>
    <dgm:cxn modelId="{E6A3739C-EE00-42A6-A232-8161C07D32EF}" type="presParOf" srcId="{E7F8FCA7-23D8-40EA-829C-1670FA26446C}" destId="{C7CA25A1-7D79-4BBA-BBBD-1D554155B078}" srcOrd="11" destOrd="0" presId="urn:microsoft.com/office/officeart/2005/8/layout/bProcess4"/>
    <dgm:cxn modelId="{D154EF2B-532E-484A-8BCA-6621AED5A4C7}" type="presParOf" srcId="{E7F8FCA7-23D8-40EA-829C-1670FA26446C}" destId="{AE6AA391-8B55-457A-83CD-A78CB9A544B8}" srcOrd="12" destOrd="0" presId="urn:microsoft.com/office/officeart/2005/8/layout/bProcess4"/>
    <dgm:cxn modelId="{BC8CAD77-524C-40BA-B43D-9E1DEE6DC725}" type="presParOf" srcId="{AE6AA391-8B55-457A-83CD-A78CB9A544B8}" destId="{70778DFC-C4E6-4626-B083-2459FC692625}" srcOrd="0" destOrd="0" presId="urn:microsoft.com/office/officeart/2005/8/layout/bProcess4"/>
    <dgm:cxn modelId="{3351F611-0309-451F-9308-5D1120167971}" type="presParOf" srcId="{AE6AA391-8B55-457A-83CD-A78CB9A544B8}" destId="{FEB225C9-73FC-4ECA-9686-5F4F4A321B03}" srcOrd="1" destOrd="0" presId="urn:microsoft.com/office/officeart/2005/8/layout/bProcess4"/>
    <dgm:cxn modelId="{7DF0474F-6AD5-40AF-B492-E0340EDC02D6}" type="presParOf" srcId="{E7F8FCA7-23D8-40EA-829C-1670FA26446C}" destId="{1AB48899-6E6A-4CC6-8D1A-1B7213095C2F}" srcOrd="13" destOrd="0" presId="urn:microsoft.com/office/officeart/2005/8/layout/bProcess4"/>
    <dgm:cxn modelId="{45D466CE-61F9-473F-A4E3-F2ABB3FF0369}" type="presParOf" srcId="{E7F8FCA7-23D8-40EA-829C-1670FA26446C}" destId="{85B79425-FBFA-40C2-B177-E75331E1E28E}" srcOrd="14" destOrd="0" presId="urn:microsoft.com/office/officeart/2005/8/layout/bProcess4"/>
    <dgm:cxn modelId="{3A4F8338-A632-4263-AA79-1E7256F8E926}" type="presParOf" srcId="{85B79425-FBFA-40C2-B177-E75331E1E28E}" destId="{E3A5FDC9-E098-4837-BA28-197D5870D378}" srcOrd="0" destOrd="0" presId="urn:microsoft.com/office/officeart/2005/8/layout/bProcess4"/>
    <dgm:cxn modelId="{66AC6A21-2816-4AEF-967A-2B072A7475D8}" type="presParOf" srcId="{85B79425-FBFA-40C2-B177-E75331E1E28E}" destId="{762517E1-35BF-4037-8D71-DF20D0402518}" srcOrd="1" destOrd="0" presId="urn:microsoft.com/office/officeart/2005/8/layout/bProcess4"/>
    <dgm:cxn modelId="{7C17F7D4-8A11-430A-879E-12E5CC99722E}" type="presParOf" srcId="{E7F8FCA7-23D8-40EA-829C-1670FA26446C}" destId="{68ACDECD-BA91-4D1F-907C-6359C8533BCD}" srcOrd="15" destOrd="0" presId="urn:microsoft.com/office/officeart/2005/8/layout/bProcess4"/>
    <dgm:cxn modelId="{10697D7E-BB18-44B2-BF37-53C88E6A3078}" type="presParOf" srcId="{E7F8FCA7-23D8-40EA-829C-1670FA26446C}" destId="{1213EA94-FF23-45B2-8F1D-26B35844F012}" srcOrd="16" destOrd="0" presId="urn:microsoft.com/office/officeart/2005/8/layout/bProcess4"/>
    <dgm:cxn modelId="{0DEFD5E5-32DC-41FE-A434-CADF1CD205E8}" type="presParOf" srcId="{1213EA94-FF23-45B2-8F1D-26B35844F012}" destId="{1D8EE951-A70D-4146-BDF3-5049D07F1722}" srcOrd="0" destOrd="0" presId="urn:microsoft.com/office/officeart/2005/8/layout/bProcess4"/>
    <dgm:cxn modelId="{B3CF5678-2B80-4D72-ADF8-AA649FDED031}" type="presParOf" srcId="{1213EA94-FF23-45B2-8F1D-26B35844F012}" destId="{3DA6E888-D1F7-4758-A411-20D0B0A7E412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245813-D4FD-4865-8F12-F2CA07EAC8C0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n-IN"/>
        </a:p>
      </dgm:t>
    </dgm:pt>
    <dgm:pt modelId="{45A7E218-45F7-44D2-89B9-5AC2111A60DA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It is a multi purpose &amp; multi functional financial supermarket providing both banking and financial services through single window.</a:t>
          </a:r>
          <a:endParaRPr lang="en-IN" dirty="0">
            <a:solidFill>
              <a:schemeClr val="tx1"/>
            </a:solidFill>
          </a:endParaRPr>
        </a:p>
      </dgm:t>
    </dgm:pt>
    <dgm:pt modelId="{17BF4889-94A8-48A1-9B7A-EAD3B4155506}" type="parTrans" cxnId="{B8086ECD-7DFC-4BF6-B4C3-A85F65FD72EE}">
      <dgm:prSet/>
      <dgm:spPr/>
      <dgm:t>
        <a:bodyPr/>
        <a:lstStyle/>
        <a:p>
          <a:endParaRPr lang="en-IN"/>
        </a:p>
      </dgm:t>
    </dgm:pt>
    <dgm:pt modelId="{18521618-B275-4F70-A169-7EA870C2AEF2}" type="sibTrans" cxnId="{B8086ECD-7DFC-4BF6-B4C3-A85F65FD72EE}">
      <dgm:prSet/>
      <dgm:spPr/>
      <dgm:t>
        <a:bodyPr/>
        <a:lstStyle/>
        <a:p>
          <a:endParaRPr lang="en-IN"/>
        </a:p>
      </dgm:t>
    </dgm:pt>
    <dgm:pt modelId="{3159C507-C434-43B5-A7B5-F1D0AB0E6473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This bank is engaged in diverse kind of banking activities.</a:t>
          </a:r>
          <a:endParaRPr lang="en-IN" dirty="0">
            <a:solidFill>
              <a:schemeClr val="tx1"/>
            </a:solidFill>
          </a:endParaRPr>
        </a:p>
      </dgm:t>
    </dgm:pt>
    <dgm:pt modelId="{F69414CE-2296-404C-9143-AE74F0CB0086}" type="parTrans" cxnId="{33B015A8-71BF-4F59-B49D-3FFF21AD2F9A}">
      <dgm:prSet/>
      <dgm:spPr/>
      <dgm:t>
        <a:bodyPr/>
        <a:lstStyle/>
        <a:p>
          <a:endParaRPr lang="en-IN"/>
        </a:p>
      </dgm:t>
    </dgm:pt>
    <dgm:pt modelId="{E56D66E4-2E1F-4F93-BC99-EB04F10E161D}" type="sibTrans" cxnId="{33B015A8-71BF-4F59-B49D-3FFF21AD2F9A}">
      <dgm:prSet/>
      <dgm:spPr/>
      <dgm:t>
        <a:bodyPr/>
        <a:lstStyle/>
        <a:p>
          <a:endParaRPr lang="en-IN"/>
        </a:p>
      </dgm:t>
    </dgm:pt>
    <dgm:pt modelId="{34BDAD5D-FA84-48B1-A6B2-1A87A8ABDF89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Under this bank undertakes broad based &amp; comprehensive activities.</a:t>
          </a:r>
          <a:endParaRPr lang="en-IN" dirty="0">
            <a:solidFill>
              <a:schemeClr val="tx1"/>
            </a:solidFill>
          </a:endParaRPr>
        </a:p>
      </dgm:t>
    </dgm:pt>
    <dgm:pt modelId="{D23A7F2E-A632-4C47-B365-E705628E24D0}" type="parTrans" cxnId="{DE47F30D-9501-41D9-BD36-7F640E121AE0}">
      <dgm:prSet/>
      <dgm:spPr/>
      <dgm:t>
        <a:bodyPr/>
        <a:lstStyle/>
        <a:p>
          <a:endParaRPr lang="en-IN"/>
        </a:p>
      </dgm:t>
    </dgm:pt>
    <dgm:pt modelId="{55073FDB-7340-44FF-9EDC-C6159BB4F3CF}" type="sibTrans" cxnId="{DE47F30D-9501-41D9-BD36-7F640E121AE0}">
      <dgm:prSet/>
      <dgm:spPr/>
      <dgm:t>
        <a:bodyPr/>
        <a:lstStyle/>
        <a:p>
          <a:endParaRPr lang="en-IN"/>
        </a:p>
      </dgm:t>
    </dgm:pt>
    <dgm:pt modelId="{6BB11F9A-0D4C-4012-BDF2-5B35F0201FFB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Activities: Loans &amp; Advances, Working Capital Finance, Corporate Advisory Services, Venture Capital , Brokerage, Insurance, Depository Services, Underwriting, etc..</a:t>
          </a:r>
          <a:endParaRPr lang="en-IN" dirty="0">
            <a:solidFill>
              <a:schemeClr val="tx1"/>
            </a:solidFill>
          </a:endParaRPr>
        </a:p>
      </dgm:t>
    </dgm:pt>
    <dgm:pt modelId="{DD77AED8-D441-4CF2-BC7C-2CF061AB751C}" type="parTrans" cxnId="{2133C5DC-E2C8-4082-9B88-44F9A0CCCCDE}">
      <dgm:prSet/>
      <dgm:spPr/>
      <dgm:t>
        <a:bodyPr/>
        <a:lstStyle/>
        <a:p>
          <a:endParaRPr lang="en-IN"/>
        </a:p>
      </dgm:t>
    </dgm:pt>
    <dgm:pt modelId="{DBE7211C-9880-466A-81F7-AEAD8F15F8B0}" type="sibTrans" cxnId="{2133C5DC-E2C8-4082-9B88-44F9A0CCCCDE}">
      <dgm:prSet/>
      <dgm:spPr/>
      <dgm:t>
        <a:bodyPr/>
        <a:lstStyle/>
        <a:p>
          <a:endParaRPr lang="en-IN"/>
        </a:p>
      </dgm:t>
    </dgm:pt>
    <dgm:pt modelId="{B0B13E5C-1211-4868-99D0-5FCC37ABE1E7}" type="pres">
      <dgm:prSet presAssocID="{BF245813-D4FD-4865-8F12-F2CA07EAC8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B9BFFAB-7A4E-41B7-99A8-48204B35F480}" type="pres">
      <dgm:prSet presAssocID="{45A7E218-45F7-44D2-89B9-5AC2111A60D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089D738-CC48-4AFC-B801-4F7021CCF427}" type="pres">
      <dgm:prSet presAssocID="{18521618-B275-4F70-A169-7EA870C2AEF2}" presName="spacer" presStyleCnt="0"/>
      <dgm:spPr/>
    </dgm:pt>
    <dgm:pt modelId="{393F2573-3EA0-430E-B8E9-A6BBF0B843D9}" type="pres">
      <dgm:prSet presAssocID="{3159C507-C434-43B5-A7B5-F1D0AB0E647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B01BEA9-6D05-4250-86C9-3D3CB6A2B4D2}" type="pres">
      <dgm:prSet presAssocID="{E56D66E4-2E1F-4F93-BC99-EB04F10E161D}" presName="spacer" presStyleCnt="0"/>
      <dgm:spPr/>
    </dgm:pt>
    <dgm:pt modelId="{EBB584D2-BD2C-4DB4-B59C-67EE8D69A290}" type="pres">
      <dgm:prSet presAssocID="{34BDAD5D-FA84-48B1-A6B2-1A87A8ABDF8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6324117-3B2F-4987-BCC7-D494415DD0E9}" type="pres">
      <dgm:prSet presAssocID="{55073FDB-7340-44FF-9EDC-C6159BB4F3CF}" presName="spacer" presStyleCnt="0"/>
      <dgm:spPr/>
    </dgm:pt>
    <dgm:pt modelId="{9293C45E-BAE2-40DC-B447-E2FE4565E119}" type="pres">
      <dgm:prSet presAssocID="{6BB11F9A-0D4C-4012-BDF2-5B35F0201FF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91DA377D-078E-4E0B-B026-48A49F387652}" type="presOf" srcId="{45A7E218-45F7-44D2-89B9-5AC2111A60DA}" destId="{4B9BFFAB-7A4E-41B7-99A8-48204B35F480}" srcOrd="0" destOrd="0" presId="urn:microsoft.com/office/officeart/2005/8/layout/vList2"/>
    <dgm:cxn modelId="{ED1E7402-284B-46F3-93C6-9C3DE83DA60C}" type="presOf" srcId="{34BDAD5D-FA84-48B1-A6B2-1A87A8ABDF89}" destId="{EBB584D2-BD2C-4DB4-B59C-67EE8D69A290}" srcOrd="0" destOrd="0" presId="urn:microsoft.com/office/officeart/2005/8/layout/vList2"/>
    <dgm:cxn modelId="{F296B4D1-9E4E-49B7-B418-2F354EA9314B}" type="presOf" srcId="{BF245813-D4FD-4865-8F12-F2CA07EAC8C0}" destId="{B0B13E5C-1211-4868-99D0-5FCC37ABE1E7}" srcOrd="0" destOrd="0" presId="urn:microsoft.com/office/officeart/2005/8/layout/vList2"/>
    <dgm:cxn modelId="{B8086ECD-7DFC-4BF6-B4C3-A85F65FD72EE}" srcId="{BF245813-D4FD-4865-8F12-F2CA07EAC8C0}" destId="{45A7E218-45F7-44D2-89B9-5AC2111A60DA}" srcOrd="0" destOrd="0" parTransId="{17BF4889-94A8-48A1-9B7A-EAD3B4155506}" sibTransId="{18521618-B275-4F70-A169-7EA870C2AEF2}"/>
    <dgm:cxn modelId="{DE47F30D-9501-41D9-BD36-7F640E121AE0}" srcId="{BF245813-D4FD-4865-8F12-F2CA07EAC8C0}" destId="{34BDAD5D-FA84-48B1-A6B2-1A87A8ABDF89}" srcOrd="2" destOrd="0" parTransId="{D23A7F2E-A632-4C47-B365-E705628E24D0}" sibTransId="{55073FDB-7340-44FF-9EDC-C6159BB4F3CF}"/>
    <dgm:cxn modelId="{7FAF375B-48C2-4B41-AE24-32C5255C9B6C}" type="presOf" srcId="{3159C507-C434-43B5-A7B5-F1D0AB0E6473}" destId="{393F2573-3EA0-430E-B8E9-A6BBF0B843D9}" srcOrd="0" destOrd="0" presId="urn:microsoft.com/office/officeart/2005/8/layout/vList2"/>
    <dgm:cxn modelId="{33B015A8-71BF-4F59-B49D-3FFF21AD2F9A}" srcId="{BF245813-D4FD-4865-8F12-F2CA07EAC8C0}" destId="{3159C507-C434-43B5-A7B5-F1D0AB0E6473}" srcOrd="1" destOrd="0" parTransId="{F69414CE-2296-404C-9143-AE74F0CB0086}" sibTransId="{E56D66E4-2E1F-4F93-BC99-EB04F10E161D}"/>
    <dgm:cxn modelId="{DCB3D796-47F8-4B0A-8F11-5E57EA5FB25D}" type="presOf" srcId="{6BB11F9A-0D4C-4012-BDF2-5B35F0201FFB}" destId="{9293C45E-BAE2-40DC-B447-E2FE4565E119}" srcOrd="0" destOrd="0" presId="urn:microsoft.com/office/officeart/2005/8/layout/vList2"/>
    <dgm:cxn modelId="{2133C5DC-E2C8-4082-9B88-44F9A0CCCCDE}" srcId="{BF245813-D4FD-4865-8F12-F2CA07EAC8C0}" destId="{6BB11F9A-0D4C-4012-BDF2-5B35F0201FFB}" srcOrd="3" destOrd="0" parTransId="{DD77AED8-D441-4CF2-BC7C-2CF061AB751C}" sibTransId="{DBE7211C-9880-466A-81F7-AEAD8F15F8B0}"/>
    <dgm:cxn modelId="{6F5A2CF9-6FAE-4A8A-AB8F-31C641222D51}" type="presParOf" srcId="{B0B13E5C-1211-4868-99D0-5FCC37ABE1E7}" destId="{4B9BFFAB-7A4E-41B7-99A8-48204B35F480}" srcOrd="0" destOrd="0" presId="urn:microsoft.com/office/officeart/2005/8/layout/vList2"/>
    <dgm:cxn modelId="{BD9257C7-AB07-4B3D-A5F7-BD90361ADEA1}" type="presParOf" srcId="{B0B13E5C-1211-4868-99D0-5FCC37ABE1E7}" destId="{5089D738-CC48-4AFC-B801-4F7021CCF427}" srcOrd="1" destOrd="0" presId="urn:microsoft.com/office/officeart/2005/8/layout/vList2"/>
    <dgm:cxn modelId="{FD973654-9E39-4046-A804-CD39CC42E1DE}" type="presParOf" srcId="{B0B13E5C-1211-4868-99D0-5FCC37ABE1E7}" destId="{393F2573-3EA0-430E-B8E9-A6BBF0B843D9}" srcOrd="2" destOrd="0" presId="urn:microsoft.com/office/officeart/2005/8/layout/vList2"/>
    <dgm:cxn modelId="{7D46C413-06B8-40D3-8CAB-FA7D57FDFFFB}" type="presParOf" srcId="{B0B13E5C-1211-4868-99D0-5FCC37ABE1E7}" destId="{AB01BEA9-6D05-4250-86C9-3D3CB6A2B4D2}" srcOrd="3" destOrd="0" presId="urn:microsoft.com/office/officeart/2005/8/layout/vList2"/>
    <dgm:cxn modelId="{59FA3092-6610-4EFA-AFD9-D62CFBFF3BF5}" type="presParOf" srcId="{B0B13E5C-1211-4868-99D0-5FCC37ABE1E7}" destId="{EBB584D2-BD2C-4DB4-B59C-67EE8D69A290}" srcOrd="4" destOrd="0" presId="urn:microsoft.com/office/officeart/2005/8/layout/vList2"/>
    <dgm:cxn modelId="{B35845F0-EB9B-456F-86CE-F22D1A0A6283}" type="presParOf" srcId="{B0B13E5C-1211-4868-99D0-5FCC37ABE1E7}" destId="{C6324117-3B2F-4987-BCC7-D494415DD0E9}" srcOrd="5" destOrd="0" presId="urn:microsoft.com/office/officeart/2005/8/layout/vList2"/>
    <dgm:cxn modelId="{B5E68230-58F0-4A8E-8933-ED12397BBE0F}" type="presParOf" srcId="{B0B13E5C-1211-4868-99D0-5FCC37ABE1E7}" destId="{9293C45E-BAE2-40DC-B447-E2FE4565E11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C440F8D-C0C4-49EC-818B-0F4C9E616338}" type="doc">
      <dgm:prSet loTypeId="urn:microsoft.com/office/officeart/2005/8/layout/v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0F030FFB-AE4B-4AB7-8AE5-A9FC2F998640}">
      <dgm:prSet phldrT="[Text]"/>
      <dgm:spPr/>
      <dgm:t>
        <a:bodyPr/>
        <a:lstStyle/>
        <a:p>
          <a:pPr algn="just"/>
          <a:r>
            <a:rPr lang="en-IN" dirty="0" smtClean="0">
              <a:solidFill>
                <a:schemeClr val="tx1"/>
              </a:solidFill>
            </a:rPr>
            <a:t>Card Application</a:t>
          </a:r>
          <a:endParaRPr lang="en-IN" dirty="0">
            <a:solidFill>
              <a:schemeClr val="tx1"/>
            </a:solidFill>
          </a:endParaRPr>
        </a:p>
      </dgm:t>
    </dgm:pt>
    <dgm:pt modelId="{EEE114AF-298A-4149-AD26-970839DD280D}" type="parTrans" cxnId="{A29838E6-B1DE-4635-8FEF-52A7B414E07B}">
      <dgm:prSet/>
      <dgm:spPr/>
      <dgm:t>
        <a:bodyPr/>
        <a:lstStyle/>
        <a:p>
          <a:endParaRPr lang="en-IN"/>
        </a:p>
      </dgm:t>
    </dgm:pt>
    <dgm:pt modelId="{FF8B135B-AB8E-4461-A580-7E04CD5A65B8}" type="sibTrans" cxnId="{A29838E6-B1DE-4635-8FEF-52A7B414E07B}">
      <dgm:prSet/>
      <dgm:spPr/>
      <dgm:t>
        <a:bodyPr/>
        <a:lstStyle/>
        <a:p>
          <a:endParaRPr lang="en-IN"/>
        </a:p>
      </dgm:t>
    </dgm:pt>
    <dgm:pt modelId="{97314FCC-3894-4F96-AAFB-18D39764ED68}">
      <dgm:prSet phldrT="[Text]"/>
      <dgm:spPr/>
      <dgm:t>
        <a:bodyPr anchor="ctr"/>
        <a:lstStyle/>
        <a:p>
          <a:pPr algn="just"/>
          <a:r>
            <a:rPr lang="en-IN" dirty="0" smtClean="0">
              <a:solidFill>
                <a:schemeClr val="tx1"/>
              </a:solidFill>
            </a:rPr>
            <a:t>Select the type of Card</a:t>
          </a:r>
          <a:endParaRPr lang="en-IN" dirty="0">
            <a:solidFill>
              <a:schemeClr val="tx1"/>
            </a:solidFill>
          </a:endParaRPr>
        </a:p>
      </dgm:t>
    </dgm:pt>
    <dgm:pt modelId="{4EF3D41B-51B1-485A-9A84-53FCAC9DB14C}" type="parTrans" cxnId="{5C931D85-506F-4E3A-81D6-4F98497CC221}">
      <dgm:prSet/>
      <dgm:spPr/>
      <dgm:t>
        <a:bodyPr/>
        <a:lstStyle/>
        <a:p>
          <a:endParaRPr lang="en-IN"/>
        </a:p>
      </dgm:t>
    </dgm:pt>
    <dgm:pt modelId="{A73A578D-24C4-43E4-BAC8-174FA6BB5839}" type="sibTrans" cxnId="{5C931D85-506F-4E3A-81D6-4F98497CC221}">
      <dgm:prSet/>
      <dgm:spPr/>
      <dgm:t>
        <a:bodyPr/>
        <a:lstStyle/>
        <a:p>
          <a:endParaRPr lang="en-IN"/>
        </a:p>
      </dgm:t>
    </dgm:pt>
    <dgm:pt modelId="{4BB9877A-F017-4D0A-9FA7-C905935DF9D0}">
      <dgm:prSet phldrT="[Text]"/>
      <dgm:spPr/>
      <dgm:t>
        <a:bodyPr anchor="ctr"/>
        <a:lstStyle/>
        <a:p>
          <a:pPr algn="just"/>
          <a:r>
            <a:rPr lang="en-IN" dirty="0" smtClean="0">
              <a:solidFill>
                <a:schemeClr val="tx1"/>
              </a:solidFill>
            </a:rPr>
            <a:t>Providing details</a:t>
          </a:r>
          <a:endParaRPr lang="en-IN" dirty="0">
            <a:solidFill>
              <a:schemeClr val="tx1"/>
            </a:solidFill>
          </a:endParaRPr>
        </a:p>
      </dgm:t>
    </dgm:pt>
    <dgm:pt modelId="{6165A07D-1A72-49C9-9F6D-86A99422051B}" type="parTrans" cxnId="{9E19C0E2-E83B-450C-9D15-1FF54A079E73}">
      <dgm:prSet/>
      <dgm:spPr/>
      <dgm:t>
        <a:bodyPr/>
        <a:lstStyle/>
        <a:p>
          <a:endParaRPr lang="en-IN"/>
        </a:p>
      </dgm:t>
    </dgm:pt>
    <dgm:pt modelId="{3C498C18-F776-4B2C-B508-F9C2C3F6D91B}" type="sibTrans" cxnId="{9E19C0E2-E83B-450C-9D15-1FF54A079E73}">
      <dgm:prSet/>
      <dgm:spPr/>
      <dgm:t>
        <a:bodyPr/>
        <a:lstStyle/>
        <a:p>
          <a:endParaRPr lang="en-IN"/>
        </a:p>
      </dgm:t>
    </dgm:pt>
    <dgm:pt modelId="{291CE78E-C0DA-4C7F-9F08-CF323A23E92A}">
      <dgm:prSet phldrT="[Text]"/>
      <dgm:spPr/>
      <dgm:t>
        <a:bodyPr/>
        <a:lstStyle/>
        <a:p>
          <a:pPr algn="just"/>
          <a:r>
            <a:rPr lang="en-IN" dirty="0" smtClean="0">
              <a:solidFill>
                <a:schemeClr val="tx1"/>
              </a:solidFill>
            </a:rPr>
            <a:t>Loan Application</a:t>
          </a:r>
          <a:endParaRPr lang="en-IN" dirty="0">
            <a:solidFill>
              <a:schemeClr val="tx1"/>
            </a:solidFill>
          </a:endParaRPr>
        </a:p>
      </dgm:t>
    </dgm:pt>
    <dgm:pt modelId="{037C22D1-29C4-4216-9F5B-AB28CE115235}" type="parTrans" cxnId="{A3962805-32EF-4738-BEF7-DBC815387E69}">
      <dgm:prSet/>
      <dgm:spPr/>
      <dgm:t>
        <a:bodyPr/>
        <a:lstStyle/>
        <a:p>
          <a:endParaRPr lang="en-IN"/>
        </a:p>
      </dgm:t>
    </dgm:pt>
    <dgm:pt modelId="{D9A0BCF4-3AEA-427A-8B9E-31D7B8224538}" type="sibTrans" cxnId="{A3962805-32EF-4738-BEF7-DBC815387E69}">
      <dgm:prSet/>
      <dgm:spPr/>
      <dgm:t>
        <a:bodyPr/>
        <a:lstStyle/>
        <a:p>
          <a:endParaRPr lang="en-IN"/>
        </a:p>
      </dgm:t>
    </dgm:pt>
    <dgm:pt modelId="{1B2EB841-7B1D-4FDA-9112-5AD24055AA51}">
      <dgm:prSet phldrT="[Text]"/>
      <dgm:spPr/>
      <dgm:t>
        <a:bodyPr anchor="ctr"/>
        <a:lstStyle/>
        <a:p>
          <a:pPr algn="just"/>
          <a:r>
            <a:rPr lang="en-IN" dirty="0" smtClean="0">
              <a:solidFill>
                <a:schemeClr val="tx1"/>
              </a:solidFill>
            </a:rPr>
            <a:t>Select the type of Loan</a:t>
          </a:r>
          <a:endParaRPr lang="en-IN" dirty="0">
            <a:solidFill>
              <a:schemeClr val="tx1"/>
            </a:solidFill>
          </a:endParaRPr>
        </a:p>
      </dgm:t>
    </dgm:pt>
    <dgm:pt modelId="{DBFB8CF3-7091-4510-8CB2-53E9C4083EAE}" type="parTrans" cxnId="{B16BBFE2-AF2A-41C0-A829-650793C6D9FF}">
      <dgm:prSet/>
      <dgm:spPr/>
      <dgm:t>
        <a:bodyPr/>
        <a:lstStyle/>
        <a:p>
          <a:endParaRPr lang="en-IN"/>
        </a:p>
      </dgm:t>
    </dgm:pt>
    <dgm:pt modelId="{667B609B-E097-4191-A23D-3CEFB7ECD7F2}" type="sibTrans" cxnId="{B16BBFE2-AF2A-41C0-A829-650793C6D9FF}">
      <dgm:prSet/>
      <dgm:spPr/>
      <dgm:t>
        <a:bodyPr/>
        <a:lstStyle/>
        <a:p>
          <a:endParaRPr lang="en-IN"/>
        </a:p>
      </dgm:t>
    </dgm:pt>
    <dgm:pt modelId="{3D3C548B-99FA-4144-9780-75A6E25B6F97}">
      <dgm:prSet phldrT="[Text]"/>
      <dgm:spPr/>
      <dgm:t>
        <a:bodyPr anchor="ctr"/>
        <a:lstStyle/>
        <a:p>
          <a:pPr algn="just"/>
          <a:r>
            <a:rPr lang="en-IN" dirty="0" smtClean="0">
              <a:solidFill>
                <a:schemeClr val="tx1"/>
              </a:solidFill>
            </a:rPr>
            <a:t>Eligibility Checking</a:t>
          </a:r>
          <a:endParaRPr lang="en-IN" dirty="0">
            <a:solidFill>
              <a:schemeClr val="tx1"/>
            </a:solidFill>
          </a:endParaRPr>
        </a:p>
      </dgm:t>
    </dgm:pt>
    <dgm:pt modelId="{736975A2-B9CE-4E5C-AD05-D734325AD34A}" type="parTrans" cxnId="{8DF5C044-055A-4DF0-927D-D4899C02FD04}">
      <dgm:prSet/>
      <dgm:spPr/>
      <dgm:t>
        <a:bodyPr/>
        <a:lstStyle/>
        <a:p>
          <a:endParaRPr lang="en-IN"/>
        </a:p>
      </dgm:t>
    </dgm:pt>
    <dgm:pt modelId="{18C78007-1FCE-417E-B99D-E5411373C162}" type="sibTrans" cxnId="{8DF5C044-055A-4DF0-927D-D4899C02FD04}">
      <dgm:prSet/>
      <dgm:spPr/>
      <dgm:t>
        <a:bodyPr/>
        <a:lstStyle/>
        <a:p>
          <a:endParaRPr lang="en-IN"/>
        </a:p>
      </dgm:t>
    </dgm:pt>
    <dgm:pt modelId="{0E95E26F-855C-4140-BE09-2BDAEA902B4A}">
      <dgm:prSet phldrT="[Text]"/>
      <dgm:spPr/>
      <dgm:t>
        <a:bodyPr anchor="ctr"/>
        <a:lstStyle/>
        <a:p>
          <a:pPr algn="just"/>
          <a:r>
            <a:rPr lang="en-IN" dirty="0" smtClean="0">
              <a:solidFill>
                <a:schemeClr val="tx1"/>
              </a:solidFill>
            </a:rPr>
            <a:t>Verification &amp; issue of card</a:t>
          </a:r>
          <a:endParaRPr lang="en-IN" dirty="0">
            <a:solidFill>
              <a:schemeClr val="tx1"/>
            </a:solidFill>
          </a:endParaRPr>
        </a:p>
      </dgm:t>
    </dgm:pt>
    <dgm:pt modelId="{214E38A9-BAF3-490E-967D-0D6C88584963}" type="parTrans" cxnId="{0B350951-9D0D-4DCE-B738-4A79A6099A20}">
      <dgm:prSet/>
      <dgm:spPr/>
      <dgm:t>
        <a:bodyPr/>
        <a:lstStyle/>
        <a:p>
          <a:endParaRPr lang="en-IN"/>
        </a:p>
      </dgm:t>
    </dgm:pt>
    <dgm:pt modelId="{59361729-ADF6-4D43-8392-30C7DBC8030B}" type="sibTrans" cxnId="{0B350951-9D0D-4DCE-B738-4A79A6099A20}">
      <dgm:prSet/>
      <dgm:spPr/>
      <dgm:t>
        <a:bodyPr/>
        <a:lstStyle/>
        <a:p>
          <a:endParaRPr lang="en-IN"/>
        </a:p>
      </dgm:t>
    </dgm:pt>
    <dgm:pt modelId="{EBD86671-6177-4436-A648-32593DC0C0C2}">
      <dgm:prSet phldrT="[Text]"/>
      <dgm:spPr/>
      <dgm:t>
        <a:bodyPr anchor="ctr"/>
        <a:lstStyle/>
        <a:p>
          <a:pPr algn="just"/>
          <a:r>
            <a:rPr lang="en-IN" dirty="0" smtClean="0">
              <a:solidFill>
                <a:schemeClr val="tx1"/>
              </a:solidFill>
            </a:rPr>
            <a:t>Document verification</a:t>
          </a:r>
          <a:endParaRPr lang="en-IN" dirty="0">
            <a:solidFill>
              <a:schemeClr val="tx1"/>
            </a:solidFill>
          </a:endParaRPr>
        </a:p>
      </dgm:t>
    </dgm:pt>
    <dgm:pt modelId="{3AD8759E-CC1B-46BD-8319-D136B9D99D85}" type="parTrans" cxnId="{5E93384E-E0E6-403F-AA34-35FEE4E74CAF}">
      <dgm:prSet/>
      <dgm:spPr/>
      <dgm:t>
        <a:bodyPr/>
        <a:lstStyle/>
        <a:p>
          <a:endParaRPr lang="en-IN"/>
        </a:p>
      </dgm:t>
    </dgm:pt>
    <dgm:pt modelId="{3BEDDA37-EBE1-4C56-8167-1E99A3B2D86D}" type="sibTrans" cxnId="{5E93384E-E0E6-403F-AA34-35FEE4E74CAF}">
      <dgm:prSet/>
      <dgm:spPr/>
      <dgm:t>
        <a:bodyPr/>
        <a:lstStyle/>
        <a:p>
          <a:endParaRPr lang="en-IN"/>
        </a:p>
      </dgm:t>
    </dgm:pt>
    <dgm:pt modelId="{C5D72E47-C9D9-422B-B71B-DBB28C99B9E3}" type="pres">
      <dgm:prSet presAssocID="{1C440F8D-C0C4-49EC-818B-0F4C9E616338}" presName="Name0" presStyleCnt="0">
        <dgm:presLayoutVars>
          <dgm:dir/>
          <dgm:animLvl val="lvl"/>
          <dgm:resizeHandles/>
        </dgm:presLayoutVars>
      </dgm:prSet>
      <dgm:spPr/>
    </dgm:pt>
    <dgm:pt modelId="{AE5FC102-92FE-48E2-B080-81DC8574B272}" type="pres">
      <dgm:prSet presAssocID="{0F030FFB-AE4B-4AB7-8AE5-A9FC2F998640}" presName="linNode" presStyleCnt="0"/>
      <dgm:spPr/>
    </dgm:pt>
    <dgm:pt modelId="{86075A91-1AA4-40D5-8A00-D497D2CF033B}" type="pres">
      <dgm:prSet presAssocID="{0F030FFB-AE4B-4AB7-8AE5-A9FC2F998640}" presName="parentShp" presStyleLbl="node1" presStyleIdx="0" presStyleCnt="2">
        <dgm:presLayoutVars>
          <dgm:bulletEnabled val="1"/>
        </dgm:presLayoutVars>
      </dgm:prSet>
      <dgm:spPr/>
    </dgm:pt>
    <dgm:pt modelId="{19A2ADB5-0ACF-4D6C-B4FB-58D413052BF2}" type="pres">
      <dgm:prSet presAssocID="{0F030FFB-AE4B-4AB7-8AE5-A9FC2F998640}" presName="childShp" presStyleLbl="bgAccFollowNode1" presStyleIdx="0" presStyleCnt="2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IN"/>
        </a:p>
      </dgm:t>
    </dgm:pt>
    <dgm:pt modelId="{754C29C9-06B4-4FDE-A51F-58A292C91F83}" type="pres">
      <dgm:prSet presAssocID="{FF8B135B-AB8E-4461-A580-7E04CD5A65B8}" presName="spacing" presStyleCnt="0"/>
      <dgm:spPr/>
    </dgm:pt>
    <dgm:pt modelId="{3891BFE5-763B-44C5-9A7E-9348BF1C1CB5}" type="pres">
      <dgm:prSet presAssocID="{291CE78E-C0DA-4C7F-9F08-CF323A23E92A}" presName="linNode" presStyleCnt="0"/>
      <dgm:spPr/>
    </dgm:pt>
    <dgm:pt modelId="{6A6272E7-828E-4FAD-A93B-D379A09FEBC9}" type="pres">
      <dgm:prSet presAssocID="{291CE78E-C0DA-4C7F-9F08-CF323A23E92A}" presName="parentShp" presStyleLbl="node1" presStyleIdx="1" presStyleCnt="2">
        <dgm:presLayoutVars>
          <dgm:bulletEnabled val="1"/>
        </dgm:presLayoutVars>
      </dgm:prSet>
      <dgm:spPr/>
    </dgm:pt>
    <dgm:pt modelId="{1D4007F0-713E-4389-BAB4-177C6E609143}" type="pres">
      <dgm:prSet presAssocID="{291CE78E-C0DA-4C7F-9F08-CF323A23E92A}" presName="childShp" presStyleLbl="bgAccFollowNode1" presStyleIdx="1" presStyleCnt="2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IN"/>
        </a:p>
      </dgm:t>
    </dgm:pt>
  </dgm:ptLst>
  <dgm:cxnLst>
    <dgm:cxn modelId="{415B1E77-0C2A-45A4-9FE1-B4DA336D6059}" type="presOf" srcId="{4BB9877A-F017-4D0A-9FA7-C905935DF9D0}" destId="{19A2ADB5-0ACF-4D6C-B4FB-58D413052BF2}" srcOrd="0" destOrd="1" presId="urn:microsoft.com/office/officeart/2005/8/layout/vList6"/>
    <dgm:cxn modelId="{DA6FCFC7-9DAE-4CC9-AD64-9D2131FD31AF}" type="presOf" srcId="{0E95E26F-855C-4140-BE09-2BDAEA902B4A}" destId="{19A2ADB5-0ACF-4D6C-B4FB-58D413052BF2}" srcOrd="0" destOrd="2" presId="urn:microsoft.com/office/officeart/2005/8/layout/vList6"/>
    <dgm:cxn modelId="{5C931D85-506F-4E3A-81D6-4F98497CC221}" srcId="{0F030FFB-AE4B-4AB7-8AE5-A9FC2F998640}" destId="{97314FCC-3894-4F96-AAFB-18D39764ED68}" srcOrd="0" destOrd="0" parTransId="{4EF3D41B-51B1-485A-9A84-53FCAC9DB14C}" sibTransId="{A73A578D-24C4-43E4-BAC8-174FA6BB5839}"/>
    <dgm:cxn modelId="{9E19C0E2-E83B-450C-9D15-1FF54A079E73}" srcId="{0F030FFB-AE4B-4AB7-8AE5-A9FC2F998640}" destId="{4BB9877A-F017-4D0A-9FA7-C905935DF9D0}" srcOrd="1" destOrd="0" parTransId="{6165A07D-1A72-49C9-9F6D-86A99422051B}" sibTransId="{3C498C18-F776-4B2C-B508-F9C2C3F6D91B}"/>
    <dgm:cxn modelId="{AA10F5D8-0AF5-43B3-B527-4691F198F456}" type="presOf" srcId="{3D3C548B-99FA-4144-9780-75A6E25B6F97}" destId="{1D4007F0-713E-4389-BAB4-177C6E609143}" srcOrd="0" destOrd="1" presId="urn:microsoft.com/office/officeart/2005/8/layout/vList6"/>
    <dgm:cxn modelId="{820C6EAD-6CF8-49D1-95DB-DCE0886C5A6A}" type="presOf" srcId="{97314FCC-3894-4F96-AAFB-18D39764ED68}" destId="{19A2ADB5-0ACF-4D6C-B4FB-58D413052BF2}" srcOrd="0" destOrd="0" presId="urn:microsoft.com/office/officeart/2005/8/layout/vList6"/>
    <dgm:cxn modelId="{2D59DD84-A43C-4116-97E7-B9A48C45DA92}" type="presOf" srcId="{1B2EB841-7B1D-4FDA-9112-5AD24055AA51}" destId="{1D4007F0-713E-4389-BAB4-177C6E609143}" srcOrd="0" destOrd="0" presId="urn:microsoft.com/office/officeart/2005/8/layout/vList6"/>
    <dgm:cxn modelId="{910BA6B9-4378-44F9-AF91-468D13684355}" type="presOf" srcId="{EBD86671-6177-4436-A648-32593DC0C0C2}" destId="{1D4007F0-713E-4389-BAB4-177C6E609143}" srcOrd="0" destOrd="2" presId="urn:microsoft.com/office/officeart/2005/8/layout/vList6"/>
    <dgm:cxn modelId="{79CE9E8A-41E3-4D48-B1F1-F65BD6FC19E7}" type="presOf" srcId="{291CE78E-C0DA-4C7F-9F08-CF323A23E92A}" destId="{6A6272E7-828E-4FAD-A93B-D379A09FEBC9}" srcOrd="0" destOrd="0" presId="urn:microsoft.com/office/officeart/2005/8/layout/vList6"/>
    <dgm:cxn modelId="{0B350951-9D0D-4DCE-B738-4A79A6099A20}" srcId="{0F030FFB-AE4B-4AB7-8AE5-A9FC2F998640}" destId="{0E95E26F-855C-4140-BE09-2BDAEA902B4A}" srcOrd="2" destOrd="0" parTransId="{214E38A9-BAF3-490E-967D-0D6C88584963}" sibTransId="{59361729-ADF6-4D43-8392-30C7DBC8030B}"/>
    <dgm:cxn modelId="{B16BBFE2-AF2A-41C0-A829-650793C6D9FF}" srcId="{291CE78E-C0DA-4C7F-9F08-CF323A23E92A}" destId="{1B2EB841-7B1D-4FDA-9112-5AD24055AA51}" srcOrd="0" destOrd="0" parTransId="{DBFB8CF3-7091-4510-8CB2-53E9C4083EAE}" sibTransId="{667B609B-E097-4191-A23D-3CEFB7ECD7F2}"/>
    <dgm:cxn modelId="{8DF5C044-055A-4DF0-927D-D4899C02FD04}" srcId="{291CE78E-C0DA-4C7F-9F08-CF323A23E92A}" destId="{3D3C548B-99FA-4144-9780-75A6E25B6F97}" srcOrd="1" destOrd="0" parTransId="{736975A2-B9CE-4E5C-AD05-D734325AD34A}" sibTransId="{18C78007-1FCE-417E-B99D-E5411373C162}"/>
    <dgm:cxn modelId="{A3962805-32EF-4738-BEF7-DBC815387E69}" srcId="{1C440F8D-C0C4-49EC-818B-0F4C9E616338}" destId="{291CE78E-C0DA-4C7F-9F08-CF323A23E92A}" srcOrd="1" destOrd="0" parTransId="{037C22D1-29C4-4216-9F5B-AB28CE115235}" sibTransId="{D9A0BCF4-3AEA-427A-8B9E-31D7B8224538}"/>
    <dgm:cxn modelId="{72F0FB2E-D7FB-4D35-9EB7-D9C97C1FFB54}" type="presOf" srcId="{1C440F8D-C0C4-49EC-818B-0F4C9E616338}" destId="{C5D72E47-C9D9-422B-B71B-DBB28C99B9E3}" srcOrd="0" destOrd="0" presId="urn:microsoft.com/office/officeart/2005/8/layout/vList6"/>
    <dgm:cxn modelId="{04603FB9-4E4C-435E-868E-4E85D91AB682}" type="presOf" srcId="{0F030FFB-AE4B-4AB7-8AE5-A9FC2F998640}" destId="{86075A91-1AA4-40D5-8A00-D497D2CF033B}" srcOrd="0" destOrd="0" presId="urn:microsoft.com/office/officeart/2005/8/layout/vList6"/>
    <dgm:cxn modelId="{5E93384E-E0E6-403F-AA34-35FEE4E74CAF}" srcId="{291CE78E-C0DA-4C7F-9F08-CF323A23E92A}" destId="{EBD86671-6177-4436-A648-32593DC0C0C2}" srcOrd="2" destOrd="0" parTransId="{3AD8759E-CC1B-46BD-8319-D136B9D99D85}" sibTransId="{3BEDDA37-EBE1-4C56-8167-1E99A3B2D86D}"/>
    <dgm:cxn modelId="{A29838E6-B1DE-4635-8FEF-52A7B414E07B}" srcId="{1C440F8D-C0C4-49EC-818B-0F4C9E616338}" destId="{0F030FFB-AE4B-4AB7-8AE5-A9FC2F998640}" srcOrd="0" destOrd="0" parTransId="{EEE114AF-298A-4149-AD26-970839DD280D}" sibTransId="{FF8B135B-AB8E-4461-A580-7E04CD5A65B8}"/>
    <dgm:cxn modelId="{0A5A1F57-DF50-4A3F-A5D9-EDC3F99981D1}" type="presParOf" srcId="{C5D72E47-C9D9-422B-B71B-DBB28C99B9E3}" destId="{AE5FC102-92FE-48E2-B080-81DC8574B272}" srcOrd="0" destOrd="0" presId="urn:microsoft.com/office/officeart/2005/8/layout/vList6"/>
    <dgm:cxn modelId="{313C2747-6D70-40A1-A0E2-A685F558CCF5}" type="presParOf" srcId="{AE5FC102-92FE-48E2-B080-81DC8574B272}" destId="{86075A91-1AA4-40D5-8A00-D497D2CF033B}" srcOrd="0" destOrd="0" presId="urn:microsoft.com/office/officeart/2005/8/layout/vList6"/>
    <dgm:cxn modelId="{A5603E32-3E9E-4588-AF05-D56BF70433AD}" type="presParOf" srcId="{AE5FC102-92FE-48E2-B080-81DC8574B272}" destId="{19A2ADB5-0ACF-4D6C-B4FB-58D413052BF2}" srcOrd="1" destOrd="0" presId="urn:microsoft.com/office/officeart/2005/8/layout/vList6"/>
    <dgm:cxn modelId="{A95E1CE0-729B-45B2-B8D1-C7BBFA6F3EC8}" type="presParOf" srcId="{C5D72E47-C9D9-422B-B71B-DBB28C99B9E3}" destId="{754C29C9-06B4-4FDE-A51F-58A292C91F83}" srcOrd="1" destOrd="0" presId="urn:microsoft.com/office/officeart/2005/8/layout/vList6"/>
    <dgm:cxn modelId="{B75DC978-1AAC-45E7-A355-ACB5BD55D2DA}" type="presParOf" srcId="{C5D72E47-C9D9-422B-B71B-DBB28C99B9E3}" destId="{3891BFE5-763B-44C5-9A7E-9348BF1C1CB5}" srcOrd="2" destOrd="0" presId="urn:microsoft.com/office/officeart/2005/8/layout/vList6"/>
    <dgm:cxn modelId="{3ECC199D-36D9-452F-838E-7C55C05FFD6B}" type="presParOf" srcId="{3891BFE5-763B-44C5-9A7E-9348BF1C1CB5}" destId="{6A6272E7-828E-4FAD-A93B-D379A09FEBC9}" srcOrd="0" destOrd="0" presId="urn:microsoft.com/office/officeart/2005/8/layout/vList6"/>
    <dgm:cxn modelId="{C57C0111-73EE-4458-B1B5-D66CBC67B405}" type="presParOf" srcId="{3891BFE5-763B-44C5-9A7E-9348BF1C1CB5}" destId="{1D4007F0-713E-4389-BAB4-177C6E60914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1D8E2C-3663-4AA5-9D31-BB5A178CF5AD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en-IN"/>
        </a:p>
      </dgm:t>
    </dgm:pt>
    <dgm:pt modelId="{F8CCA49B-E57C-464F-AAE6-107DE63FE89A}">
      <dgm:prSet custT="1"/>
      <dgm:spPr/>
      <dgm:t>
        <a:bodyPr/>
        <a:lstStyle/>
        <a:p>
          <a:pPr algn="just" rtl="0"/>
          <a:r>
            <a:rPr lang="en-IN" sz="2400" b="0" dirty="0" smtClean="0">
              <a:solidFill>
                <a:schemeClr val="tx1"/>
              </a:solidFill>
            </a:rPr>
            <a:t>1. A Progressive move towards universal banking.</a:t>
          </a:r>
          <a:endParaRPr lang="en-IN" sz="2400" b="0" dirty="0">
            <a:solidFill>
              <a:schemeClr val="tx1"/>
            </a:solidFill>
          </a:endParaRPr>
        </a:p>
      </dgm:t>
    </dgm:pt>
    <dgm:pt modelId="{7DC6E604-DF5E-4F31-A77F-27800A4E6FF2}" type="parTrans" cxnId="{F550A374-5F91-4CA3-991C-73FE1EA0C161}">
      <dgm:prSet/>
      <dgm:spPr/>
      <dgm:t>
        <a:bodyPr/>
        <a:lstStyle/>
        <a:p>
          <a:endParaRPr lang="en-IN"/>
        </a:p>
      </dgm:t>
    </dgm:pt>
    <dgm:pt modelId="{A7B48095-47CF-4734-ADFF-C5ED5E820EBA}" type="sibTrans" cxnId="{F550A374-5F91-4CA3-991C-73FE1EA0C161}">
      <dgm:prSet/>
      <dgm:spPr/>
      <dgm:t>
        <a:bodyPr/>
        <a:lstStyle/>
        <a:p>
          <a:endParaRPr lang="en-IN"/>
        </a:p>
      </dgm:t>
    </dgm:pt>
    <dgm:pt modelId="{7D5306ED-C50B-46D9-A4C3-91FFBDE99F27}">
      <dgm:prSet custT="1"/>
      <dgm:spPr/>
      <dgm:t>
        <a:bodyPr/>
        <a:lstStyle/>
        <a:p>
          <a:pPr algn="just" rtl="0"/>
          <a:r>
            <a:rPr lang="en-IN" sz="2400" b="0" dirty="0" smtClean="0">
              <a:solidFill>
                <a:schemeClr val="tx1"/>
              </a:solidFill>
            </a:rPr>
            <a:t>2. Development of regulatory framework.</a:t>
          </a:r>
          <a:endParaRPr lang="en-IN" sz="2400" b="0" dirty="0">
            <a:solidFill>
              <a:schemeClr val="tx1"/>
            </a:solidFill>
          </a:endParaRPr>
        </a:p>
      </dgm:t>
    </dgm:pt>
    <dgm:pt modelId="{4EBDADE0-0E7B-4283-B08B-8405A91B15BF}" type="parTrans" cxnId="{AF74D929-1C85-47B2-9A8E-5665C0D41741}">
      <dgm:prSet/>
      <dgm:spPr/>
      <dgm:t>
        <a:bodyPr/>
        <a:lstStyle/>
        <a:p>
          <a:endParaRPr lang="en-IN"/>
        </a:p>
      </dgm:t>
    </dgm:pt>
    <dgm:pt modelId="{727464C6-ED7E-4D65-8F47-D722A2E6BECD}" type="sibTrans" cxnId="{AF74D929-1C85-47B2-9A8E-5665C0D41741}">
      <dgm:prSet/>
      <dgm:spPr/>
      <dgm:t>
        <a:bodyPr/>
        <a:lstStyle/>
        <a:p>
          <a:endParaRPr lang="en-IN"/>
        </a:p>
      </dgm:t>
    </dgm:pt>
    <dgm:pt modelId="{F6529C05-1982-4B3F-9F1C-D75B7C79B472}">
      <dgm:prSet custT="1"/>
      <dgm:spPr/>
      <dgm:t>
        <a:bodyPr/>
        <a:lstStyle/>
        <a:p>
          <a:pPr algn="just" rtl="0"/>
          <a:r>
            <a:rPr lang="en-IN" sz="2400" b="0" dirty="0" smtClean="0">
              <a:solidFill>
                <a:schemeClr val="tx1"/>
              </a:solidFill>
            </a:rPr>
            <a:t>3. A full bank license is eventually granted to DFI’s.</a:t>
          </a:r>
          <a:endParaRPr lang="en-IN" sz="2400" b="0" dirty="0">
            <a:solidFill>
              <a:schemeClr val="tx1"/>
            </a:solidFill>
          </a:endParaRPr>
        </a:p>
      </dgm:t>
    </dgm:pt>
    <dgm:pt modelId="{624F7F94-7380-4535-A567-115DF2116C43}" type="parTrans" cxnId="{76682649-2963-4853-95A3-1973A08C924A}">
      <dgm:prSet/>
      <dgm:spPr/>
      <dgm:t>
        <a:bodyPr/>
        <a:lstStyle/>
        <a:p>
          <a:endParaRPr lang="en-IN"/>
        </a:p>
      </dgm:t>
    </dgm:pt>
    <dgm:pt modelId="{CDD75B4C-25F4-4B8C-91BA-2132B41C2F20}" type="sibTrans" cxnId="{76682649-2963-4853-95A3-1973A08C924A}">
      <dgm:prSet/>
      <dgm:spPr/>
      <dgm:t>
        <a:bodyPr/>
        <a:lstStyle/>
        <a:p>
          <a:endParaRPr lang="en-IN"/>
        </a:p>
      </dgm:t>
    </dgm:pt>
    <dgm:pt modelId="{12D6CD27-7410-44E6-9A05-E841B3C2BD01}">
      <dgm:prSet custT="1"/>
      <dgm:spPr/>
      <dgm:t>
        <a:bodyPr/>
        <a:lstStyle/>
        <a:p>
          <a:pPr algn="just" rtl="0"/>
          <a:r>
            <a:rPr lang="en-IN" sz="2400" b="0" dirty="0" smtClean="0">
              <a:solidFill>
                <a:schemeClr val="tx1"/>
              </a:solidFill>
            </a:rPr>
            <a:t>4. RBI +GOI to provide financial support.</a:t>
          </a:r>
          <a:endParaRPr lang="en-IN" sz="2400" b="0" dirty="0">
            <a:solidFill>
              <a:schemeClr val="tx1"/>
            </a:solidFill>
          </a:endParaRPr>
        </a:p>
      </dgm:t>
    </dgm:pt>
    <dgm:pt modelId="{DEB087B2-93FC-4EF7-B537-6CC86FC3A354}" type="parTrans" cxnId="{B720DC45-4F85-4290-94B4-FE76D408B6F6}">
      <dgm:prSet/>
      <dgm:spPr/>
      <dgm:t>
        <a:bodyPr/>
        <a:lstStyle/>
        <a:p>
          <a:endParaRPr lang="en-IN"/>
        </a:p>
      </dgm:t>
    </dgm:pt>
    <dgm:pt modelId="{B1969478-0B74-4348-BD89-1EB463EE1F46}" type="sibTrans" cxnId="{B720DC45-4F85-4290-94B4-FE76D408B6F6}">
      <dgm:prSet/>
      <dgm:spPr/>
      <dgm:t>
        <a:bodyPr/>
        <a:lstStyle/>
        <a:p>
          <a:endParaRPr lang="en-IN"/>
        </a:p>
      </dgm:t>
    </dgm:pt>
    <dgm:pt modelId="{1A859C2C-42FA-442D-99A4-47B90D61180E}">
      <dgm:prSet custT="1"/>
      <dgm:spPr/>
      <dgm:t>
        <a:bodyPr/>
        <a:lstStyle/>
        <a:p>
          <a:pPr algn="just" rtl="0"/>
          <a:r>
            <a:rPr lang="en-IN" sz="2400" b="0" dirty="0" smtClean="0">
              <a:solidFill>
                <a:schemeClr val="tx1"/>
              </a:solidFill>
            </a:rPr>
            <a:t>5. Corporate Structure : Management, Share Holders, Regulations. (Integration)</a:t>
          </a:r>
          <a:endParaRPr lang="en-IN" sz="2400" b="0" dirty="0">
            <a:solidFill>
              <a:schemeClr val="tx1"/>
            </a:solidFill>
          </a:endParaRPr>
        </a:p>
      </dgm:t>
    </dgm:pt>
    <dgm:pt modelId="{87D09D96-49B3-478C-BFB6-3996E1A7F511}" type="parTrans" cxnId="{7CCDD588-CF94-4FCC-9A29-B2027C7DC592}">
      <dgm:prSet/>
      <dgm:spPr/>
      <dgm:t>
        <a:bodyPr/>
        <a:lstStyle/>
        <a:p>
          <a:endParaRPr lang="en-IN"/>
        </a:p>
      </dgm:t>
    </dgm:pt>
    <dgm:pt modelId="{2D0A5845-6994-412E-A7BD-2BB12CAA1C9C}" type="sibTrans" cxnId="{7CCDD588-CF94-4FCC-9A29-B2027C7DC592}">
      <dgm:prSet/>
      <dgm:spPr/>
      <dgm:t>
        <a:bodyPr/>
        <a:lstStyle/>
        <a:p>
          <a:endParaRPr lang="en-IN"/>
        </a:p>
      </dgm:t>
    </dgm:pt>
    <dgm:pt modelId="{305C4B0C-0842-49D8-8BFA-F3D23335D0F3}">
      <dgm:prSet custT="1"/>
      <dgm:spPr/>
      <dgm:t>
        <a:bodyPr/>
        <a:lstStyle/>
        <a:p>
          <a:pPr algn="just" rtl="0"/>
          <a:r>
            <a:rPr lang="en-IN" sz="2400" b="0" dirty="0" smtClean="0">
              <a:solidFill>
                <a:schemeClr val="tx1"/>
              </a:solidFill>
            </a:rPr>
            <a:t>6. Mgmt &amp; DFI should be permitted to entre into merger.</a:t>
          </a:r>
          <a:endParaRPr lang="en-IN" sz="2400" b="0" dirty="0">
            <a:solidFill>
              <a:schemeClr val="tx1"/>
            </a:solidFill>
          </a:endParaRPr>
        </a:p>
      </dgm:t>
    </dgm:pt>
    <dgm:pt modelId="{4305BE9E-139E-45B9-AA32-E8C953EA92FE}" type="parTrans" cxnId="{65BCBA42-A429-4748-8DD6-B4390307A548}">
      <dgm:prSet/>
      <dgm:spPr/>
      <dgm:t>
        <a:bodyPr/>
        <a:lstStyle/>
        <a:p>
          <a:endParaRPr lang="en-IN"/>
        </a:p>
      </dgm:t>
    </dgm:pt>
    <dgm:pt modelId="{728F12D0-6049-4FC6-8992-ECDF4092923D}" type="sibTrans" cxnId="{65BCBA42-A429-4748-8DD6-B4390307A548}">
      <dgm:prSet/>
      <dgm:spPr/>
      <dgm:t>
        <a:bodyPr/>
        <a:lstStyle/>
        <a:p>
          <a:endParaRPr lang="en-IN"/>
        </a:p>
      </dgm:t>
    </dgm:pt>
    <dgm:pt modelId="{E6BAF9FF-3A19-4BFD-B02E-B65E274FF6BC}" type="pres">
      <dgm:prSet presAssocID="{461D8E2C-3663-4AA5-9D31-BB5A178CF5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CD9BDBF-EF17-49D8-8451-841A6EC0A0B5}" type="pres">
      <dgm:prSet presAssocID="{F8CCA49B-E57C-464F-AAE6-107DE63FE89A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B4F57CF-58A4-4319-874F-0A47AC9121C0}" type="pres">
      <dgm:prSet presAssocID="{A7B48095-47CF-4734-ADFF-C5ED5E820EBA}" presName="spacer" presStyleCnt="0"/>
      <dgm:spPr/>
    </dgm:pt>
    <dgm:pt modelId="{DD3EDCFF-CB8E-4989-A783-22F12DC3B46E}" type="pres">
      <dgm:prSet presAssocID="{7D5306ED-C50B-46D9-A4C3-91FFBDE99F27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F88C9CF-6C5A-4CBF-927A-4C8D94216A95}" type="pres">
      <dgm:prSet presAssocID="{727464C6-ED7E-4D65-8F47-D722A2E6BECD}" presName="spacer" presStyleCnt="0"/>
      <dgm:spPr/>
    </dgm:pt>
    <dgm:pt modelId="{905D2769-C7B7-40A4-8882-6F69424B0BDF}" type="pres">
      <dgm:prSet presAssocID="{F6529C05-1982-4B3F-9F1C-D75B7C79B472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C19C9B6-E2DA-411D-96F0-BB48CC34B12C}" type="pres">
      <dgm:prSet presAssocID="{CDD75B4C-25F4-4B8C-91BA-2132B41C2F20}" presName="spacer" presStyleCnt="0"/>
      <dgm:spPr/>
    </dgm:pt>
    <dgm:pt modelId="{E112551A-ACBC-409D-85BB-425DD6C24803}" type="pres">
      <dgm:prSet presAssocID="{12D6CD27-7410-44E6-9A05-E841B3C2BD01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9801855-DDC9-4CAD-AF73-E3F63270D1F9}" type="pres">
      <dgm:prSet presAssocID="{B1969478-0B74-4348-BD89-1EB463EE1F46}" presName="spacer" presStyleCnt="0"/>
      <dgm:spPr/>
    </dgm:pt>
    <dgm:pt modelId="{4E52CF47-3405-43D9-981F-5E97B090DA31}" type="pres">
      <dgm:prSet presAssocID="{1A859C2C-42FA-442D-99A4-47B90D61180E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D625FAB-6EF8-4B14-B4C4-311C9E5F8ACB}" type="pres">
      <dgm:prSet presAssocID="{2D0A5845-6994-412E-A7BD-2BB12CAA1C9C}" presName="spacer" presStyleCnt="0"/>
      <dgm:spPr/>
    </dgm:pt>
    <dgm:pt modelId="{E1DD8775-BF43-4E0E-B1F0-736649A96A5F}" type="pres">
      <dgm:prSet presAssocID="{305C4B0C-0842-49D8-8BFA-F3D23335D0F3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F6627DB8-C459-4C29-B664-5D4DF5388186}" type="presOf" srcId="{7D5306ED-C50B-46D9-A4C3-91FFBDE99F27}" destId="{DD3EDCFF-CB8E-4989-A783-22F12DC3B46E}" srcOrd="0" destOrd="0" presId="urn:microsoft.com/office/officeart/2005/8/layout/vList2"/>
    <dgm:cxn modelId="{AF74D929-1C85-47B2-9A8E-5665C0D41741}" srcId="{461D8E2C-3663-4AA5-9D31-BB5A178CF5AD}" destId="{7D5306ED-C50B-46D9-A4C3-91FFBDE99F27}" srcOrd="1" destOrd="0" parTransId="{4EBDADE0-0E7B-4283-B08B-8405A91B15BF}" sibTransId="{727464C6-ED7E-4D65-8F47-D722A2E6BECD}"/>
    <dgm:cxn modelId="{F550A374-5F91-4CA3-991C-73FE1EA0C161}" srcId="{461D8E2C-3663-4AA5-9D31-BB5A178CF5AD}" destId="{F8CCA49B-E57C-464F-AAE6-107DE63FE89A}" srcOrd="0" destOrd="0" parTransId="{7DC6E604-DF5E-4F31-A77F-27800A4E6FF2}" sibTransId="{A7B48095-47CF-4734-ADFF-C5ED5E820EBA}"/>
    <dgm:cxn modelId="{0AC8359D-1D86-4D45-A0F3-5B294A4D0F49}" type="presOf" srcId="{F8CCA49B-E57C-464F-AAE6-107DE63FE89A}" destId="{CCD9BDBF-EF17-49D8-8451-841A6EC0A0B5}" srcOrd="0" destOrd="0" presId="urn:microsoft.com/office/officeart/2005/8/layout/vList2"/>
    <dgm:cxn modelId="{C3543289-E0ED-49F7-9290-8B9F63BDF31B}" type="presOf" srcId="{461D8E2C-3663-4AA5-9D31-BB5A178CF5AD}" destId="{E6BAF9FF-3A19-4BFD-B02E-B65E274FF6BC}" srcOrd="0" destOrd="0" presId="urn:microsoft.com/office/officeart/2005/8/layout/vList2"/>
    <dgm:cxn modelId="{0B6A36E7-DF4A-4391-923A-FF37F23D4701}" type="presOf" srcId="{305C4B0C-0842-49D8-8BFA-F3D23335D0F3}" destId="{E1DD8775-BF43-4E0E-B1F0-736649A96A5F}" srcOrd="0" destOrd="0" presId="urn:microsoft.com/office/officeart/2005/8/layout/vList2"/>
    <dgm:cxn modelId="{7CCDD588-CF94-4FCC-9A29-B2027C7DC592}" srcId="{461D8E2C-3663-4AA5-9D31-BB5A178CF5AD}" destId="{1A859C2C-42FA-442D-99A4-47B90D61180E}" srcOrd="4" destOrd="0" parTransId="{87D09D96-49B3-478C-BFB6-3996E1A7F511}" sibTransId="{2D0A5845-6994-412E-A7BD-2BB12CAA1C9C}"/>
    <dgm:cxn modelId="{232163B3-83C2-48A8-B7CD-EA07F38FF5A8}" type="presOf" srcId="{1A859C2C-42FA-442D-99A4-47B90D61180E}" destId="{4E52CF47-3405-43D9-981F-5E97B090DA31}" srcOrd="0" destOrd="0" presId="urn:microsoft.com/office/officeart/2005/8/layout/vList2"/>
    <dgm:cxn modelId="{76682649-2963-4853-95A3-1973A08C924A}" srcId="{461D8E2C-3663-4AA5-9D31-BB5A178CF5AD}" destId="{F6529C05-1982-4B3F-9F1C-D75B7C79B472}" srcOrd="2" destOrd="0" parTransId="{624F7F94-7380-4535-A567-115DF2116C43}" sibTransId="{CDD75B4C-25F4-4B8C-91BA-2132B41C2F20}"/>
    <dgm:cxn modelId="{899426A7-A1D9-4A44-9ABB-03729E2266A4}" type="presOf" srcId="{F6529C05-1982-4B3F-9F1C-D75B7C79B472}" destId="{905D2769-C7B7-40A4-8882-6F69424B0BDF}" srcOrd="0" destOrd="0" presId="urn:microsoft.com/office/officeart/2005/8/layout/vList2"/>
    <dgm:cxn modelId="{B720DC45-4F85-4290-94B4-FE76D408B6F6}" srcId="{461D8E2C-3663-4AA5-9D31-BB5A178CF5AD}" destId="{12D6CD27-7410-44E6-9A05-E841B3C2BD01}" srcOrd="3" destOrd="0" parTransId="{DEB087B2-93FC-4EF7-B537-6CC86FC3A354}" sibTransId="{B1969478-0B74-4348-BD89-1EB463EE1F46}"/>
    <dgm:cxn modelId="{6D6CF88D-6024-4F48-B30F-4CFC49A6D2C8}" type="presOf" srcId="{12D6CD27-7410-44E6-9A05-E841B3C2BD01}" destId="{E112551A-ACBC-409D-85BB-425DD6C24803}" srcOrd="0" destOrd="0" presId="urn:microsoft.com/office/officeart/2005/8/layout/vList2"/>
    <dgm:cxn modelId="{65BCBA42-A429-4748-8DD6-B4390307A548}" srcId="{461D8E2C-3663-4AA5-9D31-BB5A178CF5AD}" destId="{305C4B0C-0842-49D8-8BFA-F3D23335D0F3}" srcOrd="5" destOrd="0" parTransId="{4305BE9E-139E-45B9-AA32-E8C953EA92FE}" sibTransId="{728F12D0-6049-4FC6-8992-ECDF4092923D}"/>
    <dgm:cxn modelId="{C0765240-FBF3-4025-B4C2-39A2C3769310}" type="presParOf" srcId="{E6BAF9FF-3A19-4BFD-B02E-B65E274FF6BC}" destId="{CCD9BDBF-EF17-49D8-8451-841A6EC0A0B5}" srcOrd="0" destOrd="0" presId="urn:microsoft.com/office/officeart/2005/8/layout/vList2"/>
    <dgm:cxn modelId="{0A1C5DDC-9112-4072-BADB-561B11F59A2D}" type="presParOf" srcId="{E6BAF9FF-3A19-4BFD-B02E-B65E274FF6BC}" destId="{5B4F57CF-58A4-4319-874F-0A47AC9121C0}" srcOrd="1" destOrd="0" presId="urn:microsoft.com/office/officeart/2005/8/layout/vList2"/>
    <dgm:cxn modelId="{3A46BBDC-9DD3-4D4C-AD42-24ACDF952348}" type="presParOf" srcId="{E6BAF9FF-3A19-4BFD-B02E-B65E274FF6BC}" destId="{DD3EDCFF-CB8E-4989-A783-22F12DC3B46E}" srcOrd="2" destOrd="0" presId="urn:microsoft.com/office/officeart/2005/8/layout/vList2"/>
    <dgm:cxn modelId="{3D1DEC9A-98FF-48AF-995A-7A07FA92D4CC}" type="presParOf" srcId="{E6BAF9FF-3A19-4BFD-B02E-B65E274FF6BC}" destId="{2F88C9CF-6C5A-4CBF-927A-4C8D94216A95}" srcOrd="3" destOrd="0" presId="urn:microsoft.com/office/officeart/2005/8/layout/vList2"/>
    <dgm:cxn modelId="{69A634AA-3299-4B2D-AFB9-357A9759B2EB}" type="presParOf" srcId="{E6BAF9FF-3A19-4BFD-B02E-B65E274FF6BC}" destId="{905D2769-C7B7-40A4-8882-6F69424B0BDF}" srcOrd="4" destOrd="0" presId="urn:microsoft.com/office/officeart/2005/8/layout/vList2"/>
    <dgm:cxn modelId="{995D3C08-56F0-4B7D-A7C7-0326DAE7076C}" type="presParOf" srcId="{E6BAF9FF-3A19-4BFD-B02E-B65E274FF6BC}" destId="{0C19C9B6-E2DA-411D-96F0-BB48CC34B12C}" srcOrd="5" destOrd="0" presId="urn:microsoft.com/office/officeart/2005/8/layout/vList2"/>
    <dgm:cxn modelId="{05CADA76-6004-4CB2-B094-BF46BBB5D1A9}" type="presParOf" srcId="{E6BAF9FF-3A19-4BFD-B02E-B65E274FF6BC}" destId="{E112551A-ACBC-409D-85BB-425DD6C24803}" srcOrd="6" destOrd="0" presId="urn:microsoft.com/office/officeart/2005/8/layout/vList2"/>
    <dgm:cxn modelId="{A2C9B70F-BD6B-4737-B848-7E0556C83673}" type="presParOf" srcId="{E6BAF9FF-3A19-4BFD-B02E-B65E274FF6BC}" destId="{99801855-DDC9-4CAD-AF73-E3F63270D1F9}" srcOrd="7" destOrd="0" presId="urn:microsoft.com/office/officeart/2005/8/layout/vList2"/>
    <dgm:cxn modelId="{21190B2A-DF81-4598-8D29-64A4F36AD9FA}" type="presParOf" srcId="{E6BAF9FF-3A19-4BFD-B02E-B65E274FF6BC}" destId="{4E52CF47-3405-43D9-981F-5E97B090DA31}" srcOrd="8" destOrd="0" presId="urn:microsoft.com/office/officeart/2005/8/layout/vList2"/>
    <dgm:cxn modelId="{C30DF8C0-A19D-4652-A644-4DACDAD1E9D0}" type="presParOf" srcId="{E6BAF9FF-3A19-4BFD-B02E-B65E274FF6BC}" destId="{0D625FAB-6EF8-4B14-B4C4-311C9E5F8ACB}" srcOrd="9" destOrd="0" presId="urn:microsoft.com/office/officeart/2005/8/layout/vList2"/>
    <dgm:cxn modelId="{64ECD4AA-AF5E-4AAD-BA73-B3C0A0C055CB}" type="presParOf" srcId="{E6BAF9FF-3A19-4BFD-B02E-B65E274FF6BC}" destId="{E1DD8775-BF43-4E0E-B1F0-736649A96A5F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12681DD-4DC9-4427-8E7B-9D63A4E231D9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IN"/>
        </a:p>
      </dgm:t>
    </dgm:pt>
    <dgm:pt modelId="{F384ED12-7298-43CE-BBCF-8C0D11236141}">
      <dgm:prSet/>
      <dgm:spPr/>
      <dgm:t>
        <a:bodyPr/>
        <a:lstStyle/>
        <a:p>
          <a:pPr algn="just" rtl="0"/>
          <a:r>
            <a:rPr lang="en-IN" dirty="0" err="1" smtClean="0">
              <a:solidFill>
                <a:schemeClr val="tx1"/>
              </a:solidFill>
            </a:rPr>
            <a:t>Narasimhan</a:t>
          </a:r>
          <a:r>
            <a:rPr lang="en-IN" dirty="0" smtClean="0">
              <a:solidFill>
                <a:schemeClr val="tx1"/>
              </a:solidFill>
            </a:rPr>
            <a:t> Committee II Report 1998, Conversation of DFI into Universal Bank.</a:t>
          </a:r>
          <a:endParaRPr lang="en-IN" dirty="0">
            <a:solidFill>
              <a:schemeClr val="tx1"/>
            </a:solidFill>
          </a:endParaRPr>
        </a:p>
      </dgm:t>
    </dgm:pt>
    <dgm:pt modelId="{7DA887B8-3F36-4462-AE69-DE8F3398E00D}" type="parTrans" cxnId="{2635F796-F5B4-407E-94E9-B8F287A3C41E}">
      <dgm:prSet/>
      <dgm:spPr/>
      <dgm:t>
        <a:bodyPr/>
        <a:lstStyle/>
        <a:p>
          <a:endParaRPr lang="en-IN"/>
        </a:p>
      </dgm:t>
    </dgm:pt>
    <dgm:pt modelId="{CC50A34A-4705-4681-9332-3BE1711045F0}" type="sibTrans" cxnId="{2635F796-F5B4-407E-94E9-B8F287A3C41E}">
      <dgm:prSet/>
      <dgm:spPr/>
      <dgm:t>
        <a:bodyPr/>
        <a:lstStyle/>
        <a:p>
          <a:endParaRPr lang="en-IN"/>
        </a:p>
      </dgm:t>
    </dgm:pt>
    <dgm:pt modelId="{D91C30CA-24F9-47DD-A6C7-DDE2FBD5AAC2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Acceptance came in 2002.</a:t>
          </a:r>
          <a:endParaRPr lang="en-IN" dirty="0">
            <a:solidFill>
              <a:schemeClr val="tx1"/>
            </a:solidFill>
          </a:endParaRPr>
        </a:p>
      </dgm:t>
    </dgm:pt>
    <dgm:pt modelId="{AA53B54F-8E41-49A9-9907-6B2D508FF113}" type="parTrans" cxnId="{21EB0ED8-629C-470A-8C0B-21595FEDF0F3}">
      <dgm:prSet/>
      <dgm:spPr/>
      <dgm:t>
        <a:bodyPr/>
        <a:lstStyle/>
        <a:p>
          <a:endParaRPr lang="en-IN"/>
        </a:p>
      </dgm:t>
    </dgm:pt>
    <dgm:pt modelId="{CE1CBA48-2516-4EC0-92EF-3F79D4EBF9C6}" type="sibTrans" cxnId="{21EB0ED8-629C-470A-8C0B-21595FEDF0F3}">
      <dgm:prSet/>
      <dgm:spPr/>
      <dgm:t>
        <a:bodyPr/>
        <a:lstStyle/>
        <a:p>
          <a:endParaRPr lang="en-IN"/>
        </a:p>
      </dgm:t>
    </dgm:pt>
    <dgm:pt modelId="{2355C955-DC94-41B1-A7AC-4B7150CF8BC0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Initiated by :ICICI gave presentation to RBI. </a:t>
          </a:r>
          <a:endParaRPr lang="en-IN" smtClean="0">
            <a:solidFill>
              <a:schemeClr val="tx1"/>
            </a:solidFill>
          </a:endParaRPr>
        </a:p>
        <a:p>
          <a:pPr algn="just" rtl="0"/>
          <a:r>
            <a:rPr lang="en-IN" smtClean="0">
              <a:solidFill>
                <a:schemeClr val="tx1"/>
              </a:solidFill>
            </a:rPr>
            <a:t>(</a:t>
          </a:r>
          <a:r>
            <a:rPr lang="en-IN" dirty="0" smtClean="0">
              <a:solidFill>
                <a:schemeClr val="tx1"/>
              </a:solidFill>
            </a:rPr>
            <a:t>Time Frame)</a:t>
          </a:r>
          <a:endParaRPr lang="en-IN" dirty="0">
            <a:solidFill>
              <a:schemeClr val="tx1"/>
            </a:solidFill>
          </a:endParaRPr>
        </a:p>
      </dgm:t>
    </dgm:pt>
    <dgm:pt modelId="{9B47471A-5449-45C4-8741-88C6732476FD}" type="parTrans" cxnId="{4C1049F0-80BA-4D6C-BB98-FDDD1CBA5DE9}">
      <dgm:prSet/>
      <dgm:spPr/>
      <dgm:t>
        <a:bodyPr/>
        <a:lstStyle/>
        <a:p>
          <a:endParaRPr lang="en-IN"/>
        </a:p>
      </dgm:t>
    </dgm:pt>
    <dgm:pt modelId="{1025AE0E-C501-4587-BEBE-8B6CA8E330BC}" type="sibTrans" cxnId="{4C1049F0-80BA-4D6C-BB98-FDDD1CBA5DE9}">
      <dgm:prSet/>
      <dgm:spPr/>
      <dgm:t>
        <a:bodyPr/>
        <a:lstStyle/>
        <a:p>
          <a:endParaRPr lang="en-IN"/>
        </a:p>
      </dgm:t>
    </dgm:pt>
    <dgm:pt modelId="{C3B7EF4A-690F-4F3F-8FFD-26C7748C7A6F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Merging ICICI with ICICI Bank Ltd.</a:t>
          </a:r>
          <a:endParaRPr lang="en-IN" dirty="0">
            <a:solidFill>
              <a:schemeClr val="tx1"/>
            </a:solidFill>
          </a:endParaRPr>
        </a:p>
      </dgm:t>
    </dgm:pt>
    <dgm:pt modelId="{11755454-B711-464A-B781-A7EF3C1E4AB8}" type="parTrans" cxnId="{B8A27EE2-B7F6-499E-944E-3A1350947FA5}">
      <dgm:prSet/>
      <dgm:spPr/>
      <dgm:t>
        <a:bodyPr/>
        <a:lstStyle/>
        <a:p>
          <a:endParaRPr lang="en-IN"/>
        </a:p>
      </dgm:t>
    </dgm:pt>
    <dgm:pt modelId="{C6A17373-D61F-4A85-96FC-E400B210C13E}" type="sibTrans" cxnId="{B8A27EE2-B7F6-499E-944E-3A1350947FA5}">
      <dgm:prSet/>
      <dgm:spPr/>
      <dgm:t>
        <a:bodyPr/>
        <a:lstStyle/>
        <a:p>
          <a:endParaRPr lang="en-IN"/>
        </a:p>
      </dgm:t>
    </dgm:pt>
    <dgm:pt modelId="{52BDBDEA-F9EE-4DEB-9310-57A1CEEA2A43}">
      <dgm:prSet/>
      <dgm:spPr/>
      <dgm:t>
        <a:bodyPr/>
        <a:lstStyle/>
        <a:p>
          <a:pPr algn="just" rtl="0"/>
          <a:r>
            <a:rPr lang="en-IN" dirty="0" smtClean="0">
              <a:solidFill>
                <a:schemeClr val="tx1"/>
              </a:solidFill>
            </a:rPr>
            <a:t>Initiative taken by : IDBI, EXIM Bank, IFCI &amp; IIBI. </a:t>
          </a:r>
          <a:endParaRPr lang="en-IN" dirty="0">
            <a:solidFill>
              <a:schemeClr val="tx1"/>
            </a:solidFill>
          </a:endParaRPr>
        </a:p>
      </dgm:t>
    </dgm:pt>
    <dgm:pt modelId="{27ED162E-D95C-4B35-A5A0-A451846875F0}" type="parTrans" cxnId="{5898C485-5F22-4A48-AE8B-3C23D6153475}">
      <dgm:prSet/>
      <dgm:spPr/>
      <dgm:t>
        <a:bodyPr/>
        <a:lstStyle/>
        <a:p>
          <a:endParaRPr lang="en-IN"/>
        </a:p>
      </dgm:t>
    </dgm:pt>
    <dgm:pt modelId="{8163AF89-F686-4D6A-AA86-15343F9F1B9F}" type="sibTrans" cxnId="{5898C485-5F22-4A48-AE8B-3C23D6153475}">
      <dgm:prSet/>
      <dgm:spPr/>
      <dgm:t>
        <a:bodyPr/>
        <a:lstStyle/>
        <a:p>
          <a:endParaRPr lang="en-IN"/>
        </a:p>
      </dgm:t>
    </dgm:pt>
    <dgm:pt modelId="{EF78848F-5139-48FF-B0D6-31D5EAAC241A}" type="pres">
      <dgm:prSet presAssocID="{A12681DD-4DC9-4427-8E7B-9D63A4E231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07513DCE-E430-4CA9-BEC8-D7BEABE0B314}" type="pres">
      <dgm:prSet presAssocID="{F384ED12-7298-43CE-BBCF-8C0D1123614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B0D8F68-A406-4DD1-ACEB-FD885A5BDC4F}" type="pres">
      <dgm:prSet presAssocID="{CC50A34A-4705-4681-9332-3BE1711045F0}" presName="spacer" presStyleCnt="0"/>
      <dgm:spPr/>
    </dgm:pt>
    <dgm:pt modelId="{A2676C5A-A7C6-4D27-824D-D4CB489E0450}" type="pres">
      <dgm:prSet presAssocID="{D91C30CA-24F9-47DD-A6C7-DDE2FBD5AAC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235D908-C0F9-4A6E-9090-48F1CC43FF1D}" type="pres">
      <dgm:prSet presAssocID="{CE1CBA48-2516-4EC0-92EF-3F79D4EBF9C6}" presName="spacer" presStyleCnt="0"/>
      <dgm:spPr/>
    </dgm:pt>
    <dgm:pt modelId="{EEABFC31-3628-4484-AA2D-4F3F86A963DE}" type="pres">
      <dgm:prSet presAssocID="{2355C955-DC94-41B1-A7AC-4B7150CF8BC0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944B31D-E14C-41E4-A84B-B74205DEFB5E}" type="pres">
      <dgm:prSet presAssocID="{1025AE0E-C501-4587-BEBE-8B6CA8E330BC}" presName="spacer" presStyleCnt="0"/>
      <dgm:spPr/>
    </dgm:pt>
    <dgm:pt modelId="{53F64D39-FEC7-4133-AEDB-F0F238C055C8}" type="pres">
      <dgm:prSet presAssocID="{C3B7EF4A-690F-4F3F-8FFD-26C7748C7A6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0DE5497-F777-4DD1-BADC-BB0B248CEA12}" type="pres">
      <dgm:prSet presAssocID="{C6A17373-D61F-4A85-96FC-E400B210C13E}" presName="spacer" presStyleCnt="0"/>
      <dgm:spPr/>
    </dgm:pt>
    <dgm:pt modelId="{4B15F527-0D43-45E6-989B-814D82D8DB02}" type="pres">
      <dgm:prSet presAssocID="{52BDBDEA-F9EE-4DEB-9310-57A1CEEA2A4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635F796-F5B4-407E-94E9-B8F287A3C41E}" srcId="{A12681DD-4DC9-4427-8E7B-9D63A4E231D9}" destId="{F384ED12-7298-43CE-BBCF-8C0D11236141}" srcOrd="0" destOrd="0" parTransId="{7DA887B8-3F36-4462-AE69-DE8F3398E00D}" sibTransId="{CC50A34A-4705-4681-9332-3BE1711045F0}"/>
    <dgm:cxn modelId="{5898C485-5F22-4A48-AE8B-3C23D6153475}" srcId="{A12681DD-4DC9-4427-8E7B-9D63A4E231D9}" destId="{52BDBDEA-F9EE-4DEB-9310-57A1CEEA2A43}" srcOrd="4" destOrd="0" parTransId="{27ED162E-D95C-4B35-A5A0-A451846875F0}" sibTransId="{8163AF89-F686-4D6A-AA86-15343F9F1B9F}"/>
    <dgm:cxn modelId="{D7C0AB93-E944-401D-BAAC-93CB5E21CF33}" type="presOf" srcId="{C3B7EF4A-690F-4F3F-8FFD-26C7748C7A6F}" destId="{53F64D39-FEC7-4133-AEDB-F0F238C055C8}" srcOrd="0" destOrd="0" presId="urn:microsoft.com/office/officeart/2005/8/layout/vList2"/>
    <dgm:cxn modelId="{D9712AE1-5382-424D-AB6C-C4513A61C992}" type="presOf" srcId="{D91C30CA-24F9-47DD-A6C7-DDE2FBD5AAC2}" destId="{A2676C5A-A7C6-4D27-824D-D4CB489E0450}" srcOrd="0" destOrd="0" presId="urn:microsoft.com/office/officeart/2005/8/layout/vList2"/>
    <dgm:cxn modelId="{5C1364E1-6953-43E8-B8F1-42922A31D8A9}" type="presOf" srcId="{A12681DD-4DC9-4427-8E7B-9D63A4E231D9}" destId="{EF78848F-5139-48FF-B0D6-31D5EAAC241A}" srcOrd="0" destOrd="0" presId="urn:microsoft.com/office/officeart/2005/8/layout/vList2"/>
    <dgm:cxn modelId="{3D0D4DDE-D730-4AD1-9F9E-97E0FB605DE5}" type="presOf" srcId="{52BDBDEA-F9EE-4DEB-9310-57A1CEEA2A43}" destId="{4B15F527-0D43-45E6-989B-814D82D8DB02}" srcOrd="0" destOrd="0" presId="urn:microsoft.com/office/officeart/2005/8/layout/vList2"/>
    <dgm:cxn modelId="{4C1049F0-80BA-4D6C-BB98-FDDD1CBA5DE9}" srcId="{A12681DD-4DC9-4427-8E7B-9D63A4E231D9}" destId="{2355C955-DC94-41B1-A7AC-4B7150CF8BC0}" srcOrd="2" destOrd="0" parTransId="{9B47471A-5449-45C4-8741-88C6732476FD}" sibTransId="{1025AE0E-C501-4587-BEBE-8B6CA8E330BC}"/>
    <dgm:cxn modelId="{B8A27EE2-B7F6-499E-944E-3A1350947FA5}" srcId="{A12681DD-4DC9-4427-8E7B-9D63A4E231D9}" destId="{C3B7EF4A-690F-4F3F-8FFD-26C7748C7A6F}" srcOrd="3" destOrd="0" parTransId="{11755454-B711-464A-B781-A7EF3C1E4AB8}" sibTransId="{C6A17373-D61F-4A85-96FC-E400B210C13E}"/>
    <dgm:cxn modelId="{15B69ACA-96B5-44C4-8B30-CAD35EFB0A73}" type="presOf" srcId="{2355C955-DC94-41B1-A7AC-4B7150CF8BC0}" destId="{EEABFC31-3628-4484-AA2D-4F3F86A963DE}" srcOrd="0" destOrd="0" presId="urn:microsoft.com/office/officeart/2005/8/layout/vList2"/>
    <dgm:cxn modelId="{5DBD1265-95B0-41F5-BFD7-01FF4641515F}" type="presOf" srcId="{F384ED12-7298-43CE-BBCF-8C0D11236141}" destId="{07513DCE-E430-4CA9-BEC8-D7BEABE0B314}" srcOrd="0" destOrd="0" presId="urn:microsoft.com/office/officeart/2005/8/layout/vList2"/>
    <dgm:cxn modelId="{21EB0ED8-629C-470A-8C0B-21595FEDF0F3}" srcId="{A12681DD-4DC9-4427-8E7B-9D63A4E231D9}" destId="{D91C30CA-24F9-47DD-A6C7-DDE2FBD5AAC2}" srcOrd="1" destOrd="0" parTransId="{AA53B54F-8E41-49A9-9907-6B2D508FF113}" sibTransId="{CE1CBA48-2516-4EC0-92EF-3F79D4EBF9C6}"/>
    <dgm:cxn modelId="{03C144D2-6ACF-4A87-BDBC-F0485D49B361}" type="presParOf" srcId="{EF78848F-5139-48FF-B0D6-31D5EAAC241A}" destId="{07513DCE-E430-4CA9-BEC8-D7BEABE0B314}" srcOrd="0" destOrd="0" presId="urn:microsoft.com/office/officeart/2005/8/layout/vList2"/>
    <dgm:cxn modelId="{2235C87A-8D5C-40E2-B518-1105E2CD1A3C}" type="presParOf" srcId="{EF78848F-5139-48FF-B0D6-31D5EAAC241A}" destId="{3B0D8F68-A406-4DD1-ACEB-FD885A5BDC4F}" srcOrd="1" destOrd="0" presId="urn:microsoft.com/office/officeart/2005/8/layout/vList2"/>
    <dgm:cxn modelId="{A777DF39-0FF7-479D-A2CE-115C3301094A}" type="presParOf" srcId="{EF78848F-5139-48FF-B0D6-31D5EAAC241A}" destId="{A2676C5A-A7C6-4D27-824D-D4CB489E0450}" srcOrd="2" destOrd="0" presId="urn:microsoft.com/office/officeart/2005/8/layout/vList2"/>
    <dgm:cxn modelId="{5772EB3F-13EF-4CD2-B187-ABF65A000CC0}" type="presParOf" srcId="{EF78848F-5139-48FF-B0D6-31D5EAAC241A}" destId="{F235D908-C0F9-4A6E-9090-48F1CC43FF1D}" srcOrd="3" destOrd="0" presId="urn:microsoft.com/office/officeart/2005/8/layout/vList2"/>
    <dgm:cxn modelId="{ACFDE01A-ED97-4B1A-8881-CF776F16504B}" type="presParOf" srcId="{EF78848F-5139-48FF-B0D6-31D5EAAC241A}" destId="{EEABFC31-3628-4484-AA2D-4F3F86A963DE}" srcOrd="4" destOrd="0" presId="urn:microsoft.com/office/officeart/2005/8/layout/vList2"/>
    <dgm:cxn modelId="{82732734-7192-4DDE-BA2E-76C4009AAC5A}" type="presParOf" srcId="{EF78848F-5139-48FF-B0D6-31D5EAAC241A}" destId="{8944B31D-E14C-41E4-A84B-B74205DEFB5E}" srcOrd="5" destOrd="0" presId="urn:microsoft.com/office/officeart/2005/8/layout/vList2"/>
    <dgm:cxn modelId="{A5A2DEA0-D935-4759-9720-A05A0E3097BA}" type="presParOf" srcId="{EF78848F-5139-48FF-B0D6-31D5EAAC241A}" destId="{53F64D39-FEC7-4133-AEDB-F0F238C055C8}" srcOrd="6" destOrd="0" presId="urn:microsoft.com/office/officeart/2005/8/layout/vList2"/>
    <dgm:cxn modelId="{E48BFBEB-2092-4807-9477-F8A8969D9280}" type="presParOf" srcId="{EF78848F-5139-48FF-B0D6-31D5EAAC241A}" destId="{80DE5497-F777-4DD1-BADC-BB0B248CEA12}" srcOrd="7" destOrd="0" presId="urn:microsoft.com/office/officeart/2005/8/layout/vList2"/>
    <dgm:cxn modelId="{ED7086A6-30A6-4653-9970-1F0C0AAE7A85}" type="presParOf" srcId="{EF78848F-5139-48FF-B0D6-31D5EAAC241A}" destId="{4B15F527-0D43-45E6-989B-814D82D8DB0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ABE89D7-ACBD-43D4-89EB-E587C0ADC9DC}" type="doc">
      <dgm:prSet loTypeId="urn:microsoft.com/office/officeart/2005/8/layout/chart3" loCatId="relationship" qsTypeId="urn:microsoft.com/office/officeart/2005/8/quickstyle/simple1" qsCatId="simple" csTypeId="urn:microsoft.com/office/officeart/2005/8/colors/colorful3" csCatId="colorful" phldr="1"/>
      <dgm:spPr/>
    </dgm:pt>
    <dgm:pt modelId="{82497861-6FD8-4AE3-A02D-17E0F17D0448}">
      <dgm:prSet phldrT="[Text]" custT="1"/>
      <dgm:spPr/>
      <dgm:t>
        <a:bodyPr/>
        <a:lstStyle/>
        <a:p>
          <a:r>
            <a:rPr lang="en-IN" sz="1800" dirty="0" smtClean="0">
              <a:solidFill>
                <a:schemeClr val="tx1"/>
              </a:solidFill>
            </a:rPr>
            <a:t>Liberalisation</a:t>
          </a:r>
          <a:endParaRPr lang="en-IN" sz="1800" dirty="0">
            <a:solidFill>
              <a:schemeClr val="tx1"/>
            </a:solidFill>
          </a:endParaRPr>
        </a:p>
      </dgm:t>
    </dgm:pt>
    <dgm:pt modelId="{E6190D63-D266-4EF3-AE00-4DB197553D16}" type="parTrans" cxnId="{EEE4908C-531C-4AF7-9620-E7E2F3F8D45E}">
      <dgm:prSet/>
      <dgm:spPr/>
    </dgm:pt>
    <dgm:pt modelId="{16F11948-DA07-4B0A-9D7A-0D60F7B0BE8E}" type="sibTrans" cxnId="{EEE4908C-531C-4AF7-9620-E7E2F3F8D45E}">
      <dgm:prSet/>
      <dgm:spPr/>
    </dgm:pt>
    <dgm:pt modelId="{68828598-B5E7-409A-A9CE-516DA20852FF}">
      <dgm:prSet phldrT="[Text]" custT="1"/>
      <dgm:spPr/>
      <dgm:t>
        <a:bodyPr/>
        <a:lstStyle/>
        <a:p>
          <a:r>
            <a:rPr lang="en-IN" sz="1800" dirty="0" smtClean="0">
              <a:solidFill>
                <a:schemeClr val="tx1"/>
              </a:solidFill>
            </a:rPr>
            <a:t>Different Product &amp; Service under one roof</a:t>
          </a:r>
          <a:endParaRPr lang="en-IN" sz="1800" dirty="0">
            <a:solidFill>
              <a:schemeClr val="tx1"/>
            </a:solidFill>
          </a:endParaRPr>
        </a:p>
      </dgm:t>
    </dgm:pt>
    <dgm:pt modelId="{9E74E7C9-C7B8-4981-9CCC-2D9DB0E0A172}" type="parTrans" cxnId="{B4949D8E-9D3B-482C-BD76-C58659D58DC2}">
      <dgm:prSet/>
      <dgm:spPr/>
    </dgm:pt>
    <dgm:pt modelId="{B362789E-2432-48A9-81C7-65E41B6E1332}" type="sibTrans" cxnId="{B4949D8E-9D3B-482C-BD76-C58659D58DC2}">
      <dgm:prSet/>
      <dgm:spPr/>
    </dgm:pt>
    <dgm:pt modelId="{A4A83E08-C0F3-4255-8E9D-DC13EC480CBD}">
      <dgm:prSet phldrT="[Text]" custT="1"/>
      <dgm:spPr/>
      <dgm:t>
        <a:bodyPr/>
        <a:lstStyle/>
        <a:p>
          <a:r>
            <a:rPr lang="en-IN" sz="1800" dirty="0" smtClean="0">
              <a:solidFill>
                <a:schemeClr val="tx1"/>
              </a:solidFill>
            </a:rPr>
            <a:t>Demand of Customers</a:t>
          </a:r>
          <a:endParaRPr lang="en-IN" sz="1800" dirty="0">
            <a:solidFill>
              <a:schemeClr val="tx1"/>
            </a:solidFill>
          </a:endParaRPr>
        </a:p>
      </dgm:t>
    </dgm:pt>
    <dgm:pt modelId="{55A53C49-2990-44BC-80EA-67B5380FFEC4}" type="parTrans" cxnId="{80B9C078-30F8-4AFD-9BDF-58261DD23C9F}">
      <dgm:prSet/>
      <dgm:spPr/>
    </dgm:pt>
    <dgm:pt modelId="{D2F4591F-E906-43B9-AE06-CC4D68837840}" type="sibTrans" cxnId="{80B9C078-30F8-4AFD-9BDF-58261DD23C9F}">
      <dgm:prSet/>
      <dgm:spPr/>
    </dgm:pt>
    <dgm:pt modelId="{008BBD8F-E99B-4434-86C9-031AC0E957FC}">
      <dgm:prSet phldrT="[Text]" custT="1"/>
      <dgm:spPr/>
      <dgm:t>
        <a:bodyPr/>
        <a:lstStyle/>
        <a:p>
          <a:r>
            <a:rPr lang="en-IN" sz="1800" dirty="0" smtClean="0">
              <a:solidFill>
                <a:schemeClr val="tx1"/>
              </a:solidFill>
            </a:rPr>
            <a:t>Usage of Expertise</a:t>
          </a:r>
          <a:endParaRPr lang="en-IN" sz="1800" dirty="0">
            <a:solidFill>
              <a:schemeClr val="tx1"/>
            </a:solidFill>
          </a:endParaRPr>
        </a:p>
      </dgm:t>
    </dgm:pt>
    <dgm:pt modelId="{82677C0E-3500-4329-8B8C-897C237FA09D}" type="parTrans" cxnId="{A2FCE446-498E-4BFB-99F1-6FE693D68F58}">
      <dgm:prSet/>
      <dgm:spPr/>
    </dgm:pt>
    <dgm:pt modelId="{BA9AA8B8-A79A-44B4-B064-317D91579A93}" type="sibTrans" cxnId="{A2FCE446-498E-4BFB-99F1-6FE693D68F58}">
      <dgm:prSet/>
      <dgm:spPr/>
    </dgm:pt>
    <dgm:pt modelId="{13E19596-50F7-4FFE-A709-90B10D8E6B8C}">
      <dgm:prSet phldrT="[Text]" custT="1"/>
      <dgm:spPr/>
      <dgm:t>
        <a:bodyPr/>
        <a:lstStyle/>
        <a:p>
          <a:r>
            <a:rPr lang="en-IN" sz="1800" dirty="0" smtClean="0">
              <a:solidFill>
                <a:schemeClr val="tx1"/>
              </a:solidFill>
            </a:rPr>
            <a:t>Interlinked Products &amp; Services</a:t>
          </a:r>
          <a:endParaRPr lang="en-IN" sz="1800" dirty="0">
            <a:solidFill>
              <a:schemeClr val="tx1"/>
            </a:solidFill>
          </a:endParaRPr>
        </a:p>
      </dgm:t>
    </dgm:pt>
    <dgm:pt modelId="{CFA5E227-7D3B-497C-841C-8B691F7DD26C}" type="parTrans" cxnId="{CB4EE17C-14AC-4DA3-B956-6155A02A183A}">
      <dgm:prSet/>
      <dgm:spPr/>
    </dgm:pt>
    <dgm:pt modelId="{C2FFFBD2-08BB-4466-BD73-DD814F37365F}" type="sibTrans" cxnId="{CB4EE17C-14AC-4DA3-B956-6155A02A183A}">
      <dgm:prSet/>
      <dgm:spPr/>
    </dgm:pt>
    <dgm:pt modelId="{D6E000CE-4483-414F-9EA8-0B8D994BFC34}" type="pres">
      <dgm:prSet presAssocID="{CABE89D7-ACBD-43D4-89EB-E587C0ADC9DC}" presName="compositeShape" presStyleCnt="0">
        <dgm:presLayoutVars>
          <dgm:chMax val="7"/>
          <dgm:dir/>
          <dgm:resizeHandles val="exact"/>
        </dgm:presLayoutVars>
      </dgm:prSet>
      <dgm:spPr/>
    </dgm:pt>
    <dgm:pt modelId="{684E36F3-E395-4FD4-B463-F66A66266CF0}" type="pres">
      <dgm:prSet presAssocID="{CABE89D7-ACBD-43D4-89EB-E587C0ADC9DC}" presName="wedge1" presStyleLbl="node1" presStyleIdx="0" presStyleCnt="5" custScaleX="113716" custScaleY="110563"/>
      <dgm:spPr/>
      <dgm:t>
        <a:bodyPr/>
        <a:lstStyle/>
        <a:p>
          <a:endParaRPr lang="en-IN"/>
        </a:p>
      </dgm:t>
    </dgm:pt>
    <dgm:pt modelId="{A1B70EE0-9D0E-4DEC-BB93-CB4AB1B614D3}" type="pres">
      <dgm:prSet presAssocID="{CABE89D7-ACBD-43D4-89EB-E587C0ADC9DC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ACA74A9-472F-426A-874B-D1069A6EA3CB}" type="pres">
      <dgm:prSet presAssocID="{CABE89D7-ACBD-43D4-89EB-E587C0ADC9DC}" presName="wedge2" presStyleLbl="node1" presStyleIdx="1" presStyleCnt="5" custScaleX="113716" custScaleY="110563"/>
      <dgm:spPr/>
      <dgm:t>
        <a:bodyPr/>
        <a:lstStyle/>
        <a:p>
          <a:endParaRPr lang="en-IN"/>
        </a:p>
      </dgm:t>
    </dgm:pt>
    <dgm:pt modelId="{32A82B89-4B35-491D-ABEE-3C73CEC5D22F}" type="pres">
      <dgm:prSet presAssocID="{CABE89D7-ACBD-43D4-89EB-E587C0ADC9DC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9848104-6BC4-4D1B-BA31-FD8D2FF8847D}" type="pres">
      <dgm:prSet presAssocID="{CABE89D7-ACBD-43D4-89EB-E587C0ADC9DC}" presName="wedge3" presStyleLbl="node1" presStyleIdx="2" presStyleCnt="5" custScaleX="113716" custScaleY="110563"/>
      <dgm:spPr/>
      <dgm:t>
        <a:bodyPr/>
        <a:lstStyle/>
        <a:p>
          <a:endParaRPr lang="en-IN"/>
        </a:p>
      </dgm:t>
    </dgm:pt>
    <dgm:pt modelId="{6E1E8652-5358-4C6A-9F31-A48CF48D88F4}" type="pres">
      <dgm:prSet presAssocID="{CABE89D7-ACBD-43D4-89EB-E587C0ADC9DC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498E2FE-F213-4A6A-925C-F98BB3646FB1}" type="pres">
      <dgm:prSet presAssocID="{CABE89D7-ACBD-43D4-89EB-E587C0ADC9DC}" presName="wedge4" presStyleLbl="node1" presStyleIdx="3" presStyleCnt="5" custScaleX="113716" custScaleY="110563"/>
      <dgm:spPr/>
      <dgm:t>
        <a:bodyPr/>
        <a:lstStyle/>
        <a:p>
          <a:endParaRPr lang="en-IN"/>
        </a:p>
      </dgm:t>
    </dgm:pt>
    <dgm:pt modelId="{DE1DA17D-7B76-4C20-8470-25D0C2D9C1B3}" type="pres">
      <dgm:prSet presAssocID="{CABE89D7-ACBD-43D4-89EB-E587C0ADC9DC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9F7454D-9FF6-4581-BF58-7D1D5C6C9814}" type="pres">
      <dgm:prSet presAssocID="{CABE89D7-ACBD-43D4-89EB-E587C0ADC9DC}" presName="wedge5" presStyleLbl="node1" presStyleIdx="4" presStyleCnt="5" custScaleX="113716" custScaleY="110563"/>
      <dgm:spPr/>
      <dgm:t>
        <a:bodyPr/>
        <a:lstStyle/>
        <a:p>
          <a:endParaRPr lang="en-IN"/>
        </a:p>
      </dgm:t>
    </dgm:pt>
    <dgm:pt modelId="{AC2C8D53-4913-48BB-9CCE-8BB51B28883C}" type="pres">
      <dgm:prSet presAssocID="{CABE89D7-ACBD-43D4-89EB-E587C0ADC9DC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8071B22C-C4AB-40F5-A221-AEAAB7413F3F}" type="presOf" srcId="{008BBD8F-E99B-4434-86C9-031AC0E957FC}" destId="{2498E2FE-F213-4A6A-925C-F98BB3646FB1}" srcOrd="0" destOrd="0" presId="urn:microsoft.com/office/officeart/2005/8/layout/chart3"/>
    <dgm:cxn modelId="{A2FCE446-498E-4BFB-99F1-6FE693D68F58}" srcId="{CABE89D7-ACBD-43D4-89EB-E587C0ADC9DC}" destId="{008BBD8F-E99B-4434-86C9-031AC0E957FC}" srcOrd="3" destOrd="0" parTransId="{82677C0E-3500-4329-8B8C-897C237FA09D}" sibTransId="{BA9AA8B8-A79A-44B4-B064-317D91579A93}"/>
    <dgm:cxn modelId="{D529E201-8D58-46EA-8EAF-EDCD19830A66}" type="presOf" srcId="{68828598-B5E7-409A-A9CE-516DA20852FF}" destId="{2ACA74A9-472F-426A-874B-D1069A6EA3CB}" srcOrd="0" destOrd="0" presId="urn:microsoft.com/office/officeart/2005/8/layout/chart3"/>
    <dgm:cxn modelId="{CB4EE17C-14AC-4DA3-B956-6155A02A183A}" srcId="{CABE89D7-ACBD-43D4-89EB-E587C0ADC9DC}" destId="{13E19596-50F7-4FFE-A709-90B10D8E6B8C}" srcOrd="4" destOrd="0" parTransId="{CFA5E227-7D3B-497C-841C-8B691F7DD26C}" sibTransId="{C2FFFBD2-08BB-4466-BD73-DD814F37365F}"/>
    <dgm:cxn modelId="{F0AEEE89-1976-4156-9901-D1FBCFA3CF7B}" type="presOf" srcId="{A4A83E08-C0F3-4255-8E9D-DC13EC480CBD}" destId="{6E1E8652-5358-4C6A-9F31-A48CF48D88F4}" srcOrd="1" destOrd="0" presId="urn:microsoft.com/office/officeart/2005/8/layout/chart3"/>
    <dgm:cxn modelId="{EEE4908C-531C-4AF7-9620-E7E2F3F8D45E}" srcId="{CABE89D7-ACBD-43D4-89EB-E587C0ADC9DC}" destId="{82497861-6FD8-4AE3-A02D-17E0F17D0448}" srcOrd="0" destOrd="0" parTransId="{E6190D63-D266-4EF3-AE00-4DB197553D16}" sibTransId="{16F11948-DA07-4B0A-9D7A-0D60F7B0BE8E}"/>
    <dgm:cxn modelId="{C6507A3D-00C5-4C03-B40E-0BB8688EAC6E}" type="presOf" srcId="{82497861-6FD8-4AE3-A02D-17E0F17D0448}" destId="{684E36F3-E395-4FD4-B463-F66A66266CF0}" srcOrd="0" destOrd="0" presId="urn:microsoft.com/office/officeart/2005/8/layout/chart3"/>
    <dgm:cxn modelId="{18E4231C-6B85-4E04-89CD-E5E0760053C8}" type="presOf" srcId="{CABE89D7-ACBD-43D4-89EB-E587C0ADC9DC}" destId="{D6E000CE-4483-414F-9EA8-0B8D994BFC34}" srcOrd="0" destOrd="0" presId="urn:microsoft.com/office/officeart/2005/8/layout/chart3"/>
    <dgm:cxn modelId="{8A059A2C-20F3-45B1-B632-B3190F79C53A}" type="presOf" srcId="{82497861-6FD8-4AE3-A02D-17E0F17D0448}" destId="{A1B70EE0-9D0E-4DEC-BB93-CB4AB1B614D3}" srcOrd="1" destOrd="0" presId="urn:microsoft.com/office/officeart/2005/8/layout/chart3"/>
    <dgm:cxn modelId="{4768FA0E-75B1-430D-98AF-C279A7F07817}" type="presOf" srcId="{13E19596-50F7-4FFE-A709-90B10D8E6B8C}" destId="{AC2C8D53-4913-48BB-9CCE-8BB51B28883C}" srcOrd="1" destOrd="0" presId="urn:microsoft.com/office/officeart/2005/8/layout/chart3"/>
    <dgm:cxn modelId="{3B455A8E-490E-4CA2-BF3C-3998DE25A4FC}" type="presOf" srcId="{A4A83E08-C0F3-4255-8E9D-DC13EC480CBD}" destId="{C9848104-6BC4-4D1B-BA31-FD8D2FF8847D}" srcOrd="0" destOrd="0" presId="urn:microsoft.com/office/officeart/2005/8/layout/chart3"/>
    <dgm:cxn modelId="{D5B8AEB4-EF7B-434B-ABBD-F93616EECCBB}" type="presOf" srcId="{008BBD8F-E99B-4434-86C9-031AC0E957FC}" destId="{DE1DA17D-7B76-4C20-8470-25D0C2D9C1B3}" srcOrd="1" destOrd="0" presId="urn:microsoft.com/office/officeart/2005/8/layout/chart3"/>
    <dgm:cxn modelId="{96B931D3-7B36-4ABC-9EC3-F0F93BC3E45B}" type="presOf" srcId="{13E19596-50F7-4FFE-A709-90B10D8E6B8C}" destId="{49F7454D-9FF6-4581-BF58-7D1D5C6C9814}" srcOrd="0" destOrd="0" presId="urn:microsoft.com/office/officeart/2005/8/layout/chart3"/>
    <dgm:cxn modelId="{80B9C078-30F8-4AFD-9BDF-58261DD23C9F}" srcId="{CABE89D7-ACBD-43D4-89EB-E587C0ADC9DC}" destId="{A4A83E08-C0F3-4255-8E9D-DC13EC480CBD}" srcOrd="2" destOrd="0" parTransId="{55A53C49-2990-44BC-80EA-67B5380FFEC4}" sibTransId="{D2F4591F-E906-43B9-AE06-CC4D68837840}"/>
    <dgm:cxn modelId="{CBEF4C33-11D3-41A1-9D0D-34C9CC3DD9A5}" type="presOf" srcId="{68828598-B5E7-409A-A9CE-516DA20852FF}" destId="{32A82B89-4B35-491D-ABEE-3C73CEC5D22F}" srcOrd="1" destOrd="0" presId="urn:microsoft.com/office/officeart/2005/8/layout/chart3"/>
    <dgm:cxn modelId="{B4949D8E-9D3B-482C-BD76-C58659D58DC2}" srcId="{CABE89D7-ACBD-43D4-89EB-E587C0ADC9DC}" destId="{68828598-B5E7-409A-A9CE-516DA20852FF}" srcOrd="1" destOrd="0" parTransId="{9E74E7C9-C7B8-4981-9CCC-2D9DB0E0A172}" sibTransId="{B362789E-2432-48A9-81C7-65E41B6E1332}"/>
    <dgm:cxn modelId="{380CB1C5-524C-4D4E-B176-A5092ACAAE7F}" type="presParOf" srcId="{D6E000CE-4483-414F-9EA8-0B8D994BFC34}" destId="{684E36F3-E395-4FD4-B463-F66A66266CF0}" srcOrd="0" destOrd="0" presId="urn:microsoft.com/office/officeart/2005/8/layout/chart3"/>
    <dgm:cxn modelId="{3C913EC1-ACD9-48FB-AB83-521905DF48F0}" type="presParOf" srcId="{D6E000CE-4483-414F-9EA8-0B8D994BFC34}" destId="{A1B70EE0-9D0E-4DEC-BB93-CB4AB1B614D3}" srcOrd="1" destOrd="0" presId="urn:microsoft.com/office/officeart/2005/8/layout/chart3"/>
    <dgm:cxn modelId="{D1C2A662-313F-43DA-957C-B369F9602E73}" type="presParOf" srcId="{D6E000CE-4483-414F-9EA8-0B8D994BFC34}" destId="{2ACA74A9-472F-426A-874B-D1069A6EA3CB}" srcOrd="2" destOrd="0" presId="urn:microsoft.com/office/officeart/2005/8/layout/chart3"/>
    <dgm:cxn modelId="{2A052EA7-CC07-4610-AA48-586D757C7EF2}" type="presParOf" srcId="{D6E000CE-4483-414F-9EA8-0B8D994BFC34}" destId="{32A82B89-4B35-491D-ABEE-3C73CEC5D22F}" srcOrd="3" destOrd="0" presId="urn:microsoft.com/office/officeart/2005/8/layout/chart3"/>
    <dgm:cxn modelId="{45A92BD9-9D49-45C5-AC48-A5B888B742FA}" type="presParOf" srcId="{D6E000CE-4483-414F-9EA8-0B8D994BFC34}" destId="{C9848104-6BC4-4D1B-BA31-FD8D2FF8847D}" srcOrd="4" destOrd="0" presId="urn:microsoft.com/office/officeart/2005/8/layout/chart3"/>
    <dgm:cxn modelId="{AD98AC3F-71E7-43EC-976E-17602F4CF190}" type="presParOf" srcId="{D6E000CE-4483-414F-9EA8-0B8D994BFC34}" destId="{6E1E8652-5358-4C6A-9F31-A48CF48D88F4}" srcOrd="5" destOrd="0" presId="urn:microsoft.com/office/officeart/2005/8/layout/chart3"/>
    <dgm:cxn modelId="{53219673-84EB-42B7-A6F1-D44617D30CCA}" type="presParOf" srcId="{D6E000CE-4483-414F-9EA8-0B8D994BFC34}" destId="{2498E2FE-F213-4A6A-925C-F98BB3646FB1}" srcOrd="6" destOrd="0" presId="urn:microsoft.com/office/officeart/2005/8/layout/chart3"/>
    <dgm:cxn modelId="{6A6BF0EB-65DE-4886-923B-BA7BAFEDBDCE}" type="presParOf" srcId="{D6E000CE-4483-414F-9EA8-0B8D994BFC34}" destId="{DE1DA17D-7B76-4C20-8470-25D0C2D9C1B3}" srcOrd="7" destOrd="0" presId="urn:microsoft.com/office/officeart/2005/8/layout/chart3"/>
    <dgm:cxn modelId="{AE2A6708-39BD-4AF7-ABA7-34FF0337F7F1}" type="presParOf" srcId="{D6E000CE-4483-414F-9EA8-0B8D994BFC34}" destId="{49F7454D-9FF6-4581-BF58-7D1D5C6C9814}" srcOrd="8" destOrd="0" presId="urn:microsoft.com/office/officeart/2005/8/layout/chart3"/>
    <dgm:cxn modelId="{9A1672E2-D933-49C4-B21E-1AEEB27F701E}" type="presParOf" srcId="{D6E000CE-4483-414F-9EA8-0B8D994BFC34}" destId="{AC2C8D53-4913-48BB-9CCE-8BB51B28883C}" srcOrd="9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5D4F7EE-E3E8-4BFC-9C25-62B427C4AB7B}" type="doc">
      <dgm:prSet loTypeId="urn:microsoft.com/office/officeart/2005/8/layout/venn1" loCatId="relationship" qsTypeId="urn:microsoft.com/office/officeart/2005/8/quickstyle/simple1" qsCatId="simple" csTypeId="urn:microsoft.com/office/officeart/2005/8/colors/colorful3" csCatId="colorful" phldr="1"/>
      <dgm:spPr/>
    </dgm:pt>
    <dgm:pt modelId="{A3EDC7DB-7C93-473B-805B-98A5AB5ECA63}">
      <dgm:prSet phldrT="[Text]"/>
      <dgm:spPr/>
      <dgm:t>
        <a:bodyPr/>
        <a:lstStyle/>
        <a:p>
          <a:r>
            <a:rPr lang="en-IN" dirty="0" smtClean="0"/>
            <a:t>Economies of Scale</a:t>
          </a:r>
          <a:endParaRPr lang="en-IN" dirty="0"/>
        </a:p>
      </dgm:t>
    </dgm:pt>
    <dgm:pt modelId="{FBEA19A3-38D3-4FCD-8C6C-95CAC0620CA1}" type="parTrans" cxnId="{2BD7FAAC-1BF6-4812-A945-9A1E394C275C}">
      <dgm:prSet/>
      <dgm:spPr/>
      <dgm:t>
        <a:bodyPr/>
        <a:lstStyle/>
        <a:p>
          <a:endParaRPr lang="en-IN"/>
        </a:p>
      </dgm:t>
    </dgm:pt>
    <dgm:pt modelId="{46AFF720-DB19-4A88-931C-39CC7A66E7DB}" type="sibTrans" cxnId="{2BD7FAAC-1BF6-4812-A945-9A1E394C275C}">
      <dgm:prSet/>
      <dgm:spPr/>
      <dgm:t>
        <a:bodyPr/>
        <a:lstStyle/>
        <a:p>
          <a:endParaRPr lang="en-IN"/>
        </a:p>
      </dgm:t>
    </dgm:pt>
    <dgm:pt modelId="{829BECD1-5D6E-4017-833A-B602A8D48D40}">
      <dgm:prSet phldrT="[Text]"/>
      <dgm:spPr/>
      <dgm:t>
        <a:bodyPr/>
        <a:lstStyle/>
        <a:p>
          <a:r>
            <a:rPr lang="en-IN" dirty="0" smtClean="0"/>
            <a:t>Profitable Diversification</a:t>
          </a:r>
          <a:endParaRPr lang="en-IN" dirty="0"/>
        </a:p>
      </dgm:t>
    </dgm:pt>
    <dgm:pt modelId="{AA3F0965-B06E-4E3D-9628-681390FB047B}" type="parTrans" cxnId="{14D50C9D-2B99-4FF7-8374-5CF3D67E526B}">
      <dgm:prSet/>
      <dgm:spPr/>
      <dgm:t>
        <a:bodyPr/>
        <a:lstStyle/>
        <a:p>
          <a:endParaRPr lang="en-IN"/>
        </a:p>
      </dgm:t>
    </dgm:pt>
    <dgm:pt modelId="{AEA20990-9CD7-4D93-BE4B-D72023ACF405}" type="sibTrans" cxnId="{14D50C9D-2B99-4FF7-8374-5CF3D67E526B}">
      <dgm:prSet/>
      <dgm:spPr/>
      <dgm:t>
        <a:bodyPr/>
        <a:lstStyle/>
        <a:p>
          <a:endParaRPr lang="en-IN"/>
        </a:p>
      </dgm:t>
    </dgm:pt>
    <dgm:pt modelId="{5675303D-DBB9-42A1-90E2-E388B4636C4F}">
      <dgm:prSet phldrT="[Text]"/>
      <dgm:spPr/>
      <dgm:t>
        <a:bodyPr/>
        <a:lstStyle/>
        <a:p>
          <a:r>
            <a:rPr lang="en-IN" dirty="0" smtClean="0"/>
            <a:t>Resources Utilisation</a:t>
          </a:r>
          <a:endParaRPr lang="en-IN" dirty="0"/>
        </a:p>
      </dgm:t>
    </dgm:pt>
    <dgm:pt modelId="{958E81A9-D962-4A97-920C-D10F162CBEF1}" type="parTrans" cxnId="{27AFFC00-56A2-4C9F-8B82-F5264272275B}">
      <dgm:prSet/>
      <dgm:spPr/>
      <dgm:t>
        <a:bodyPr/>
        <a:lstStyle/>
        <a:p>
          <a:endParaRPr lang="en-IN"/>
        </a:p>
      </dgm:t>
    </dgm:pt>
    <dgm:pt modelId="{3567152B-02A2-40F6-9D0E-648E641705A0}" type="sibTrans" cxnId="{27AFFC00-56A2-4C9F-8B82-F5264272275B}">
      <dgm:prSet/>
      <dgm:spPr/>
      <dgm:t>
        <a:bodyPr/>
        <a:lstStyle/>
        <a:p>
          <a:endParaRPr lang="en-IN"/>
        </a:p>
      </dgm:t>
    </dgm:pt>
    <dgm:pt modelId="{1D9C1105-F724-4C5D-9FB5-A75BAC8E5931}">
      <dgm:prSet phldrT="[Text]"/>
      <dgm:spPr/>
      <dgm:t>
        <a:bodyPr/>
        <a:lstStyle/>
        <a:p>
          <a:r>
            <a:rPr lang="en-IN" dirty="0" smtClean="0"/>
            <a:t>Investors Trust</a:t>
          </a:r>
          <a:endParaRPr lang="en-IN" dirty="0"/>
        </a:p>
      </dgm:t>
    </dgm:pt>
    <dgm:pt modelId="{1DE4CD9B-D3C8-40F9-A194-92B6D2E971AA}" type="parTrans" cxnId="{824DC2F6-441E-49F4-8D97-724B13C11044}">
      <dgm:prSet/>
      <dgm:spPr/>
      <dgm:t>
        <a:bodyPr/>
        <a:lstStyle/>
        <a:p>
          <a:endParaRPr lang="en-IN"/>
        </a:p>
      </dgm:t>
    </dgm:pt>
    <dgm:pt modelId="{BB9B111D-935F-4B5C-8E5F-ADD63E598987}" type="sibTrans" cxnId="{824DC2F6-441E-49F4-8D97-724B13C11044}">
      <dgm:prSet/>
      <dgm:spPr/>
      <dgm:t>
        <a:bodyPr/>
        <a:lstStyle/>
        <a:p>
          <a:endParaRPr lang="en-IN"/>
        </a:p>
      </dgm:t>
    </dgm:pt>
    <dgm:pt modelId="{E24A7A69-D461-4873-A466-CBADBB606F07}">
      <dgm:prSet phldrT="[Text]"/>
      <dgm:spPr/>
      <dgm:t>
        <a:bodyPr/>
        <a:lstStyle/>
        <a:p>
          <a:r>
            <a:rPr lang="en-IN" dirty="0" smtClean="0"/>
            <a:t>Easy Marketing</a:t>
          </a:r>
          <a:endParaRPr lang="en-IN" dirty="0"/>
        </a:p>
      </dgm:t>
    </dgm:pt>
    <dgm:pt modelId="{71E75C11-23B2-4FFE-BDDB-4EC516CB11A7}" type="parTrans" cxnId="{B63D6412-A953-4681-BA10-81061903E020}">
      <dgm:prSet/>
      <dgm:spPr/>
      <dgm:t>
        <a:bodyPr/>
        <a:lstStyle/>
        <a:p>
          <a:endParaRPr lang="en-IN"/>
        </a:p>
      </dgm:t>
    </dgm:pt>
    <dgm:pt modelId="{AE50A706-1569-4CC2-A401-4884D5896BE1}" type="sibTrans" cxnId="{B63D6412-A953-4681-BA10-81061903E020}">
      <dgm:prSet/>
      <dgm:spPr/>
      <dgm:t>
        <a:bodyPr/>
        <a:lstStyle/>
        <a:p>
          <a:endParaRPr lang="en-IN"/>
        </a:p>
      </dgm:t>
    </dgm:pt>
    <dgm:pt modelId="{BDE24DFE-0F7C-4665-B049-F1820B5E4017}">
      <dgm:prSet phldrT="[Text]"/>
      <dgm:spPr/>
      <dgm:t>
        <a:bodyPr/>
        <a:lstStyle/>
        <a:p>
          <a:r>
            <a:rPr lang="en-IN" dirty="0" smtClean="0"/>
            <a:t>One roof Services</a:t>
          </a:r>
          <a:endParaRPr lang="en-IN" dirty="0"/>
        </a:p>
      </dgm:t>
    </dgm:pt>
    <dgm:pt modelId="{C110A98D-8B2C-4F13-A1EF-37DC10D59127}" type="parTrans" cxnId="{449D0134-7902-4E99-A29F-70CBADED766C}">
      <dgm:prSet/>
      <dgm:spPr/>
      <dgm:t>
        <a:bodyPr/>
        <a:lstStyle/>
        <a:p>
          <a:endParaRPr lang="en-IN"/>
        </a:p>
      </dgm:t>
    </dgm:pt>
    <dgm:pt modelId="{676FBF60-302C-4895-AB49-666B55B92B96}" type="sibTrans" cxnId="{449D0134-7902-4E99-A29F-70CBADED766C}">
      <dgm:prSet/>
      <dgm:spPr/>
      <dgm:t>
        <a:bodyPr/>
        <a:lstStyle/>
        <a:p>
          <a:endParaRPr lang="en-IN"/>
        </a:p>
      </dgm:t>
    </dgm:pt>
    <dgm:pt modelId="{445C802B-18BD-4600-ABCA-E29C4B85391A}" type="pres">
      <dgm:prSet presAssocID="{35D4F7EE-E3E8-4BFC-9C25-62B427C4AB7B}" presName="compositeShape" presStyleCnt="0">
        <dgm:presLayoutVars>
          <dgm:chMax val="7"/>
          <dgm:dir/>
          <dgm:resizeHandles val="exact"/>
        </dgm:presLayoutVars>
      </dgm:prSet>
      <dgm:spPr/>
    </dgm:pt>
    <dgm:pt modelId="{D7521753-9E7D-4E3A-96A5-64163EF5F4A2}" type="pres">
      <dgm:prSet presAssocID="{A3EDC7DB-7C93-473B-805B-98A5AB5ECA63}" presName="circ1" presStyleLbl="vennNode1" presStyleIdx="0" presStyleCnt="6"/>
      <dgm:spPr/>
    </dgm:pt>
    <dgm:pt modelId="{7068F0DB-B5B8-45B9-ACA1-7AAC53EFA1A0}" type="pres">
      <dgm:prSet presAssocID="{A3EDC7DB-7C93-473B-805B-98A5AB5ECA6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43058CF-39D6-474C-919C-5BF920A13299}" type="pres">
      <dgm:prSet presAssocID="{829BECD1-5D6E-4017-833A-B602A8D48D40}" presName="circ2" presStyleLbl="vennNode1" presStyleIdx="1" presStyleCnt="6"/>
      <dgm:spPr/>
    </dgm:pt>
    <dgm:pt modelId="{CC00850E-0F70-4FAB-83B6-05F1EC6BE8C6}" type="pres">
      <dgm:prSet presAssocID="{829BECD1-5D6E-4017-833A-B602A8D48D4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A08F4C8-C15D-4BEF-9CB6-F63EA17D6FA8}" type="pres">
      <dgm:prSet presAssocID="{5675303D-DBB9-42A1-90E2-E388B4636C4F}" presName="circ3" presStyleLbl="vennNode1" presStyleIdx="2" presStyleCnt="6"/>
      <dgm:spPr/>
    </dgm:pt>
    <dgm:pt modelId="{516592E5-E608-4BB9-AB6E-87565F008931}" type="pres">
      <dgm:prSet presAssocID="{5675303D-DBB9-42A1-90E2-E388B4636C4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CF69BB1-0EB5-4D67-BD92-F41F19D89592}" type="pres">
      <dgm:prSet presAssocID="{1D9C1105-F724-4C5D-9FB5-A75BAC8E5931}" presName="circ4" presStyleLbl="vennNode1" presStyleIdx="3" presStyleCnt="6"/>
      <dgm:spPr/>
    </dgm:pt>
    <dgm:pt modelId="{BD3E6066-7A02-4F4B-AD21-C6C8F133BDBB}" type="pres">
      <dgm:prSet presAssocID="{1D9C1105-F724-4C5D-9FB5-A75BAC8E5931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05449D6-DCC6-4B69-8D09-A8B22CEBC254}" type="pres">
      <dgm:prSet presAssocID="{E24A7A69-D461-4873-A466-CBADBB606F07}" presName="circ5" presStyleLbl="vennNode1" presStyleIdx="4" presStyleCnt="6"/>
      <dgm:spPr/>
    </dgm:pt>
    <dgm:pt modelId="{48BC2B79-7041-47C5-ACAA-0AFA4AC18CE4}" type="pres">
      <dgm:prSet presAssocID="{E24A7A69-D461-4873-A466-CBADBB606F07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BE732C7-122B-4232-A633-E93662B42F2B}" type="pres">
      <dgm:prSet presAssocID="{BDE24DFE-0F7C-4665-B049-F1820B5E4017}" presName="circ6" presStyleLbl="vennNode1" presStyleIdx="5" presStyleCnt="6"/>
      <dgm:spPr/>
    </dgm:pt>
    <dgm:pt modelId="{070D76A4-381D-4BB7-9545-CD1186A9CF6C}" type="pres">
      <dgm:prSet presAssocID="{BDE24DFE-0F7C-4665-B049-F1820B5E4017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90899E0-9D0B-45E7-B8C6-53D3EE3FA71F}" type="presOf" srcId="{5675303D-DBB9-42A1-90E2-E388B4636C4F}" destId="{516592E5-E608-4BB9-AB6E-87565F008931}" srcOrd="0" destOrd="0" presId="urn:microsoft.com/office/officeart/2005/8/layout/venn1"/>
    <dgm:cxn modelId="{14D50C9D-2B99-4FF7-8374-5CF3D67E526B}" srcId="{35D4F7EE-E3E8-4BFC-9C25-62B427C4AB7B}" destId="{829BECD1-5D6E-4017-833A-B602A8D48D40}" srcOrd="1" destOrd="0" parTransId="{AA3F0965-B06E-4E3D-9628-681390FB047B}" sibTransId="{AEA20990-9CD7-4D93-BE4B-D72023ACF405}"/>
    <dgm:cxn modelId="{F777B917-0FB8-42A0-96DD-2965259B6F22}" type="presOf" srcId="{829BECD1-5D6E-4017-833A-B602A8D48D40}" destId="{CC00850E-0F70-4FAB-83B6-05F1EC6BE8C6}" srcOrd="0" destOrd="0" presId="urn:microsoft.com/office/officeart/2005/8/layout/venn1"/>
    <dgm:cxn modelId="{2BD7FAAC-1BF6-4812-A945-9A1E394C275C}" srcId="{35D4F7EE-E3E8-4BFC-9C25-62B427C4AB7B}" destId="{A3EDC7DB-7C93-473B-805B-98A5AB5ECA63}" srcOrd="0" destOrd="0" parTransId="{FBEA19A3-38D3-4FCD-8C6C-95CAC0620CA1}" sibTransId="{46AFF720-DB19-4A88-931C-39CC7A66E7DB}"/>
    <dgm:cxn modelId="{9BCAC88F-F000-4D6C-9F80-6F5B61442E8D}" type="presOf" srcId="{E24A7A69-D461-4873-A466-CBADBB606F07}" destId="{48BC2B79-7041-47C5-ACAA-0AFA4AC18CE4}" srcOrd="0" destOrd="0" presId="urn:microsoft.com/office/officeart/2005/8/layout/venn1"/>
    <dgm:cxn modelId="{27AFFC00-56A2-4C9F-8B82-F5264272275B}" srcId="{35D4F7EE-E3E8-4BFC-9C25-62B427C4AB7B}" destId="{5675303D-DBB9-42A1-90E2-E388B4636C4F}" srcOrd="2" destOrd="0" parTransId="{958E81A9-D962-4A97-920C-D10F162CBEF1}" sibTransId="{3567152B-02A2-40F6-9D0E-648E641705A0}"/>
    <dgm:cxn modelId="{08B54D84-601C-40D7-8998-9E004C3533C9}" type="presOf" srcId="{35D4F7EE-E3E8-4BFC-9C25-62B427C4AB7B}" destId="{445C802B-18BD-4600-ABCA-E29C4B85391A}" srcOrd="0" destOrd="0" presId="urn:microsoft.com/office/officeart/2005/8/layout/venn1"/>
    <dgm:cxn modelId="{B63D6412-A953-4681-BA10-81061903E020}" srcId="{35D4F7EE-E3E8-4BFC-9C25-62B427C4AB7B}" destId="{E24A7A69-D461-4873-A466-CBADBB606F07}" srcOrd="4" destOrd="0" parTransId="{71E75C11-23B2-4FFE-BDDB-4EC516CB11A7}" sibTransId="{AE50A706-1569-4CC2-A401-4884D5896BE1}"/>
    <dgm:cxn modelId="{E1C5687F-0DE3-407B-B943-98620CA5CD26}" type="presOf" srcId="{BDE24DFE-0F7C-4665-B049-F1820B5E4017}" destId="{070D76A4-381D-4BB7-9545-CD1186A9CF6C}" srcOrd="0" destOrd="0" presId="urn:microsoft.com/office/officeart/2005/8/layout/venn1"/>
    <dgm:cxn modelId="{FD460DD4-D557-4ABA-AEFF-5BDC3DE49F6D}" type="presOf" srcId="{A3EDC7DB-7C93-473B-805B-98A5AB5ECA63}" destId="{7068F0DB-B5B8-45B9-ACA1-7AAC53EFA1A0}" srcOrd="0" destOrd="0" presId="urn:microsoft.com/office/officeart/2005/8/layout/venn1"/>
    <dgm:cxn modelId="{D84889B9-1693-4420-97A3-9383F4709C89}" type="presOf" srcId="{1D9C1105-F724-4C5D-9FB5-A75BAC8E5931}" destId="{BD3E6066-7A02-4F4B-AD21-C6C8F133BDBB}" srcOrd="0" destOrd="0" presId="urn:microsoft.com/office/officeart/2005/8/layout/venn1"/>
    <dgm:cxn modelId="{824DC2F6-441E-49F4-8D97-724B13C11044}" srcId="{35D4F7EE-E3E8-4BFC-9C25-62B427C4AB7B}" destId="{1D9C1105-F724-4C5D-9FB5-A75BAC8E5931}" srcOrd="3" destOrd="0" parTransId="{1DE4CD9B-D3C8-40F9-A194-92B6D2E971AA}" sibTransId="{BB9B111D-935F-4B5C-8E5F-ADD63E598987}"/>
    <dgm:cxn modelId="{449D0134-7902-4E99-A29F-70CBADED766C}" srcId="{35D4F7EE-E3E8-4BFC-9C25-62B427C4AB7B}" destId="{BDE24DFE-0F7C-4665-B049-F1820B5E4017}" srcOrd="5" destOrd="0" parTransId="{C110A98D-8B2C-4F13-A1EF-37DC10D59127}" sibTransId="{676FBF60-302C-4895-AB49-666B55B92B96}"/>
    <dgm:cxn modelId="{CDCAC360-97F8-4952-8D9A-B810E9ED3F58}" type="presParOf" srcId="{445C802B-18BD-4600-ABCA-E29C4B85391A}" destId="{D7521753-9E7D-4E3A-96A5-64163EF5F4A2}" srcOrd="0" destOrd="0" presId="urn:microsoft.com/office/officeart/2005/8/layout/venn1"/>
    <dgm:cxn modelId="{DB2374D5-F303-4651-99AF-7D75DD06FA38}" type="presParOf" srcId="{445C802B-18BD-4600-ABCA-E29C4B85391A}" destId="{7068F0DB-B5B8-45B9-ACA1-7AAC53EFA1A0}" srcOrd="1" destOrd="0" presId="urn:microsoft.com/office/officeart/2005/8/layout/venn1"/>
    <dgm:cxn modelId="{7E08335C-868B-4BFB-840A-83727810AA53}" type="presParOf" srcId="{445C802B-18BD-4600-ABCA-E29C4B85391A}" destId="{843058CF-39D6-474C-919C-5BF920A13299}" srcOrd="2" destOrd="0" presId="urn:microsoft.com/office/officeart/2005/8/layout/venn1"/>
    <dgm:cxn modelId="{E10CABFF-6C05-45A4-955E-D6EC8820D445}" type="presParOf" srcId="{445C802B-18BD-4600-ABCA-E29C4B85391A}" destId="{CC00850E-0F70-4FAB-83B6-05F1EC6BE8C6}" srcOrd="3" destOrd="0" presId="urn:microsoft.com/office/officeart/2005/8/layout/venn1"/>
    <dgm:cxn modelId="{CF185585-0286-4E16-8DDC-6A4F35222F55}" type="presParOf" srcId="{445C802B-18BD-4600-ABCA-E29C4B85391A}" destId="{EA08F4C8-C15D-4BEF-9CB6-F63EA17D6FA8}" srcOrd="4" destOrd="0" presId="urn:microsoft.com/office/officeart/2005/8/layout/venn1"/>
    <dgm:cxn modelId="{906E0B04-FDFB-4CD8-8B91-56E9EB49D08F}" type="presParOf" srcId="{445C802B-18BD-4600-ABCA-E29C4B85391A}" destId="{516592E5-E608-4BB9-AB6E-87565F008931}" srcOrd="5" destOrd="0" presId="urn:microsoft.com/office/officeart/2005/8/layout/venn1"/>
    <dgm:cxn modelId="{636224B2-1741-4185-8266-C4DF9334ECF9}" type="presParOf" srcId="{445C802B-18BD-4600-ABCA-E29C4B85391A}" destId="{BCF69BB1-0EB5-4D67-BD92-F41F19D89592}" srcOrd="6" destOrd="0" presId="urn:microsoft.com/office/officeart/2005/8/layout/venn1"/>
    <dgm:cxn modelId="{E9C4DCC7-B3FD-461C-94DC-5C5F381F5907}" type="presParOf" srcId="{445C802B-18BD-4600-ABCA-E29C4B85391A}" destId="{BD3E6066-7A02-4F4B-AD21-C6C8F133BDBB}" srcOrd="7" destOrd="0" presId="urn:microsoft.com/office/officeart/2005/8/layout/venn1"/>
    <dgm:cxn modelId="{2026A3AB-834C-4A66-8E72-12100352A09B}" type="presParOf" srcId="{445C802B-18BD-4600-ABCA-E29C4B85391A}" destId="{C05449D6-DCC6-4B69-8D09-A8B22CEBC254}" srcOrd="8" destOrd="0" presId="urn:microsoft.com/office/officeart/2005/8/layout/venn1"/>
    <dgm:cxn modelId="{5829DF4A-09F9-4B0B-B62D-5A4AB74095E0}" type="presParOf" srcId="{445C802B-18BD-4600-ABCA-E29C4B85391A}" destId="{48BC2B79-7041-47C5-ACAA-0AFA4AC18CE4}" srcOrd="9" destOrd="0" presId="urn:microsoft.com/office/officeart/2005/8/layout/venn1"/>
    <dgm:cxn modelId="{9F666BAD-F2F4-4D86-88AF-7D5F6A14D55F}" type="presParOf" srcId="{445C802B-18BD-4600-ABCA-E29C4B85391A}" destId="{2BE732C7-122B-4232-A633-E93662B42F2B}" srcOrd="10" destOrd="0" presId="urn:microsoft.com/office/officeart/2005/8/layout/venn1"/>
    <dgm:cxn modelId="{B7923F77-9084-4230-A190-4F74722923CB}" type="presParOf" srcId="{445C802B-18BD-4600-ABCA-E29C4B85391A}" destId="{070D76A4-381D-4BB7-9545-CD1186A9CF6C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F9ABF41-51F0-4477-8FB3-E6417D6DC2F9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</dgm:pt>
    <dgm:pt modelId="{C83DFF88-5ED2-488B-9B61-F8E67AE865BD}">
      <dgm:prSet phldrT="[Text]"/>
      <dgm:spPr/>
      <dgm:t>
        <a:bodyPr/>
        <a:lstStyle/>
        <a:p>
          <a:r>
            <a:rPr lang="en-IN" dirty="0" smtClean="0"/>
            <a:t>Different Rules &amp; Regulations</a:t>
          </a:r>
          <a:endParaRPr lang="en-IN" dirty="0"/>
        </a:p>
      </dgm:t>
    </dgm:pt>
    <dgm:pt modelId="{60A65A7C-A59A-4C10-8965-AEE13D585564}" type="parTrans" cxnId="{87DF233F-864B-4167-AC22-A976D6263BD1}">
      <dgm:prSet/>
      <dgm:spPr/>
    </dgm:pt>
    <dgm:pt modelId="{F420F13C-3E5F-4CB7-9116-010C4B03CE1D}" type="sibTrans" cxnId="{87DF233F-864B-4167-AC22-A976D6263BD1}">
      <dgm:prSet/>
      <dgm:spPr/>
    </dgm:pt>
    <dgm:pt modelId="{5B63C5D1-5673-48EC-B753-5C54A0C1128D}">
      <dgm:prSet phldrT="[Text]"/>
      <dgm:spPr/>
      <dgm:t>
        <a:bodyPr/>
        <a:lstStyle/>
        <a:p>
          <a:r>
            <a:rPr lang="en-IN" dirty="0" smtClean="0"/>
            <a:t>Risk of Failure</a:t>
          </a:r>
          <a:endParaRPr lang="en-IN" dirty="0"/>
        </a:p>
      </dgm:t>
    </dgm:pt>
    <dgm:pt modelId="{FB97A169-3D2F-4444-B06A-8F7FEB86799F}" type="parTrans" cxnId="{48A0CC14-1F56-417B-BE2A-990B2BFFB061}">
      <dgm:prSet/>
      <dgm:spPr/>
    </dgm:pt>
    <dgm:pt modelId="{21EB80B6-122B-4851-8C78-B84508042160}" type="sibTrans" cxnId="{48A0CC14-1F56-417B-BE2A-990B2BFFB061}">
      <dgm:prSet/>
      <dgm:spPr/>
    </dgm:pt>
    <dgm:pt modelId="{B9F90364-7DD4-435E-A157-BCAB772A02FD}">
      <dgm:prSet phldrT="[Text]"/>
      <dgm:spPr/>
      <dgm:t>
        <a:bodyPr/>
        <a:lstStyle/>
        <a:p>
          <a:r>
            <a:rPr lang="en-IN" dirty="0" smtClean="0"/>
            <a:t>Monopoly</a:t>
          </a:r>
          <a:endParaRPr lang="en-IN" dirty="0"/>
        </a:p>
      </dgm:t>
    </dgm:pt>
    <dgm:pt modelId="{8A16D083-043C-420B-A7EB-A4AB2DF9E882}" type="parTrans" cxnId="{B86AFCE1-AABD-4588-AEFB-F416F886DCC2}">
      <dgm:prSet/>
      <dgm:spPr/>
    </dgm:pt>
    <dgm:pt modelId="{72EA63C6-F6D2-40F0-B0D0-41784C0612F4}" type="sibTrans" cxnId="{B86AFCE1-AABD-4588-AEFB-F416F886DCC2}">
      <dgm:prSet/>
      <dgm:spPr/>
    </dgm:pt>
    <dgm:pt modelId="{BC553B8D-87B4-4C13-B08D-68A5A36B0DF2}">
      <dgm:prSet phldrT="[Text]"/>
      <dgm:spPr/>
      <dgm:t>
        <a:bodyPr/>
        <a:lstStyle/>
        <a:p>
          <a:r>
            <a:rPr lang="en-IN" dirty="0" smtClean="0"/>
            <a:t>No expertise in long term lending</a:t>
          </a:r>
          <a:endParaRPr lang="en-IN" dirty="0"/>
        </a:p>
      </dgm:t>
    </dgm:pt>
    <dgm:pt modelId="{708744FE-8452-4F5D-A759-5A62F1A03CA1}" type="parTrans" cxnId="{6F418B93-D581-4AC7-9BAB-789A661B08F2}">
      <dgm:prSet/>
      <dgm:spPr/>
    </dgm:pt>
    <dgm:pt modelId="{5ADD7B5A-8B7C-45B9-B8CD-F1ACC9DEFF36}" type="sibTrans" cxnId="{6F418B93-D581-4AC7-9BAB-789A661B08F2}">
      <dgm:prSet/>
      <dgm:spPr/>
    </dgm:pt>
    <dgm:pt modelId="{357D39E3-F0FF-4100-9065-B156A9EDF18B}">
      <dgm:prSet phldrT="[Text]"/>
      <dgm:spPr/>
      <dgm:t>
        <a:bodyPr/>
        <a:lstStyle/>
        <a:p>
          <a:r>
            <a:rPr lang="en-IN" dirty="0" smtClean="0"/>
            <a:t>Conflict of Interest</a:t>
          </a:r>
          <a:endParaRPr lang="en-IN" dirty="0"/>
        </a:p>
      </dgm:t>
    </dgm:pt>
    <dgm:pt modelId="{1FF69017-0825-4BAF-B992-9E44E9441E65}" type="parTrans" cxnId="{62F5221A-11D4-4475-B786-CA1F7AF1BDAA}">
      <dgm:prSet/>
      <dgm:spPr/>
    </dgm:pt>
    <dgm:pt modelId="{E360BD96-71DF-4B04-9F13-2AF47466090F}" type="sibTrans" cxnId="{62F5221A-11D4-4475-B786-CA1F7AF1BDAA}">
      <dgm:prSet/>
      <dgm:spPr/>
    </dgm:pt>
    <dgm:pt modelId="{F24D8124-0E53-4736-9A1C-33148C57968A}" type="pres">
      <dgm:prSet presAssocID="{8F9ABF41-51F0-4477-8FB3-E6417D6DC2F9}" presName="compositeShape" presStyleCnt="0">
        <dgm:presLayoutVars>
          <dgm:chMax val="7"/>
          <dgm:dir/>
          <dgm:resizeHandles val="exact"/>
        </dgm:presLayoutVars>
      </dgm:prSet>
      <dgm:spPr/>
    </dgm:pt>
    <dgm:pt modelId="{DB7F4A26-C4DD-4898-838C-25F0445D24E4}" type="pres">
      <dgm:prSet presAssocID="{C83DFF88-5ED2-488B-9B61-F8E67AE865BD}" presName="circ1" presStyleLbl="vennNode1" presStyleIdx="0" presStyleCnt="5"/>
      <dgm:spPr/>
    </dgm:pt>
    <dgm:pt modelId="{22070439-7DD8-424F-8336-771AC1D826E9}" type="pres">
      <dgm:prSet presAssocID="{C83DFF88-5ED2-488B-9B61-F8E67AE865B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8057557-4E3F-42D4-AFAE-D914B3D1ECD0}" type="pres">
      <dgm:prSet presAssocID="{5B63C5D1-5673-48EC-B753-5C54A0C1128D}" presName="circ2" presStyleLbl="vennNode1" presStyleIdx="1" presStyleCnt="5"/>
      <dgm:spPr/>
    </dgm:pt>
    <dgm:pt modelId="{759997C4-4C30-4327-9B6E-040C0B9AC0B0}" type="pres">
      <dgm:prSet presAssocID="{5B63C5D1-5673-48EC-B753-5C54A0C1128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E384FA1-1006-42AF-A7C2-10D35E0F1E3D}" type="pres">
      <dgm:prSet presAssocID="{B9F90364-7DD4-435E-A157-BCAB772A02FD}" presName="circ3" presStyleLbl="vennNode1" presStyleIdx="2" presStyleCnt="5"/>
      <dgm:spPr/>
    </dgm:pt>
    <dgm:pt modelId="{D0EB5D66-5459-4734-AF06-BB8B6B74C8FA}" type="pres">
      <dgm:prSet presAssocID="{B9F90364-7DD4-435E-A157-BCAB772A02F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813862A-F6AD-41B1-8AFE-51133C3FE4D0}" type="pres">
      <dgm:prSet presAssocID="{BC553B8D-87B4-4C13-B08D-68A5A36B0DF2}" presName="circ4" presStyleLbl="vennNode1" presStyleIdx="3" presStyleCnt="5"/>
      <dgm:spPr/>
      <dgm:t>
        <a:bodyPr/>
        <a:lstStyle/>
        <a:p>
          <a:endParaRPr lang="en-IN"/>
        </a:p>
      </dgm:t>
    </dgm:pt>
    <dgm:pt modelId="{2982FAF6-2C69-4801-AE49-B142DF990EE7}" type="pres">
      <dgm:prSet presAssocID="{BC553B8D-87B4-4C13-B08D-68A5A36B0DF2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3E2FCD1-5473-4DF3-B464-6C0A8BE317C7}" type="pres">
      <dgm:prSet presAssocID="{357D39E3-F0FF-4100-9065-B156A9EDF18B}" presName="circ5" presStyleLbl="vennNode1" presStyleIdx="4" presStyleCnt="5"/>
      <dgm:spPr/>
    </dgm:pt>
    <dgm:pt modelId="{9EC36693-A672-4DB6-BDA5-DE985CA438DC}" type="pres">
      <dgm:prSet presAssocID="{357D39E3-F0FF-4100-9065-B156A9EDF18B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87DF233F-864B-4167-AC22-A976D6263BD1}" srcId="{8F9ABF41-51F0-4477-8FB3-E6417D6DC2F9}" destId="{C83DFF88-5ED2-488B-9B61-F8E67AE865BD}" srcOrd="0" destOrd="0" parTransId="{60A65A7C-A59A-4C10-8965-AEE13D585564}" sibTransId="{F420F13C-3E5F-4CB7-9116-010C4B03CE1D}"/>
    <dgm:cxn modelId="{B86AFCE1-AABD-4588-AEFB-F416F886DCC2}" srcId="{8F9ABF41-51F0-4477-8FB3-E6417D6DC2F9}" destId="{B9F90364-7DD4-435E-A157-BCAB772A02FD}" srcOrd="2" destOrd="0" parTransId="{8A16D083-043C-420B-A7EB-A4AB2DF9E882}" sibTransId="{72EA63C6-F6D2-40F0-B0D0-41784C0612F4}"/>
    <dgm:cxn modelId="{6F418B93-D581-4AC7-9BAB-789A661B08F2}" srcId="{8F9ABF41-51F0-4477-8FB3-E6417D6DC2F9}" destId="{BC553B8D-87B4-4C13-B08D-68A5A36B0DF2}" srcOrd="3" destOrd="0" parTransId="{708744FE-8452-4F5D-A759-5A62F1A03CA1}" sibTransId="{5ADD7B5A-8B7C-45B9-B8CD-F1ACC9DEFF36}"/>
    <dgm:cxn modelId="{50DD2829-8155-43D6-BAAA-DDCFC9DF2904}" type="presOf" srcId="{5B63C5D1-5673-48EC-B753-5C54A0C1128D}" destId="{759997C4-4C30-4327-9B6E-040C0B9AC0B0}" srcOrd="0" destOrd="0" presId="urn:microsoft.com/office/officeart/2005/8/layout/venn1"/>
    <dgm:cxn modelId="{57C831F5-A4D5-4BC7-AD35-3ED24B60C0CC}" type="presOf" srcId="{C83DFF88-5ED2-488B-9B61-F8E67AE865BD}" destId="{22070439-7DD8-424F-8336-771AC1D826E9}" srcOrd="0" destOrd="0" presId="urn:microsoft.com/office/officeart/2005/8/layout/venn1"/>
    <dgm:cxn modelId="{911D7DDD-E680-47EA-B0FE-AA6925C5C10A}" type="presOf" srcId="{B9F90364-7DD4-435E-A157-BCAB772A02FD}" destId="{D0EB5D66-5459-4734-AF06-BB8B6B74C8FA}" srcOrd="0" destOrd="0" presId="urn:microsoft.com/office/officeart/2005/8/layout/venn1"/>
    <dgm:cxn modelId="{62F5221A-11D4-4475-B786-CA1F7AF1BDAA}" srcId="{8F9ABF41-51F0-4477-8FB3-E6417D6DC2F9}" destId="{357D39E3-F0FF-4100-9065-B156A9EDF18B}" srcOrd="4" destOrd="0" parTransId="{1FF69017-0825-4BAF-B992-9E44E9441E65}" sibTransId="{E360BD96-71DF-4B04-9F13-2AF47466090F}"/>
    <dgm:cxn modelId="{A4FE3B2D-B6EB-45AB-8FA5-F68C228F3672}" type="presOf" srcId="{357D39E3-F0FF-4100-9065-B156A9EDF18B}" destId="{9EC36693-A672-4DB6-BDA5-DE985CA438DC}" srcOrd="0" destOrd="0" presId="urn:microsoft.com/office/officeart/2005/8/layout/venn1"/>
    <dgm:cxn modelId="{48A0CC14-1F56-417B-BE2A-990B2BFFB061}" srcId="{8F9ABF41-51F0-4477-8FB3-E6417D6DC2F9}" destId="{5B63C5D1-5673-48EC-B753-5C54A0C1128D}" srcOrd="1" destOrd="0" parTransId="{FB97A169-3D2F-4444-B06A-8F7FEB86799F}" sibTransId="{21EB80B6-122B-4851-8C78-B84508042160}"/>
    <dgm:cxn modelId="{6F63ABA9-3FED-4292-A12E-40E742773EAF}" type="presOf" srcId="{BC553B8D-87B4-4C13-B08D-68A5A36B0DF2}" destId="{2982FAF6-2C69-4801-AE49-B142DF990EE7}" srcOrd="0" destOrd="0" presId="urn:microsoft.com/office/officeart/2005/8/layout/venn1"/>
    <dgm:cxn modelId="{C2F62026-C9E3-47D9-8792-FA70B2CC54D3}" type="presOf" srcId="{8F9ABF41-51F0-4477-8FB3-E6417D6DC2F9}" destId="{F24D8124-0E53-4736-9A1C-33148C57968A}" srcOrd="0" destOrd="0" presId="urn:microsoft.com/office/officeart/2005/8/layout/venn1"/>
    <dgm:cxn modelId="{F1C798F1-0648-43B0-83F3-806D190DE9C3}" type="presParOf" srcId="{F24D8124-0E53-4736-9A1C-33148C57968A}" destId="{DB7F4A26-C4DD-4898-838C-25F0445D24E4}" srcOrd="0" destOrd="0" presId="urn:microsoft.com/office/officeart/2005/8/layout/venn1"/>
    <dgm:cxn modelId="{3F038F48-41AF-4A9D-B796-84232133A4C1}" type="presParOf" srcId="{F24D8124-0E53-4736-9A1C-33148C57968A}" destId="{22070439-7DD8-424F-8336-771AC1D826E9}" srcOrd="1" destOrd="0" presId="urn:microsoft.com/office/officeart/2005/8/layout/venn1"/>
    <dgm:cxn modelId="{A61F982E-09CB-45C4-9651-1692C67DA0C0}" type="presParOf" srcId="{F24D8124-0E53-4736-9A1C-33148C57968A}" destId="{08057557-4E3F-42D4-AFAE-D914B3D1ECD0}" srcOrd="2" destOrd="0" presId="urn:microsoft.com/office/officeart/2005/8/layout/venn1"/>
    <dgm:cxn modelId="{0AAA7E6D-6C4A-48A1-AACA-A510BACDC506}" type="presParOf" srcId="{F24D8124-0E53-4736-9A1C-33148C57968A}" destId="{759997C4-4C30-4327-9B6E-040C0B9AC0B0}" srcOrd="3" destOrd="0" presId="urn:microsoft.com/office/officeart/2005/8/layout/venn1"/>
    <dgm:cxn modelId="{12A7481D-EE55-4A80-8703-4E0BE0801F52}" type="presParOf" srcId="{F24D8124-0E53-4736-9A1C-33148C57968A}" destId="{1E384FA1-1006-42AF-A7C2-10D35E0F1E3D}" srcOrd="4" destOrd="0" presId="urn:microsoft.com/office/officeart/2005/8/layout/venn1"/>
    <dgm:cxn modelId="{775A8F57-7DFE-48FA-BC64-6C7E07A39593}" type="presParOf" srcId="{F24D8124-0E53-4736-9A1C-33148C57968A}" destId="{D0EB5D66-5459-4734-AF06-BB8B6B74C8FA}" srcOrd="5" destOrd="0" presId="urn:microsoft.com/office/officeart/2005/8/layout/venn1"/>
    <dgm:cxn modelId="{A32E2151-C773-4C8A-906E-BA1914D14116}" type="presParOf" srcId="{F24D8124-0E53-4736-9A1C-33148C57968A}" destId="{C813862A-F6AD-41B1-8AFE-51133C3FE4D0}" srcOrd="6" destOrd="0" presId="urn:microsoft.com/office/officeart/2005/8/layout/venn1"/>
    <dgm:cxn modelId="{C2287D54-BEC3-4916-9AE0-5DC33DC5D79C}" type="presParOf" srcId="{F24D8124-0E53-4736-9A1C-33148C57968A}" destId="{2982FAF6-2C69-4801-AE49-B142DF990EE7}" srcOrd="7" destOrd="0" presId="urn:microsoft.com/office/officeart/2005/8/layout/venn1"/>
    <dgm:cxn modelId="{AAE61B90-14C1-47F1-99C5-F06EA30CE805}" type="presParOf" srcId="{F24D8124-0E53-4736-9A1C-33148C57968A}" destId="{33E2FCD1-5473-4DF3-B464-6C0A8BE317C7}" srcOrd="8" destOrd="0" presId="urn:microsoft.com/office/officeart/2005/8/layout/venn1"/>
    <dgm:cxn modelId="{F9FD5C0B-A74E-4838-88BE-15CDCC7F2280}" type="presParOf" srcId="{F24D8124-0E53-4736-9A1C-33148C57968A}" destId="{9EC36693-A672-4DB6-BDA5-DE985CA438DC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2C1A708-B799-47BB-8466-C97E1F34D138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IN"/>
        </a:p>
      </dgm:t>
    </dgm:pt>
    <dgm:pt modelId="{55F2CCF2-3BE8-4CDC-8638-E409DC60944B}">
      <dgm:prSet custT="1"/>
      <dgm:spPr/>
      <dgm:t>
        <a:bodyPr/>
        <a:lstStyle/>
        <a:p>
          <a:pPr rtl="0"/>
          <a:r>
            <a:rPr lang="en-IN" sz="2000" b="1" dirty="0" smtClean="0"/>
            <a:t>Retail Banking</a:t>
          </a:r>
          <a:endParaRPr lang="en-IN" sz="2000" b="1" dirty="0"/>
        </a:p>
      </dgm:t>
    </dgm:pt>
    <dgm:pt modelId="{AC026568-30ED-4B32-BFE5-A8BC263304EB}" type="parTrans" cxnId="{AF64C4CB-4F70-4004-A957-308A69C1EBEC}">
      <dgm:prSet/>
      <dgm:spPr/>
      <dgm:t>
        <a:bodyPr/>
        <a:lstStyle/>
        <a:p>
          <a:endParaRPr lang="en-IN"/>
        </a:p>
      </dgm:t>
    </dgm:pt>
    <dgm:pt modelId="{AA6DD477-9F28-4122-8751-321AE4B2E50F}" type="sibTrans" cxnId="{AF64C4CB-4F70-4004-A957-308A69C1EBEC}">
      <dgm:prSet/>
      <dgm:spPr/>
      <dgm:t>
        <a:bodyPr/>
        <a:lstStyle/>
        <a:p>
          <a:endParaRPr lang="en-IN"/>
        </a:p>
      </dgm:t>
    </dgm:pt>
    <dgm:pt modelId="{8F6F5F6B-4FBC-42E4-83E9-DBAA304DA774}">
      <dgm:prSet custT="1"/>
      <dgm:spPr/>
      <dgm:t>
        <a:bodyPr/>
        <a:lstStyle/>
        <a:p>
          <a:pPr rtl="0"/>
          <a:r>
            <a:rPr lang="en-IN" sz="2000" b="1" dirty="0" smtClean="0"/>
            <a:t>Trade Finance</a:t>
          </a:r>
          <a:endParaRPr lang="en-IN" sz="2000" b="1" dirty="0"/>
        </a:p>
      </dgm:t>
    </dgm:pt>
    <dgm:pt modelId="{89573A6F-69C1-4F9B-9FD9-BDB2BA7576EF}" type="parTrans" cxnId="{46522CA7-CA53-408A-BA6A-1DDB5953E6EC}">
      <dgm:prSet/>
      <dgm:spPr/>
      <dgm:t>
        <a:bodyPr/>
        <a:lstStyle/>
        <a:p>
          <a:endParaRPr lang="en-IN"/>
        </a:p>
      </dgm:t>
    </dgm:pt>
    <dgm:pt modelId="{05C9CA5B-20C4-4368-9D56-13DC119D8742}" type="sibTrans" cxnId="{46522CA7-CA53-408A-BA6A-1DDB5953E6EC}">
      <dgm:prSet/>
      <dgm:spPr/>
      <dgm:t>
        <a:bodyPr/>
        <a:lstStyle/>
        <a:p>
          <a:endParaRPr lang="en-IN"/>
        </a:p>
      </dgm:t>
    </dgm:pt>
    <dgm:pt modelId="{B6C1A236-8A02-4383-BE1D-88EF367A4D34}">
      <dgm:prSet custT="1"/>
      <dgm:spPr/>
      <dgm:t>
        <a:bodyPr/>
        <a:lstStyle/>
        <a:p>
          <a:pPr rtl="0"/>
          <a:r>
            <a:rPr lang="en-IN" sz="2000" b="1" dirty="0" smtClean="0"/>
            <a:t>Treasury Management</a:t>
          </a:r>
          <a:endParaRPr lang="en-IN" sz="2000" b="1" dirty="0"/>
        </a:p>
      </dgm:t>
    </dgm:pt>
    <dgm:pt modelId="{4017E6E0-767A-4451-80B1-0BCD1BD63833}" type="parTrans" cxnId="{C88491AD-6AB3-44D1-AEF5-0FC3B3459D47}">
      <dgm:prSet/>
      <dgm:spPr/>
      <dgm:t>
        <a:bodyPr/>
        <a:lstStyle/>
        <a:p>
          <a:endParaRPr lang="en-IN"/>
        </a:p>
      </dgm:t>
    </dgm:pt>
    <dgm:pt modelId="{B900017F-7C53-48DB-AA72-3C44C170E19D}" type="sibTrans" cxnId="{C88491AD-6AB3-44D1-AEF5-0FC3B3459D47}">
      <dgm:prSet/>
      <dgm:spPr/>
      <dgm:t>
        <a:bodyPr/>
        <a:lstStyle/>
        <a:p>
          <a:endParaRPr lang="en-IN"/>
        </a:p>
      </dgm:t>
    </dgm:pt>
    <dgm:pt modelId="{C47D0959-C60B-4F54-9DA6-B45243780D85}">
      <dgm:prSet custT="1"/>
      <dgm:spPr/>
      <dgm:t>
        <a:bodyPr/>
        <a:lstStyle/>
        <a:p>
          <a:pPr rtl="0"/>
          <a:r>
            <a:rPr lang="en-IN" sz="2000" b="1" dirty="0" smtClean="0"/>
            <a:t>Banking Products</a:t>
          </a:r>
          <a:endParaRPr lang="en-IN" sz="2000" b="1" dirty="0"/>
        </a:p>
      </dgm:t>
    </dgm:pt>
    <dgm:pt modelId="{F30C6F2B-3483-4BC3-B086-26DA064B5047}" type="parTrans" cxnId="{4B911845-CDA7-40B0-9BCC-0DA95025ED5D}">
      <dgm:prSet/>
      <dgm:spPr/>
      <dgm:t>
        <a:bodyPr/>
        <a:lstStyle/>
        <a:p>
          <a:endParaRPr lang="en-IN"/>
        </a:p>
      </dgm:t>
    </dgm:pt>
    <dgm:pt modelId="{60BD408C-217B-48D2-A199-88DAD939493D}" type="sibTrans" cxnId="{4B911845-CDA7-40B0-9BCC-0DA95025ED5D}">
      <dgm:prSet/>
      <dgm:spPr/>
      <dgm:t>
        <a:bodyPr/>
        <a:lstStyle/>
        <a:p>
          <a:endParaRPr lang="en-IN"/>
        </a:p>
      </dgm:t>
    </dgm:pt>
    <dgm:pt modelId="{3264F76B-B18D-4716-8EE7-AFE84DDF1BE4}" type="pres">
      <dgm:prSet presAssocID="{F2C1A708-B799-47BB-8466-C97E1F34D13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19704B54-CB15-4F5E-8725-46277EE5F378}" type="pres">
      <dgm:prSet presAssocID="{55F2CCF2-3BE8-4CDC-8638-E409DC60944B}" presName="circ1" presStyleLbl="vennNode1" presStyleIdx="0" presStyleCnt="4"/>
      <dgm:spPr/>
      <dgm:t>
        <a:bodyPr/>
        <a:lstStyle/>
        <a:p>
          <a:endParaRPr lang="en-IN"/>
        </a:p>
      </dgm:t>
    </dgm:pt>
    <dgm:pt modelId="{19D8CDEF-719B-4FDF-A20E-385AB8738B2F}" type="pres">
      <dgm:prSet presAssocID="{55F2CCF2-3BE8-4CDC-8638-E409DC60944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DDF2C82-A2AA-4303-A9A3-1C366FF7A6F2}" type="pres">
      <dgm:prSet presAssocID="{8F6F5F6B-4FBC-42E4-83E9-DBAA304DA774}" presName="circ2" presStyleLbl="vennNode1" presStyleIdx="1" presStyleCnt="4"/>
      <dgm:spPr/>
      <dgm:t>
        <a:bodyPr/>
        <a:lstStyle/>
        <a:p>
          <a:endParaRPr lang="en-IN"/>
        </a:p>
      </dgm:t>
    </dgm:pt>
    <dgm:pt modelId="{CFB66F26-6F4F-4FD7-80C3-8FBE25059088}" type="pres">
      <dgm:prSet presAssocID="{8F6F5F6B-4FBC-42E4-83E9-DBAA304DA77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3A1ADA4-8283-4B9C-ABB2-06F078708FE6}" type="pres">
      <dgm:prSet presAssocID="{B6C1A236-8A02-4383-BE1D-88EF367A4D34}" presName="circ3" presStyleLbl="vennNode1" presStyleIdx="2" presStyleCnt="4"/>
      <dgm:spPr/>
      <dgm:t>
        <a:bodyPr/>
        <a:lstStyle/>
        <a:p>
          <a:endParaRPr lang="en-IN"/>
        </a:p>
      </dgm:t>
    </dgm:pt>
    <dgm:pt modelId="{29F7551C-6885-486D-B9A0-EF58570C190A}" type="pres">
      <dgm:prSet presAssocID="{B6C1A236-8A02-4383-BE1D-88EF367A4D3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3FBADC0-53DC-4908-9DD2-01F757ECBE98}" type="pres">
      <dgm:prSet presAssocID="{C47D0959-C60B-4F54-9DA6-B45243780D85}" presName="circ4" presStyleLbl="vennNode1" presStyleIdx="3" presStyleCnt="4"/>
      <dgm:spPr/>
      <dgm:t>
        <a:bodyPr/>
        <a:lstStyle/>
        <a:p>
          <a:endParaRPr lang="en-IN"/>
        </a:p>
      </dgm:t>
    </dgm:pt>
    <dgm:pt modelId="{9656A96B-B8BA-4463-AAD3-BF15DEFB24AD}" type="pres">
      <dgm:prSet presAssocID="{C47D0959-C60B-4F54-9DA6-B45243780D85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A8BFCBC7-05DC-4E33-BFB1-14B1EA649333}" type="presOf" srcId="{B6C1A236-8A02-4383-BE1D-88EF367A4D34}" destId="{29F7551C-6885-486D-B9A0-EF58570C190A}" srcOrd="1" destOrd="0" presId="urn:microsoft.com/office/officeart/2005/8/layout/venn1"/>
    <dgm:cxn modelId="{4EAD362A-5363-453E-8FB1-6356B7E81B0C}" type="presOf" srcId="{B6C1A236-8A02-4383-BE1D-88EF367A4D34}" destId="{F3A1ADA4-8283-4B9C-ABB2-06F078708FE6}" srcOrd="0" destOrd="0" presId="urn:microsoft.com/office/officeart/2005/8/layout/venn1"/>
    <dgm:cxn modelId="{A5910A4E-93EF-44A0-82B8-27C05175241D}" type="presOf" srcId="{C47D0959-C60B-4F54-9DA6-B45243780D85}" destId="{9656A96B-B8BA-4463-AAD3-BF15DEFB24AD}" srcOrd="1" destOrd="0" presId="urn:microsoft.com/office/officeart/2005/8/layout/venn1"/>
    <dgm:cxn modelId="{446F8176-905A-4B78-97C1-39C095957A78}" type="presOf" srcId="{55F2CCF2-3BE8-4CDC-8638-E409DC60944B}" destId="{19D8CDEF-719B-4FDF-A20E-385AB8738B2F}" srcOrd="1" destOrd="0" presId="urn:microsoft.com/office/officeart/2005/8/layout/venn1"/>
    <dgm:cxn modelId="{46522CA7-CA53-408A-BA6A-1DDB5953E6EC}" srcId="{F2C1A708-B799-47BB-8466-C97E1F34D138}" destId="{8F6F5F6B-4FBC-42E4-83E9-DBAA304DA774}" srcOrd="1" destOrd="0" parTransId="{89573A6F-69C1-4F9B-9FD9-BDB2BA7576EF}" sibTransId="{05C9CA5B-20C4-4368-9D56-13DC119D8742}"/>
    <dgm:cxn modelId="{1B40EF3D-782D-46A7-8159-6E812FC0E48A}" type="presOf" srcId="{55F2CCF2-3BE8-4CDC-8638-E409DC60944B}" destId="{19704B54-CB15-4F5E-8725-46277EE5F378}" srcOrd="0" destOrd="0" presId="urn:microsoft.com/office/officeart/2005/8/layout/venn1"/>
    <dgm:cxn modelId="{D8ED9EE4-1366-437E-958E-945A56C58C45}" type="presOf" srcId="{8F6F5F6B-4FBC-42E4-83E9-DBAA304DA774}" destId="{2DDF2C82-A2AA-4303-A9A3-1C366FF7A6F2}" srcOrd="0" destOrd="0" presId="urn:microsoft.com/office/officeart/2005/8/layout/venn1"/>
    <dgm:cxn modelId="{6E2D2FA0-C5B4-4EA7-928D-F0D0A99998D6}" type="presOf" srcId="{C47D0959-C60B-4F54-9DA6-B45243780D85}" destId="{83FBADC0-53DC-4908-9DD2-01F757ECBE98}" srcOrd="0" destOrd="0" presId="urn:microsoft.com/office/officeart/2005/8/layout/venn1"/>
    <dgm:cxn modelId="{0A1B958D-B0B5-40BA-B5C2-DF4F9AD622C1}" type="presOf" srcId="{8F6F5F6B-4FBC-42E4-83E9-DBAA304DA774}" destId="{CFB66F26-6F4F-4FD7-80C3-8FBE25059088}" srcOrd="1" destOrd="0" presId="urn:microsoft.com/office/officeart/2005/8/layout/venn1"/>
    <dgm:cxn modelId="{C88491AD-6AB3-44D1-AEF5-0FC3B3459D47}" srcId="{F2C1A708-B799-47BB-8466-C97E1F34D138}" destId="{B6C1A236-8A02-4383-BE1D-88EF367A4D34}" srcOrd="2" destOrd="0" parTransId="{4017E6E0-767A-4451-80B1-0BCD1BD63833}" sibTransId="{B900017F-7C53-48DB-AA72-3C44C170E19D}"/>
    <dgm:cxn modelId="{4B911845-CDA7-40B0-9BCC-0DA95025ED5D}" srcId="{F2C1A708-B799-47BB-8466-C97E1F34D138}" destId="{C47D0959-C60B-4F54-9DA6-B45243780D85}" srcOrd="3" destOrd="0" parTransId="{F30C6F2B-3483-4BC3-B086-26DA064B5047}" sibTransId="{60BD408C-217B-48D2-A199-88DAD939493D}"/>
    <dgm:cxn modelId="{AF64C4CB-4F70-4004-A957-308A69C1EBEC}" srcId="{F2C1A708-B799-47BB-8466-C97E1F34D138}" destId="{55F2CCF2-3BE8-4CDC-8638-E409DC60944B}" srcOrd="0" destOrd="0" parTransId="{AC026568-30ED-4B32-BFE5-A8BC263304EB}" sibTransId="{AA6DD477-9F28-4122-8751-321AE4B2E50F}"/>
    <dgm:cxn modelId="{BBB45C00-D7FF-48F7-BB9F-C0E2C2034E51}" type="presOf" srcId="{F2C1A708-B799-47BB-8466-C97E1F34D138}" destId="{3264F76B-B18D-4716-8EE7-AFE84DDF1BE4}" srcOrd="0" destOrd="0" presId="urn:microsoft.com/office/officeart/2005/8/layout/venn1"/>
    <dgm:cxn modelId="{2198AB1F-D2A2-443E-ACA0-1BD5CC45A623}" type="presParOf" srcId="{3264F76B-B18D-4716-8EE7-AFE84DDF1BE4}" destId="{19704B54-CB15-4F5E-8725-46277EE5F378}" srcOrd="0" destOrd="0" presId="urn:microsoft.com/office/officeart/2005/8/layout/venn1"/>
    <dgm:cxn modelId="{8EB19B13-1EE1-4118-8642-C1416FDEC011}" type="presParOf" srcId="{3264F76B-B18D-4716-8EE7-AFE84DDF1BE4}" destId="{19D8CDEF-719B-4FDF-A20E-385AB8738B2F}" srcOrd="1" destOrd="0" presId="urn:microsoft.com/office/officeart/2005/8/layout/venn1"/>
    <dgm:cxn modelId="{C1DC9CDC-DA3E-441E-8CB4-A178BBB50B68}" type="presParOf" srcId="{3264F76B-B18D-4716-8EE7-AFE84DDF1BE4}" destId="{2DDF2C82-A2AA-4303-A9A3-1C366FF7A6F2}" srcOrd="2" destOrd="0" presId="urn:microsoft.com/office/officeart/2005/8/layout/venn1"/>
    <dgm:cxn modelId="{A21C95F3-06E6-46CB-8758-4232856F72CD}" type="presParOf" srcId="{3264F76B-B18D-4716-8EE7-AFE84DDF1BE4}" destId="{CFB66F26-6F4F-4FD7-80C3-8FBE25059088}" srcOrd="3" destOrd="0" presId="urn:microsoft.com/office/officeart/2005/8/layout/venn1"/>
    <dgm:cxn modelId="{D59E2571-19FA-43E7-9AD1-0E114A6BE08A}" type="presParOf" srcId="{3264F76B-B18D-4716-8EE7-AFE84DDF1BE4}" destId="{F3A1ADA4-8283-4B9C-ABB2-06F078708FE6}" srcOrd="4" destOrd="0" presId="urn:microsoft.com/office/officeart/2005/8/layout/venn1"/>
    <dgm:cxn modelId="{5654A755-21AF-4F55-A7AC-6074610A081B}" type="presParOf" srcId="{3264F76B-B18D-4716-8EE7-AFE84DDF1BE4}" destId="{29F7551C-6885-486D-B9A0-EF58570C190A}" srcOrd="5" destOrd="0" presId="urn:microsoft.com/office/officeart/2005/8/layout/venn1"/>
    <dgm:cxn modelId="{8A5ECEE6-F1CC-4D39-83DB-405152FB0AB2}" type="presParOf" srcId="{3264F76B-B18D-4716-8EE7-AFE84DDF1BE4}" destId="{83FBADC0-53DC-4908-9DD2-01F757ECBE98}" srcOrd="6" destOrd="0" presId="urn:microsoft.com/office/officeart/2005/8/layout/venn1"/>
    <dgm:cxn modelId="{80F7EE10-6DED-4F81-9F23-33F62E4FA202}" type="presParOf" srcId="{3264F76B-B18D-4716-8EE7-AFE84DDF1BE4}" destId="{9656A96B-B8BA-4463-AAD3-BF15DEFB24AD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8DE8085-7906-4153-8884-F2DBB3DD5E5D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IN"/>
        </a:p>
      </dgm:t>
    </dgm:pt>
    <dgm:pt modelId="{6EA5D580-C47D-4F16-969F-5B64F8C15E63}">
      <dgm:prSet/>
      <dgm:spPr/>
      <dgm:t>
        <a:bodyPr/>
        <a:lstStyle/>
        <a:p>
          <a:pPr rtl="0"/>
          <a:r>
            <a:rPr lang="en-IN" b="1" dirty="0" smtClean="0"/>
            <a:t>Accepting Deposits</a:t>
          </a:r>
          <a:endParaRPr lang="en-IN" b="1" dirty="0"/>
        </a:p>
      </dgm:t>
    </dgm:pt>
    <dgm:pt modelId="{CB5F1A38-3E53-47B7-B944-F95196B3D311}" type="parTrans" cxnId="{7CA1DB93-0D8B-4FFF-A1DF-FA8251D2B52B}">
      <dgm:prSet/>
      <dgm:spPr/>
      <dgm:t>
        <a:bodyPr/>
        <a:lstStyle/>
        <a:p>
          <a:endParaRPr lang="en-IN"/>
        </a:p>
      </dgm:t>
    </dgm:pt>
    <dgm:pt modelId="{3E90A21E-8E7D-401C-8DAE-925AADF4E3D2}" type="sibTrans" cxnId="{7CA1DB93-0D8B-4FFF-A1DF-FA8251D2B52B}">
      <dgm:prSet/>
      <dgm:spPr/>
      <dgm:t>
        <a:bodyPr/>
        <a:lstStyle/>
        <a:p>
          <a:endParaRPr lang="en-IN"/>
        </a:p>
      </dgm:t>
    </dgm:pt>
    <dgm:pt modelId="{1F8C2E5B-3C7B-4952-8D7F-C46F4E6010A0}">
      <dgm:prSet/>
      <dgm:spPr/>
      <dgm:t>
        <a:bodyPr/>
        <a:lstStyle/>
        <a:p>
          <a:pPr rtl="0"/>
          <a:r>
            <a:rPr lang="en-IN" b="1" dirty="0" smtClean="0"/>
            <a:t>Cheque Clearance</a:t>
          </a:r>
          <a:endParaRPr lang="en-IN" b="1" dirty="0"/>
        </a:p>
      </dgm:t>
    </dgm:pt>
    <dgm:pt modelId="{5D3902C1-51EB-46A4-9519-70B988B233AC}" type="parTrans" cxnId="{D9BE0356-4E99-40E3-B7C5-7AB548141FBD}">
      <dgm:prSet/>
      <dgm:spPr/>
      <dgm:t>
        <a:bodyPr/>
        <a:lstStyle/>
        <a:p>
          <a:endParaRPr lang="en-IN"/>
        </a:p>
      </dgm:t>
    </dgm:pt>
    <dgm:pt modelId="{4DAB38A0-F1AD-437D-9FC1-873107486A67}" type="sibTrans" cxnId="{D9BE0356-4E99-40E3-B7C5-7AB548141FBD}">
      <dgm:prSet/>
      <dgm:spPr/>
      <dgm:t>
        <a:bodyPr/>
        <a:lstStyle/>
        <a:p>
          <a:endParaRPr lang="en-IN"/>
        </a:p>
      </dgm:t>
    </dgm:pt>
    <dgm:pt modelId="{C8CFA358-6205-4FDA-9FFC-361392452859}">
      <dgm:prSet/>
      <dgm:spPr/>
      <dgm:t>
        <a:bodyPr/>
        <a:lstStyle/>
        <a:p>
          <a:pPr rtl="0"/>
          <a:r>
            <a:rPr lang="en-IN" b="1" dirty="0" smtClean="0"/>
            <a:t>Advances</a:t>
          </a:r>
          <a:endParaRPr lang="en-IN" b="1" dirty="0"/>
        </a:p>
      </dgm:t>
    </dgm:pt>
    <dgm:pt modelId="{D99BA767-B736-4E9B-AC6A-3E864351CF19}" type="parTrans" cxnId="{00D7E463-2D9D-4A9C-91A4-E94885CA7B8F}">
      <dgm:prSet/>
      <dgm:spPr/>
      <dgm:t>
        <a:bodyPr/>
        <a:lstStyle/>
        <a:p>
          <a:endParaRPr lang="en-IN"/>
        </a:p>
      </dgm:t>
    </dgm:pt>
    <dgm:pt modelId="{782B5935-524E-467D-B361-F5A96F0C66A3}" type="sibTrans" cxnId="{00D7E463-2D9D-4A9C-91A4-E94885CA7B8F}">
      <dgm:prSet/>
      <dgm:spPr/>
      <dgm:t>
        <a:bodyPr/>
        <a:lstStyle/>
        <a:p>
          <a:endParaRPr lang="en-IN"/>
        </a:p>
      </dgm:t>
    </dgm:pt>
    <dgm:pt modelId="{F08EAEE4-C78E-42F1-8FCE-131CAE0EB41F}">
      <dgm:prSet/>
      <dgm:spPr/>
      <dgm:t>
        <a:bodyPr/>
        <a:lstStyle/>
        <a:p>
          <a:pPr rtl="0"/>
          <a:r>
            <a:rPr lang="en-IN" b="1" dirty="0" smtClean="0"/>
            <a:t>Add on services</a:t>
          </a:r>
          <a:endParaRPr lang="en-IN" b="1" dirty="0"/>
        </a:p>
      </dgm:t>
    </dgm:pt>
    <dgm:pt modelId="{E1A87E81-D971-47E0-A93F-B74CF139E438}" type="parTrans" cxnId="{943D2755-22F8-4776-8C6B-3881312C9C10}">
      <dgm:prSet/>
      <dgm:spPr/>
      <dgm:t>
        <a:bodyPr/>
        <a:lstStyle/>
        <a:p>
          <a:endParaRPr lang="en-IN"/>
        </a:p>
      </dgm:t>
    </dgm:pt>
    <dgm:pt modelId="{1EC914E4-4B43-4425-A343-AF7CCBC7C4DF}" type="sibTrans" cxnId="{943D2755-22F8-4776-8C6B-3881312C9C10}">
      <dgm:prSet/>
      <dgm:spPr/>
      <dgm:t>
        <a:bodyPr/>
        <a:lstStyle/>
        <a:p>
          <a:endParaRPr lang="en-IN"/>
        </a:p>
      </dgm:t>
    </dgm:pt>
    <dgm:pt modelId="{D70A1D2B-1715-4487-B250-FDD00745E6D8}" type="pres">
      <dgm:prSet presAssocID="{E8DE8085-7906-4153-8884-F2DBB3DD5E5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35FA4300-9CEA-49F4-AF17-60625FAAAE2B}" type="pres">
      <dgm:prSet presAssocID="{6EA5D580-C47D-4F16-969F-5B64F8C15E63}" presName="circ1" presStyleLbl="vennNode1" presStyleIdx="0" presStyleCnt="4"/>
      <dgm:spPr/>
      <dgm:t>
        <a:bodyPr/>
        <a:lstStyle/>
        <a:p>
          <a:endParaRPr lang="en-IN"/>
        </a:p>
      </dgm:t>
    </dgm:pt>
    <dgm:pt modelId="{99C0FE71-8DC6-4D04-B148-21F4F189B119}" type="pres">
      <dgm:prSet presAssocID="{6EA5D580-C47D-4F16-969F-5B64F8C15E6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5BB2076-28B5-4B9C-B9EA-4DF4546722AB}" type="pres">
      <dgm:prSet presAssocID="{1F8C2E5B-3C7B-4952-8D7F-C46F4E6010A0}" presName="circ2" presStyleLbl="vennNode1" presStyleIdx="1" presStyleCnt="4"/>
      <dgm:spPr/>
      <dgm:t>
        <a:bodyPr/>
        <a:lstStyle/>
        <a:p>
          <a:endParaRPr lang="en-IN"/>
        </a:p>
      </dgm:t>
    </dgm:pt>
    <dgm:pt modelId="{6535BE7C-7951-47A2-9315-8571C045F6F0}" type="pres">
      <dgm:prSet presAssocID="{1F8C2E5B-3C7B-4952-8D7F-C46F4E6010A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AF17B7E-70CA-4214-86A9-5D07963D37A2}" type="pres">
      <dgm:prSet presAssocID="{C8CFA358-6205-4FDA-9FFC-361392452859}" presName="circ3" presStyleLbl="vennNode1" presStyleIdx="2" presStyleCnt="4"/>
      <dgm:spPr/>
      <dgm:t>
        <a:bodyPr/>
        <a:lstStyle/>
        <a:p>
          <a:endParaRPr lang="en-IN"/>
        </a:p>
      </dgm:t>
    </dgm:pt>
    <dgm:pt modelId="{246B253E-750F-4B0B-B017-9020B46BC44E}" type="pres">
      <dgm:prSet presAssocID="{C8CFA358-6205-4FDA-9FFC-36139245285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2AF96DC-AF8B-4F0D-86B1-FC8054D53D0B}" type="pres">
      <dgm:prSet presAssocID="{F08EAEE4-C78E-42F1-8FCE-131CAE0EB41F}" presName="circ4" presStyleLbl="vennNode1" presStyleIdx="3" presStyleCnt="4"/>
      <dgm:spPr/>
      <dgm:t>
        <a:bodyPr/>
        <a:lstStyle/>
        <a:p>
          <a:endParaRPr lang="en-IN"/>
        </a:p>
      </dgm:t>
    </dgm:pt>
    <dgm:pt modelId="{8D2DB6CE-4614-479D-9DD4-7292D7485874}" type="pres">
      <dgm:prSet presAssocID="{F08EAEE4-C78E-42F1-8FCE-131CAE0EB41F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03A2F742-E79C-4F65-9FCC-7C03373273A5}" type="presOf" srcId="{6EA5D580-C47D-4F16-969F-5B64F8C15E63}" destId="{99C0FE71-8DC6-4D04-B148-21F4F189B119}" srcOrd="1" destOrd="0" presId="urn:microsoft.com/office/officeart/2005/8/layout/venn1"/>
    <dgm:cxn modelId="{00D7E463-2D9D-4A9C-91A4-E94885CA7B8F}" srcId="{E8DE8085-7906-4153-8884-F2DBB3DD5E5D}" destId="{C8CFA358-6205-4FDA-9FFC-361392452859}" srcOrd="2" destOrd="0" parTransId="{D99BA767-B736-4E9B-AC6A-3E864351CF19}" sibTransId="{782B5935-524E-467D-B361-F5A96F0C66A3}"/>
    <dgm:cxn modelId="{D9BE0356-4E99-40E3-B7C5-7AB548141FBD}" srcId="{E8DE8085-7906-4153-8884-F2DBB3DD5E5D}" destId="{1F8C2E5B-3C7B-4952-8D7F-C46F4E6010A0}" srcOrd="1" destOrd="0" parTransId="{5D3902C1-51EB-46A4-9519-70B988B233AC}" sibTransId="{4DAB38A0-F1AD-437D-9FC1-873107486A67}"/>
    <dgm:cxn modelId="{FF5E6FF4-A298-4054-9EC0-033F34EC4C0C}" type="presOf" srcId="{1F8C2E5B-3C7B-4952-8D7F-C46F4E6010A0}" destId="{6535BE7C-7951-47A2-9315-8571C045F6F0}" srcOrd="1" destOrd="0" presId="urn:microsoft.com/office/officeart/2005/8/layout/venn1"/>
    <dgm:cxn modelId="{D8403107-8E1A-4561-AC75-F7784C2A7BAE}" type="presOf" srcId="{1F8C2E5B-3C7B-4952-8D7F-C46F4E6010A0}" destId="{E5BB2076-28B5-4B9C-B9EA-4DF4546722AB}" srcOrd="0" destOrd="0" presId="urn:microsoft.com/office/officeart/2005/8/layout/venn1"/>
    <dgm:cxn modelId="{5FBCB6F1-04BC-404D-AC8B-F5A066C9CC1B}" type="presOf" srcId="{6EA5D580-C47D-4F16-969F-5B64F8C15E63}" destId="{35FA4300-9CEA-49F4-AF17-60625FAAAE2B}" srcOrd="0" destOrd="0" presId="urn:microsoft.com/office/officeart/2005/8/layout/venn1"/>
    <dgm:cxn modelId="{943D2755-22F8-4776-8C6B-3881312C9C10}" srcId="{E8DE8085-7906-4153-8884-F2DBB3DD5E5D}" destId="{F08EAEE4-C78E-42F1-8FCE-131CAE0EB41F}" srcOrd="3" destOrd="0" parTransId="{E1A87E81-D971-47E0-A93F-B74CF139E438}" sibTransId="{1EC914E4-4B43-4425-A343-AF7CCBC7C4DF}"/>
    <dgm:cxn modelId="{4695C2F5-F383-47CC-995E-5F99B2350C1D}" type="presOf" srcId="{C8CFA358-6205-4FDA-9FFC-361392452859}" destId="{246B253E-750F-4B0B-B017-9020B46BC44E}" srcOrd="1" destOrd="0" presId="urn:microsoft.com/office/officeart/2005/8/layout/venn1"/>
    <dgm:cxn modelId="{7CA1DB93-0D8B-4FFF-A1DF-FA8251D2B52B}" srcId="{E8DE8085-7906-4153-8884-F2DBB3DD5E5D}" destId="{6EA5D580-C47D-4F16-969F-5B64F8C15E63}" srcOrd="0" destOrd="0" parTransId="{CB5F1A38-3E53-47B7-B944-F95196B3D311}" sibTransId="{3E90A21E-8E7D-401C-8DAE-925AADF4E3D2}"/>
    <dgm:cxn modelId="{C826C23C-E769-4F90-8E3A-6B4D4502C47E}" type="presOf" srcId="{C8CFA358-6205-4FDA-9FFC-361392452859}" destId="{FAF17B7E-70CA-4214-86A9-5D07963D37A2}" srcOrd="0" destOrd="0" presId="urn:microsoft.com/office/officeart/2005/8/layout/venn1"/>
    <dgm:cxn modelId="{1AD83218-5CD5-44EC-93A3-7EF08D62AF26}" type="presOf" srcId="{E8DE8085-7906-4153-8884-F2DBB3DD5E5D}" destId="{D70A1D2B-1715-4487-B250-FDD00745E6D8}" srcOrd="0" destOrd="0" presId="urn:microsoft.com/office/officeart/2005/8/layout/venn1"/>
    <dgm:cxn modelId="{0FBD4912-8EBB-4808-9400-A0EAE59FDE56}" type="presOf" srcId="{F08EAEE4-C78E-42F1-8FCE-131CAE0EB41F}" destId="{22AF96DC-AF8B-4F0D-86B1-FC8054D53D0B}" srcOrd="0" destOrd="0" presId="urn:microsoft.com/office/officeart/2005/8/layout/venn1"/>
    <dgm:cxn modelId="{A21B5AF0-FB6C-4EC0-96D5-4FE2BA59BF3C}" type="presOf" srcId="{F08EAEE4-C78E-42F1-8FCE-131CAE0EB41F}" destId="{8D2DB6CE-4614-479D-9DD4-7292D7485874}" srcOrd="1" destOrd="0" presId="urn:microsoft.com/office/officeart/2005/8/layout/venn1"/>
    <dgm:cxn modelId="{D8F830C4-AE1A-456C-8961-5022FE922CD5}" type="presParOf" srcId="{D70A1D2B-1715-4487-B250-FDD00745E6D8}" destId="{35FA4300-9CEA-49F4-AF17-60625FAAAE2B}" srcOrd="0" destOrd="0" presId="urn:microsoft.com/office/officeart/2005/8/layout/venn1"/>
    <dgm:cxn modelId="{A5E1F458-F0D4-488E-8301-98E321778611}" type="presParOf" srcId="{D70A1D2B-1715-4487-B250-FDD00745E6D8}" destId="{99C0FE71-8DC6-4D04-B148-21F4F189B119}" srcOrd="1" destOrd="0" presId="urn:microsoft.com/office/officeart/2005/8/layout/venn1"/>
    <dgm:cxn modelId="{8E922FF4-F550-45C1-8872-AD387F055AB6}" type="presParOf" srcId="{D70A1D2B-1715-4487-B250-FDD00745E6D8}" destId="{E5BB2076-28B5-4B9C-B9EA-4DF4546722AB}" srcOrd="2" destOrd="0" presId="urn:microsoft.com/office/officeart/2005/8/layout/venn1"/>
    <dgm:cxn modelId="{C8490E5D-158C-43B1-8B8C-4ED3A79D41A5}" type="presParOf" srcId="{D70A1D2B-1715-4487-B250-FDD00745E6D8}" destId="{6535BE7C-7951-47A2-9315-8571C045F6F0}" srcOrd="3" destOrd="0" presId="urn:microsoft.com/office/officeart/2005/8/layout/venn1"/>
    <dgm:cxn modelId="{5C9F0E9A-39D9-4404-B48C-324144385E6F}" type="presParOf" srcId="{D70A1D2B-1715-4487-B250-FDD00745E6D8}" destId="{FAF17B7E-70CA-4214-86A9-5D07963D37A2}" srcOrd="4" destOrd="0" presId="urn:microsoft.com/office/officeart/2005/8/layout/venn1"/>
    <dgm:cxn modelId="{485F3E65-7340-4D72-B5C4-4E6EDAC2F4D5}" type="presParOf" srcId="{D70A1D2B-1715-4487-B250-FDD00745E6D8}" destId="{246B253E-750F-4B0B-B017-9020B46BC44E}" srcOrd="5" destOrd="0" presId="urn:microsoft.com/office/officeart/2005/8/layout/venn1"/>
    <dgm:cxn modelId="{1F5C1A14-8DCD-45AE-9626-1CEDCA7C75C0}" type="presParOf" srcId="{D70A1D2B-1715-4487-B250-FDD00745E6D8}" destId="{22AF96DC-AF8B-4F0D-86B1-FC8054D53D0B}" srcOrd="6" destOrd="0" presId="urn:microsoft.com/office/officeart/2005/8/layout/venn1"/>
    <dgm:cxn modelId="{C2563A93-15DC-4736-BD9C-8B91D17B1BF6}" type="presParOf" srcId="{D70A1D2B-1715-4487-B250-FDD00745E6D8}" destId="{8D2DB6CE-4614-479D-9DD4-7292D7485874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C1DA6A-626F-4E18-85FE-54F7A3C93AF6}">
      <dsp:nvSpPr>
        <dsp:cNvPr id="0" name=""/>
        <dsp:cNvSpPr/>
      </dsp:nvSpPr>
      <dsp:spPr>
        <a:xfrm>
          <a:off x="0" y="257849"/>
          <a:ext cx="8686800" cy="133087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Universal banking is a term for banks that offer a wider variety of services than their competitors, or when compared with traditional banks.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257849"/>
        <a:ext cx="8686800" cy="1330875"/>
      </dsp:txXfrm>
    </dsp:sp>
    <dsp:sp modelId="{5689F611-E119-4396-8AEE-E1E807E92CEA}">
      <dsp:nvSpPr>
        <dsp:cNvPr id="0" name=""/>
        <dsp:cNvSpPr/>
      </dsp:nvSpPr>
      <dsp:spPr>
        <a:xfrm>
          <a:off x="0" y="1775925"/>
          <a:ext cx="8686800" cy="1330875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Universal banking is not yet common in the United States, but it's growing; right now, banks in the United States focus more exclusively on investments than their European counterparts.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1775925"/>
        <a:ext cx="8686800" cy="1330875"/>
      </dsp:txXfrm>
    </dsp:sp>
    <dsp:sp modelId="{E6BEED44-6868-4FFE-9FB0-556946CB043B}">
      <dsp:nvSpPr>
        <dsp:cNvPr id="0" name=""/>
        <dsp:cNvSpPr/>
      </dsp:nvSpPr>
      <dsp:spPr>
        <a:xfrm>
          <a:off x="0" y="3294000"/>
          <a:ext cx="8686800" cy="1330875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Banks in a universal system may still choose to specialize in a subset of banking service, even though they technically offer much more to their client base.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3294000"/>
        <a:ext cx="8686800" cy="1330875"/>
      </dsp:txXfrm>
    </dsp:sp>
    <dsp:sp modelId="{0817FF22-7146-4EE0-A4D0-0BB339E74BF2}">
      <dsp:nvSpPr>
        <dsp:cNvPr id="0" name=""/>
        <dsp:cNvSpPr/>
      </dsp:nvSpPr>
      <dsp:spPr>
        <a:xfrm>
          <a:off x="0" y="4812074"/>
          <a:ext cx="8686800" cy="1330875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>
              <a:solidFill>
                <a:schemeClr val="tx1"/>
              </a:solidFill>
            </a:rPr>
            <a:t>Some of the more notable universal banks include Deutsche Bank, HSBC and ING Bank; within the United States, Bank of America, Wells Fargo and JPMorgan Chase qualify as universal banks. *SBI</a:t>
          </a:r>
          <a:endParaRPr lang="en-IN" sz="2400" kern="1200" dirty="0">
            <a:solidFill>
              <a:schemeClr val="tx1"/>
            </a:solidFill>
          </a:endParaRPr>
        </a:p>
      </dsp:txBody>
      <dsp:txXfrm>
        <a:off x="0" y="4812074"/>
        <a:ext cx="8686800" cy="133087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1FF3FD-E3B6-403A-AA05-06E55B8E60E7}">
      <dsp:nvSpPr>
        <dsp:cNvPr id="0" name=""/>
        <dsp:cNvSpPr/>
      </dsp:nvSpPr>
      <dsp:spPr>
        <a:xfrm rot="5400000">
          <a:off x="-194228" y="1029234"/>
          <a:ext cx="1605958" cy="19384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3C289B-5993-4874-9AE7-F60A8339FF89}">
      <dsp:nvSpPr>
        <dsp:cNvPr id="0" name=""/>
        <dsp:cNvSpPr/>
      </dsp:nvSpPr>
      <dsp:spPr>
        <a:xfrm>
          <a:off x="173271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400" kern="1200" dirty="0" smtClean="0">
              <a:solidFill>
                <a:schemeClr val="tx1"/>
              </a:solidFill>
            </a:rPr>
            <a:t>POS Terminal</a:t>
          </a:r>
          <a:endParaRPr lang="en-IN" sz="3400" kern="1200" dirty="0">
            <a:solidFill>
              <a:schemeClr val="tx1"/>
            </a:solidFill>
          </a:endParaRPr>
        </a:p>
      </dsp:txBody>
      <dsp:txXfrm>
        <a:off x="173271" y="1448"/>
        <a:ext cx="2153840" cy="1292304"/>
      </dsp:txXfrm>
    </dsp:sp>
    <dsp:sp modelId="{895B7A32-87E7-40A1-A358-C4FF45592CFE}">
      <dsp:nvSpPr>
        <dsp:cNvPr id="0" name=""/>
        <dsp:cNvSpPr/>
      </dsp:nvSpPr>
      <dsp:spPr>
        <a:xfrm rot="5400000">
          <a:off x="-194228" y="2644614"/>
          <a:ext cx="1605958" cy="193845"/>
        </a:xfrm>
        <a:prstGeom prst="rect">
          <a:avLst/>
        </a:prstGeom>
        <a:solidFill>
          <a:schemeClr val="accent2">
            <a:hueOff val="668788"/>
            <a:satOff val="-834"/>
            <a:lumOff val="1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262409-6690-4B79-B3FD-6F4754B12E82}">
      <dsp:nvSpPr>
        <dsp:cNvPr id="0" name=""/>
        <dsp:cNvSpPr/>
      </dsp:nvSpPr>
      <dsp:spPr>
        <a:xfrm>
          <a:off x="173271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2">
            <a:hueOff val="585190"/>
            <a:satOff val="-730"/>
            <a:lumOff val="17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400" kern="1200" dirty="0" smtClean="0">
              <a:solidFill>
                <a:schemeClr val="tx1"/>
              </a:solidFill>
            </a:rPr>
            <a:t>IMPS</a:t>
          </a:r>
          <a:endParaRPr lang="en-IN" sz="3400" kern="1200" dirty="0">
            <a:solidFill>
              <a:schemeClr val="tx1"/>
            </a:solidFill>
          </a:endParaRPr>
        </a:p>
      </dsp:txBody>
      <dsp:txXfrm>
        <a:off x="173271" y="1616829"/>
        <a:ext cx="2153840" cy="1292304"/>
      </dsp:txXfrm>
    </dsp:sp>
    <dsp:sp modelId="{AD07EC21-7F5F-44D7-B10C-2F1BBA1DD496}">
      <dsp:nvSpPr>
        <dsp:cNvPr id="0" name=""/>
        <dsp:cNvSpPr/>
      </dsp:nvSpPr>
      <dsp:spPr>
        <a:xfrm>
          <a:off x="613461" y="3452304"/>
          <a:ext cx="2855186" cy="193845"/>
        </a:xfrm>
        <a:prstGeom prst="rect">
          <a:avLst/>
        </a:prstGeom>
        <a:solidFill>
          <a:schemeClr val="accent2">
            <a:hueOff val="1337577"/>
            <a:satOff val="-1668"/>
            <a:lumOff val="3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37CD67-E94B-41E9-9793-3497F63E5BDF}">
      <dsp:nvSpPr>
        <dsp:cNvPr id="0" name=""/>
        <dsp:cNvSpPr/>
      </dsp:nvSpPr>
      <dsp:spPr>
        <a:xfrm>
          <a:off x="173271" y="3232209"/>
          <a:ext cx="2153840" cy="1292304"/>
        </a:xfrm>
        <a:prstGeom prst="roundRect">
          <a:avLst>
            <a:gd name="adj" fmla="val 10000"/>
          </a:avLst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400" kern="1200" dirty="0" smtClean="0">
              <a:solidFill>
                <a:schemeClr val="tx1"/>
              </a:solidFill>
            </a:rPr>
            <a:t>NUUP</a:t>
          </a:r>
          <a:endParaRPr lang="en-IN" sz="3400" kern="1200" dirty="0">
            <a:solidFill>
              <a:schemeClr val="tx1"/>
            </a:solidFill>
          </a:endParaRPr>
        </a:p>
      </dsp:txBody>
      <dsp:txXfrm>
        <a:off x="173271" y="3232209"/>
        <a:ext cx="2153840" cy="1292304"/>
      </dsp:txXfrm>
    </dsp:sp>
    <dsp:sp modelId="{1254CDFB-5252-4F18-A046-65B5C6AA702D}">
      <dsp:nvSpPr>
        <dsp:cNvPr id="0" name=""/>
        <dsp:cNvSpPr/>
      </dsp:nvSpPr>
      <dsp:spPr>
        <a:xfrm rot="16200000">
          <a:off x="2670379" y="2644614"/>
          <a:ext cx="1605958" cy="193845"/>
        </a:xfrm>
        <a:prstGeom prst="rect">
          <a:avLst/>
        </a:prstGeom>
        <a:solidFill>
          <a:schemeClr val="accent2">
            <a:hueOff val="2006365"/>
            <a:satOff val="-2502"/>
            <a:lumOff val="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087DA4-50A3-4A36-8027-FB1A38C1C04E}">
      <dsp:nvSpPr>
        <dsp:cNvPr id="0" name=""/>
        <dsp:cNvSpPr/>
      </dsp:nvSpPr>
      <dsp:spPr>
        <a:xfrm>
          <a:off x="3037879" y="3232209"/>
          <a:ext cx="2153840" cy="1292304"/>
        </a:xfrm>
        <a:prstGeom prst="roundRect">
          <a:avLst>
            <a:gd name="adj" fmla="val 10000"/>
          </a:avLst>
        </a:prstGeom>
        <a:solidFill>
          <a:schemeClr val="accent2">
            <a:hueOff val="1755570"/>
            <a:satOff val="-2190"/>
            <a:lumOff val="5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400" kern="1200" dirty="0" smtClean="0">
              <a:solidFill>
                <a:schemeClr val="tx1"/>
              </a:solidFill>
            </a:rPr>
            <a:t>AEPS</a:t>
          </a:r>
          <a:endParaRPr lang="en-IN" sz="3400" kern="1200" dirty="0">
            <a:solidFill>
              <a:schemeClr val="tx1"/>
            </a:solidFill>
          </a:endParaRPr>
        </a:p>
      </dsp:txBody>
      <dsp:txXfrm>
        <a:off x="3037879" y="3232209"/>
        <a:ext cx="2153840" cy="1292304"/>
      </dsp:txXfrm>
    </dsp:sp>
    <dsp:sp modelId="{7E2AC3C5-8297-4127-952E-121C68661CE8}">
      <dsp:nvSpPr>
        <dsp:cNvPr id="0" name=""/>
        <dsp:cNvSpPr/>
      </dsp:nvSpPr>
      <dsp:spPr>
        <a:xfrm rot="16200000">
          <a:off x="2670379" y="1029234"/>
          <a:ext cx="1605958" cy="193845"/>
        </a:xfrm>
        <a:prstGeom prst="rect">
          <a:avLst/>
        </a:prstGeom>
        <a:solidFill>
          <a:schemeClr val="accent2">
            <a:hueOff val="2675154"/>
            <a:satOff val="-3337"/>
            <a:lumOff val="78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9629D-1F5E-4503-9F8F-0CC4C95AFEE2}">
      <dsp:nvSpPr>
        <dsp:cNvPr id="0" name=""/>
        <dsp:cNvSpPr/>
      </dsp:nvSpPr>
      <dsp:spPr>
        <a:xfrm>
          <a:off x="3037879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400" kern="1200" dirty="0" smtClean="0">
              <a:solidFill>
                <a:schemeClr val="tx1"/>
              </a:solidFill>
            </a:rPr>
            <a:t>APBS</a:t>
          </a:r>
          <a:endParaRPr lang="en-IN" sz="3400" kern="1200" dirty="0">
            <a:solidFill>
              <a:schemeClr val="tx1"/>
            </a:solidFill>
          </a:endParaRPr>
        </a:p>
      </dsp:txBody>
      <dsp:txXfrm>
        <a:off x="3037879" y="1616829"/>
        <a:ext cx="2153840" cy="1292304"/>
      </dsp:txXfrm>
    </dsp:sp>
    <dsp:sp modelId="{C7CA25A1-7D79-4BBA-BBBD-1D554155B078}">
      <dsp:nvSpPr>
        <dsp:cNvPr id="0" name=""/>
        <dsp:cNvSpPr/>
      </dsp:nvSpPr>
      <dsp:spPr>
        <a:xfrm>
          <a:off x="3478069" y="221543"/>
          <a:ext cx="2855186" cy="193845"/>
        </a:xfrm>
        <a:prstGeom prst="rect">
          <a:avLst/>
        </a:prstGeom>
        <a:solidFill>
          <a:schemeClr val="accent2">
            <a:hueOff val="3343942"/>
            <a:satOff val="-4171"/>
            <a:lumOff val="9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7899CE-FB2D-4DE4-A543-112C9631EB09}">
      <dsp:nvSpPr>
        <dsp:cNvPr id="0" name=""/>
        <dsp:cNvSpPr/>
      </dsp:nvSpPr>
      <dsp:spPr>
        <a:xfrm>
          <a:off x="3037879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2">
            <a:hueOff val="2925949"/>
            <a:satOff val="-3649"/>
            <a:lumOff val="8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400" kern="1200" dirty="0" smtClean="0">
              <a:solidFill>
                <a:schemeClr val="tx1"/>
              </a:solidFill>
            </a:rPr>
            <a:t>CBS</a:t>
          </a:r>
          <a:endParaRPr lang="en-IN" sz="3400" kern="1200" dirty="0">
            <a:solidFill>
              <a:schemeClr val="tx1"/>
            </a:solidFill>
          </a:endParaRPr>
        </a:p>
      </dsp:txBody>
      <dsp:txXfrm>
        <a:off x="3037879" y="1448"/>
        <a:ext cx="2153840" cy="1292304"/>
      </dsp:txXfrm>
    </dsp:sp>
    <dsp:sp modelId="{1AB48899-6E6A-4CC6-8D1A-1B7213095C2F}">
      <dsp:nvSpPr>
        <dsp:cNvPr id="0" name=""/>
        <dsp:cNvSpPr/>
      </dsp:nvSpPr>
      <dsp:spPr>
        <a:xfrm rot="5400000">
          <a:off x="5534987" y="1029234"/>
          <a:ext cx="1605958" cy="193845"/>
        </a:xfrm>
        <a:prstGeom prst="rect">
          <a:avLst/>
        </a:prstGeom>
        <a:solidFill>
          <a:schemeClr val="accent2">
            <a:hueOff val="4012731"/>
            <a:satOff val="-5005"/>
            <a:lumOff val="1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B225C9-73FC-4ECA-9686-5F4F4A321B03}">
      <dsp:nvSpPr>
        <dsp:cNvPr id="0" name=""/>
        <dsp:cNvSpPr/>
      </dsp:nvSpPr>
      <dsp:spPr>
        <a:xfrm>
          <a:off x="5902487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400" kern="1200" dirty="0" smtClean="0">
              <a:solidFill>
                <a:schemeClr val="tx1"/>
              </a:solidFill>
            </a:rPr>
            <a:t>CTS</a:t>
          </a:r>
          <a:endParaRPr lang="en-IN" sz="3400" kern="1200" dirty="0">
            <a:solidFill>
              <a:schemeClr val="tx1"/>
            </a:solidFill>
          </a:endParaRPr>
        </a:p>
      </dsp:txBody>
      <dsp:txXfrm>
        <a:off x="5902487" y="1448"/>
        <a:ext cx="2153840" cy="1292304"/>
      </dsp:txXfrm>
    </dsp:sp>
    <dsp:sp modelId="{68ACDECD-BA91-4D1F-907C-6359C8533BCD}">
      <dsp:nvSpPr>
        <dsp:cNvPr id="0" name=""/>
        <dsp:cNvSpPr/>
      </dsp:nvSpPr>
      <dsp:spPr>
        <a:xfrm rot="5400000">
          <a:off x="5534987" y="2644614"/>
          <a:ext cx="1605958" cy="193845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517E1-35BF-4037-8D71-DF20D0402518}">
      <dsp:nvSpPr>
        <dsp:cNvPr id="0" name=""/>
        <dsp:cNvSpPr/>
      </dsp:nvSpPr>
      <dsp:spPr>
        <a:xfrm>
          <a:off x="5902487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2">
            <a:hueOff val="4096329"/>
            <a:satOff val="-5109"/>
            <a:lumOff val="12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400" kern="1200" dirty="0" smtClean="0">
              <a:solidFill>
                <a:schemeClr val="tx1"/>
              </a:solidFill>
            </a:rPr>
            <a:t>Digital Signature</a:t>
          </a:r>
          <a:endParaRPr lang="en-IN" sz="3400" kern="1200" dirty="0">
            <a:solidFill>
              <a:schemeClr val="tx1"/>
            </a:solidFill>
          </a:endParaRPr>
        </a:p>
      </dsp:txBody>
      <dsp:txXfrm>
        <a:off x="5902487" y="1616829"/>
        <a:ext cx="2153840" cy="1292304"/>
      </dsp:txXfrm>
    </dsp:sp>
    <dsp:sp modelId="{3DA6E888-D1F7-4758-A411-20D0B0A7E412}">
      <dsp:nvSpPr>
        <dsp:cNvPr id="0" name=""/>
        <dsp:cNvSpPr/>
      </dsp:nvSpPr>
      <dsp:spPr>
        <a:xfrm>
          <a:off x="5902487" y="3232209"/>
          <a:ext cx="2153840" cy="1292304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400" kern="1200" dirty="0" smtClean="0">
              <a:solidFill>
                <a:schemeClr val="tx1"/>
              </a:solidFill>
            </a:rPr>
            <a:t>M-Wallet</a:t>
          </a:r>
          <a:endParaRPr lang="en-IN" sz="3400" kern="1200" dirty="0">
            <a:solidFill>
              <a:schemeClr val="tx1"/>
            </a:solidFill>
          </a:endParaRPr>
        </a:p>
      </dsp:txBody>
      <dsp:txXfrm>
        <a:off x="5902487" y="3232209"/>
        <a:ext cx="2153840" cy="12923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9BFFAB-7A4E-41B7-99A8-48204B35F480}">
      <dsp:nvSpPr>
        <dsp:cNvPr id="0" name=""/>
        <dsp:cNvSpPr/>
      </dsp:nvSpPr>
      <dsp:spPr>
        <a:xfrm>
          <a:off x="0" y="152399"/>
          <a:ext cx="8229600" cy="14297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It is a multi purpose &amp; multi functional financial supermarket providing both banking and financial services through single window.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152399"/>
        <a:ext cx="8229600" cy="1429740"/>
      </dsp:txXfrm>
    </dsp:sp>
    <dsp:sp modelId="{393F2573-3EA0-430E-B8E9-A6BBF0B843D9}">
      <dsp:nvSpPr>
        <dsp:cNvPr id="0" name=""/>
        <dsp:cNvSpPr/>
      </dsp:nvSpPr>
      <dsp:spPr>
        <a:xfrm>
          <a:off x="0" y="1657019"/>
          <a:ext cx="8229600" cy="1429740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This bank is engaged in diverse kind of banking activities.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1657019"/>
        <a:ext cx="8229600" cy="1429740"/>
      </dsp:txXfrm>
    </dsp:sp>
    <dsp:sp modelId="{EBB584D2-BD2C-4DB4-B59C-67EE8D69A290}">
      <dsp:nvSpPr>
        <dsp:cNvPr id="0" name=""/>
        <dsp:cNvSpPr/>
      </dsp:nvSpPr>
      <dsp:spPr>
        <a:xfrm>
          <a:off x="0" y="3161639"/>
          <a:ext cx="8229600" cy="1429740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Under this bank undertakes broad based &amp; comprehensive activities.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3161639"/>
        <a:ext cx="8229600" cy="1429740"/>
      </dsp:txXfrm>
    </dsp:sp>
    <dsp:sp modelId="{9293C45E-BAE2-40DC-B447-E2FE4565E119}">
      <dsp:nvSpPr>
        <dsp:cNvPr id="0" name=""/>
        <dsp:cNvSpPr/>
      </dsp:nvSpPr>
      <dsp:spPr>
        <a:xfrm>
          <a:off x="0" y="4666260"/>
          <a:ext cx="8229600" cy="142974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600" kern="1200" dirty="0" smtClean="0">
              <a:solidFill>
                <a:schemeClr val="tx1"/>
              </a:solidFill>
            </a:rPr>
            <a:t>Activities: Loans &amp; Advances, Working Capital Finance, Corporate Advisory Services, Venture Capital , Brokerage, Insurance, Depository Services, Underwriting, etc..</a:t>
          </a:r>
          <a:endParaRPr lang="en-IN" sz="2600" kern="1200" dirty="0">
            <a:solidFill>
              <a:schemeClr val="tx1"/>
            </a:solidFill>
          </a:endParaRPr>
        </a:p>
      </dsp:txBody>
      <dsp:txXfrm>
        <a:off x="0" y="4666260"/>
        <a:ext cx="8229600" cy="1429740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A2ADB5-0ACF-4D6C-B4FB-58D413052BF2}">
      <dsp:nvSpPr>
        <dsp:cNvPr id="0" name=""/>
        <dsp:cNvSpPr/>
      </dsp:nvSpPr>
      <dsp:spPr>
        <a:xfrm>
          <a:off x="3291839" y="781"/>
          <a:ext cx="4937760" cy="3047255"/>
        </a:xfrm>
        <a:prstGeom prst="flowChartAlternateProcess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285750" lvl="1" indent="-285750" algn="just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600" kern="1200" dirty="0" smtClean="0">
              <a:solidFill>
                <a:schemeClr val="tx1"/>
              </a:solidFill>
            </a:rPr>
            <a:t>Select the type of Card</a:t>
          </a:r>
          <a:endParaRPr lang="en-IN" sz="3600" kern="1200" dirty="0">
            <a:solidFill>
              <a:schemeClr val="tx1"/>
            </a:solidFill>
          </a:endParaRPr>
        </a:p>
        <a:p>
          <a:pPr marL="285750" lvl="1" indent="-285750" algn="just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600" kern="1200" dirty="0" smtClean="0">
              <a:solidFill>
                <a:schemeClr val="tx1"/>
              </a:solidFill>
            </a:rPr>
            <a:t>Providing details</a:t>
          </a:r>
          <a:endParaRPr lang="en-IN" sz="3600" kern="1200" dirty="0">
            <a:solidFill>
              <a:schemeClr val="tx1"/>
            </a:solidFill>
          </a:endParaRPr>
        </a:p>
        <a:p>
          <a:pPr marL="285750" lvl="1" indent="-285750" algn="just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600" kern="1200" dirty="0" smtClean="0">
              <a:solidFill>
                <a:schemeClr val="tx1"/>
              </a:solidFill>
            </a:rPr>
            <a:t>Verification &amp; issue of card</a:t>
          </a:r>
          <a:endParaRPr lang="en-IN" sz="3600" kern="1200" dirty="0">
            <a:solidFill>
              <a:schemeClr val="tx1"/>
            </a:solidFill>
          </a:endParaRPr>
        </a:p>
      </dsp:txBody>
      <dsp:txXfrm>
        <a:off x="3291839" y="781"/>
        <a:ext cx="4937760" cy="3047255"/>
      </dsp:txXfrm>
    </dsp:sp>
    <dsp:sp modelId="{86075A91-1AA4-40D5-8A00-D497D2CF033B}">
      <dsp:nvSpPr>
        <dsp:cNvPr id="0" name=""/>
        <dsp:cNvSpPr/>
      </dsp:nvSpPr>
      <dsp:spPr>
        <a:xfrm>
          <a:off x="0" y="781"/>
          <a:ext cx="3291840" cy="304725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just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500" kern="1200" dirty="0" smtClean="0">
              <a:solidFill>
                <a:schemeClr val="tx1"/>
              </a:solidFill>
            </a:rPr>
            <a:t>Card Application</a:t>
          </a:r>
          <a:endParaRPr lang="en-IN" sz="4500" kern="1200" dirty="0">
            <a:solidFill>
              <a:schemeClr val="tx1"/>
            </a:solidFill>
          </a:endParaRPr>
        </a:p>
      </dsp:txBody>
      <dsp:txXfrm>
        <a:off x="0" y="781"/>
        <a:ext cx="3291840" cy="3047255"/>
      </dsp:txXfrm>
    </dsp:sp>
    <dsp:sp modelId="{1D4007F0-713E-4389-BAB4-177C6E609143}">
      <dsp:nvSpPr>
        <dsp:cNvPr id="0" name=""/>
        <dsp:cNvSpPr/>
      </dsp:nvSpPr>
      <dsp:spPr>
        <a:xfrm>
          <a:off x="3291839" y="3352762"/>
          <a:ext cx="4937760" cy="3047255"/>
        </a:xfrm>
        <a:prstGeom prst="flowChartAlternateProcess">
          <a:avLst/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285750" lvl="1" indent="-285750" algn="just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600" kern="1200" dirty="0" smtClean="0">
              <a:solidFill>
                <a:schemeClr val="tx1"/>
              </a:solidFill>
            </a:rPr>
            <a:t>Select the type of Loan</a:t>
          </a:r>
          <a:endParaRPr lang="en-IN" sz="3600" kern="1200" dirty="0">
            <a:solidFill>
              <a:schemeClr val="tx1"/>
            </a:solidFill>
          </a:endParaRPr>
        </a:p>
        <a:p>
          <a:pPr marL="285750" lvl="1" indent="-285750" algn="just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600" kern="1200" dirty="0" smtClean="0">
              <a:solidFill>
                <a:schemeClr val="tx1"/>
              </a:solidFill>
            </a:rPr>
            <a:t>Eligibility Checking</a:t>
          </a:r>
          <a:endParaRPr lang="en-IN" sz="3600" kern="1200" dirty="0">
            <a:solidFill>
              <a:schemeClr val="tx1"/>
            </a:solidFill>
          </a:endParaRPr>
        </a:p>
        <a:p>
          <a:pPr marL="285750" lvl="1" indent="-285750" algn="just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3600" kern="1200" dirty="0" smtClean="0">
              <a:solidFill>
                <a:schemeClr val="tx1"/>
              </a:solidFill>
            </a:rPr>
            <a:t>Document verification</a:t>
          </a:r>
          <a:endParaRPr lang="en-IN" sz="3600" kern="1200" dirty="0">
            <a:solidFill>
              <a:schemeClr val="tx1"/>
            </a:solidFill>
          </a:endParaRPr>
        </a:p>
      </dsp:txBody>
      <dsp:txXfrm>
        <a:off x="3291839" y="3352762"/>
        <a:ext cx="4937760" cy="3047255"/>
      </dsp:txXfrm>
    </dsp:sp>
    <dsp:sp modelId="{6A6272E7-828E-4FAD-A93B-D379A09FEBC9}">
      <dsp:nvSpPr>
        <dsp:cNvPr id="0" name=""/>
        <dsp:cNvSpPr/>
      </dsp:nvSpPr>
      <dsp:spPr>
        <a:xfrm>
          <a:off x="0" y="3352762"/>
          <a:ext cx="3291840" cy="3047255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just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500" kern="1200" dirty="0" smtClean="0">
              <a:solidFill>
                <a:schemeClr val="tx1"/>
              </a:solidFill>
            </a:rPr>
            <a:t>Loan Application</a:t>
          </a:r>
          <a:endParaRPr lang="en-IN" sz="4500" kern="1200" dirty="0">
            <a:solidFill>
              <a:schemeClr val="tx1"/>
            </a:solidFill>
          </a:endParaRPr>
        </a:p>
      </dsp:txBody>
      <dsp:txXfrm>
        <a:off x="0" y="3352762"/>
        <a:ext cx="3291840" cy="304725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Universal Banking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 descr="Universal-Banking-Meaning-Advantages-Disadvant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Need for Universal Banking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4E36F3-E395-4FD4-B463-F66A66266C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684E36F3-E395-4FD4-B463-F66A66266C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684E36F3-E395-4FD4-B463-F66A66266C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CA74A9-472F-426A-874B-D1069A6EA3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2ACA74A9-472F-426A-874B-D1069A6EA3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2ACA74A9-472F-426A-874B-D1069A6EA3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848104-6BC4-4D1B-BA31-FD8D2FF884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C9848104-6BC4-4D1B-BA31-FD8D2FF884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C9848104-6BC4-4D1B-BA31-FD8D2FF884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98E2FE-F213-4A6A-925C-F98BB3646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2498E2FE-F213-4A6A-925C-F98BB3646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2498E2FE-F213-4A6A-925C-F98BB3646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F7454D-9FF6-4581-BF58-7D1D5C6C9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49F7454D-9FF6-4581-BF58-7D1D5C6C9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49F7454D-9FF6-4581-BF58-7D1D5C6C9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Advantages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521753-9E7D-4E3A-96A5-64163EF5F4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D7521753-9E7D-4E3A-96A5-64163EF5F4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D7521753-9E7D-4E3A-96A5-64163EF5F4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068F0DB-B5B8-45B9-ACA1-7AAC53EFA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7068F0DB-B5B8-45B9-ACA1-7AAC53EFA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7068F0DB-B5B8-45B9-ACA1-7AAC53EFA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3058CF-39D6-474C-919C-5BF920A132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843058CF-39D6-474C-919C-5BF920A132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843058CF-39D6-474C-919C-5BF920A132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00850E-0F70-4FAB-83B6-05F1EC6BE8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CC00850E-0F70-4FAB-83B6-05F1EC6BE8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CC00850E-0F70-4FAB-83B6-05F1EC6BE8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08F4C8-C15D-4BEF-9CB6-F63EA17D6F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EA08F4C8-C15D-4BEF-9CB6-F63EA17D6F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EA08F4C8-C15D-4BEF-9CB6-F63EA17D6F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6592E5-E608-4BB9-AB6E-87565F008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516592E5-E608-4BB9-AB6E-87565F008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516592E5-E608-4BB9-AB6E-87565F008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F69BB1-0EB5-4D67-BD92-F41F19D895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BCF69BB1-0EB5-4D67-BD92-F41F19D895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BCF69BB1-0EB5-4D67-BD92-F41F19D895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3E6066-7A02-4F4B-AD21-C6C8F133BD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BD3E6066-7A02-4F4B-AD21-C6C8F133BD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BD3E6066-7A02-4F4B-AD21-C6C8F133BD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5449D6-DCC6-4B69-8D09-A8B22CEBC2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C05449D6-DCC6-4B69-8D09-A8B22CEBC2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C05449D6-DCC6-4B69-8D09-A8B22CEBC2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BC2B79-7041-47C5-ACAA-0AFA4AC18C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48BC2B79-7041-47C5-ACAA-0AFA4AC18C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48BC2B79-7041-47C5-ACAA-0AFA4AC18C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E732C7-122B-4232-A633-E93662B42F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2BE732C7-122B-4232-A633-E93662B42F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2BE732C7-122B-4232-A633-E93662B42F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0D76A4-381D-4BB7-9545-CD1186A9CF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070D76A4-381D-4BB7-9545-CD1186A9CF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070D76A4-381D-4BB7-9545-CD1186A9CF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Limitations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B7F4A26-C4DD-4898-838C-25F0445D24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DB7F4A26-C4DD-4898-838C-25F0445D24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DB7F4A26-C4DD-4898-838C-25F0445D24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070439-7DD8-424F-8336-771AC1D826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22070439-7DD8-424F-8336-771AC1D826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22070439-7DD8-424F-8336-771AC1D826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057557-4E3F-42D4-AFAE-D914B3D1EC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08057557-4E3F-42D4-AFAE-D914B3D1EC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08057557-4E3F-42D4-AFAE-D914B3D1EC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9997C4-4C30-4327-9B6E-040C0B9AC0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759997C4-4C30-4327-9B6E-040C0B9AC0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759997C4-4C30-4327-9B6E-040C0B9AC0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384FA1-1006-42AF-A7C2-10D35E0F1E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1E384FA1-1006-42AF-A7C2-10D35E0F1E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1E384FA1-1006-42AF-A7C2-10D35E0F1E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EB5D66-5459-4734-AF06-BB8B6B74C8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D0EB5D66-5459-4734-AF06-BB8B6B74C8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D0EB5D66-5459-4734-AF06-BB8B6B74C8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813862A-F6AD-41B1-8AFE-51133C3FE4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C813862A-F6AD-41B1-8AFE-51133C3FE4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C813862A-F6AD-41B1-8AFE-51133C3FE4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82FAF6-2C69-4801-AE49-B142DF990E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2982FAF6-2C69-4801-AE49-B142DF990E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2982FAF6-2C69-4801-AE49-B142DF990E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3E2FCD1-5473-4DF3-B464-6C0A8BE317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33E2FCD1-5473-4DF3-B464-6C0A8BE317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33E2FCD1-5473-4DF3-B464-6C0A8BE317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C36693-A672-4DB6-BDA5-DE985CA438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9EC36693-A672-4DB6-BDA5-DE985CA438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9EC36693-A672-4DB6-BDA5-DE985CA438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Products offering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704B54-CB15-4F5E-8725-46277EE5F3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19704B54-CB15-4F5E-8725-46277EE5F3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19704B54-CB15-4F5E-8725-46277EE5F3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DF2C82-A2AA-4303-A9A3-1C366FF7A6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2DDF2C82-A2AA-4303-A9A3-1C366FF7A6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2DDF2C82-A2AA-4303-A9A3-1C366FF7A6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3A1ADA4-8283-4B9C-ABB2-06F078708F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F3A1ADA4-8283-4B9C-ABB2-06F078708F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F3A1ADA4-8283-4B9C-ABB2-06F078708F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FBADC0-53DC-4908-9DD2-01F757ECBE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83FBADC0-53DC-4908-9DD2-01F757ECBE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83FBADC0-53DC-4908-9DD2-01F757ECBE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Services Offering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FA4300-9CEA-49F4-AF17-60625FAAAE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35FA4300-9CEA-49F4-AF17-60625FAAAE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35FA4300-9CEA-49F4-AF17-60625FAAAE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BB2076-28B5-4B9C-B9EA-4DF4546722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E5BB2076-28B5-4B9C-B9EA-4DF4546722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E5BB2076-28B5-4B9C-B9EA-4DF4546722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F17B7E-70CA-4214-86A9-5D07963D37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FAF17B7E-70CA-4214-86A9-5D07963D37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FAF17B7E-70CA-4214-86A9-5D07963D37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AF96DC-AF8B-4F0D-86B1-FC8054D53D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22AF96DC-AF8B-4F0D-86B1-FC8054D53D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22AF96DC-AF8B-4F0D-86B1-FC8054D53D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Other Services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2D0BE8-CB4C-4EA9-B316-5FAA1425FF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82D0BE8-CB4C-4EA9-B316-5FAA1425FF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82D0BE8-CB4C-4EA9-B316-5FAA1425FF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DF2848-E846-4624-940A-E9634622E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1DF2848-E846-4624-940A-E9634622E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1DF2848-E846-4624-940A-E9634622E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0BEC03-BFD2-49F1-ACF1-E0BA0D523B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CD0BEC03-BFD2-49F1-ACF1-E0BA0D523B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CD0BEC03-BFD2-49F1-ACF1-E0BA0D523B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17F0CE-CD38-4940-A375-3F388549B5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F617F0CE-CD38-4940-A375-3F388549B5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F617F0CE-CD38-4940-A375-3F388549B5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3C2EAF-87E8-4163-A46C-8BA0E93F70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243C2EAF-87E8-4163-A46C-8BA0E93F70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243C2EAF-87E8-4163-A46C-8BA0E93F70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B44DD5-B9C8-4293-8AC9-280F3448CC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53B44DD5-B9C8-4293-8AC9-280F3448CC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53B44DD5-B9C8-4293-8AC9-280F3448CC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7578B2-FDA9-495C-8273-56A68C36A5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B47578B2-FDA9-495C-8273-56A68C36A5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B47578B2-FDA9-495C-8273-56A68C36A5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1B3258-DA8C-4D65-B248-A2FD46E485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2B1B3258-DA8C-4D65-B248-A2FD46E485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2B1B3258-DA8C-4D65-B248-A2FD46E485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44F8E8-B911-467A-A657-5A53F4B71F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4844F8E8-B911-467A-A657-5A53F4B71F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4844F8E8-B911-467A-A657-5A53F4B71F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B11E4A-6E74-480C-9759-682C86C92A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3DB11E4A-6E74-480C-9759-682C86C92A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3DB11E4A-6E74-480C-9759-682C86C92A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329215-2803-4368-ADF1-01091AB7F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BE329215-2803-4368-ADF1-01091AB7F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BE329215-2803-4368-ADF1-01091AB7F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EF4934-92BE-4E87-BA13-E3E09E0EF0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5AEF4934-92BE-4E87-BA13-E3E09E0EF0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5AEF4934-92BE-4E87-BA13-E3E09E0EF0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E90472-BCEC-40CD-9E13-A3E731B509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BCE90472-BCEC-40CD-9E13-A3E731B509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BCE90472-BCEC-40CD-9E13-A3E731B509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EEC3D1-9A1F-43BA-9CE2-E564FC1B49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F1EEC3D1-9A1F-43BA-9CE2-E564FC1B49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F1EEC3D1-9A1F-43BA-9CE2-E564FC1B49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84462A-6F69-4C3D-9FCC-522F104A5E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graphicEl>
                                              <a:dgm id="{2484462A-6F69-4C3D-9FCC-522F104A5E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graphicEl>
                                              <a:dgm id="{2484462A-6F69-4C3D-9FCC-522F104A5E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D0F974-39BA-43D0-A1AC-41977A880B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graphicEl>
                                              <a:dgm id="{5ED0F974-39BA-43D0-A1AC-41977A880B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>
                                            <p:graphicEl>
                                              <a:dgm id="{5ED0F974-39BA-43D0-A1AC-41977A880B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F319FB-21B4-41F0-A1E5-20F65FD2F1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graphicEl>
                                              <a:dgm id="{30F319FB-21B4-41F0-A1E5-20F65FD2F1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>
                                            <p:graphicEl>
                                              <a:dgm id="{30F319FB-21B4-41F0-A1E5-20F65FD2F1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SWOT Analysis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228600" y="6096000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http://www.ijrbs.com/wp-content/uploads/2018/12/Mr.%20Ankur%20Tayal%20&amp;%20Mrs.%20Ridhima%20Tayal.pdf</a:t>
            </a:r>
            <a:endParaRPr lang="en-IN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E-Banking-Defini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381000"/>
            <a:ext cx="8458200" cy="62484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Introduction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IN" dirty="0" smtClean="0"/>
              <a:t>Information Technology Revolution </a:t>
            </a:r>
          </a:p>
          <a:p>
            <a:r>
              <a:rPr lang="en-IN" dirty="0" smtClean="0"/>
              <a:t>Internet Network</a:t>
            </a:r>
          </a:p>
          <a:p>
            <a:r>
              <a:rPr lang="en-IN" dirty="0" smtClean="0"/>
              <a:t>Emergence of E-commerce</a:t>
            </a:r>
          </a:p>
          <a:p>
            <a:r>
              <a:rPr lang="en-IN" dirty="0" smtClean="0"/>
              <a:t>E-banking Facilities </a:t>
            </a:r>
          </a:p>
          <a:p>
            <a:r>
              <a:rPr lang="en-IN" dirty="0" smtClean="0"/>
              <a:t>1983 &amp; 1988 Committee.</a:t>
            </a:r>
          </a:p>
          <a:p>
            <a:r>
              <a:rPr lang="en-IN" dirty="0" err="1" smtClean="0"/>
              <a:t>Chairmenship</a:t>
            </a:r>
            <a:r>
              <a:rPr lang="en-IN" dirty="0" smtClean="0"/>
              <a:t> : Dr. C. </a:t>
            </a:r>
            <a:r>
              <a:rPr lang="en-IN" dirty="0" err="1" smtClean="0"/>
              <a:t>Rangrajan</a:t>
            </a:r>
            <a:r>
              <a:rPr lang="en-IN" dirty="0" smtClean="0"/>
              <a:t>                              </a:t>
            </a:r>
          </a:p>
          <a:p>
            <a:pPr>
              <a:buNone/>
            </a:pPr>
            <a:r>
              <a:rPr lang="en-IN" dirty="0" smtClean="0"/>
              <a:t>                                (Dy. </a:t>
            </a:r>
            <a:r>
              <a:rPr lang="en-IN" dirty="0" err="1" smtClean="0"/>
              <a:t>Governer</a:t>
            </a:r>
            <a:r>
              <a:rPr lang="en-IN" dirty="0" smtClean="0"/>
              <a:t> of RBI)</a:t>
            </a:r>
          </a:p>
          <a:p>
            <a:r>
              <a:rPr lang="en-IN" dirty="0" err="1" smtClean="0"/>
              <a:t>Obj</a:t>
            </a:r>
            <a:r>
              <a:rPr lang="en-IN" dirty="0" smtClean="0"/>
              <a:t> : Customer Services, Home Keeping, Decision Making , Productivity &amp; Profitability.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dirty="0" smtClean="0"/>
              <a:t>Electronic banking has many names like e banking, virtual banking, online banking, or internet banking. </a:t>
            </a:r>
          </a:p>
          <a:p>
            <a:pPr algn="just"/>
            <a:r>
              <a:rPr lang="en-IN" dirty="0" smtClean="0"/>
              <a:t>It is simply the use of electronic and telecommunications network for delivering various banking products and services.</a:t>
            </a:r>
          </a:p>
          <a:p>
            <a:pPr algn="just"/>
            <a:r>
              <a:rPr lang="en-IN" dirty="0" smtClean="0"/>
              <a:t> Through e-banking, a customer can access his account and conduct many transactions using his computer or mobile phone.</a:t>
            </a:r>
          </a:p>
          <a:p>
            <a:pPr algn="just"/>
            <a:r>
              <a:rPr lang="en-IN" dirty="0" smtClean="0"/>
              <a:t>E-banking is a safe, fast, easy and efficient electronic service that enables you access to bank account and to carry out online banking services, 24 hours a day, and 7 days a week.</a:t>
            </a:r>
          </a:p>
          <a:p>
            <a:pPr algn="just"/>
            <a:endParaRPr lang="en-IN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Introduction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/>
              <a:t>“A universal bank is a financial service conglomerate combining retail, wholesale and investment banking services under one roof and reaping synergies between them.”</a:t>
            </a:r>
          </a:p>
          <a:p>
            <a:pPr algn="just">
              <a:buNone/>
            </a:pPr>
            <a:endParaRPr lang="en-IN" dirty="0" smtClean="0"/>
          </a:p>
          <a:p>
            <a:pPr algn="just"/>
            <a:r>
              <a:rPr lang="en-IN" dirty="0" smtClean="0"/>
              <a:t>Universal banking is a system in which banks provide a wide variety of comprehensive financial services, including those tailored to retail, commercial, and investment services.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C86E642-5BF8-4F10-A8E0-88AB67AA50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C86E642-5BF8-4F10-A8E0-88AB67AA50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C86E642-5BF8-4F10-A8E0-88AB67AA50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650C98-D857-41DD-9667-5E53AB84A4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69650C98-D857-41DD-9667-5E53AB84A4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69650C98-D857-41DD-9667-5E53AB84A4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78A3FD-5263-4F8A-ABA6-8AE73125DC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5A78A3FD-5263-4F8A-ABA6-8AE73125DC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5A78A3FD-5263-4F8A-ABA6-8AE73125DC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567F7A-3891-4909-AA97-862A72C75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F1567F7A-3891-4909-AA97-862A72C75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F1567F7A-3891-4909-AA97-862A72C75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2B45A8-B96D-4E5C-8F17-80A158F276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EA2B45A8-B96D-4E5C-8F17-80A158F276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EA2B45A8-B96D-4E5C-8F17-80A158F276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7AB56F-D606-4980-848D-20872105DC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A97AB56F-D606-4980-848D-20872105DC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A97AB56F-D606-4980-848D-20872105DC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7F2126-3591-4101-8E62-E768B5758B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5C7F2126-3591-4101-8E62-E768B5758B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5C7F2126-3591-4101-8E62-E768B5758B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172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819400"/>
                <a:gridCol w="3124200"/>
              </a:tblGrid>
              <a:tr h="593481">
                <a:tc>
                  <a:txBody>
                    <a:bodyPr/>
                    <a:lstStyle/>
                    <a:p>
                      <a:r>
                        <a:rPr lang="en-IN" sz="2000" b="1" dirty="0">
                          <a:solidFill>
                            <a:srgbClr val="333333"/>
                          </a:solidFill>
                        </a:rPr>
                        <a:t>Basis</a:t>
                      </a:r>
                      <a:endParaRPr lang="en-IN" sz="2000" dirty="0"/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IN" sz="2000" b="1">
                          <a:solidFill>
                            <a:srgbClr val="333333"/>
                          </a:solidFill>
                        </a:rPr>
                        <a:t>Traditional Banking</a:t>
                      </a:r>
                      <a:endParaRPr lang="en-IN" sz="2000"/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IN" sz="2000" b="1">
                          <a:solidFill>
                            <a:srgbClr val="333333"/>
                          </a:solidFill>
                        </a:rPr>
                        <a:t>E- Banking Practices</a:t>
                      </a:r>
                      <a:endParaRPr lang="en-IN" sz="2000"/>
                    </a:p>
                  </a:txBody>
                  <a:tcPr marL="76200" marR="76200" marT="38100" marB="38100" anchor="ctr"/>
                </a:tc>
              </a:tr>
              <a:tr h="2017834">
                <a:tc>
                  <a:txBody>
                    <a:bodyPr/>
                    <a:lstStyle/>
                    <a:p>
                      <a:r>
                        <a:rPr lang="en-IN" sz="2000" b="1" dirty="0">
                          <a:solidFill>
                            <a:srgbClr val="333333"/>
                          </a:solidFill>
                        </a:rPr>
                        <a:t>Global Coverage</a:t>
                      </a:r>
                      <a:endParaRPr lang="en-IN" sz="2000" b="1" dirty="0"/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IN" sz="2000" dirty="0">
                          <a:solidFill>
                            <a:srgbClr val="333333"/>
                          </a:solidFill>
                        </a:rPr>
                        <a:t>Traditional Practice provides limited coverage.</a:t>
                      </a:r>
                      <a:endParaRPr lang="en-IN" sz="2000" dirty="0"/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IN" sz="2000">
                          <a:solidFill>
                            <a:srgbClr val="333333"/>
                          </a:solidFill>
                        </a:rPr>
                        <a:t>E-Banking Practices involve global coverage while sitting at home/office.</a:t>
                      </a:r>
                      <a:endParaRPr lang="en-IN" sz="2000"/>
                    </a:p>
                  </a:txBody>
                  <a:tcPr marL="76200" marR="76200" marT="38100" marB="38100" anchor="ctr"/>
                </a:tc>
              </a:tr>
              <a:tr h="2017834">
                <a:tc>
                  <a:txBody>
                    <a:bodyPr/>
                    <a:lstStyle/>
                    <a:p>
                      <a:r>
                        <a:rPr lang="en-IN" sz="2000" b="1" dirty="0">
                          <a:solidFill>
                            <a:srgbClr val="333333"/>
                          </a:solidFill>
                        </a:rPr>
                        <a:t>Marketing Tool</a:t>
                      </a:r>
                      <a:endParaRPr lang="en-IN" sz="2000" b="1" dirty="0"/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IN" sz="2000">
                          <a:solidFill>
                            <a:srgbClr val="333333"/>
                          </a:solidFill>
                        </a:rPr>
                        <a:t>Traditional Practice does not provide proper marketing tools.</a:t>
                      </a:r>
                      <a:endParaRPr lang="en-IN" sz="2000"/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IN" sz="2000" dirty="0">
                          <a:solidFill>
                            <a:srgbClr val="333333"/>
                          </a:solidFill>
                        </a:rPr>
                        <a:t>E-Banking provides the facility of marketing of products/ schemes online easily.</a:t>
                      </a:r>
                      <a:endParaRPr lang="en-IN" sz="2000" dirty="0"/>
                    </a:p>
                  </a:txBody>
                  <a:tcPr marL="76200" marR="76200" marT="38100" marB="38100" anchor="ctr"/>
                </a:tc>
              </a:tr>
              <a:tr h="1543050">
                <a:tc>
                  <a:txBody>
                    <a:bodyPr/>
                    <a:lstStyle/>
                    <a:p>
                      <a:r>
                        <a:rPr lang="en-IN" sz="2000" b="1" dirty="0">
                          <a:solidFill>
                            <a:srgbClr val="333333"/>
                          </a:solidFill>
                        </a:rPr>
                        <a:t>Prompt Services</a:t>
                      </a:r>
                      <a:endParaRPr lang="en-IN" sz="2000" b="1" dirty="0"/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IN" sz="2000" dirty="0">
                          <a:solidFill>
                            <a:srgbClr val="333333"/>
                          </a:solidFill>
                        </a:rPr>
                        <a:t>Traditional Practices involves process which requires more time.</a:t>
                      </a:r>
                      <a:endParaRPr lang="en-IN" sz="2000" dirty="0"/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IN" sz="2000" dirty="0">
                          <a:solidFill>
                            <a:srgbClr val="333333"/>
                          </a:solidFill>
                        </a:rPr>
                        <a:t>E-Banking same lot of line as there is no need to stand in long queues.</a:t>
                      </a:r>
                      <a:endParaRPr lang="en-IN" sz="2000" dirty="0"/>
                    </a:p>
                  </a:txBody>
                  <a:tcPr marL="76200" marR="76200" marT="38100" marB="3810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381000"/>
          <a:ext cx="8229600" cy="624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59441">
                <a:tc>
                  <a:txBody>
                    <a:bodyPr/>
                    <a:lstStyle/>
                    <a:p>
                      <a:r>
                        <a:rPr lang="en-IN" sz="2000" b="1" dirty="0">
                          <a:solidFill>
                            <a:srgbClr val="333333"/>
                          </a:solidFill>
                        </a:rPr>
                        <a:t>Basis</a:t>
                      </a:r>
                      <a:endParaRPr lang="en-IN" sz="2000" dirty="0"/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IN" sz="2000" b="1">
                          <a:solidFill>
                            <a:srgbClr val="333333"/>
                          </a:solidFill>
                        </a:rPr>
                        <a:t>Traditional Banking</a:t>
                      </a:r>
                      <a:endParaRPr lang="en-IN" sz="2000"/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IN" sz="2000" b="1">
                          <a:solidFill>
                            <a:srgbClr val="333333"/>
                          </a:solidFill>
                        </a:rPr>
                        <a:t>E- Banking Practices</a:t>
                      </a:r>
                      <a:endParaRPr lang="en-IN" sz="2000"/>
                    </a:p>
                  </a:txBody>
                  <a:tcPr marL="76200" marR="76200" marT="38100" marB="38100" anchor="ctr"/>
                </a:tc>
              </a:tr>
              <a:tr h="1929653">
                <a:tc>
                  <a:txBody>
                    <a:bodyPr/>
                    <a:lstStyle/>
                    <a:p>
                      <a:r>
                        <a:rPr lang="en-IN" sz="2000" b="1" dirty="0">
                          <a:solidFill>
                            <a:srgbClr val="333333"/>
                          </a:solidFill>
                        </a:rPr>
                        <a:t>Reduction of errors/ Frauds</a:t>
                      </a:r>
                      <a:endParaRPr lang="en-IN" sz="2000" b="1" dirty="0"/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IN" sz="2000" dirty="0">
                          <a:solidFill>
                            <a:srgbClr val="333333"/>
                          </a:solidFill>
                        </a:rPr>
                        <a:t>Traditional banking practices do not provide a complete check on banking transactions.</a:t>
                      </a:r>
                      <a:endParaRPr lang="en-IN" sz="2000" dirty="0"/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IN" sz="2000" dirty="0">
                          <a:solidFill>
                            <a:srgbClr val="333333"/>
                          </a:solidFill>
                        </a:rPr>
                        <a:t>With the system of reconciliation of inter-branch transactions, frauds and errors could be reduced.</a:t>
                      </a:r>
                      <a:endParaRPr lang="en-IN" sz="2000" dirty="0"/>
                    </a:p>
                  </a:txBody>
                  <a:tcPr marL="76200" marR="76200" marT="38100" marB="38100" anchor="ctr"/>
                </a:tc>
              </a:tr>
              <a:tr h="1929653">
                <a:tc>
                  <a:txBody>
                    <a:bodyPr/>
                    <a:lstStyle/>
                    <a:p>
                      <a:r>
                        <a:rPr lang="en-IN" sz="2000" b="1" dirty="0">
                          <a:solidFill>
                            <a:srgbClr val="333333"/>
                          </a:solidFill>
                        </a:rPr>
                        <a:t>Paperwork</a:t>
                      </a:r>
                      <a:endParaRPr lang="en-IN" sz="2000" b="1" dirty="0"/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IN" sz="2000">
                          <a:solidFill>
                            <a:srgbClr val="333333"/>
                          </a:solidFill>
                        </a:rPr>
                        <a:t>Bank executives have to perform a lot of paperwork which increases both time and cost.</a:t>
                      </a:r>
                      <a:endParaRPr lang="en-IN" sz="2000"/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IN" sz="2000">
                          <a:solidFill>
                            <a:srgbClr val="333333"/>
                          </a:solidFill>
                        </a:rPr>
                        <a:t>Cost and time could be reduced or everything is to be through some interval and no need for huge paperwork.</a:t>
                      </a:r>
                      <a:endParaRPr lang="en-IN" sz="2000"/>
                    </a:p>
                  </a:txBody>
                  <a:tcPr marL="76200" marR="76200" marT="38100" marB="38100" anchor="ctr"/>
                </a:tc>
              </a:tr>
              <a:tr h="1929653">
                <a:tc>
                  <a:txBody>
                    <a:bodyPr/>
                    <a:lstStyle/>
                    <a:p>
                      <a:r>
                        <a:rPr lang="en-IN" sz="2000" b="1" dirty="0">
                          <a:solidFill>
                            <a:srgbClr val="333333"/>
                          </a:solidFill>
                        </a:rPr>
                        <a:t>Risk of carrying cash</a:t>
                      </a:r>
                      <a:endParaRPr lang="en-IN" sz="2000" b="1" dirty="0"/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IN" sz="2000" dirty="0">
                          <a:solidFill>
                            <a:srgbClr val="333333"/>
                          </a:solidFill>
                        </a:rPr>
                        <a:t>In the case of traditional business, a person has to carry cash at each point of time.</a:t>
                      </a:r>
                      <a:endParaRPr lang="en-IN" sz="2000" dirty="0"/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IN" sz="2000" dirty="0">
                          <a:solidFill>
                            <a:srgbClr val="333333"/>
                          </a:solidFill>
                        </a:rPr>
                        <a:t>E-banking provides banking without carrying cash as plastic money (ATMs, Credit cards are available)</a:t>
                      </a:r>
                      <a:endParaRPr lang="en-IN" sz="2000" dirty="0"/>
                    </a:p>
                  </a:txBody>
                  <a:tcPr marL="76200" marR="76200" marT="38100" marB="3810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Features of E-banking</a:t>
            </a:r>
            <a:endParaRPr lang="en-IN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1D336A6-DFEF-4189-B1CC-88F77567B7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71D336A6-DFEF-4189-B1CC-88F77567B7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71D336A6-DFEF-4189-B1CC-88F77567B7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ECE82D2-309B-437F-B94D-F12F89EDA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8ECE82D2-309B-437F-B94D-F12F89EDA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8ECE82D2-309B-437F-B94D-F12F89EDA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71981E9-060C-48E2-9B5F-38F782FA68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571981E9-060C-48E2-9B5F-38F782FA68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571981E9-060C-48E2-9B5F-38F782FA68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321B779-FAD5-45F4-987E-9FA26DF89A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D321B779-FAD5-45F4-987E-9FA26DF89A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D321B779-FAD5-45F4-987E-9FA26DF89A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CF3240-CE53-45F8-8F8D-598E0D480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17CF3240-CE53-45F8-8F8D-598E0D480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17CF3240-CE53-45F8-8F8D-598E0D480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1957AB3-D63A-44F5-90C6-7358194C3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61957AB3-D63A-44F5-90C6-7358194C3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graphicEl>
                                              <a:dgm id="{61957AB3-D63A-44F5-90C6-7358194C3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56DB46C-E2EC-4535-8D7C-09CDA3D33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956DB46C-E2EC-4535-8D7C-09CDA3D33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956DB46C-E2EC-4535-8D7C-09CDA3D33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5748A4-7923-4A95-B1CE-307D25FE49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805748A4-7923-4A95-B1CE-307D25FE49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805748A4-7923-4A95-B1CE-307D25FE49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7A968E9-66D5-4C7E-9354-5460490F9E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graphicEl>
                                              <a:dgm id="{B7A968E9-66D5-4C7E-9354-5460490F9E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graphicEl>
                                              <a:dgm id="{B7A968E9-66D5-4C7E-9354-5460490F9E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A530D51-B9BE-4D70-B1B5-6C9F13A9B8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graphicEl>
                                              <a:dgm id="{CA530D51-B9BE-4D70-B1B5-6C9F13A9B8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graphicEl>
                                              <a:dgm id="{CA530D51-B9BE-4D70-B1B5-6C9F13A9B8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54A37E4-9B4F-4376-9C81-EABB5794FB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graphicEl>
                                              <a:dgm id="{054A37E4-9B4F-4376-9C81-EABB5794FB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graphicEl>
                                              <a:dgm id="{054A37E4-9B4F-4376-9C81-EABB5794FB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FBB0515-1CE3-4038-9EB1-5FE3E83422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graphicEl>
                                              <a:dgm id="{3FBB0515-1CE3-4038-9EB1-5FE3E83422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graphicEl>
                                              <a:dgm id="{3FBB0515-1CE3-4038-9EB1-5FE3E83422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F0EF62A-1EA1-42E9-B497-01EED2AD7F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graphicEl>
                                              <a:dgm id="{9F0EF62A-1EA1-42E9-B497-01EED2AD7F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graphicEl>
                                              <a:dgm id="{9F0EF62A-1EA1-42E9-B497-01EED2AD7F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A2192D-F72E-417F-A563-5401860CC1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graphicEl>
                                              <a:dgm id="{DFA2192D-F72E-417F-A563-5401860CC1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graphicEl>
                                              <a:dgm id="{DFA2192D-F72E-417F-A563-5401860CC1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2E6EA5F-29F2-45D2-8E6D-09D113BC40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>
                                            <p:graphicEl>
                                              <a:dgm id="{42E6EA5F-29F2-45D2-8E6D-09D113BC40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>
                                            <p:graphicEl>
                                              <a:dgm id="{42E6EA5F-29F2-45D2-8E6D-09D113BC40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Advantages 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568884-80A2-4369-ABDF-EE4172DAD9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3568884-80A2-4369-ABDF-EE4172DAD9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3568884-80A2-4369-ABDF-EE4172DAD9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F5522F-8CE9-4EE9-989B-41D0D5CC1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CF5522F-8CE9-4EE9-989B-41D0D5CC1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CF5522F-8CE9-4EE9-989B-41D0D5CC1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1CFC80-5F20-4CF2-923F-F7858821C6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FB1CFC80-5F20-4CF2-923F-F7858821C6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FB1CFC80-5F20-4CF2-923F-F7858821C6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F206143-5A09-4C70-8C23-9A7BFE219B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9F206143-5A09-4C70-8C23-9A7BFE219B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9F206143-5A09-4C70-8C23-9A7BFE219B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33F273-5F74-44E4-A480-FCE9D3D16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5733F273-5F74-44E4-A480-FCE9D3D16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5733F273-5F74-44E4-A480-FCE9D3D16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553DC9-031D-44D6-9608-27D6817571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0C553DC9-031D-44D6-9608-27D6817571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0C553DC9-031D-44D6-9608-27D6817571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C06DB2-34E8-4595-AA42-0801B17B0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4DC06DB2-34E8-4595-AA42-0801B17B0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4DC06DB2-34E8-4595-AA42-0801B17B0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Constraints 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8653B7-CF5F-430D-A195-5889D9F545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98653B7-CF5F-430D-A195-5889D9F545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98653B7-CF5F-430D-A195-5889D9F545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FF1016-20B3-4E67-BC5F-99A8CCBD9C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B3FF1016-20B3-4E67-BC5F-99A8CCBD9C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B3FF1016-20B3-4E67-BC5F-99A8CCBD9C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7A0B7C-4786-4283-9F3B-4FC8D032D7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2F7A0B7C-4786-4283-9F3B-4FC8D032D7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2F7A0B7C-4786-4283-9F3B-4FC8D032D7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D20522D-D3AC-4DE4-83A0-5B73EA72AD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ED20522D-D3AC-4DE4-83A0-5B73EA72AD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ED20522D-D3AC-4DE4-83A0-5B73EA72AD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1F47EA-A672-48C6-9458-D9EBB8D655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0A1F47EA-A672-48C6-9458-D9EBB8D655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0A1F47EA-A672-48C6-9458-D9EBB8D655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537D35-8123-4AB2-AEC6-4B07609E51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E0537D35-8123-4AB2-AEC6-4B07609E51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E0537D35-8123-4AB2-AEC6-4B07609E51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Electronic Delivery Channels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102336-3784-46CD-92EB-21BD63E3A7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D2102336-3784-46CD-92EB-21BD63E3A7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D2102336-3784-46CD-92EB-21BD63E3A7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D0C134-CC56-4604-8058-E0897C3CE1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5BD0C134-CC56-4604-8058-E0897C3CE1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5BD0C134-CC56-4604-8058-E0897C3CE1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0C4239-3069-4108-8AC2-7929621038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010C4239-3069-4108-8AC2-7929621038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010C4239-3069-4108-8AC2-7929621038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9F3462-D180-44CA-B1E3-EFF9CBA076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3E9F3462-D180-44CA-B1E3-EFF9CBA076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3E9F3462-D180-44CA-B1E3-EFF9CBA076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292509-F419-470B-B44E-5DC5ACC49D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A1292509-F419-470B-B44E-5DC5ACC49D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A1292509-F419-470B-B44E-5DC5ACC49D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9C6995-1030-43EC-B980-76844BA72B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129C6995-1030-43EC-B980-76844BA72B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129C6995-1030-43EC-B980-76844BA72B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609049-FC79-4234-92AA-EE57DCBEBF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E9609049-FC79-4234-92AA-EE57DCBEBF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E9609049-FC79-4234-92AA-EE57DCBEBF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BE3ECB-DCAC-4CFB-83D0-839CEC3CF0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D4BE3ECB-DCAC-4CFB-83D0-839CEC3CF0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D4BE3ECB-DCAC-4CFB-83D0-839CEC3CF0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30A70B-2FF5-4CF1-850C-93B0485ADB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8D30A70B-2FF5-4CF1-850C-93B0485ADB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8D30A70B-2FF5-4CF1-850C-93B0485ADB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C4CBA0D-7C12-4E34-8B1D-BFE16B69FF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2C4CBA0D-7C12-4E34-8B1D-BFE16B69FF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2C4CBA0D-7C12-4E34-8B1D-BFE16B69FF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SWOT ANALYSIS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BD15DA7-9B51-4F58-87EF-230B78E4B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DBD15DA7-9B51-4F58-87EF-230B78E4B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DBD15DA7-9B51-4F58-87EF-230B78E4B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4E6B0E-A731-40BF-B2B7-3DDCEEC52E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284E6B0E-A731-40BF-B2B7-3DDCEEC52E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284E6B0E-A731-40BF-B2B7-3DDCEEC52E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2153F7-DDD0-4B9E-9347-739A550FD4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F52153F7-DDD0-4B9E-9347-739A550FD4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F52153F7-DDD0-4B9E-9347-739A550FD4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812581-F2EB-4418-9625-C3ADB66F13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47812581-F2EB-4418-9625-C3ADB66F13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47812581-F2EB-4418-9625-C3ADB66F13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AF2FC5-E584-4585-B159-0627853A92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91AF2FC5-E584-4585-B159-0627853A92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91AF2FC5-E584-4585-B159-0627853A92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0EAEB1-7188-41CC-8803-8E10FDA5AC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350EAEB1-7188-41CC-8803-8E10FDA5AC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350EAEB1-7188-41CC-8803-8E10FDA5AC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D579F1-2374-4E4D-A11C-F46CA76BCC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CBD579F1-2374-4E4D-A11C-F46CA76BCC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CBD579F1-2374-4E4D-A11C-F46CA76BCC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64B5C2-5A4B-478C-8B9B-2197E5617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A064B5C2-5A4B-478C-8B9B-2197E5617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A064B5C2-5A4B-478C-8B9B-2197E5617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3496CC-732A-42AF-B102-D70C7E5263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943496CC-732A-42AF-B102-D70C7E5263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943496CC-732A-42AF-B102-D70C7E5263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176ECA-16D7-4D98-99FB-EFEEA78A07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1C176ECA-16D7-4D98-99FB-EFEEA78A07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1C176ECA-16D7-4D98-99FB-EFEEA78A07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178C73-B660-4275-B557-B9B60045D5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77178C73-B660-4275-B557-B9B60045D5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77178C73-B660-4275-B557-B9B60045D5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14E76C-17DA-473C-9AF8-DC94EFC108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C914E76C-17DA-473C-9AF8-DC94EFC108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C914E76C-17DA-473C-9AF8-DC94EFC108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5E4987-58B2-4BF9-B9B6-316EA376C8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F55E4987-58B2-4BF9-B9B6-316EA376C8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F55E4987-58B2-4BF9-B9B6-316EA376C8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D12DB4-5D0D-4945-9CF9-67E21A872D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13D12DB4-5D0D-4945-9CF9-67E21A872D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13D12DB4-5D0D-4945-9CF9-67E21A872D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73373D-CEC1-4E7E-B360-F6A07344A0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graphicEl>
                                              <a:dgm id="{1573373D-CEC1-4E7E-B360-F6A07344A0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graphicEl>
                                              <a:dgm id="{1573373D-CEC1-4E7E-B360-F6A07344A0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93EBD1-F091-4032-A7D3-7288786CA0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graphicEl>
                                              <a:dgm id="{2893EBD1-F091-4032-A7D3-7288786CA0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>
                                            <p:graphicEl>
                                              <a:dgm id="{2893EBD1-F091-4032-A7D3-7288786CA0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E5E3A9-222B-4996-917F-4E2DBB8D4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graphicEl>
                                              <a:dgm id="{F1E5E3A9-222B-4996-917F-4E2DBB8D4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>
                                            <p:graphicEl>
                                              <a:dgm id="{F1E5E3A9-222B-4996-917F-4E2DBB8D4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941BB2-E954-40B0-B830-05985CDCD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>
                                            <p:graphicEl>
                                              <a:dgm id="{94941BB2-E954-40B0-B830-05985CDCD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">
                                            <p:graphicEl>
                                              <a:dgm id="{94941BB2-E954-40B0-B830-05985CDCD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85A2E1-3C3F-4A2A-B70B-1E03AA91A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graphicEl>
                                              <a:dgm id="{C285A2E1-3C3F-4A2A-B70B-1E03AA91A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graphicEl>
                                              <a:dgm id="{C285A2E1-3C3F-4A2A-B70B-1E03AA91A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421221-43F2-43C3-8972-6EDA15CEF0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graphicEl>
                                              <a:dgm id="{80421221-43F2-43C3-8972-6EDA15CEF0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graphicEl>
                                              <a:dgm id="{80421221-43F2-43C3-8972-6EDA15CEF0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3490C6-9B98-400D-953E-4A3EF9EE74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">
                                            <p:graphicEl>
                                              <a:dgm id="{F43490C6-9B98-400D-953E-4A3EF9EE74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">
                                            <p:graphicEl>
                                              <a:dgm id="{F43490C6-9B98-400D-953E-4A3EF9EE74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Banking Technology 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3C289B-5993-4874-9AE7-F60A8339FF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663C289B-5993-4874-9AE7-F60A8339FF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663C289B-5993-4874-9AE7-F60A8339FF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1FF3FD-E3B6-403A-AA05-06E55B8E60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811FF3FD-E3B6-403A-AA05-06E55B8E60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811FF3FD-E3B6-403A-AA05-06E55B8E60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262409-6690-4B79-B3FD-6F4754B12E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AC262409-6690-4B79-B3FD-6F4754B12E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AC262409-6690-4B79-B3FD-6F4754B12E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5B7A32-87E7-40A1-A358-C4FF45592C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895B7A32-87E7-40A1-A358-C4FF45592C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895B7A32-87E7-40A1-A358-C4FF45592C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E37CD67-E94B-41E9-9793-3497F63E5B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8E37CD67-E94B-41E9-9793-3497F63E5B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8E37CD67-E94B-41E9-9793-3497F63E5B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7EC21-7F5F-44D7-B10C-2F1BBA1DD4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AD07EC21-7F5F-44D7-B10C-2F1BBA1DD4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AD07EC21-7F5F-44D7-B10C-2F1BBA1DD4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087DA4-50A3-4A36-8027-FB1A38C1C0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8C087DA4-50A3-4A36-8027-FB1A38C1C0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8C087DA4-50A3-4A36-8027-FB1A38C1C0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54CDFB-5252-4F18-A046-65B5C6AA70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1254CDFB-5252-4F18-A046-65B5C6AA70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1254CDFB-5252-4F18-A046-65B5C6AA70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29629D-1F5E-4503-9F8F-0CC4C95AFE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1A29629D-1F5E-4503-9F8F-0CC4C95AFE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1A29629D-1F5E-4503-9F8F-0CC4C95AFE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2AC3C5-8297-4127-952E-121C68661C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7E2AC3C5-8297-4127-952E-121C68661C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7E2AC3C5-8297-4127-952E-121C68661C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7899CE-FB2D-4DE4-A543-112C9631EB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3D7899CE-FB2D-4DE4-A543-112C9631EB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3D7899CE-FB2D-4DE4-A543-112C9631EB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CA25A1-7D79-4BBA-BBBD-1D554155B0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C7CA25A1-7D79-4BBA-BBBD-1D554155B0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C7CA25A1-7D79-4BBA-BBBD-1D554155B0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B225C9-73FC-4ECA-9686-5F4F4A321B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FEB225C9-73FC-4ECA-9686-5F4F4A321B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FEB225C9-73FC-4ECA-9686-5F4F4A321B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48899-6E6A-4CC6-8D1A-1B7213095C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1AB48899-6E6A-4CC6-8D1A-1B7213095C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1AB48899-6E6A-4CC6-8D1A-1B7213095C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2517E1-35BF-4037-8D71-DF20D04025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graphicEl>
                                              <a:dgm id="{762517E1-35BF-4037-8D71-DF20D04025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graphicEl>
                                              <a:dgm id="{762517E1-35BF-4037-8D71-DF20D04025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ACDECD-BA91-4D1F-907C-6359C8533B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graphicEl>
                                              <a:dgm id="{68ACDECD-BA91-4D1F-907C-6359C8533B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>
                                            <p:graphicEl>
                                              <a:dgm id="{68ACDECD-BA91-4D1F-907C-6359C8533B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A6E888-D1F7-4758-A411-20D0B0A7E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graphicEl>
                                              <a:dgm id="{3DA6E888-D1F7-4758-A411-20D0B0A7E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>
                                            <p:graphicEl>
                                              <a:dgm id="{3DA6E888-D1F7-4758-A411-20D0B0A7E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Universal-Ban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5896" y="304800"/>
            <a:ext cx="8463304" cy="6248400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Online Account Process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IN" dirty="0" smtClean="0"/>
              <a:t>Form filling &amp; generation of Temporary Customer Reference Number.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 smtClean="0"/>
              <a:t>Detail of Applicant ( Type of Account, Nomination, Product &amp; Services)	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 smtClean="0"/>
              <a:t>Submission of Document along with Form.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IN" dirty="0" smtClean="0"/>
              <a:t>Documents : Passport Size Photograph, KYC Form, Form 60 or PAN Card, </a:t>
            </a:r>
            <a:r>
              <a:rPr lang="en-IN" dirty="0" err="1" smtClean="0"/>
              <a:t>Aadhar</a:t>
            </a:r>
            <a:r>
              <a:rPr lang="en-IN" dirty="0" smtClean="0"/>
              <a:t> Card, Residential Proof, etc.)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075A91-1AA4-40D5-8A00-D497D2CF03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6075A91-1AA4-40D5-8A00-D497D2CF03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6075A91-1AA4-40D5-8A00-D497D2CF03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A2ADB5-0ACF-4D6C-B4FB-58D413052B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19A2ADB5-0ACF-4D6C-B4FB-58D413052B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19A2ADB5-0ACF-4D6C-B4FB-58D413052B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6272E7-828E-4FAD-A93B-D379A09FEB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6A6272E7-828E-4FAD-A93B-D379A09FEB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6A6272E7-828E-4FAD-A93B-D379A09FEB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4007F0-713E-4389-BAB4-177C6E6091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1D4007F0-713E-4389-BAB4-177C6E6091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1D4007F0-713E-4389-BAB4-177C6E6091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KYC : Know Your Customer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IN" dirty="0" smtClean="0"/>
              <a:t>Process by which Bank obtains information about identity &amp; address of the customers.</a:t>
            </a:r>
          </a:p>
          <a:p>
            <a:pPr algn="just"/>
            <a:r>
              <a:rPr lang="en-IN" dirty="0" smtClean="0"/>
              <a:t>Ensures that banks services are not misused.</a:t>
            </a:r>
          </a:p>
          <a:p>
            <a:pPr algn="just"/>
            <a:r>
              <a:rPr lang="en-IN" dirty="0" smtClean="0"/>
              <a:t>Process : At the time of opening account &amp; Periodic updates.</a:t>
            </a:r>
          </a:p>
          <a:p>
            <a:pPr algn="just"/>
            <a:r>
              <a:rPr lang="en-IN" dirty="0" smtClean="0"/>
              <a:t>Proof : Identity &amp; Address</a:t>
            </a:r>
          </a:p>
          <a:p>
            <a:pPr algn="just"/>
            <a:r>
              <a:rPr lang="en-IN" dirty="0" smtClean="0"/>
              <a:t>GOI Approved : Passport, Driving Licence, Voter’s Identity Card, PAN Card, </a:t>
            </a:r>
            <a:r>
              <a:rPr lang="en-IN" dirty="0" err="1" smtClean="0"/>
              <a:t>Aadhar</a:t>
            </a:r>
            <a:r>
              <a:rPr lang="en-IN" dirty="0" smtClean="0"/>
              <a:t> Card, Card issued by UIDAI &amp; NREGA Job Card.</a:t>
            </a:r>
          </a:p>
          <a:p>
            <a:pPr algn="just"/>
            <a:r>
              <a:rPr lang="en-IN" dirty="0" smtClean="0"/>
              <a:t>“Small Account”</a:t>
            </a:r>
          </a:p>
          <a:p>
            <a:pPr algn="just"/>
            <a:r>
              <a:rPr lang="en-IN" dirty="0" smtClean="0"/>
              <a:t>e</a:t>
            </a:r>
            <a:r>
              <a:rPr lang="en-IN" dirty="0" smtClean="0"/>
              <a:t>-KYC</a:t>
            </a:r>
            <a:endParaRPr lang="en-IN" dirty="0" smtClean="0"/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304800"/>
          <a:ext cx="86868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C1DA6A-626F-4E18-85FE-54F7A3C93A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1FC1DA6A-626F-4E18-85FE-54F7A3C93A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1FC1DA6A-626F-4E18-85FE-54F7A3C93A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89F611-E119-4396-8AEE-E1E807E92C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5689F611-E119-4396-8AEE-E1E807E92C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5689F611-E119-4396-8AEE-E1E807E92C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BEED44-6868-4FFE-9FB0-556946CB04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6BEED44-6868-4FFE-9FB0-556946CB04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6BEED44-6868-4FFE-9FB0-556946CB04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17FF22-7146-4EE0-A4D0-0BB339E74B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0817FF22-7146-4EE0-A4D0-0BB339E74B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0817FF22-7146-4EE0-A4D0-0BB339E74B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Universal-Bank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2400"/>
            <a:ext cx="8305800" cy="64008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8600"/>
          <a:ext cx="82296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9BFFAB-7A4E-41B7-99A8-48204B35F4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4B9BFFAB-7A4E-41B7-99A8-48204B35F4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4B9BFFAB-7A4E-41B7-99A8-48204B35F4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3F2573-3EA0-430E-B8E9-A6BBF0B84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93F2573-3EA0-430E-B8E9-A6BBF0B84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93F2573-3EA0-430E-B8E9-A6BBF0B84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BB584D2-BD2C-4DB4-B59C-67EE8D69A2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BB584D2-BD2C-4DB4-B59C-67EE8D69A2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BB584D2-BD2C-4DB4-B59C-67EE8D69A2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93C45E-BAE2-40DC-B447-E2FE4565E1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9293C45E-BAE2-40DC-B447-E2FE4565E1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9293C45E-BAE2-40DC-B447-E2FE4565E1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Indian Scenario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 smtClean="0"/>
              <a:t>New era started in 1990’s , post Liberalisation.</a:t>
            </a:r>
          </a:p>
          <a:p>
            <a:pPr algn="just"/>
            <a:r>
              <a:rPr lang="en-IN" dirty="0" smtClean="0"/>
              <a:t>Structural Changes introduced in Banking.</a:t>
            </a:r>
          </a:p>
          <a:p>
            <a:pPr algn="just"/>
            <a:r>
              <a:rPr lang="en-IN" dirty="0" smtClean="0"/>
              <a:t>Restriction, Regulation &amp; Changes introduced.</a:t>
            </a:r>
          </a:p>
          <a:p>
            <a:pPr algn="just"/>
            <a:r>
              <a:rPr lang="en-IN" dirty="0" smtClean="0"/>
              <a:t>Permission granted for In-house activities.</a:t>
            </a:r>
          </a:p>
          <a:p>
            <a:pPr algn="just"/>
            <a:r>
              <a:rPr lang="en-IN" dirty="0" smtClean="0"/>
              <a:t>Reforms in Financial Sectors gave boost to universal banking in India. ( NIP, LPG Reforms)</a:t>
            </a:r>
          </a:p>
          <a:p>
            <a:pPr algn="just"/>
            <a:r>
              <a:rPr lang="en-IN" dirty="0" smtClean="0"/>
              <a:t>1997, RBI formed Committee: Chairmanship of Mr. Khan(IDBI) to work on “Harmonizing the role &amp; operation of Development Financial Institution &amp; Banks.”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IN" sz="3600" dirty="0" smtClean="0"/>
              <a:t>Recommendation’s of Khan Committee </a:t>
            </a:r>
            <a:endParaRPr lang="en-IN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D9BDBF-EF17-49D8-8451-841A6EC0A0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CCD9BDBF-EF17-49D8-8451-841A6EC0A0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CCD9BDBF-EF17-49D8-8451-841A6EC0A0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3EDCFF-CB8E-4989-A783-22F12DC3B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DD3EDCFF-CB8E-4989-A783-22F12DC3B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DD3EDCFF-CB8E-4989-A783-22F12DC3B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5D2769-C7B7-40A4-8882-6F69424B0B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905D2769-C7B7-40A4-8882-6F69424B0B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905D2769-C7B7-40A4-8882-6F69424B0B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12551A-ACBC-409D-85BB-425DD6C248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E112551A-ACBC-409D-85BB-425DD6C248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E112551A-ACBC-409D-85BB-425DD6C248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52CF47-3405-43D9-981F-5E97B090DA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4E52CF47-3405-43D9-981F-5E97B090DA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4E52CF47-3405-43D9-981F-5E97B090DA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DD8775-BF43-4E0E-B1F0-736649A96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E1DD8775-BF43-4E0E-B1F0-736649A96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E1DD8775-BF43-4E0E-B1F0-736649A96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513DCE-E430-4CA9-BEC8-D7BEABE0B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07513DCE-E430-4CA9-BEC8-D7BEABE0B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07513DCE-E430-4CA9-BEC8-D7BEABE0B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676C5A-A7C6-4D27-824D-D4CB489E04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A2676C5A-A7C6-4D27-824D-D4CB489E04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A2676C5A-A7C6-4D27-824D-D4CB489E04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ABFC31-3628-4484-AA2D-4F3F86A963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EABFC31-3628-4484-AA2D-4F3F86A963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EABFC31-3628-4484-AA2D-4F3F86A963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F64D39-FEC7-4133-AEDB-F0F238C055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53F64D39-FEC7-4133-AEDB-F0F238C055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53F64D39-FEC7-4133-AEDB-F0F238C055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15F527-0D43-45E6-989B-814D82D8DB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4B15F527-0D43-45E6-989B-814D82D8DB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4B15F527-0D43-45E6-989B-814D82D8DB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1191</Words>
  <Application>Microsoft Office PowerPoint</Application>
  <PresentationFormat>On-screen Show (4:3)</PresentationFormat>
  <Paragraphs>211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Universal Banking</vt:lpstr>
      <vt:lpstr>Introduction</vt:lpstr>
      <vt:lpstr>Slide 3</vt:lpstr>
      <vt:lpstr>Slide 4</vt:lpstr>
      <vt:lpstr>Slide 5</vt:lpstr>
      <vt:lpstr>Slide 6</vt:lpstr>
      <vt:lpstr>Indian Scenario </vt:lpstr>
      <vt:lpstr>Recommendation’s of Khan Committee </vt:lpstr>
      <vt:lpstr>Slide 9</vt:lpstr>
      <vt:lpstr>Need for Universal Banking</vt:lpstr>
      <vt:lpstr>Advantages</vt:lpstr>
      <vt:lpstr>Limitations</vt:lpstr>
      <vt:lpstr>Products offering</vt:lpstr>
      <vt:lpstr>Services Offering</vt:lpstr>
      <vt:lpstr>Other Services</vt:lpstr>
      <vt:lpstr>SWOT Analysis</vt:lpstr>
      <vt:lpstr>Slide 17</vt:lpstr>
      <vt:lpstr>Introduction </vt:lpstr>
      <vt:lpstr>Slide 19</vt:lpstr>
      <vt:lpstr>Slide 20</vt:lpstr>
      <vt:lpstr>Slide 21</vt:lpstr>
      <vt:lpstr>Slide 22</vt:lpstr>
      <vt:lpstr>Features of E-banking</vt:lpstr>
      <vt:lpstr>Advantages </vt:lpstr>
      <vt:lpstr>Constraints </vt:lpstr>
      <vt:lpstr>Electronic Delivery Channels</vt:lpstr>
      <vt:lpstr>SWOT ANALYSIS</vt:lpstr>
      <vt:lpstr>Slide 28</vt:lpstr>
      <vt:lpstr>Banking Technology </vt:lpstr>
      <vt:lpstr>Online Account Process</vt:lpstr>
      <vt:lpstr>Slide 31</vt:lpstr>
      <vt:lpstr>KYC : Know Your Customer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Banking</dc:title>
  <dc:creator>VIMALKUMAR MISTRY</dc:creator>
  <cp:lastModifiedBy>VIMALKUMAR MISTRY</cp:lastModifiedBy>
  <cp:revision>68</cp:revision>
  <dcterms:created xsi:type="dcterms:W3CDTF">2006-08-16T00:00:00Z</dcterms:created>
  <dcterms:modified xsi:type="dcterms:W3CDTF">2020-10-16T11:30:53Z</dcterms:modified>
</cp:coreProperties>
</file>