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1" r:id="rId5"/>
    <p:sldId id="353" r:id="rId6"/>
    <p:sldId id="354" r:id="rId7"/>
    <p:sldId id="262" r:id="rId8"/>
    <p:sldId id="264" r:id="rId9"/>
    <p:sldId id="266" r:id="rId10"/>
    <p:sldId id="268" r:id="rId11"/>
    <p:sldId id="269" r:id="rId12"/>
    <p:sldId id="358" r:id="rId13"/>
    <p:sldId id="359" r:id="rId14"/>
    <p:sldId id="360" r:id="rId15"/>
    <p:sldId id="361" r:id="rId16"/>
    <p:sldId id="362" r:id="rId17"/>
    <p:sldId id="363" r:id="rId18"/>
    <p:sldId id="364" r:id="rId19"/>
    <p:sldId id="365" r:id="rId20"/>
    <p:sldId id="366" r:id="rId21"/>
    <p:sldId id="271" r:id="rId22"/>
    <p:sldId id="280" r:id="rId23"/>
    <p:sldId id="274" r:id="rId24"/>
    <p:sldId id="272" r:id="rId25"/>
    <p:sldId id="275" r:id="rId26"/>
    <p:sldId id="276" r:id="rId27"/>
    <p:sldId id="277" r:id="rId28"/>
    <p:sldId id="278"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5" r:id="rId42"/>
    <p:sldId id="296" r:id="rId43"/>
    <p:sldId id="297" r:id="rId44"/>
    <p:sldId id="299" r:id="rId45"/>
    <p:sldId id="300" r:id="rId46"/>
    <p:sldId id="301" r:id="rId47"/>
    <p:sldId id="302" r:id="rId48"/>
    <p:sldId id="303" r:id="rId49"/>
    <p:sldId id="304" r:id="rId50"/>
    <p:sldId id="305"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20" r:id="rId64"/>
    <p:sldId id="321" r:id="rId65"/>
    <p:sldId id="323" r:id="rId66"/>
    <p:sldId id="325" r:id="rId67"/>
    <p:sldId id="326" r:id="rId68"/>
    <p:sldId id="327" r:id="rId69"/>
    <p:sldId id="328" r:id="rId70"/>
    <p:sldId id="329" r:id="rId71"/>
    <p:sldId id="330" r:id="rId72"/>
    <p:sldId id="331" r:id="rId73"/>
    <p:sldId id="332" r:id="rId74"/>
    <p:sldId id="333" r:id="rId75"/>
    <p:sldId id="334" r:id="rId76"/>
    <p:sldId id="336" r:id="rId77"/>
    <p:sldId id="338" r:id="rId78"/>
    <p:sldId id="339" r:id="rId79"/>
    <p:sldId id="340" r:id="rId80"/>
    <p:sldId id="298" r:id="rId81"/>
    <p:sldId id="341" r:id="rId82"/>
    <p:sldId id="342" r:id="rId83"/>
    <p:sldId id="343" r:id="rId84"/>
    <p:sldId id="344" r:id="rId85"/>
    <p:sldId id="345" r:id="rId86"/>
    <p:sldId id="346" r:id="rId87"/>
    <p:sldId id="347" r:id="rId88"/>
    <p:sldId id="335" r:id="rId89"/>
    <p:sldId id="348" r:id="rId90"/>
    <p:sldId id="351" r:id="rId91"/>
    <p:sldId id="352" r:id="rId92"/>
    <p:sldId id="349" r:id="rId93"/>
    <p:sldId id="350" r:id="rId94"/>
    <p:sldId id="356" r:id="rId95"/>
    <p:sldId id="357" r:id="rId96"/>
    <p:sldId id="367" r:id="rId97"/>
    <p:sldId id="368" r:id="rId98"/>
    <p:sldId id="369" r:id="rId99"/>
    <p:sldId id="371" r:id="rId100"/>
    <p:sldId id="372" r:id="rId101"/>
    <p:sldId id="373" r:id="rId102"/>
    <p:sldId id="374" r:id="rId103"/>
    <p:sldId id="375" r:id="rId104"/>
    <p:sldId id="376" r:id="rId10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viewProps" Target="view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microsoft.com/office/2016/11/relationships/changesInfo" Target="changesInfos/changesInfo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khi Bhattacharya" userId="5ab52921a47576a4" providerId="LiveId" clId="{B9B78A3A-5ED1-4760-A9BD-D459C35FCADC}"/>
    <pc:docChg chg="undo custSel addSld delSld modSld sldOrd">
      <pc:chgData name="Rakhi Bhattacharya" userId="5ab52921a47576a4" providerId="LiveId" clId="{B9B78A3A-5ED1-4760-A9BD-D459C35FCADC}" dt="2021-05-29T05:17:46.979" v="6421" actId="5793"/>
      <pc:docMkLst>
        <pc:docMk/>
      </pc:docMkLst>
      <pc:sldChg chg="del">
        <pc:chgData name="Rakhi Bhattacharya" userId="5ab52921a47576a4" providerId="LiveId" clId="{B9B78A3A-5ED1-4760-A9BD-D459C35FCADC}" dt="2021-05-25T11:00:17.573" v="4108" actId="47"/>
        <pc:sldMkLst>
          <pc:docMk/>
          <pc:sldMk cId="2980153106" sldId="258"/>
        </pc:sldMkLst>
      </pc:sldChg>
      <pc:sldChg chg="del ord">
        <pc:chgData name="Rakhi Bhattacharya" userId="5ab52921a47576a4" providerId="LiveId" clId="{B9B78A3A-5ED1-4760-A9BD-D459C35FCADC}" dt="2021-05-25T11:08:30.264" v="4217" actId="47"/>
        <pc:sldMkLst>
          <pc:docMk/>
          <pc:sldMk cId="81847577" sldId="260"/>
        </pc:sldMkLst>
      </pc:sldChg>
      <pc:sldChg chg="modSp mod ord">
        <pc:chgData name="Rakhi Bhattacharya" userId="5ab52921a47576a4" providerId="LiveId" clId="{B9B78A3A-5ED1-4760-A9BD-D459C35FCADC}" dt="2021-05-25T11:00:42.768" v="4117" actId="20577"/>
        <pc:sldMkLst>
          <pc:docMk/>
          <pc:sldMk cId="3306062477" sldId="261"/>
        </pc:sldMkLst>
        <pc:spChg chg="mod">
          <ac:chgData name="Rakhi Bhattacharya" userId="5ab52921a47576a4" providerId="LiveId" clId="{B9B78A3A-5ED1-4760-A9BD-D459C35FCADC}" dt="2021-05-25T11:00:42.768" v="4117" actId="20577"/>
          <ac:spMkLst>
            <pc:docMk/>
            <pc:sldMk cId="3306062477" sldId="261"/>
            <ac:spMk id="2" creationId="{F5C51AAE-3AEB-4B52-9577-DD129B6CA616}"/>
          </ac:spMkLst>
        </pc:spChg>
      </pc:sldChg>
      <pc:sldChg chg="ord">
        <pc:chgData name="Rakhi Bhattacharya" userId="5ab52921a47576a4" providerId="LiveId" clId="{B9B78A3A-5ED1-4760-A9BD-D459C35FCADC}" dt="2021-05-25T12:35:46.750" v="5590"/>
        <pc:sldMkLst>
          <pc:docMk/>
          <pc:sldMk cId="2324648978" sldId="269"/>
        </pc:sldMkLst>
      </pc:sldChg>
      <pc:sldChg chg="addSp modSp mod">
        <pc:chgData name="Rakhi Bhattacharya" userId="5ab52921a47576a4" providerId="LiveId" clId="{B9B78A3A-5ED1-4760-A9BD-D459C35FCADC}" dt="2021-05-25T11:01:19.552" v="4119" actId="20577"/>
        <pc:sldMkLst>
          <pc:docMk/>
          <pc:sldMk cId="1714034355" sldId="271"/>
        </pc:sldMkLst>
        <pc:spChg chg="add mod">
          <ac:chgData name="Rakhi Bhattacharya" userId="5ab52921a47576a4" providerId="LiveId" clId="{B9B78A3A-5ED1-4760-A9BD-D459C35FCADC}" dt="2021-05-11T19:21:28.251" v="1361" actId="113"/>
          <ac:spMkLst>
            <pc:docMk/>
            <pc:sldMk cId="1714034355" sldId="271"/>
            <ac:spMk id="3" creationId="{2A1D9D34-4279-4901-AEF9-329BD73B302E}"/>
          </ac:spMkLst>
        </pc:spChg>
        <pc:graphicFrameChg chg="mod">
          <ac:chgData name="Rakhi Bhattacharya" userId="5ab52921a47576a4" providerId="LiveId" clId="{B9B78A3A-5ED1-4760-A9BD-D459C35FCADC}" dt="2021-05-25T11:01:19.552" v="4119" actId="20577"/>
          <ac:graphicFrameMkLst>
            <pc:docMk/>
            <pc:sldMk cId="1714034355" sldId="271"/>
            <ac:graphicFrameMk id="2" creationId="{8E7327B3-42F2-454B-8192-CBE692ACCEAD}"/>
          </ac:graphicFrameMkLst>
        </pc:graphicFrameChg>
      </pc:sldChg>
      <pc:sldChg chg="addSp modSp new mod">
        <pc:chgData name="Rakhi Bhattacharya" userId="5ab52921a47576a4" providerId="LiveId" clId="{B9B78A3A-5ED1-4760-A9BD-D459C35FCADC}" dt="2021-05-11T19:01:51.232" v="141" actId="20577"/>
        <pc:sldMkLst>
          <pc:docMk/>
          <pc:sldMk cId="1629001884" sldId="272"/>
        </pc:sldMkLst>
        <pc:spChg chg="add mod">
          <ac:chgData name="Rakhi Bhattacharya" userId="5ab52921a47576a4" providerId="LiveId" clId="{B9B78A3A-5ED1-4760-A9BD-D459C35FCADC}" dt="2021-05-11T19:00:14.738" v="45" actId="113"/>
          <ac:spMkLst>
            <pc:docMk/>
            <pc:sldMk cId="1629001884" sldId="272"/>
            <ac:spMk id="3" creationId="{EAC79DC7-5904-4580-B555-77A20D6E1F50}"/>
          </ac:spMkLst>
        </pc:spChg>
        <pc:graphicFrameChg chg="add mod modGraphic">
          <ac:chgData name="Rakhi Bhattacharya" userId="5ab52921a47576a4" providerId="LiveId" clId="{B9B78A3A-5ED1-4760-A9BD-D459C35FCADC}" dt="2021-05-11T19:01:51.232" v="141" actId="20577"/>
          <ac:graphicFrameMkLst>
            <pc:docMk/>
            <pc:sldMk cId="1629001884" sldId="272"/>
            <ac:graphicFrameMk id="2" creationId="{227FC97A-E14F-40A4-B7C6-982BC994C8D3}"/>
          </ac:graphicFrameMkLst>
        </pc:graphicFrameChg>
      </pc:sldChg>
      <pc:sldChg chg="new del">
        <pc:chgData name="Rakhi Bhattacharya" userId="5ab52921a47576a4" providerId="LiveId" clId="{B9B78A3A-5ED1-4760-A9BD-D459C35FCADC}" dt="2021-05-11T19:10:28.905" v="144" actId="47"/>
        <pc:sldMkLst>
          <pc:docMk/>
          <pc:sldMk cId="1138552263" sldId="273"/>
        </pc:sldMkLst>
      </pc:sldChg>
      <pc:sldChg chg="modSp new mod">
        <pc:chgData name="Rakhi Bhattacharya" userId="5ab52921a47576a4" providerId="LiveId" clId="{B9B78A3A-5ED1-4760-A9BD-D459C35FCADC}" dt="2021-05-11T19:12:24.051" v="390" actId="20577"/>
        <pc:sldMkLst>
          <pc:docMk/>
          <pc:sldMk cId="1401298932" sldId="274"/>
        </pc:sldMkLst>
        <pc:spChg chg="mod">
          <ac:chgData name="Rakhi Bhattacharya" userId="5ab52921a47576a4" providerId="LiveId" clId="{B9B78A3A-5ED1-4760-A9BD-D459C35FCADC}" dt="2021-05-11T19:10:39.454" v="166" actId="20577"/>
          <ac:spMkLst>
            <pc:docMk/>
            <pc:sldMk cId="1401298932" sldId="274"/>
            <ac:spMk id="2" creationId="{92E9DA4F-66D5-4F3B-9E19-79157FF76D90}"/>
          </ac:spMkLst>
        </pc:spChg>
        <pc:spChg chg="mod">
          <ac:chgData name="Rakhi Bhattacharya" userId="5ab52921a47576a4" providerId="LiveId" clId="{B9B78A3A-5ED1-4760-A9BD-D459C35FCADC}" dt="2021-05-11T19:12:24.051" v="390" actId="20577"/>
          <ac:spMkLst>
            <pc:docMk/>
            <pc:sldMk cId="1401298932" sldId="274"/>
            <ac:spMk id="3" creationId="{C0CA3FC4-B6FE-4734-9569-A701626E2489}"/>
          </ac:spMkLst>
        </pc:spChg>
      </pc:sldChg>
      <pc:sldChg chg="modSp new mod">
        <pc:chgData name="Rakhi Bhattacharya" userId="5ab52921a47576a4" providerId="LiveId" clId="{B9B78A3A-5ED1-4760-A9BD-D459C35FCADC}" dt="2021-05-11T19:13:49.737" v="559" actId="20577"/>
        <pc:sldMkLst>
          <pc:docMk/>
          <pc:sldMk cId="2589249665" sldId="275"/>
        </pc:sldMkLst>
        <pc:spChg chg="mod">
          <ac:chgData name="Rakhi Bhattacharya" userId="5ab52921a47576a4" providerId="LiveId" clId="{B9B78A3A-5ED1-4760-A9BD-D459C35FCADC}" dt="2021-05-11T19:12:53.648" v="423" actId="20577"/>
          <ac:spMkLst>
            <pc:docMk/>
            <pc:sldMk cId="2589249665" sldId="275"/>
            <ac:spMk id="2" creationId="{55E66080-0612-458F-A442-B738592195D3}"/>
          </ac:spMkLst>
        </pc:spChg>
        <pc:spChg chg="mod">
          <ac:chgData name="Rakhi Bhattacharya" userId="5ab52921a47576a4" providerId="LiveId" clId="{B9B78A3A-5ED1-4760-A9BD-D459C35FCADC}" dt="2021-05-11T19:13:49.737" v="559" actId="20577"/>
          <ac:spMkLst>
            <pc:docMk/>
            <pc:sldMk cId="2589249665" sldId="275"/>
            <ac:spMk id="3" creationId="{F5B3E3C4-BEB3-4672-8C2F-ADC5A1961F49}"/>
          </ac:spMkLst>
        </pc:spChg>
      </pc:sldChg>
      <pc:sldChg chg="modSp new mod">
        <pc:chgData name="Rakhi Bhattacharya" userId="5ab52921a47576a4" providerId="LiveId" clId="{B9B78A3A-5ED1-4760-A9BD-D459C35FCADC}" dt="2021-05-11T19:15:11.251" v="724" actId="20577"/>
        <pc:sldMkLst>
          <pc:docMk/>
          <pc:sldMk cId="3915056051" sldId="276"/>
        </pc:sldMkLst>
        <pc:spChg chg="mod">
          <ac:chgData name="Rakhi Bhattacharya" userId="5ab52921a47576a4" providerId="LiveId" clId="{B9B78A3A-5ED1-4760-A9BD-D459C35FCADC}" dt="2021-05-11T19:14:09.265" v="586" actId="20577"/>
          <ac:spMkLst>
            <pc:docMk/>
            <pc:sldMk cId="3915056051" sldId="276"/>
            <ac:spMk id="2" creationId="{42EE8DAC-7BEE-4F70-820D-231527957489}"/>
          </ac:spMkLst>
        </pc:spChg>
        <pc:spChg chg="mod">
          <ac:chgData name="Rakhi Bhattacharya" userId="5ab52921a47576a4" providerId="LiveId" clId="{B9B78A3A-5ED1-4760-A9BD-D459C35FCADC}" dt="2021-05-11T19:15:11.251" v="724" actId="20577"/>
          <ac:spMkLst>
            <pc:docMk/>
            <pc:sldMk cId="3915056051" sldId="276"/>
            <ac:spMk id="3" creationId="{6D87F384-F11D-45B1-BC6E-D19FE7D8A391}"/>
          </ac:spMkLst>
        </pc:spChg>
      </pc:sldChg>
      <pc:sldChg chg="modSp new mod">
        <pc:chgData name="Rakhi Bhattacharya" userId="5ab52921a47576a4" providerId="LiveId" clId="{B9B78A3A-5ED1-4760-A9BD-D459C35FCADC}" dt="2021-05-11T19:18:37.997" v="1123" actId="20577"/>
        <pc:sldMkLst>
          <pc:docMk/>
          <pc:sldMk cId="1064037028" sldId="277"/>
        </pc:sldMkLst>
        <pc:spChg chg="mod">
          <ac:chgData name="Rakhi Bhattacharya" userId="5ab52921a47576a4" providerId="LiveId" clId="{B9B78A3A-5ED1-4760-A9BD-D459C35FCADC}" dt="2021-05-11T19:15:30.927" v="746" actId="20577"/>
          <ac:spMkLst>
            <pc:docMk/>
            <pc:sldMk cId="1064037028" sldId="277"/>
            <ac:spMk id="2" creationId="{A56B61B4-94C6-4E2F-8BB7-3B8B6A01545F}"/>
          </ac:spMkLst>
        </pc:spChg>
        <pc:spChg chg="mod">
          <ac:chgData name="Rakhi Bhattacharya" userId="5ab52921a47576a4" providerId="LiveId" clId="{B9B78A3A-5ED1-4760-A9BD-D459C35FCADC}" dt="2021-05-11T19:18:37.997" v="1123" actId="20577"/>
          <ac:spMkLst>
            <pc:docMk/>
            <pc:sldMk cId="1064037028" sldId="277"/>
            <ac:spMk id="3" creationId="{404667E0-A184-4A7C-AF3F-C4ABEA039D09}"/>
          </ac:spMkLst>
        </pc:spChg>
      </pc:sldChg>
      <pc:sldChg chg="modSp new mod">
        <pc:chgData name="Rakhi Bhattacharya" userId="5ab52921a47576a4" providerId="LiveId" clId="{B9B78A3A-5ED1-4760-A9BD-D459C35FCADC}" dt="2021-05-11T19:20:24.378" v="1349" actId="20577"/>
        <pc:sldMkLst>
          <pc:docMk/>
          <pc:sldMk cId="3785852466" sldId="278"/>
        </pc:sldMkLst>
        <pc:spChg chg="mod">
          <ac:chgData name="Rakhi Bhattacharya" userId="5ab52921a47576a4" providerId="LiveId" clId="{B9B78A3A-5ED1-4760-A9BD-D459C35FCADC}" dt="2021-05-11T19:18:52.830" v="1146" actId="20577"/>
          <ac:spMkLst>
            <pc:docMk/>
            <pc:sldMk cId="3785852466" sldId="278"/>
            <ac:spMk id="2" creationId="{D4CF0C0F-F2C6-4DBC-848F-A22CF17376C6}"/>
          </ac:spMkLst>
        </pc:spChg>
        <pc:spChg chg="mod">
          <ac:chgData name="Rakhi Bhattacharya" userId="5ab52921a47576a4" providerId="LiveId" clId="{B9B78A3A-5ED1-4760-A9BD-D459C35FCADC}" dt="2021-05-11T19:20:24.378" v="1349" actId="20577"/>
          <ac:spMkLst>
            <pc:docMk/>
            <pc:sldMk cId="3785852466" sldId="278"/>
            <ac:spMk id="3" creationId="{2A6B7AFC-6362-4802-BBE1-4FC62361E436}"/>
          </ac:spMkLst>
        </pc:spChg>
      </pc:sldChg>
      <pc:sldChg chg="new del">
        <pc:chgData name="Rakhi Bhattacharya" userId="5ab52921a47576a4" providerId="LiveId" clId="{B9B78A3A-5ED1-4760-A9BD-D459C35FCADC}" dt="2021-05-11T19:22:31.677" v="1364" actId="47"/>
        <pc:sldMkLst>
          <pc:docMk/>
          <pc:sldMk cId="3783750202" sldId="279"/>
        </pc:sldMkLst>
      </pc:sldChg>
      <pc:sldChg chg="modSp new mod">
        <pc:chgData name="Rakhi Bhattacharya" userId="5ab52921a47576a4" providerId="LiveId" clId="{B9B78A3A-5ED1-4760-A9BD-D459C35FCADC}" dt="2021-05-25T11:06:29.833" v="4214" actId="20577"/>
        <pc:sldMkLst>
          <pc:docMk/>
          <pc:sldMk cId="1144949277" sldId="280"/>
        </pc:sldMkLst>
        <pc:spChg chg="mod">
          <ac:chgData name="Rakhi Bhattacharya" userId="5ab52921a47576a4" providerId="LiveId" clId="{B9B78A3A-5ED1-4760-A9BD-D459C35FCADC}" dt="2021-05-25T11:06:29.833" v="4214" actId="20577"/>
          <ac:spMkLst>
            <pc:docMk/>
            <pc:sldMk cId="1144949277" sldId="280"/>
            <ac:spMk id="2" creationId="{27FBE0D3-92AE-46DD-9263-ED5F1D23BE3B}"/>
          </ac:spMkLst>
        </pc:spChg>
        <pc:spChg chg="mod">
          <ac:chgData name="Rakhi Bhattacharya" userId="5ab52921a47576a4" providerId="LiveId" clId="{B9B78A3A-5ED1-4760-A9BD-D459C35FCADC}" dt="2021-05-11T19:23:53.981" v="1494" actId="20577"/>
          <ac:spMkLst>
            <pc:docMk/>
            <pc:sldMk cId="1144949277" sldId="280"/>
            <ac:spMk id="3" creationId="{AF2253F8-FE16-42BB-BD55-5D09DB2B1D81}"/>
          </ac:spMkLst>
        </pc:spChg>
      </pc:sldChg>
      <pc:sldChg chg="ord">
        <pc:chgData name="Rakhi Bhattacharya" userId="5ab52921a47576a4" providerId="LiveId" clId="{B9B78A3A-5ED1-4760-A9BD-D459C35FCADC}" dt="2021-05-25T11:12:17.893" v="4224"/>
        <pc:sldMkLst>
          <pc:docMk/>
          <pc:sldMk cId="894777729" sldId="298"/>
        </pc:sldMkLst>
      </pc:sldChg>
      <pc:sldChg chg="modSp new mod">
        <pc:chgData name="Rakhi Bhattacharya" userId="5ab52921a47576a4" providerId="LiveId" clId="{B9B78A3A-5ED1-4760-A9BD-D459C35FCADC}" dt="2021-05-16T18:22:30.924" v="2141" actId="20577"/>
        <pc:sldMkLst>
          <pc:docMk/>
          <pc:sldMk cId="3125570541" sldId="304"/>
        </pc:sldMkLst>
        <pc:spChg chg="mod">
          <ac:chgData name="Rakhi Bhattacharya" userId="5ab52921a47576a4" providerId="LiveId" clId="{B9B78A3A-5ED1-4760-A9BD-D459C35FCADC}" dt="2021-05-16T18:13:38.692" v="1512" actId="20577"/>
          <ac:spMkLst>
            <pc:docMk/>
            <pc:sldMk cId="3125570541" sldId="304"/>
            <ac:spMk id="2" creationId="{8445E051-4161-4EB0-A6E2-025DB5BF0051}"/>
          </ac:spMkLst>
        </pc:spChg>
        <pc:spChg chg="mod">
          <ac:chgData name="Rakhi Bhattacharya" userId="5ab52921a47576a4" providerId="LiveId" clId="{B9B78A3A-5ED1-4760-A9BD-D459C35FCADC}" dt="2021-05-16T18:22:30.924" v="2141" actId="20577"/>
          <ac:spMkLst>
            <pc:docMk/>
            <pc:sldMk cId="3125570541" sldId="304"/>
            <ac:spMk id="3" creationId="{D7E567FF-39D5-488F-B663-C435CD1CC348}"/>
          </ac:spMkLst>
        </pc:spChg>
      </pc:sldChg>
      <pc:sldChg chg="modSp new mod">
        <pc:chgData name="Rakhi Bhattacharya" userId="5ab52921a47576a4" providerId="LiveId" clId="{B9B78A3A-5ED1-4760-A9BD-D459C35FCADC}" dt="2021-05-16T18:28:17.265" v="2671" actId="20577"/>
        <pc:sldMkLst>
          <pc:docMk/>
          <pc:sldMk cId="3789781092" sldId="305"/>
        </pc:sldMkLst>
        <pc:spChg chg="mod">
          <ac:chgData name="Rakhi Bhattacharya" userId="5ab52921a47576a4" providerId="LiveId" clId="{B9B78A3A-5ED1-4760-A9BD-D459C35FCADC}" dt="2021-05-16T18:22:39.887" v="2147" actId="20577"/>
          <ac:spMkLst>
            <pc:docMk/>
            <pc:sldMk cId="3789781092" sldId="305"/>
            <ac:spMk id="2" creationId="{38CC4D99-E3FD-4918-9428-3736E4506A3F}"/>
          </ac:spMkLst>
        </pc:spChg>
        <pc:spChg chg="mod">
          <ac:chgData name="Rakhi Bhattacharya" userId="5ab52921a47576a4" providerId="LiveId" clId="{B9B78A3A-5ED1-4760-A9BD-D459C35FCADC}" dt="2021-05-16T18:28:17.265" v="2671" actId="20577"/>
          <ac:spMkLst>
            <pc:docMk/>
            <pc:sldMk cId="3789781092" sldId="305"/>
            <ac:spMk id="3" creationId="{CE88FA72-6E18-45D8-8E9C-694DE9B2DE64}"/>
          </ac:spMkLst>
        </pc:spChg>
      </pc:sldChg>
      <pc:sldChg chg="new del">
        <pc:chgData name="Rakhi Bhattacharya" userId="5ab52921a47576a4" providerId="LiveId" clId="{B9B78A3A-5ED1-4760-A9BD-D459C35FCADC}" dt="2021-05-17T03:33:21.492" v="2920" actId="47"/>
        <pc:sldMkLst>
          <pc:docMk/>
          <pc:sldMk cId="1325174700" sldId="306"/>
        </pc:sldMkLst>
      </pc:sldChg>
      <pc:sldChg chg="addSp modSp new mod">
        <pc:chgData name="Rakhi Bhattacharya" userId="5ab52921a47576a4" providerId="LiveId" clId="{B9B78A3A-5ED1-4760-A9BD-D459C35FCADC}" dt="2021-05-18T14:43:19.113" v="3643" actId="20577"/>
        <pc:sldMkLst>
          <pc:docMk/>
          <pc:sldMk cId="447324637" sldId="307"/>
        </pc:sldMkLst>
        <pc:spChg chg="add mod">
          <ac:chgData name="Rakhi Bhattacharya" userId="5ab52921a47576a4" providerId="LiveId" clId="{B9B78A3A-5ED1-4760-A9BD-D459C35FCADC}" dt="2021-05-18T14:43:19.113" v="3643" actId="20577"/>
          <ac:spMkLst>
            <pc:docMk/>
            <pc:sldMk cId="447324637" sldId="307"/>
            <ac:spMk id="2" creationId="{6FDC52C3-DC29-4CE6-ACEF-6E89341D6E83}"/>
          </ac:spMkLst>
        </pc:spChg>
      </pc:sldChg>
      <pc:sldChg chg="addSp delSp modSp new mod">
        <pc:chgData name="Rakhi Bhattacharya" userId="5ab52921a47576a4" providerId="LiveId" clId="{B9B78A3A-5ED1-4760-A9BD-D459C35FCADC}" dt="2021-05-19T03:45:47.414" v="3685" actId="20577"/>
        <pc:sldMkLst>
          <pc:docMk/>
          <pc:sldMk cId="1694399864" sldId="308"/>
        </pc:sldMkLst>
        <pc:spChg chg="add mod">
          <ac:chgData name="Rakhi Bhattacharya" userId="5ab52921a47576a4" providerId="LiveId" clId="{B9B78A3A-5ED1-4760-A9BD-D459C35FCADC}" dt="2021-05-19T03:45:47.414" v="3685" actId="20577"/>
          <ac:spMkLst>
            <pc:docMk/>
            <pc:sldMk cId="1694399864" sldId="308"/>
            <ac:spMk id="3" creationId="{60478BC9-4FE2-4CC5-B8EE-044398A0C2C6}"/>
          </ac:spMkLst>
        </pc:spChg>
        <pc:spChg chg="add del">
          <ac:chgData name="Rakhi Bhattacharya" userId="5ab52921a47576a4" providerId="LiveId" clId="{B9B78A3A-5ED1-4760-A9BD-D459C35FCADC}" dt="2021-05-18T15:13:26.183" v="3647" actId="22"/>
          <ac:spMkLst>
            <pc:docMk/>
            <pc:sldMk cId="1694399864" sldId="308"/>
            <ac:spMk id="5" creationId="{A39C7877-5E63-4FF1-B751-9F7D682F0B0A}"/>
          </ac:spMkLst>
        </pc:spChg>
      </pc:sldChg>
      <pc:sldChg chg="addSp new mod">
        <pc:chgData name="Rakhi Bhattacharya" userId="5ab52921a47576a4" providerId="LiveId" clId="{B9B78A3A-5ED1-4760-A9BD-D459C35FCADC}" dt="2021-05-18T15:13:30.594" v="3649" actId="22"/>
        <pc:sldMkLst>
          <pc:docMk/>
          <pc:sldMk cId="1039745863" sldId="309"/>
        </pc:sldMkLst>
        <pc:spChg chg="add">
          <ac:chgData name="Rakhi Bhattacharya" userId="5ab52921a47576a4" providerId="LiveId" clId="{B9B78A3A-5ED1-4760-A9BD-D459C35FCADC}" dt="2021-05-18T15:13:30.594" v="3649" actId="22"/>
          <ac:spMkLst>
            <pc:docMk/>
            <pc:sldMk cId="1039745863" sldId="309"/>
            <ac:spMk id="3" creationId="{30736C65-B1A4-4AD1-99A7-C34C3E7CC184}"/>
          </ac:spMkLst>
        </pc:spChg>
      </pc:sldChg>
      <pc:sldChg chg="addSp modSp new">
        <pc:chgData name="Rakhi Bhattacharya" userId="5ab52921a47576a4" providerId="LiveId" clId="{B9B78A3A-5ED1-4760-A9BD-D459C35FCADC}" dt="2021-05-19T03:31:08.561" v="3671" actId="14100"/>
        <pc:sldMkLst>
          <pc:docMk/>
          <pc:sldMk cId="1454376321" sldId="310"/>
        </pc:sldMkLst>
        <pc:picChg chg="add mod">
          <ac:chgData name="Rakhi Bhattacharya" userId="5ab52921a47576a4" providerId="LiveId" clId="{B9B78A3A-5ED1-4760-A9BD-D459C35FCADC}" dt="2021-05-19T03:31:08.561" v="3671" actId="14100"/>
          <ac:picMkLst>
            <pc:docMk/>
            <pc:sldMk cId="1454376321" sldId="310"/>
            <ac:picMk id="1026" creationId="{A2508652-CF5C-45E6-9D9D-7C9CE187F580}"/>
          </ac:picMkLst>
        </pc:picChg>
      </pc:sldChg>
      <pc:sldChg chg="addSp modSp new mod">
        <pc:chgData name="Rakhi Bhattacharya" userId="5ab52921a47576a4" providerId="LiveId" clId="{B9B78A3A-5ED1-4760-A9BD-D459C35FCADC}" dt="2021-05-19T03:31:24.950" v="3675" actId="14100"/>
        <pc:sldMkLst>
          <pc:docMk/>
          <pc:sldMk cId="1828685092" sldId="311"/>
        </pc:sldMkLst>
        <pc:picChg chg="add mod">
          <ac:chgData name="Rakhi Bhattacharya" userId="5ab52921a47576a4" providerId="LiveId" clId="{B9B78A3A-5ED1-4760-A9BD-D459C35FCADC}" dt="2021-05-19T03:31:24.950" v="3675" actId="14100"/>
          <ac:picMkLst>
            <pc:docMk/>
            <pc:sldMk cId="1828685092" sldId="311"/>
            <ac:picMk id="2" creationId="{D239B849-1D0B-42B5-80FA-A440A131552E}"/>
          </ac:picMkLst>
        </pc:picChg>
      </pc:sldChg>
      <pc:sldChg chg="addSp modSp new mod">
        <pc:chgData name="Rakhi Bhattacharya" userId="5ab52921a47576a4" providerId="LiveId" clId="{B9B78A3A-5ED1-4760-A9BD-D459C35FCADC}" dt="2021-05-19T03:31:43.466" v="3679" actId="14100"/>
        <pc:sldMkLst>
          <pc:docMk/>
          <pc:sldMk cId="4152081811" sldId="312"/>
        </pc:sldMkLst>
        <pc:picChg chg="add mod">
          <ac:chgData name="Rakhi Bhattacharya" userId="5ab52921a47576a4" providerId="LiveId" clId="{B9B78A3A-5ED1-4760-A9BD-D459C35FCADC}" dt="2021-05-19T03:31:43.466" v="3679" actId="14100"/>
          <ac:picMkLst>
            <pc:docMk/>
            <pc:sldMk cId="4152081811" sldId="312"/>
            <ac:picMk id="2" creationId="{78CD56B2-FC42-4B43-B7A1-0FCC27498A5A}"/>
          </ac:picMkLst>
        </pc:picChg>
      </pc:sldChg>
      <pc:sldChg chg="addSp modSp new mod">
        <pc:chgData name="Rakhi Bhattacharya" userId="5ab52921a47576a4" providerId="LiveId" clId="{B9B78A3A-5ED1-4760-A9BD-D459C35FCADC}" dt="2021-05-19T03:32:01.687" v="3683" actId="14100"/>
        <pc:sldMkLst>
          <pc:docMk/>
          <pc:sldMk cId="3225928540" sldId="313"/>
        </pc:sldMkLst>
        <pc:picChg chg="add mod">
          <ac:chgData name="Rakhi Bhattacharya" userId="5ab52921a47576a4" providerId="LiveId" clId="{B9B78A3A-5ED1-4760-A9BD-D459C35FCADC}" dt="2021-05-19T03:32:01.687" v="3683" actId="14100"/>
          <ac:picMkLst>
            <pc:docMk/>
            <pc:sldMk cId="3225928540" sldId="313"/>
            <ac:picMk id="2" creationId="{E9E6E3FA-EF48-45F7-945C-6024B441DEC3}"/>
          </ac:picMkLst>
        </pc:picChg>
      </pc:sldChg>
      <pc:sldChg chg="addSp new">
        <pc:chgData name="Rakhi Bhattacharya" userId="5ab52921a47576a4" providerId="LiveId" clId="{B9B78A3A-5ED1-4760-A9BD-D459C35FCADC}" dt="2021-05-18T15:25:45.840" v="3659"/>
        <pc:sldMkLst>
          <pc:docMk/>
          <pc:sldMk cId="1635536287" sldId="314"/>
        </pc:sldMkLst>
        <pc:picChg chg="add">
          <ac:chgData name="Rakhi Bhattacharya" userId="5ab52921a47576a4" providerId="LiveId" clId="{B9B78A3A-5ED1-4760-A9BD-D459C35FCADC}" dt="2021-05-18T15:25:45.840" v="3659"/>
          <ac:picMkLst>
            <pc:docMk/>
            <pc:sldMk cId="1635536287" sldId="314"/>
            <ac:picMk id="2050" creationId="{98D18919-5B2F-4150-8AB8-FE01977A5D9C}"/>
          </ac:picMkLst>
        </pc:picChg>
      </pc:sldChg>
      <pc:sldChg chg="addSp new">
        <pc:chgData name="Rakhi Bhattacharya" userId="5ab52921a47576a4" providerId="LiveId" clId="{B9B78A3A-5ED1-4760-A9BD-D459C35FCADC}" dt="2021-05-18T15:26:10.356" v="3661"/>
        <pc:sldMkLst>
          <pc:docMk/>
          <pc:sldMk cId="1179335979" sldId="315"/>
        </pc:sldMkLst>
        <pc:picChg chg="add">
          <ac:chgData name="Rakhi Bhattacharya" userId="5ab52921a47576a4" providerId="LiveId" clId="{B9B78A3A-5ED1-4760-A9BD-D459C35FCADC}" dt="2021-05-18T15:26:10.356" v="3661"/>
          <ac:picMkLst>
            <pc:docMk/>
            <pc:sldMk cId="1179335979" sldId="315"/>
            <ac:picMk id="2" creationId="{77B40DDF-360B-4819-863C-2E265EDF6AC2}"/>
          </ac:picMkLst>
        </pc:picChg>
      </pc:sldChg>
      <pc:sldChg chg="addSp new">
        <pc:chgData name="Rakhi Bhattacharya" userId="5ab52921a47576a4" providerId="LiveId" clId="{B9B78A3A-5ED1-4760-A9BD-D459C35FCADC}" dt="2021-05-18T15:26:34.828" v="3663"/>
        <pc:sldMkLst>
          <pc:docMk/>
          <pc:sldMk cId="1724548218" sldId="316"/>
        </pc:sldMkLst>
        <pc:picChg chg="add">
          <ac:chgData name="Rakhi Bhattacharya" userId="5ab52921a47576a4" providerId="LiveId" clId="{B9B78A3A-5ED1-4760-A9BD-D459C35FCADC}" dt="2021-05-18T15:26:34.828" v="3663"/>
          <ac:picMkLst>
            <pc:docMk/>
            <pc:sldMk cId="1724548218" sldId="316"/>
            <ac:picMk id="2" creationId="{AC671BD9-CF2D-494A-B578-6D546DC3181B}"/>
          </ac:picMkLst>
        </pc:picChg>
      </pc:sldChg>
      <pc:sldChg chg="addSp new">
        <pc:chgData name="Rakhi Bhattacharya" userId="5ab52921a47576a4" providerId="LiveId" clId="{B9B78A3A-5ED1-4760-A9BD-D459C35FCADC}" dt="2021-05-18T15:26:54.213" v="3665"/>
        <pc:sldMkLst>
          <pc:docMk/>
          <pc:sldMk cId="3560586857" sldId="317"/>
        </pc:sldMkLst>
        <pc:picChg chg="add">
          <ac:chgData name="Rakhi Bhattacharya" userId="5ab52921a47576a4" providerId="LiveId" clId="{B9B78A3A-5ED1-4760-A9BD-D459C35FCADC}" dt="2021-05-18T15:26:54.213" v="3665"/>
          <ac:picMkLst>
            <pc:docMk/>
            <pc:sldMk cId="3560586857" sldId="317"/>
            <ac:picMk id="3074" creationId="{1F49DE85-1158-4B49-9F42-8BA020374360}"/>
          </ac:picMkLst>
        </pc:picChg>
      </pc:sldChg>
      <pc:sldChg chg="addSp new">
        <pc:chgData name="Rakhi Bhattacharya" userId="5ab52921a47576a4" providerId="LiveId" clId="{B9B78A3A-5ED1-4760-A9BD-D459C35FCADC}" dt="2021-05-18T15:28:23.729" v="3667"/>
        <pc:sldMkLst>
          <pc:docMk/>
          <pc:sldMk cId="1277080620" sldId="318"/>
        </pc:sldMkLst>
        <pc:picChg chg="add">
          <ac:chgData name="Rakhi Bhattacharya" userId="5ab52921a47576a4" providerId="LiveId" clId="{B9B78A3A-5ED1-4760-A9BD-D459C35FCADC}" dt="2021-05-18T15:28:23.729" v="3667"/>
          <ac:picMkLst>
            <pc:docMk/>
            <pc:sldMk cId="1277080620" sldId="318"/>
            <ac:picMk id="2" creationId="{52DC91D0-5602-46EC-98EA-0B460F5F4E40}"/>
          </ac:picMkLst>
        </pc:picChg>
      </pc:sldChg>
      <pc:sldChg chg="modSp mod">
        <pc:chgData name="Rakhi Bhattacharya" userId="5ab52921a47576a4" providerId="LiveId" clId="{B9B78A3A-5ED1-4760-A9BD-D459C35FCADC}" dt="2021-05-25T11:09:24.882" v="4219" actId="20577"/>
        <pc:sldMkLst>
          <pc:docMk/>
          <pc:sldMk cId="1107505536" sldId="320"/>
        </pc:sldMkLst>
        <pc:spChg chg="mod">
          <ac:chgData name="Rakhi Bhattacharya" userId="5ab52921a47576a4" providerId="LiveId" clId="{B9B78A3A-5ED1-4760-A9BD-D459C35FCADC}" dt="2021-05-25T11:09:24.882" v="4219" actId="20577"/>
          <ac:spMkLst>
            <pc:docMk/>
            <pc:sldMk cId="1107505536" sldId="320"/>
            <ac:spMk id="3" creationId="{0D07133A-9B47-44E2-9028-B5F8FD41C2DF}"/>
          </ac:spMkLst>
        </pc:spChg>
      </pc:sldChg>
      <pc:sldChg chg="modSp mod">
        <pc:chgData name="Rakhi Bhattacharya" userId="5ab52921a47576a4" providerId="LiveId" clId="{B9B78A3A-5ED1-4760-A9BD-D459C35FCADC}" dt="2021-05-25T11:09:55.942" v="4222" actId="2711"/>
        <pc:sldMkLst>
          <pc:docMk/>
          <pc:sldMk cId="2724601734" sldId="321"/>
        </pc:sldMkLst>
        <pc:spChg chg="mod">
          <ac:chgData name="Rakhi Bhattacharya" userId="5ab52921a47576a4" providerId="LiveId" clId="{B9B78A3A-5ED1-4760-A9BD-D459C35FCADC}" dt="2021-05-25T11:09:55.942" v="4222" actId="2711"/>
          <ac:spMkLst>
            <pc:docMk/>
            <pc:sldMk cId="2724601734" sldId="321"/>
            <ac:spMk id="2" creationId="{3E55EF2F-0442-48B9-B9D6-FE4D56072BB6}"/>
          </ac:spMkLst>
        </pc:spChg>
      </pc:sldChg>
      <pc:sldChg chg="modSp mod">
        <pc:chgData name="Rakhi Bhattacharya" userId="5ab52921a47576a4" providerId="LiveId" clId="{B9B78A3A-5ED1-4760-A9BD-D459C35FCADC}" dt="2021-05-22T11:36:51.679" v="3753" actId="20577"/>
        <pc:sldMkLst>
          <pc:docMk/>
          <pc:sldMk cId="4025398966" sldId="329"/>
        </pc:sldMkLst>
        <pc:spChg chg="mod">
          <ac:chgData name="Rakhi Bhattacharya" userId="5ab52921a47576a4" providerId="LiveId" clId="{B9B78A3A-5ED1-4760-A9BD-D459C35FCADC}" dt="2021-05-22T11:36:51.679" v="3753" actId="20577"/>
          <ac:spMkLst>
            <pc:docMk/>
            <pc:sldMk cId="4025398966" sldId="329"/>
            <ac:spMk id="3" creationId="{67212B92-96C2-437E-A92E-30814D6D2A82}"/>
          </ac:spMkLst>
        </pc:spChg>
      </pc:sldChg>
      <pc:sldChg chg="modSp new mod">
        <pc:chgData name="Rakhi Bhattacharya" userId="5ab52921a47576a4" providerId="LiveId" clId="{B9B78A3A-5ED1-4760-A9BD-D459C35FCADC}" dt="2021-05-22T11:39:07.919" v="3897" actId="20577"/>
        <pc:sldMkLst>
          <pc:docMk/>
          <pc:sldMk cId="3201785126" sldId="330"/>
        </pc:sldMkLst>
        <pc:spChg chg="mod">
          <ac:chgData name="Rakhi Bhattacharya" userId="5ab52921a47576a4" providerId="LiveId" clId="{B9B78A3A-5ED1-4760-A9BD-D459C35FCADC}" dt="2021-05-22T11:37:18.051" v="3775" actId="20577"/>
          <ac:spMkLst>
            <pc:docMk/>
            <pc:sldMk cId="3201785126" sldId="330"/>
            <ac:spMk id="2" creationId="{68FDADD8-D5EA-4A1B-ABA0-965988E5AA02}"/>
          </ac:spMkLst>
        </pc:spChg>
        <pc:spChg chg="mod">
          <ac:chgData name="Rakhi Bhattacharya" userId="5ab52921a47576a4" providerId="LiveId" clId="{B9B78A3A-5ED1-4760-A9BD-D459C35FCADC}" dt="2021-05-22T11:39:07.919" v="3897" actId="20577"/>
          <ac:spMkLst>
            <pc:docMk/>
            <pc:sldMk cId="3201785126" sldId="330"/>
            <ac:spMk id="3" creationId="{8B3F0D1A-2A99-404D-A9AB-5BCB31ED688F}"/>
          </ac:spMkLst>
        </pc:spChg>
      </pc:sldChg>
      <pc:sldChg chg="modSp new mod">
        <pc:chgData name="Rakhi Bhattacharya" userId="5ab52921a47576a4" providerId="LiveId" clId="{B9B78A3A-5ED1-4760-A9BD-D459C35FCADC}" dt="2021-05-22T11:42:48.550" v="4107" actId="20577"/>
        <pc:sldMkLst>
          <pc:docMk/>
          <pc:sldMk cId="2903061048" sldId="331"/>
        </pc:sldMkLst>
        <pc:spChg chg="mod">
          <ac:chgData name="Rakhi Bhattacharya" userId="5ab52921a47576a4" providerId="LiveId" clId="{B9B78A3A-5ED1-4760-A9BD-D459C35FCADC}" dt="2021-05-22T11:40:08.950" v="3917" actId="20577"/>
          <ac:spMkLst>
            <pc:docMk/>
            <pc:sldMk cId="2903061048" sldId="331"/>
            <ac:spMk id="2" creationId="{EAE216BC-36EB-4E55-920C-D5A5F6B0363D}"/>
          </ac:spMkLst>
        </pc:spChg>
        <pc:spChg chg="mod">
          <ac:chgData name="Rakhi Bhattacharya" userId="5ab52921a47576a4" providerId="LiveId" clId="{B9B78A3A-5ED1-4760-A9BD-D459C35FCADC}" dt="2021-05-22T11:42:48.550" v="4107" actId="20577"/>
          <ac:spMkLst>
            <pc:docMk/>
            <pc:sldMk cId="2903061048" sldId="331"/>
            <ac:spMk id="3" creationId="{D5ED78EE-E84F-400B-9A55-44E8F48D63D3}"/>
          </ac:spMkLst>
        </pc:spChg>
      </pc:sldChg>
      <pc:sldChg chg="modSp mod">
        <pc:chgData name="Rakhi Bhattacharya" userId="5ab52921a47576a4" providerId="LiveId" clId="{B9B78A3A-5ED1-4760-A9BD-D459C35FCADC}" dt="2021-05-25T11:52:50.178" v="5149" actId="6549"/>
        <pc:sldMkLst>
          <pc:docMk/>
          <pc:sldMk cId="3626893271" sldId="342"/>
        </pc:sldMkLst>
        <pc:spChg chg="mod">
          <ac:chgData name="Rakhi Bhattacharya" userId="5ab52921a47576a4" providerId="LiveId" clId="{B9B78A3A-5ED1-4760-A9BD-D459C35FCADC}" dt="2021-05-25T11:52:50.178" v="5149" actId="6549"/>
          <ac:spMkLst>
            <pc:docMk/>
            <pc:sldMk cId="3626893271" sldId="342"/>
            <ac:spMk id="3" creationId="{A6EEB69E-F9B8-401F-8C61-81E41974A72F}"/>
          </ac:spMkLst>
        </pc:spChg>
      </pc:sldChg>
      <pc:sldChg chg="modSp mod">
        <pc:chgData name="Rakhi Bhattacharya" userId="5ab52921a47576a4" providerId="LiveId" clId="{B9B78A3A-5ED1-4760-A9BD-D459C35FCADC}" dt="2021-05-25T11:55:46.816" v="5167" actId="20577"/>
        <pc:sldMkLst>
          <pc:docMk/>
          <pc:sldMk cId="2635671687" sldId="343"/>
        </pc:sldMkLst>
        <pc:spChg chg="mod">
          <ac:chgData name="Rakhi Bhattacharya" userId="5ab52921a47576a4" providerId="LiveId" clId="{B9B78A3A-5ED1-4760-A9BD-D459C35FCADC}" dt="2021-05-25T11:55:46.816" v="5167" actId="20577"/>
          <ac:spMkLst>
            <pc:docMk/>
            <pc:sldMk cId="2635671687" sldId="343"/>
            <ac:spMk id="3" creationId="{FC2FA015-AB5A-48A1-85AC-AC8D99653EBF}"/>
          </ac:spMkLst>
        </pc:spChg>
      </pc:sldChg>
      <pc:sldChg chg="modSp mod">
        <pc:chgData name="Rakhi Bhattacharya" userId="5ab52921a47576a4" providerId="LiveId" clId="{B9B78A3A-5ED1-4760-A9BD-D459C35FCADC}" dt="2021-05-25T11:57:18.675" v="5185" actId="6549"/>
        <pc:sldMkLst>
          <pc:docMk/>
          <pc:sldMk cId="2669632200" sldId="344"/>
        </pc:sldMkLst>
        <pc:spChg chg="mod">
          <ac:chgData name="Rakhi Bhattacharya" userId="5ab52921a47576a4" providerId="LiveId" clId="{B9B78A3A-5ED1-4760-A9BD-D459C35FCADC}" dt="2021-05-25T11:57:18.675" v="5185" actId="6549"/>
          <ac:spMkLst>
            <pc:docMk/>
            <pc:sldMk cId="2669632200" sldId="344"/>
            <ac:spMk id="3" creationId="{3D54140D-7E1D-4A5E-8623-1D8DBE69C16D}"/>
          </ac:spMkLst>
        </pc:spChg>
      </pc:sldChg>
      <pc:sldChg chg="modSp mod">
        <pc:chgData name="Rakhi Bhattacharya" userId="5ab52921a47576a4" providerId="LiveId" clId="{B9B78A3A-5ED1-4760-A9BD-D459C35FCADC}" dt="2021-05-25T11:57:34.190" v="5190" actId="6549"/>
        <pc:sldMkLst>
          <pc:docMk/>
          <pc:sldMk cId="1583386089" sldId="345"/>
        </pc:sldMkLst>
        <pc:spChg chg="mod">
          <ac:chgData name="Rakhi Bhattacharya" userId="5ab52921a47576a4" providerId="LiveId" clId="{B9B78A3A-5ED1-4760-A9BD-D459C35FCADC}" dt="2021-05-25T11:57:34.190" v="5190" actId="6549"/>
          <ac:spMkLst>
            <pc:docMk/>
            <pc:sldMk cId="1583386089" sldId="345"/>
            <ac:spMk id="3" creationId="{D67550F7-CA89-4948-A71B-4DE58C88EC78}"/>
          </ac:spMkLst>
        </pc:spChg>
      </pc:sldChg>
      <pc:sldChg chg="modSp mod">
        <pc:chgData name="Rakhi Bhattacharya" userId="5ab52921a47576a4" providerId="LiveId" clId="{B9B78A3A-5ED1-4760-A9BD-D459C35FCADC}" dt="2021-05-25T11:58:32.088" v="5204" actId="6549"/>
        <pc:sldMkLst>
          <pc:docMk/>
          <pc:sldMk cId="196277931" sldId="346"/>
        </pc:sldMkLst>
        <pc:spChg chg="mod">
          <ac:chgData name="Rakhi Bhattacharya" userId="5ab52921a47576a4" providerId="LiveId" clId="{B9B78A3A-5ED1-4760-A9BD-D459C35FCADC}" dt="2021-05-25T11:58:32.088" v="5204" actId="6549"/>
          <ac:spMkLst>
            <pc:docMk/>
            <pc:sldMk cId="196277931" sldId="346"/>
            <ac:spMk id="3" creationId="{410A0748-F820-4051-BE2A-7A8BD1DFF2E1}"/>
          </ac:spMkLst>
        </pc:spChg>
      </pc:sldChg>
      <pc:sldChg chg="modSp mod">
        <pc:chgData name="Rakhi Bhattacharya" userId="5ab52921a47576a4" providerId="LiveId" clId="{B9B78A3A-5ED1-4760-A9BD-D459C35FCADC}" dt="2021-05-25T11:37:05.775" v="4674" actId="20577"/>
        <pc:sldMkLst>
          <pc:docMk/>
          <pc:sldMk cId="3344885742" sldId="350"/>
        </pc:sldMkLst>
        <pc:spChg chg="mod">
          <ac:chgData name="Rakhi Bhattacharya" userId="5ab52921a47576a4" providerId="LiveId" clId="{B9B78A3A-5ED1-4760-A9BD-D459C35FCADC}" dt="2021-05-25T11:37:05.775" v="4674" actId="20577"/>
          <ac:spMkLst>
            <pc:docMk/>
            <pc:sldMk cId="3344885742" sldId="350"/>
            <ac:spMk id="3" creationId="{F96B2AD3-A9A5-42AB-B254-15514555C735}"/>
          </ac:spMkLst>
        </pc:spChg>
      </pc:sldChg>
      <pc:sldChg chg="modSp new mod">
        <pc:chgData name="Rakhi Bhattacharya" userId="5ab52921a47576a4" providerId="LiveId" clId="{B9B78A3A-5ED1-4760-A9BD-D459C35FCADC}" dt="2021-05-25T11:29:25.104" v="4600" actId="20577"/>
        <pc:sldMkLst>
          <pc:docMk/>
          <pc:sldMk cId="3269366159" sldId="353"/>
        </pc:sldMkLst>
        <pc:spChg chg="mod">
          <ac:chgData name="Rakhi Bhattacharya" userId="5ab52921a47576a4" providerId="LiveId" clId="{B9B78A3A-5ED1-4760-A9BD-D459C35FCADC}" dt="2021-05-25T11:02:09.599" v="4133" actId="20577"/>
          <ac:spMkLst>
            <pc:docMk/>
            <pc:sldMk cId="3269366159" sldId="353"/>
            <ac:spMk id="2" creationId="{69C8D38E-2219-42E4-81BA-CC178F7BC3D1}"/>
          </ac:spMkLst>
        </pc:spChg>
        <pc:spChg chg="mod">
          <ac:chgData name="Rakhi Bhattacharya" userId="5ab52921a47576a4" providerId="LiveId" clId="{B9B78A3A-5ED1-4760-A9BD-D459C35FCADC}" dt="2021-05-25T11:29:25.104" v="4600" actId="20577"/>
          <ac:spMkLst>
            <pc:docMk/>
            <pc:sldMk cId="3269366159" sldId="353"/>
            <ac:spMk id="3" creationId="{C5F49C2B-909C-4398-A7A9-46D23A8BAE41}"/>
          </ac:spMkLst>
        </pc:spChg>
      </pc:sldChg>
      <pc:sldChg chg="modSp new mod">
        <pc:chgData name="Rakhi Bhattacharya" userId="5ab52921a47576a4" providerId="LiveId" clId="{B9B78A3A-5ED1-4760-A9BD-D459C35FCADC}" dt="2021-05-25T12:06:06.491" v="5585" actId="20577"/>
        <pc:sldMkLst>
          <pc:docMk/>
          <pc:sldMk cId="2203335811" sldId="354"/>
        </pc:sldMkLst>
        <pc:spChg chg="mod">
          <ac:chgData name="Rakhi Bhattacharya" userId="5ab52921a47576a4" providerId="LiveId" clId="{B9B78A3A-5ED1-4760-A9BD-D459C35FCADC}" dt="2021-05-25T12:03:20.123" v="5231" actId="20577"/>
          <ac:spMkLst>
            <pc:docMk/>
            <pc:sldMk cId="2203335811" sldId="354"/>
            <ac:spMk id="2" creationId="{09723157-FB30-44BC-9AC4-4CC9A12F73AC}"/>
          </ac:spMkLst>
        </pc:spChg>
        <pc:spChg chg="mod">
          <ac:chgData name="Rakhi Bhattacharya" userId="5ab52921a47576a4" providerId="LiveId" clId="{B9B78A3A-5ED1-4760-A9BD-D459C35FCADC}" dt="2021-05-25T12:06:06.491" v="5585" actId="20577"/>
          <ac:spMkLst>
            <pc:docMk/>
            <pc:sldMk cId="2203335811" sldId="354"/>
            <ac:spMk id="3" creationId="{27D5DD3C-F600-44C4-8E85-B474237D20D6}"/>
          </ac:spMkLst>
        </pc:spChg>
      </pc:sldChg>
      <pc:sldChg chg="modSp new del mod">
        <pc:chgData name="Rakhi Bhattacharya" userId="5ab52921a47576a4" providerId="LiveId" clId="{B9B78A3A-5ED1-4760-A9BD-D459C35FCADC}" dt="2021-05-25T12:10:33.064" v="5586" actId="47"/>
        <pc:sldMkLst>
          <pc:docMk/>
          <pc:sldMk cId="1910246840" sldId="355"/>
        </pc:sldMkLst>
        <pc:spChg chg="mod">
          <ac:chgData name="Rakhi Bhattacharya" userId="5ab52921a47576a4" providerId="LiveId" clId="{B9B78A3A-5ED1-4760-A9BD-D459C35FCADC}" dt="2021-05-25T11:04:46.854" v="4184" actId="20577"/>
          <ac:spMkLst>
            <pc:docMk/>
            <pc:sldMk cId="1910246840" sldId="355"/>
            <ac:spMk id="2" creationId="{0F31B647-1A8F-4880-AD3A-8764B649CBAA}"/>
          </ac:spMkLst>
        </pc:spChg>
      </pc:sldChg>
      <pc:sldChg chg="addSp delSp modSp new mod">
        <pc:chgData name="Rakhi Bhattacharya" userId="5ab52921a47576a4" providerId="LiveId" clId="{B9B78A3A-5ED1-4760-A9BD-D459C35FCADC}" dt="2021-05-25T11:40:21.425" v="4782" actId="20577"/>
        <pc:sldMkLst>
          <pc:docMk/>
          <pc:sldMk cId="1961014453" sldId="356"/>
        </pc:sldMkLst>
        <pc:spChg chg="add mod">
          <ac:chgData name="Rakhi Bhattacharya" userId="5ab52921a47576a4" providerId="LiveId" clId="{B9B78A3A-5ED1-4760-A9BD-D459C35FCADC}" dt="2021-05-25T11:37:57.284" v="4691" actId="20577"/>
          <ac:spMkLst>
            <pc:docMk/>
            <pc:sldMk cId="1961014453" sldId="356"/>
            <ac:spMk id="2" creationId="{6FF4D4BF-A71D-4CAE-9E1F-FAEBCFE2CD21}"/>
          </ac:spMkLst>
        </pc:spChg>
        <pc:spChg chg="add mod">
          <ac:chgData name="Rakhi Bhattacharya" userId="5ab52921a47576a4" providerId="LiveId" clId="{B9B78A3A-5ED1-4760-A9BD-D459C35FCADC}" dt="2021-05-25T11:38:11.316" v="4701" actId="20577"/>
          <ac:spMkLst>
            <pc:docMk/>
            <pc:sldMk cId="1961014453" sldId="356"/>
            <ac:spMk id="3" creationId="{B46DAF3C-B7CF-4D7E-BA0D-817B6771C2D6}"/>
          </ac:spMkLst>
        </pc:spChg>
        <pc:spChg chg="add mod">
          <ac:chgData name="Rakhi Bhattacharya" userId="5ab52921a47576a4" providerId="LiveId" clId="{B9B78A3A-5ED1-4760-A9BD-D459C35FCADC}" dt="2021-05-25T11:38:58.218" v="4724" actId="14100"/>
          <ac:spMkLst>
            <pc:docMk/>
            <pc:sldMk cId="1961014453" sldId="356"/>
            <ac:spMk id="4" creationId="{6FE8B97D-6259-4F5E-8601-758C0DE31CA1}"/>
          </ac:spMkLst>
        </pc:spChg>
        <pc:spChg chg="add del mod">
          <ac:chgData name="Rakhi Bhattacharya" userId="5ab52921a47576a4" providerId="LiveId" clId="{B9B78A3A-5ED1-4760-A9BD-D459C35FCADC}" dt="2021-05-25T11:39:03.218" v="4726"/>
          <ac:spMkLst>
            <pc:docMk/>
            <pc:sldMk cId="1961014453" sldId="356"/>
            <ac:spMk id="5" creationId="{C0B822F8-DBFF-4B8E-91F3-870D921D3249}"/>
          </ac:spMkLst>
        </pc:spChg>
        <pc:spChg chg="add mod">
          <ac:chgData name="Rakhi Bhattacharya" userId="5ab52921a47576a4" providerId="LiveId" clId="{B9B78A3A-5ED1-4760-A9BD-D459C35FCADC}" dt="2021-05-25T11:39:19.607" v="4740" actId="14100"/>
          <ac:spMkLst>
            <pc:docMk/>
            <pc:sldMk cId="1961014453" sldId="356"/>
            <ac:spMk id="6" creationId="{FDADFC89-ACDB-4AFE-B27F-7075461E5DA6}"/>
          </ac:spMkLst>
        </pc:spChg>
        <pc:spChg chg="add mod">
          <ac:chgData name="Rakhi Bhattacharya" userId="5ab52921a47576a4" providerId="LiveId" clId="{B9B78A3A-5ED1-4760-A9BD-D459C35FCADC}" dt="2021-05-25T11:39:33.448" v="4752" actId="20577"/>
          <ac:spMkLst>
            <pc:docMk/>
            <pc:sldMk cId="1961014453" sldId="356"/>
            <ac:spMk id="7" creationId="{D7933C76-E02F-45CE-956A-57F266343D85}"/>
          </ac:spMkLst>
        </pc:spChg>
        <pc:spChg chg="add mod">
          <ac:chgData name="Rakhi Bhattacharya" userId="5ab52921a47576a4" providerId="LiveId" clId="{B9B78A3A-5ED1-4760-A9BD-D459C35FCADC}" dt="2021-05-25T11:39:49.797" v="4761" actId="14100"/>
          <ac:spMkLst>
            <pc:docMk/>
            <pc:sldMk cId="1961014453" sldId="356"/>
            <ac:spMk id="8" creationId="{6543EB99-9E95-4F27-8204-A31186AB51F8}"/>
          </ac:spMkLst>
        </pc:spChg>
        <pc:spChg chg="add mod">
          <ac:chgData name="Rakhi Bhattacharya" userId="5ab52921a47576a4" providerId="LiveId" clId="{B9B78A3A-5ED1-4760-A9BD-D459C35FCADC}" dt="2021-05-25T11:40:09.082" v="4768" actId="14100"/>
          <ac:spMkLst>
            <pc:docMk/>
            <pc:sldMk cId="1961014453" sldId="356"/>
            <ac:spMk id="9" creationId="{27466ADE-9F9F-4B67-8877-471742055937}"/>
          </ac:spMkLst>
        </pc:spChg>
        <pc:spChg chg="add mod">
          <ac:chgData name="Rakhi Bhattacharya" userId="5ab52921a47576a4" providerId="LiveId" clId="{B9B78A3A-5ED1-4760-A9BD-D459C35FCADC}" dt="2021-05-25T11:40:21.425" v="4782" actId="20577"/>
          <ac:spMkLst>
            <pc:docMk/>
            <pc:sldMk cId="1961014453" sldId="356"/>
            <ac:spMk id="10" creationId="{FEA013E4-1EB4-4B41-B8AC-2AB8F5795FCC}"/>
          </ac:spMkLst>
        </pc:spChg>
      </pc:sldChg>
      <pc:sldChg chg="modSp new mod">
        <pc:chgData name="Rakhi Bhattacharya" userId="5ab52921a47576a4" providerId="LiveId" clId="{B9B78A3A-5ED1-4760-A9BD-D459C35FCADC}" dt="2021-05-25T11:46:40.281" v="5112" actId="20577"/>
        <pc:sldMkLst>
          <pc:docMk/>
          <pc:sldMk cId="2027051123" sldId="357"/>
        </pc:sldMkLst>
        <pc:spChg chg="mod">
          <ac:chgData name="Rakhi Bhattacharya" userId="5ab52921a47576a4" providerId="LiveId" clId="{B9B78A3A-5ED1-4760-A9BD-D459C35FCADC}" dt="2021-05-25T11:42:15.027" v="4801" actId="20577"/>
          <ac:spMkLst>
            <pc:docMk/>
            <pc:sldMk cId="2027051123" sldId="357"/>
            <ac:spMk id="2" creationId="{DBF63730-873E-48CE-AEB6-02B202AF5569}"/>
          </ac:spMkLst>
        </pc:spChg>
        <pc:spChg chg="mod">
          <ac:chgData name="Rakhi Bhattacharya" userId="5ab52921a47576a4" providerId="LiveId" clId="{B9B78A3A-5ED1-4760-A9BD-D459C35FCADC}" dt="2021-05-25T11:46:40.281" v="5112" actId="20577"/>
          <ac:spMkLst>
            <pc:docMk/>
            <pc:sldMk cId="2027051123" sldId="357"/>
            <ac:spMk id="3" creationId="{6DB0F2EF-DA66-4F39-9D04-72960105284C}"/>
          </ac:spMkLst>
        </pc:spChg>
      </pc:sldChg>
      <pc:sldChg chg="modSp new mod">
        <pc:chgData name="Rakhi Bhattacharya" userId="5ab52921a47576a4" providerId="LiveId" clId="{B9B78A3A-5ED1-4760-A9BD-D459C35FCADC}" dt="2021-05-25T12:44:21.987" v="5929"/>
        <pc:sldMkLst>
          <pc:docMk/>
          <pc:sldMk cId="2145038901" sldId="358"/>
        </pc:sldMkLst>
        <pc:spChg chg="mod">
          <ac:chgData name="Rakhi Bhattacharya" userId="5ab52921a47576a4" providerId="LiveId" clId="{B9B78A3A-5ED1-4760-A9BD-D459C35FCADC}" dt="2021-05-25T12:41:38.627" v="5686" actId="20577"/>
          <ac:spMkLst>
            <pc:docMk/>
            <pc:sldMk cId="2145038901" sldId="358"/>
            <ac:spMk id="2" creationId="{86461B2B-293A-4572-8B0E-47CEA7DC08BD}"/>
          </ac:spMkLst>
        </pc:spChg>
        <pc:spChg chg="mod">
          <ac:chgData name="Rakhi Bhattacharya" userId="5ab52921a47576a4" providerId="LiveId" clId="{B9B78A3A-5ED1-4760-A9BD-D459C35FCADC}" dt="2021-05-25T12:44:21.987" v="5929"/>
          <ac:spMkLst>
            <pc:docMk/>
            <pc:sldMk cId="2145038901" sldId="358"/>
            <ac:spMk id="3" creationId="{197309DE-CEEA-4542-B8A7-692FEBB67732}"/>
          </ac:spMkLst>
        </pc:spChg>
      </pc:sldChg>
      <pc:sldChg chg="modSp new mod">
        <pc:chgData name="Rakhi Bhattacharya" userId="5ab52921a47576a4" providerId="LiveId" clId="{B9B78A3A-5ED1-4760-A9BD-D459C35FCADC}" dt="2021-05-25T12:47:30.126" v="5932"/>
        <pc:sldMkLst>
          <pc:docMk/>
          <pc:sldMk cId="889327158" sldId="359"/>
        </pc:sldMkLst>
        <pc:spChg chg="mod">
          <ac:chgData name="Rakhi Bhattacharya" userId="5ab52921a47576a4" providerId="LiveId" clId="{B9B78A3A-5ED1-4760-A9BD-D459C35FCADC}" dt="2021-05-25T12:46:50.856" v="5931"/>
          <ac:spMkLst>
            <pc:docMk/>
            <pc:sldMk cId="889327158" sldId="359"/>
            <ac:spMk id="2" creationId="{0A391E7D-8D13-4E1B-95BA-7FE8ACB8279F}"/>
          </ac:spMkLst>
        </pc:spChg>
        <pc:spChg chg="mod">
          <ac:chgData name="Rakhi Bhattacharya" userId="5ab52921a47576a4" providerId="LiveId" clId="{B9B78A3A-5ED1-4760-A9BD-D459C35FCADC}" dt="2021-05-25T12:47:30.126" v="5932"/>
          <ac:spMkLst>
            <pc:docMk/>
            <pc:sldMk cId="889327158" sldId="359"/>
            <ac:spMk id="3" creationId="{7063C8D9-25FF-41BC-8CFA-53870DF44C28}"/>
          </ac:spMkLst>
        </pc:spChg>
      </pc:sldChg>
      <pc:sldChg chg="modSp new mod">
        <pc:chgData name="Rakhi Bhattacharya" userId="5ab52921a47576a4" providerId="LiveId" clId="{B9B78A3A-5ED1-4760-A9BD-D459C35FCADC}" dt="2021-05-25T12:48:48.078" v="5935"/>
        <pc:sldMkLst>
          <pc:docMk/>
          <pc:sldMk cId="4139784551" sldId="360"/>
        </pc:sldMkLst>
        <pc:spChg chg="mod">
          <ac:chgData name="Rakhi Bhattacharya" userId="5ab52921a47576a4" providerId="LiveId" clId="{B9B78A3A-5ED1-4760-A9BD-D459C35FCADC}" dt="2021-05-25T12:48:32.817" v="5934"/>
          <ac:spMkLst>
            <pc:docMk/>
            <pc:sldMk cId="4139784551" sldId="360"/>
            <ac:spMk id="2" creationId="{E452C7B6-DBA7-4B77-A63B-15AA1C08B40D}"/>
          </ac:spMkLst>
        </pc:spChg>
        <pc:spChg chg="mod">
          <ac:chgData name="Rakhi Bhattacharya" userId="5ab52921a47576a4" providerId="LiveId" clId="{B9B78A3A-5ED1-4760-A9BD-D459C35FCADC}" dt="2021-05-25T12:48:48.078" v="5935"/>
          <ac:spMkLst>
            <pc:docMk/>
            <pc:sldMk cId="4139784551" sldId="360"/>
            <ac:spMk id="3" creationId="{398ACD69-D677-4A6B-B5A6-669BE12E59A4}"/>
          </ac:spMkLst>
        </pc:spChg>
      </pc:sldChg>
      <pc:sldChg chg="modSp new mod">
        <pc:chgData name="Rakhi Bhattacharya" userId="5ab52921a47576a4" providerId="LiveId" clId="{B9B78A3A-5ED1-4760-A9BD-D459C35FCADC}" dt="2021-05-25T12:49:24.127" v="5938"/>
        <pc:sldMkLst>
          <pc:docMk/>
          <pc:sldMk cId="1827758869" sldId="361"/>
        </pc:sldMkLst>
        <pc:spChg chg="mod">
          <ac:chgData name="Rakhi Bhattacharya" userId="5ab52921a47576a4" providerId="LiveId" clId="{B9B78A3A-5ED1-4760-A9BD-D459C35FCADC}" dt="2021-05-25T12:49:06.117" v="5937"/>
          <ac:spMkLst>
            <pc:docMk/>
            <pc:sldMk cId="1827758869" sldId="361"/>
            <ac:spMk id="2" creationId="{FAFB5318-71C0-4500-B081-DB55E0819CE6}"/>
          </ac:spMkLst>
        </pc:spChg>
        <pc:spChg chg="mod">
          <ac:chgData name="Rakhi Bhattacharya" userId="5ab52921a47576a4" providerId="LiveId" clId="{B9B78A3A-5ED1-4760-A9BD-D459C35FCADC}" dt="2021-05-25T12:49:24.127" v="5938"/>
          <ac:spMkLst>
            <pc:docMk/>
            <pc:sldMk cId="1827758869" sldId="361"/>
            <ac:spMk id="3" creationId="{FCE32A8E-9515-43DC-A26E-6B23D789636A}"/>
          </ac:spMkLst>
        </pc:spChg>
      </pc:sldChg>
      <pc:sldChg chg="modSp new mod">
        <pc:chgData name="Rakhi Bhattacharya" userId="5ab52921a47576a4" providerId="LiveId" clId="{B9B78A3A-5ED1-4760-A9BD-D459C35FCADC}" dt="2021-05-25T12:49:59.418" v="5942" actId="27636"/>
        <pc:sldMkLst>
          <pc:docMk/>
          <pc:sldMk cId="3725120590" sldId="362"/>
        </pc:sldMkLst>
        <pc:spChg chg="mod">
          <ac:chgData name="Rakhi Bhattacharya" userId="5ab52921a47576a4" providerId="LiveId" clId="{B9B78A3A-5ED1-4760-A9BD-D459C35FCADC}" dt="2021-05-25T12:49:44.787" v="5940"/>
          <ac:spMkLst>
            <pc:docMk/>
            <pc:sldMk cId="3725120590" sldId="362"/>
            <ac:spMk id="2" creationId="{3F45E1FA-4E9E-4849-8DC2-152D1C830C9E}"/>
          </ac:spMkLst>
        </pc:spChg>
        <pc:spChg chg="mod">
          <ac:chgData name="Rakhi Bhattacharya" userId="5ab52921a47576a4" providerId="LiveId" clId="{B9B78A3A-5ED1-4760-A9BD-D459C35FCADC}" dt="2021-05-25T12:49:59.418" v="5942" actId="27636"/>
          <ac:spMkLst>
            <pc:docMk/>
            <pc:sldMk cId="3725120590" sldId="362"/>
            <ac:spMk id="3" creationId="{9E459E87-BFF6-49FA-AE2D-51F27CEA4348}"/>
          </ac:spMkLst>
        </pc:spChg>
      </pc:sldChg>
      <pc:sldChg chg="addSp delSp modSp new mod setBg">
        <pc:chgData name="Rakhi Bhattacharya" userId="5ab52921a47576a4" providerId="LiveId" clId="{B9B78A3A-5ED1-4760-A9BD-D459C35FCADC}" dt="2021-05-25T12:51:41.214" v="5947"/>
        <pc:sldMkLst>
          <pc:docMk/>
          <pc:sldMk cId="2897949156" sldId="363"/>
        </pc:sldMkLst>
        <pc:spChg chg="mod">
          <ac:chgData name="Rakhi Bhattacharya" userId="5ab52921a47576a4" providerId="LiveId" clId="{B9B78A3A-5ED1-4760-A9BD-D459C35FCADC}" dt="2021-05-25T12:50:20.827" v="5944"/>
          <ac:spMkLst>
            <pc:docMk/>
            <pc:sldMk cId="2897949156" sldId="363"/>
            <ac:spMk id="2" creationId="{842CEB83-90EF-4DF1-8A41-DE3D775A6095}"/>
          </ac:spMkLst>
        </pc:spChg>
        <pc:spChg chg="mod">
          <ac:chgData name="Rakhi Bhattacharya" userId="5ab52921a47576a4" providerId="LiveId" clId="{B9B78A3A-5ED1-4760-A9BD-D459C35FCADC}" dt="2021-05-25T12:51:41.214" v="5947"/>
          <ac:spMkLst>
            <pc:docMk/>
            <pc:sldMk cId="2897949156" sldId="363"/>
            <ac:spMk id="3" creationId="{10D4DF98-5180-45E7-95A0-F3681ACACA78}"/>
          </ac:spMkLst>
        </pc:spChg>
        <pc:spChg chg="add del">
          <ac:chgData name="Rakhi Bhattacharya" userId="5ab52921a47576a4" providerId="LiveId" clId="{B9B78A3A-5ED1-4760-A9BD-D459C35FCADC}" dt="2021-05-25T12:51:22.430" v="5946"/>
          <ac:spMkLst>
            <pc:docMk/>
            <pc:sldMk cId="2897949156" sldId="363"/>
            <ac:spMk id="4" creationId="{E346F825-E8F7-445B-801E-1468EB1711E6}"/>
          </ac:spMkLst>
        </pc:spChg>
        <pc:spChg chg="add del">
          <ac:chgData name="Rakhi Bhattacharya" userId="5ab52921a47576a4" providerId="LiveId" clId="{B9B78A3A-5ED1-4760-A9BD-D459C35FCADC}" dt="2021-05-25T12:51:22.430" v="5946"/>
          <ac:spMkLst>
            <pc:docMk/>
            <pc:sldMk cId="2897949156" sldId="363"/>
            <ac:spMk id="5" creationId="{ACD0C97C-CF86-4A96-875C-3D8FD5002D31}"/>
          </ac:spMkLst>
        </pc:spChg>
        <pc:spChg chg="add del">
          <ac:chgData name="Rakhi Bhattacharya" userId="5ab52921a47576a4" providerId="LiveId" clId="{B9B78A3A-5ED1-4760-A9BD-D459C35FCADC}" dt="2021-05-25T12:51:22.430" v="5946"/>
          <ac:spMkLst>
            <pc:docMk/>
            <pc:sldMk cId="2897949156" sldId="363"/>
            <ac:spMk id="6" creationId="{8402CBE8-0C56-4D47-9B65-F5CBE2C8FD4E}"/>
          </ac:spMkLst>
        </pc:spChg>
        <pc:spChg chg="add del">
          <ac:chgData name="Rakhi Bhattacharya" userId="5ab52921a47576a4" providerId="LiveId" clId="{B9B78A3A-5ED1-4760-A9BD-D459C35FCADC}" dt="2021-05-25T12:51:22.430" v="5946"/>
          <ac:spMkLst>
            <pc:docMk/>
            <pc:sldMk cId="2897949156" sldId="363"/>
            <ac:spMk id="7" creationId="{A08A2B39-B81D-4A5E-8F39-F2BD2658FC1B}"/>
          </ac:spMkLst>
        </pc:spChg>
      </pc:sldChg>
      <pc:sldChg chg="modSp new mod">
        <pc:chgData name="Rakhi Bhattacharya" userId="5ab52921a47576a4" providerId="LiveId" clId="{B9B78A3A-5ED1-4760-A9BD-D459C35FCADC}" dt="2021-05-25T12:52:42.614" v="5952" actId="27636"/>
        <pc:sldMkLst>
          <pc:docMk/>
          <pc:sldMk cId="3551944004" sldId="364"/>
        </pc:sldMkLst>
        <pc:spChg chg="mod">
          <ac:chgData name="Rakhi Bhattacharya" userId="5ab52921a47576a4" providerId="LiveId" clId="{B9B78A3A-5ED1-4760-A9BD-D459C35FCADC}" dt="2021-05-25T12:51:58.580" v="5949"/>
          <ac:spMkLst>
            <pc:docMk/>
            <pc:sldMk cId="3551944004" sldId="364"/>
            <ac:spMk id="2" creationId="{C7C6297B-4498-4736-8354-FC8225C961C4}"/>
          </ac:spMkLst>
        </pc:spChg>
        <pc:spChg chg="mod">
          <ac:chgData name="Rakhi Bhattacharya" userId="5ab52921a47576a4" providerId="LiveId" clId="{B9B78A3A-5ED1-4760-A9BD-D459C35FCADC}" dt="2021-05-25T12:52:42.614" v="5952" actId="27636"/>
          <ac:spMkLst>
            <pc:docMk/>
            <pc:sldMk cId="3551944004" sldId="364"/>
            <ac:spMk id="3" creationId="{0BCF51D0-35AC-4903-B8FF-5A738BA8AB7A}"/>
          </ac:spMkLst>
        </pc:spChg>
      </pc:sldChg>
      <pc:sldChg chg="modSp new mod">
        <pc:chgData name="Rakhi Bhattacharya" userId="5ab52921a47576a4" providerId="LiveId" clId="{B9B78A3A-5ED1-4760-A9BD-D459C35FCADC}" dt="2021-05-25T12:53:15.186" v="5955"/>
        <pc:sldMkLst>
          <pc:docMk/>
          <pc:sldMk cId="1048135989" sldId="365"/>
        </pc:sldMkLst>
        <pc:spChg chg="mod">
          <ac:chgData name="Rakhi Bhattacharya" userId="5ab52921a47576a4" providerId="LiveId" clId="{B9B78A3A-5ED1-4760-A9BD-D459C35FCADC}" dt="2021-05-25T12:53:01.822" v="5954"/>
          <ac:spMkLst>
            <pc:docMk/>
            <pc:sldMk cId="1048135989" sldId="365"/>
            <ac:spMk id="2" creationId="{EB586948-CC8D-4D00-97FF-4BA1C9FF5D7D}"/>
          </ac:spMkLst>
        </pc:spChg>
        <pc:spChg chg="mod">
          <ac:chgData name="Rakhi Bhattacharya" userId="5ab52921a47576a4" providerId="LiveId" clId="{B9B78A3A-5ED1-4760-A9BD-D459C35FCADC}" dt="2021-05-25T12:53:15.186" v="5955"/>
          <ac:spMkLst>
            <pc:docMk/>
            <pc:sldMk cId="1048135989" sldId="365"/>
            <ac:spMk id="3" creationId="{9452163B-E8EE-4CBA-B19B-C41C4427C006}"/>
          </ac:spMkLst>
        </pc:spChg>
      </pc:sldChg>
      <pc:sldChg chg="modSp new mod">
        <pc:chgData name="Rakhi Bhattacharya" userId="5ab52921a47576a4" providerId="LiveId" clId="{B9B78A3A-5ED1-4760-A9BD-D459C35FCADC}" dt="2021-05-25T12:53:54.773" v="5958"/>
        <pc:sldMkLst>
          <pc:docMk/>
          <pc:sldMk cId="2773916865" sldId="366"/>
        </pc:sldMkLst>
        <pc:spChg chg="mod">
          <ac:chgData name="Rakhi Bhattacharya" userId="5ab52921a47576a4" providerId="LiveId" clId="{B9B78A3A-5ED1-4760-A9BD-D459C35FCADC}" dt="2021-05-25T12:53:33.777" v="5957"/>
          <ac:spMkLst>
            <pc:docMk/>
            <pc:sldMk cId="2773916865" sldId="366"/>
            <ac:spMk id="2" creationId="{D5BF915E-FE75-47FD-95F3-5C1D75302652}"/>
          </ac:spMkLst>
        </pc:spChg>
        <pc:spChg chg="mod">
          <ac:chgData name="Rakhi Bhattacharya" userId="5ab52921a47576a4" providerId="LiveId" clId="{B9B78A3A-5ED1-4760-A9BD-D459C35FCADC}" dt="2021-05-25T12:53:54.773" v="5958"/>
          <ac:spMkLst>
            <pc:docMk/>
            <pc:sldMk cId="2773916865" sldId="366"/>
            <ac:spMk id="3" creationId="{3524B8DE-2E28-4514-A13B-DE665260CC38}"/>
          </ac:spMkLst>
        </pc:spChg>
      </pc:sldChg>
      <pc:sldChg chg="modSp new mod">
        <pc:chgData name="Rakhi Bhattacharya" userId="5ab52921a47576a4" providerId="LiveId" clId="{B9B78A3A-5ED1-4760-A9BD-D459C35FCADC}" dt="2021-05-29T04:42:26.491" v="6036" actId="255"/>
        <pc:sldMkLst>
          <pc:docMk/>
          <pc:sldMk cId="1284023305" sldId="367"/>
        </pc:sldMkLst>
        <pc:spChg chg="mod">
          <ac:chgData name="Rakhi Bhattacharya" userId="5ab52921a47576a4" providerId="LiveId" clId="{B9B78A3A-5ED1-4760-A9BD-D459C35FCADC}" dt="2021-05-29T04:38:59.538" v="6003" actId="20577"/>
          <ac:spMkLst>
            <pc:docMk/>
            <pc:sldMk cId="1284023305" sldId="367"/>
            <ac:spMk id="2" creationId="{387B2172-316F-4080-B783-C7EFDEA87687}"/>
          </ac:spMkLst>
        </pc:spChg>
        <pc:spChg chg="mod">
          <ac:chgData name="Rakhi Bhattacharya" userId="5ab52921a47576a4" providerId="LiveId" clId="{B9B78A3A-5ED1-4760-A9BD-D459C35FCADC}" dt="2021-05-29T04:42:26.491" v="6036" actId="255"/>
          <ac:spMkLst>
            <pc:docMk/>
            <pc:sldMk cId="1284023305" sldId="367"/>
            <ac:spMk id="3" creationId="{E23B57A4-9003-40DE-A9D4-F2E399704597}"/>
          </ac:spMkLst>
        </pc:spChg>
      </pc:sldChg>
      <pc:sldChg chg="addSp delSp modSp new mod">
        <pc:chgData name="Rakhi Bhattacharya" userId="5ab52921a47576a4" providerId="LiveId" clId="{B9B78A3A-5ED1-4760-A9BD-D459C35FCADC}" dt="2021-05-29T04:43:56.346" v="6051"/>
        <pc:sldMkLst>
          <pc:docMk/>
          <pc:sldMk cId="1596850694" sldId="368"/>
        </pc:sldMkLst>
        <pc:spChg chg="mod">
          <ac:chgData name="Rakhi Bhattacharya" userId="5ab52921a47576a4" providerId="LiveId" clId="{B9B78A3A-5ED1-4760-A9BD-D459C35FCADC}" dt="2021-05-29T04:43:28.860" v="6049" actId="20577"/>
          <ac:spMkLst>
            <pc:docMk/>
            <pc:sldMk cId="1596850694" sldId="368"/>
            <ac:spMk id="2" creationId="{AD5A775D-85C7-44F7-A233-EAE91D02151F}"/>
          </ac:spMkLst>
        </pc:spChg>
        <pc:spChg chg="del">
          <ac:chgData name="Rakhi Bhattacharya" userId="5ab52921a47576a4" providerId="LiveId" clId="{B9B78A3A-5ED1-4760-A9BD-D459C35FCADC}" dt="2021-05-29T04:43:10.891" v="6038"/>
          <ac:spMkLst>
            <pc:docMk/>
            <pc:sldMk cId="1596850694" sldId="368"/>
            <ac:spMk id="3" creationId="{D842EEF0-419D-4944-BBC1-073A774DCB44}"/>
          </ac:spMkLst>
        </pc:spChg>
        <pc:spChg chg="add mod">
          <ac:chgData name="Rakhi Bhattacharya" userId="5ab52921a47576a4" providerId="LiveId" clId="{B9B78A3A-5ED1-4760-A9BD-D459C35FCADC}" dt="2021-05-29T04:43:56.346" v="6051"/>
          <ac:spMkLst>
            <pc:docMk/>
            <pc:sldMk cId="1596850694" sldId="368"/>
            <ac:spMk id="5" creationId="{AE9C5F39-DCFC-4BD8-A3B0-1C21B7E20179}"/>
          </ac:spMkLst>
        </pc:spChg>
        <pc:picChg chg="add mod">
          <ac:chgData name="Rakhi Bhattacharya" userId="5ab52921a47576a4" providerId="LiveId" clId="{B9B78A3A-5ED1-4760-A9BD-D459C35FCADC}" dt="2021-05-29T04:43:10.891" v="6038"/>
          <ac:picMkLst>
            <pc:docMk/>
            <pc:sldMk cId="1596850694" sldId="368"/>
            <ac:picMk id="4" creationId="{61B49B35-93AE-416A-9D0E-2F8DF7638FE6}"/>
          </ac:picMkLst>
        </pc:picChg>
      </pc:sldChg>
      <pc:sldChg chg="addSp new">
        <pc:chgData name="Rakhi Bhattacharya" userId="5ab52921a47576a4" providerId="LiveId" clId="{B9B78A3A-5ED1-4760-A9BD-D459C35FCADC}" dt="2021-05-29T04:44:26.008" v="6053"/>
        <pc:sldMkLst>
          <pc:docMk/>
          <pc:sldMk cId="3866059949" sldId="369"/>
        </pc:sldMkLst>
        <pc:picChg chg="add">
          <ac:chgData name="Rakhi Bhattacharya" userId="5ab52921a47576a4" providerId="LiveId" clId="{B9B78A3A-5ED1-4760-A9BD-D459C35FCADC}" dt="2021-05-29T04:44:26.008" v="6053"/>
          <ac:picMkLst>
            <pc:docMk/>
            <pc:sldMk cId="3866059949" sldId="369"/>
            <ac:picMk id="1026" creationId="{A3C1CABB-5167-4E4D-8F9A-48D510C14737}"/>
          </ac:picMkLst>
        </pc:picChg>
      </pc:sldChg>
      <pc:sldChg chg="new del">
        <pc:chgData name="Rakhi Bhattacharya" userId="5ab52921a47576a4" providerId="LiveId" clId="{B9B78A3A-5ED1-4760-A9BD-D459C35FCADC}" dt="2021-05-29T04:45:43.374" v="6056" actId="47"/>
        <pc:sldMkLst>
          <pc:docMk/>
          <pc:sldMk cId="2858470321" sldId="370"/>
        </pc:sldMkLst>
      </pc:sldChg>
      <pc:sldChg chg="modSp new mod">
        <pc:chgData name="Rakhi Bhattacharya" userId="5ab52921a47576a4" providerId="LiveId" clId="{B9B78A3A-5ED1-4760-A9BD-D459C35FCADC}" dt="2021-05-29T04:52:48.143" v="6200" actId="14100"/>
        <pc:sldMkLst>
          <pc:docMk/>
          <pc:sldMk cId="3465337419" sldId="371"/>
        </pc:sldMkLst>
        <pc:spChg chg="mod">
          <ac:chgData name="Rakhi Bhattacharya" userId="5ab52921a47576a4" providerId="LiveId" clId="{B9B78A3A-5ED1-4760-A9BD-D459C35FCADC}" dt="2021-05-29T04:46:16.743" v="6060" actId="20577"/>
          <ac:spMkLst>
            <pc:docMk/>
            <pc:sldMk cId="3465337419" sldId="371"/>
            <ac:spMk id="2" creationId="{C1C45BD4-A57F-4179-A6EB-B0C9E59131ED}"/>
          </ac:spMkLst>
        </pc:spChg>
        <pc:spChg chg="mod">
          <ac:chgData name="Rakhi Bhattacharya" userId="5ab52921a47576a4" providerId="LiveId" clId="{B9B78A3A-5ED1-4760-A9BD-D459C35FCADC}" dt="2021-05-29T04:52:48.143" v="6200" actId="14100"/>
          <ac:spMkLst>
            <pc:docMk/>
            <pc:sldMk cId="3465337419" sldId="371"/>
            <ac:spMk id="3" creationId="{C206F9DC-DDF6-45A6-B258-5E6D1A49FE0F}"/>
          </ac:spMkLst>
        </pc:spChg>
      </pc:sldChg>
      <pc:sldChg chg="modSp new mod">
        <pc:chgData name="Rakhi Bhattacharya" userId="5ab52921a47576a4" providerId="LiveId" clId="{B9B78A3A-5ED1-4760-A9BD-D459C35FCADC}" dt="2021-05-29T04:52:56.909" v="6203" actId="20577"/>
        <pc:sldMkLst>
          <pc:docMk/>
          <pc:sldMk cId="949356498" sldId="372"/>
        </pc:sldMkLst>
        <pc:spChg chg="mod">
          <ac:chgData name="Rakhi Bhattacharya" userId="5ab52921a47576a4" providerId="LiveId" clId="{B9B78A3A-5ED1-4760-A9BD-D459C35FCADC}" dt="2021-05-29T04:52:56.909" v="6203" actId="20577"/>
          <ac:spMkLst>
            <pc:docMk/>
            <pc:sldMk cId="949356498" sldId="372"/>
            <ac:spMk id="2" creationId="{2C3D9294-E71E-42FF-9BEC-EE8A768F81AA}"/>
          </ac:spMkLst>
        </pc:spChg>
        <pc:spChg chg="mod">
          <ac:chgData name="Rakhi Bhattacharya" userId="5ab52921a47576a4" providerId="LiveId" clId="{B9B78A3A-5ED1-4760-A9BD-D459C35FCADC}" dt="2021-05-29T04:47:27.953" v="6066" actId="20577"/>
          <ac:spMkLst>
            <pc:docMk/>
            <pc:sldMk cId="949356498" sldId="372"/>
            <ac:spMk id="3" creationId="{B7A584AC-B81D-4347-B9BB-3A5CF5C3385E}"/>
          </ac:spMkLst>
        </pc:spChg>
      </pc:sldChg>
      <pc:sldChg chg="modSp new mod">
        <pc:chgData name="Rakhi Bhattacharya" userId="5ab52921a47576a4" providerId="LiveId" clId="{B9B78A3A-5ED1-4760-A9BD-D459C35FCADC}" dt="2021-05-29T04:57:22.856" v="6339" actId="27636"/>
        <pc:sldMkLst>
          <pc:docMk/>
          <pc:sldMk cId="3351859069" sldId="373"/>
        </pc:sldMkLst>
        <pc:spChg chg="mod">
          <ac:chgData name="Rakhi Bhattacharya" userId="5ab52921a47576a4" providerId="LiveId" clId="{B9B78A3A-5ED1-4760-A9BD-D459C35FCADC}" dt="2021-05-29T04:55:05.516" v="6205" actId="20577"/>
          <ac:spMkLst>
            <pc:docMk/>
            <pc:sldMk cId="3351859069" sldId="373"/>
            <ac:spMk id="2" creationId="{9DE8C20C-860A-4758-A772-16A877787DF4}"/>
          </ac:spMkLst>
        </pc:spChg>
        <pc:spChg chg="mod">
          <ac:chgData name="Rakhi Bhattacharya" userId="5ab52921a47576a4" providerId="LiveId" clId="{B9B78A3A-5ED1-4760-A9BD-D459C35FCADC}" dt="2021-05-29T04:57:22.856" v="6339" actId="27636"/>
          <ac:spMkLst>
            <pc:docMk/>
            <pc:sldMk cId="3351859069" sldId="373"/>
            <ac:spMk id="3" creationId="{D2670A00-9F8F-471A-921F-FC6082639FC1}"/>
          </ac:spMkLst>
        </pc:spChg>
      </pc:sldChg>
      <pc:sldChg chg="modSp new mod">
        <pc:chgData name="Rakhi Bhattacharya" userId="5ab52921a47576a4" providerId="LiveId" clId="{B9B78A3A-5ED1-4760-A9BD-D459C35FCADC}" dt="2021-05-29T04:58:17.579" v="6344" actId="27636"/>
        <pc:sldMkLst>
          <pc:docMk/>
          <pc:sldMk cId="897824915" sldId="374"/>
        </pc:sldMkLst>
        <pc:spChg chg="mod">
          <ac:chgData name="Rakhi Bhattacharya" userId="5ab52921a47576a4" providerId="LiveId" clId="{B9B78A3A-5ED1-4760-A9BD-D459C35FCADC}" dt="2021-05-29T04:57:32.208" v="6341" actId="20577"/>
          <ac:spMkLst>
            <pc:docMk/>
            <pc:sldMk cId="897824915" sldId="374"/>
            <ac:spMk id="2" creationId="{0EBDEAAD-89AE-4E41-AF43-FD91EBBA9B22}"/>
          </ac:spMkLst>
        </pc:spChg>
        <pc:spChg chg="mod">
          <ac:chgData name="Rakhi Bhattacharya" userId="5ab52921a47576a4" providerId="LiveId" clId="{B9B78A3A-5ED1-4760-A9BD-D459C35FCADC}" dt="2021-05-29T04:58:17.579" v="6344" actId="27636"/>
          <ac:spMkLst>
            <pc:docMk/>
            <pc:sldMk cId="897824915" sldId="374"/>
            <ac:spMk id="3" creationId="{7B7FA457-798A-4FAF-8F57-360D70B5ACB2}"/>
          </ac:spMkLst>
        </pc:spChg>
      </pc:sldChg>
      <pc:sldChg chg="modSp new mod">
        <pc:chgData name="Rakhi Bhattacharya" userId="5ab52921a47576a4" providerId="LiveId" clId="{B9B78A3A-5ED1-4760-A9BD-D459C35FCADC}" dt="2021-05-29T04:58:26.445" v="6347" actId="20577"/>
        <pc:sldMkLst>
          <pc:docMk/>
          <pc:sldMk cId="1606000191" sldId="375"/>
        </pc:sldMkLst>
        <pc:spChg chg="mod">
          <ac:chgData name="Rakhi Bhattacharya" userId="5ab52921a47576a4" providerId="LiveId" clId="{B9B78A3A-5ED1-4760-A9BD-D459C35FCADC}" dt="2021-05-29T04:58:26.445" v="6347" actId="20577"/>
          <ac:spMkLst>
            <pc:docMk/>
            <pc:sldMk cId="1606000191" sldId="375"/>
            <ac:spMk id="2" creationId="{B02AE0E8-99F4-49F9-9274-D71CCFC19430}"/>
          </ac:spMkLst>
        </pc:spChg>
        <pc:spChg chg="mod">
          <ac:chgData name="Rakhi Bhattacharya" userId="5ab52921a47576a4" providerId="LiveId" clId="{B9B78A3A-5ED1-4760-A9BD-D459C35FCADC}" dt="2021-05-29T04:50:03.983" v="6091" actId="27636"/>
          <ac:spMkLst>
            <pc:docMk/>
            <pc:sldMk cId="1606000191" sldId="375"/>
            <ac:spMk id="3" creationId="{F1CDDA08-6633-4F7B-B97B-D024D37D4DCE}"/>
          </ac:spMkLst>
        </pc:spChg>
      </pc:sldChg>
      <pc:sldChg chg="modSp new mod">
        <pc:chgData name="Rakhi Bhattacharya" userId="5ab52921a47576a4" providerId="LiveId" clId="{B9B78A3A-5ED1-4760-A9BD-D459C35FCADC}" dt="2021-05-29T05:17:46.979" v="6421" actId="5793"/>
        <pc:sldMkLst>
          <pc:docMk/>
          <pc:sldMk cId="834599946" sldId="376"/>
        </pc:sldMkLst>
        <pc:spChg chg="mod">
          <ac:chgData name="Rakhi Bhattacharya" userId="5ab52921a47576a4" providerId="LiveId" clId="{B9B78A3A-5ED1-4760-A9BD-D459C35FCADC}" dt="2021-05-29T05:17:23.854" v="6384" actId="20577"/>
          <ac:spMkLst>
            <pc:docMk/>
            <pc:sldMk cId="834599946" sldId="376"/>
            <ac:spMk id="2" creationId="{ED38DC73-3B0A-4992-875C-58407BF39EC7}"/>
          </ac:spMkLst>
        </pc:spChg>
        <pc:spChg chg="mod">
          <ac:chgData name="Rakhi Bhattacharya" userId="5ab52921a47576a4" providerId="LiveId" clId="{B9B78A3A-5ED1-4760-A9BD-D459C35FCADC}" dt="2021-05-29T05:17:46.979" v="6421" actId="5793"/>
          <ac:spMkLst>
            <pc:docMk/>
            <pc:sldMk cId="834599946" sldId="376"/>
            <ac:spMk id="3" creationId="{ACA5EC4D-6F3E-40E0-84D4-12F29BA32C90}"/>
          </ac:spMkLst>
        </pc:spChg>
      </pc:sldChg>
    </pc:docChg>
  </pc:docChgLst>
  <pc:docChgLst>
    <pc:chgData name="Rakhi Bhattacharya" userId="5ab52921a47576a4" providerId="LiveId" clId="{1A98136C-D8AC-48C4-B009-A29935C4F7DA}"/>
    <pc:docChg chg="modSld">
      <pc:chgData name="Rakhi Bhattacharya" userId="5ab52921a47576a4" providerId="LiveId" clId="{1A98136C-D8AC-48C4-B009-A29935C4F7DA}" dt="2021-05-04T17:49:06.734" v="0" actId="20577"/>
      <pc:docMkLst>
        <pc:docMk/>
      </pc:docMkLst>
      <pc:sldChg chg="modSp mod">
        <pc:chgData name="Rakhi Bhattacharya" userId="5ab52921a47576a4" providerId="LiveId" clId="{1A98136C-D8AC-48C4-B009-A29935C4F7DA}" dt="2021-05-04T17:49:06.734" v="0" actId="20577"/>
        <pc:sldMkLst>
          <pc:docMk/>
          <pc:sldMk cId="3306062477" sldId="261"/>
        </pc:sldMkLst>
        <pc:spChg chg="mod">
          <ac:chgData name="Rakhi Bhattacharya" userId="5ab52921a47576a4" providerId="LiveId" clId="{1A98136C-D8AC-48C4-B009-A29935C4F7DA}" dt="2021-05-04T17:49:06.734" v="0" actId="20577"/>
          <ac:spMkLst>
            <pc:docMk/>
            <pc:sldMk cId="3306062477" sldId="261"/>
            <ac:spMk id="3" creationId="{0494AEDA-1CFC-43AD-BDD5-4B52E54D1F73}"/>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622309-6090-4CB8-91C6-86442D54DB35}"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IN"/>
        </a:p>
      </dgm:t>
    </dgm:pt>
    <dgm:pt modelId="{85143967-E74B-478A-8192-FC53B689CC82}">
      <dgm:prSet phldrT="[Text]"/>
      <dgm:spPr/>
      <dgm:t>
        <a:bodyPr/>
        <a:lstStyle/>
        <a:p>
          <a:r>
            <a:rPr lang="en-IN" dirty="0"/>
            <a:t>Interact  and Deliver</a:t>
          </a:r>
        </a:p>
      </dgm:t>
    </dgm:pt>
    <dgm:pt modelId="{1EBC9C9F-740E-4D3F-BE72-27CE97FBD94D}" type="parTrans" cxnId="{328E61A5-78A7-4DF6-9B3F-9A590B2D5D35}">
      <dgm:prSet/>
      <dgm:spPr/>
      <dgm:t>
        <a:bodyPr/>
        <a:lstStyle/>
        <a:p>
          <a:endParaRPr lang="en-IN"/>
        </a:p>
      </dgm:t>
    </dgm:pt>
    <dgm:pt modelId="{71EC60BC-1E54-4193-BA0C-2269859E97C8}" type="sibTrans" cxnId="{328E61A5-78A7-4DF6-9B3F-9A590B2D5D35}">
      <dgm:prSet/>
      <dgm:spPr/>
      <dgm:t>
        <a:bodyPr/>
        <a:lstStyle/>
        <a:p>
          <a:endParaRPr lang="en-IN"/>
        </a:p>
      </dgm:t>
    </dgm:pt>
    <dgm:pt modelId="{148A628A-4FC7-4FA6-9E2E-3AD903526BF4}">
      <dgm:prSet phldrT="[Text]"/>
      <dgm:spPr/>
      <dgm:t>
        <a:bodyPr/>
        <a:lstStyle/>
        <a:p>
          <a:r>
            <a:rPr lang="en-IN" dirty="0"/>
            <a:t>Deliver increased value to customer</a:t>
          </a:r>
        </a:p>
      </dgm:t>
    </dgm:pt>
    <dgm:pt modelId="{A312AF60-FBB7-453B-B15A-51FC525DFDFB}" type="parTrans" cxnId="{6173DC3D-B1E4-496E-943B-AAC70C254C7C}">
      <dgm:prSet/>
      <dgm:spPr/>
      <dgm:t>
        <a:bodyPr/>
        <a:lstStyle/>
        <a:p>
          <a:endParaRPr lang="en-IN"/>
        </a:p>
      </dgm:t>
    </dgm:pt>
    <dgm:pt modelId="{1206954C-E7D1-4617-864B-5F6988215E55}" type="sibTrans" cxnId="{6173DC3D-B1E4-496E-943B-AAC70C254C7C}">
      <dgm:prSet/>
      <dgm:spPr/>
      <dgm:t>
        <a:bodyPr/>
        <a:lstStyle/>
        <a:p>
          <a:endParaRPr lang="en-IN"/>
        </a:p>
      </dgm:t>
    </dgm:pt>
    <dgm:pt modelId="{11862A39-9E5A-4A04-ACB8-DEB5E5483842}">
      <dgm:prSet phldrT="[Text]"/>
      <dgm:spPr/>
      <dgm:t>
        <a:bodyPr/>
        <a:lstStyle/>
        <a:p>
          <a:r>
            <a:rPr lang="en-IN" dirty="0"/>
            <a:t>Acquire and Retain</a:t>
          </a:r>
        </a:p>
      </dgm:t>
    </dgm:pt>
    <dgm:pt modelId="{5DF44BC0-B4F0-46B7-9D0F-1FCA80942810}" type="parTrans" cxnId="{05F479D8-B39A-4829-A407-08DBF3568A74}">
      <dgm:prSet/>
      <dgm:spPr/>
      <dgm:t>
        <a:bodyPr/>
        <a:lstStyle/>
        <a:p>
          <a:endParaRPr lang="en-IN"/>
        </a:p>
      </dgm:t>
    </dgm:pt>
    <dgm:pt modelId="{8401C4D5-7D6D-4C60-AE47-84BB860BE8F3}" type="sibTrans" cxnId="{05F479D8-B39A-4829-A407-08DBF3568A74}">
      <dgm:prSet/>
      <dgm:spPr/>
      <dgm:t>
        <a:bodyPr/>
        <a:lstStyle/>
        <a:p>
          <a:endParaRPr lang="en-IN"/>
        </a:p>
      </dgm:t>
    </dgm:pt>
    <dgm:pt modelId="{1E537971-E7CF-428F-85E1-8C190E23D78A}">
      <dgm:prSet phldrT="[Text]"/>
      <dgm:spPr/>
      <dgm:t>
        <a:bodyPr/>
        <a:lstStyle/>
        <a:p>
          <a:r>
            <a:rPr lang="en-IN" sz="1200" dirty="0"/>
            <a:t>Acquire customer and prospective customer</a:t>
          </a:r>
        </a:p>
      </dgm:t>
    </dgm:pt>
    <dgm:pt modelId="{1047B9BD-0DD6-4B07-B92A-0160BF52C6AC}" type="parTrans" cxnId="{2FDE6353-4F23-4ADC-9D8F-ADCCAA446D95}">
      <dgm:prSet/>
      <dgm:spPr/>
      <dgm:t>
        <a:bodyPr/>
        <a:lstStyle/>
        <a:p>
          <a:endParaRPr lang="en-IN"/>
        </a:p>
      </dgm:t>
    </dgm:pt>
    <dgm:pt modelId="{0E85F7C7-30BC-491B-9B0D-57D9CB032C24}" type="sibTrans" cxnId="{2FDE6353-4F23-4ADC-9D8F-ADCCAA446D95}">
      <dgm:prSet/>
      <dgm:spPr/>
      <dgm:t>
        <a:bodyPr/>
        <a:lstStyle/>
        <a:p>
          <a:endParaRPr lang="en-IN"/>
        </a:p>
      </dgm:t>
    </dgm:pt>
    <dgm:pt modelId="{A9F608C5-72F2-4A5E-A29D-8A8A5F06AAF0}">
      <dgm:prSet phldrT="[Text]" custT="1"/>
      <dgm:spPr/>
      <dgm:t>
        <a:bodyPr/>
        <a:lstStyle/>
        <a:p>
          <a:r>
            <a:rPr lang="en-IN" sz="2400" dirty="0"/>
            <a:t>Understand and differentiate</a:t>
          </a:r>
        </a:p>
      </dgm:t>
    </dgm:pt>
    <dgm:pt modelId="{E706D3CD-2828-45D5-B661-47D96A94F9EB}" type="parTrans" cxnId="{7F404A75-9515-4209-84C5-252FB0F00FC5}">
      <dgm:prSet/>
      <dgm:spPr/>
      <dgm:t>
        <a:bodyPr/>
        <a:lstStyle/>
        <a:p>
          <a:endParaRPr lang="en-IN"/>
        </a:p>
      </dgm:t>
    </dgm:pt>
    <dgm:pt modelId="{F51FBEAD-FF8C-42C7-B53A-2D57DA76CAEA}" type="sibTrans" cxnId="{7F404A75-9515-4209-84C5-252FB0F00FC5}">
      <dgm:prSet/>
      <dgm:spPr/>
      <dgm:t>
        <a:bodyPr/>
        <a:lstStyle/>
        <a:p>
          <a:endParaRPr lang="en-IN"/>
        </a:p>
      </dgm:t>
    </dgm:pt>
    <dgm:pt modelId="{4CD09D3E-3D21-421C-9981-41859A96B31D}">
      <dgm:prSet phldrT="[Text]" custT="1"/>
      <dgm:spPr/>
      <dgm:t>
        <a:bodyPr/>
        <a:lstStyle/>
        <a:p>
          <a:r>
            <a:rPr lang="en-IN" sz="1600" dirty="0"/>
            <a:t>Understand customer’s need</a:t>
          </a:r>
        </a:p>
      </dgm:t>
    </dgm:pt>
    <dgm:pt modelId="{905D83DB-3C00-4EA4-A022-2FC30A22652E}" type="parTrans" cxnId="{6E25BFFD-4E69-46D3-A39F-199B698AD11D}">
      <dgm:prSet/>
      <dgm:spPr/>
      <dgm:t>
        <a:bodyPr/>
        <a:lstStyle/>
        <a:p>
          <a:endParaRPr lang="en-IN"/>
        </a:p>
      </dgm:t>
    </dgm:pt>
    <dgm:pt modelId="{CDD90962-6F7F-4D15-BBD4-D58D3062A503}" type="sibTrans" cxnId="{6E25BFFD-4E69-46D3-A39F-199B698AD11D}">
      <dgm:prSet/>
      <dgm:spPr/>
      <dgm:t>
        <a:bodyPr/>
        <a:lstStyle/>
        <a:p>
          <a:endParaRPr lang="en-IN"/>
        </a:p>
      </dgm:t>
    </dgm:pt>
    <dgm:pt modelId="{5A9540CD-ED4F-483D-ADE5-925C5A08C512}">
      <dgm:prSet phldrT="[Text]" custT="1"/>
      <dgm:spPr/>
      <dgm:t>
        <a:bodyPr/>
        <a:lstStyle/>
        <a:p>
          <a:r>
            <a:rPr lang="en-IN" sz="2400" dirty="0"/>
            <a:t>Develop and Customise</a:t>
          </a:r>
        </a:p>
      </dgm:t>
    </dgm:pt>
    <dgm:pt modelId="{6BC8205C-A952-4467-86D8-E6A9ADF25EDD}" type="parTrans" cxnId="{9A2F72AE-7553-460B-975B-2D9F68E08D10}">
      <dgm:prSet/>
      <dgm:spPr/>
      <dgm:t>
        <a:bodyPr/>
        <a:lstStyle/>
        <a:p>
          <a:endParaRPr lang="en-IN"/>
        </a:p>
      </dgm:t>
    </dgm:pt>
    <dgm:pt modelId="{8560ADE0-D16F-4B0E-B0A0-87BAD5D0A2B6}" type="sibTrans" cxnId="{9A2F72AE-7553-460B-975B-2D9F68E08D10}">
      <dgm:prSet/>
      <dgm:spPr/>
      <dgm:t>
        <a:bodyPr/>
        <a:lstStyle/>
        <a:p>
          <a:endParaRPr lang="en-IN"/>
        </a:p>
      </dgm:t>
    </dgm:pt>
    <dgm:pt modelId="{3E44E614-0E12-467C-AAB8-7F2FC692491C}">
      <dgm:prSet phldrT="[Text]" custT="1"/>
      <dgm:spPr/>
      <dgm:t>
        <a:bodyPr/>
        <a:lstStyle/>
        <a:p>
          <a:r>
            <a:rPr lang="en-IN" sz="1600" dirty="0"/>
            <a:t>Retain valuable customer</a:t>
          </a:r>
        </a:p>
      </dgm:t>
    </dgm:pt>
    <dgm:pt modelId="{3CE1131E-9E0A-4EFF-BD50-4158B20F8460}" type="parTrans" cxnId="{4DBCB71A-6595-4026-8589-A4EB52AD4BAB}">
      <dgm:prSet/>
      <dgm:spPr/>
    </dgm:pt>
    <dgm:pt modelId="{C18435E8-FAB8-49E6-9FA2-7F478ACFA272}" type="sibTrans" cxnId="{4DBCB71A-6595-4026-8589-A4EB52AD4BAB}">
      <dgm:prSet/>
      <dgm:spPr/>
    </dgm:pt>
    <dgm:pt modelId="{34C041C6-204D-4354-95FB-1D7C72D1722B}">
      <dgm:prSet phldrT="[Text]" custT="1"/>
      <dgm:spPr/>
      <dgm:t>
        <a:bodyPr/>
        <a:lstStyle/>
        <a:p>
          <a:r>
            <a:rPr lang="en-IN" sz="1600" dirty="0"/>
            <a:t>Differentiate based on customer need, characteristics and behaviour</a:t>
          </a:r>
        </a:p>
      </dgm:t>
    </dgm:pt>
    <dgm:pt modelId="{E78804CA-2B13-482A-923A-600ED41F8AFC}" type="parTrans" cxnId="{CB86386D-D16C-42C6-8A42-8BA039AF9E24}">
      <dgm:prSet/>
      <dgm:spPr/>
    </dgm:pt>
    <dgm:pt modelId="{D50ACF31-7BE0-404D-8C06-87617958986A}" type="sibTrans" cxnId="{CB86386D-D16C-42C6-8A42-8BA039AF9E24}">
      <dgm:prSet/>
      <dgm:spPr/>
    </dgm:pt>
    <dgm:pt modelId="{7102506B-D5C1-48D4-84C3-B3FBBA51CB81}">
      <dgm:prSet/>
      <dgm:spPr/>
      <dgm:t>
        <a:bodyPr/>
        <a:lstStyle/>
        <a:p>
          <a:endParaRPr lang="en-IN"/>
        </a:p>
      </dgm:t>
    </dgm:pt>
    <dgm:pt modelId="{D12F23FF-2734-4687-AA2E-E00EEF9E799F}" type="parTrans" cxnId="{368FE887-DAD1-47E1-8445-E0E795F8D99F}">
      <dgm:prSet/>
      <dgm:spPr/>
      <dgm:t>
        <a:bodyPr/>
        <a:lstStyle/>
        <a:p>
          <a:endParaRPr lang="en-IN"/>
        </a:p>
      </dgm:t>
    </dgm:pt>
    <dgm:pt modelId="{D19F2CD7-4DE9-4A76-A152-C6BF62534AE1}" type="sibTrans" cxnId="{368FE887-DAD1-47E1-8445-E0E795F8D99F}">
      <dgm:prSet/>
      <dgm:spPr/>
      <dgm:t>
        <a:bodyPr/>
        <a:lstStyle/>
        <a:p>
          <a:endParaRPr lang="en-IN"/>
        </a:p>
      </dgm:t>
    </dgm:pt>
    <dgm:pt modelId="{15ED132D-3ADB-4AEC-AE59-51088B939B01}">
      <dgm:prSet phldrT="[Text]" custT="1"/>
      <dgm:spPr/>
      <dgm:t>
        <a:bodyPr/>
        <a:lstStyle/>
        <a:p>
          <a:r>
            <a:rPr lang="en-IN" sz="1600" dirty="0"/>
            <a:t>Customise by customer segment</a:t>
          </a:r>
        </a:p>
      </dgm:t>
    </dgm:pt>
    <dgm:pt modelId="{AAE502ED-56F8-4256-AC40-BD956719A15F}" type="sibTrans" cxnId="{31694D2C-24F1-4C66-9B49-539E2299B404}">
      <dgm:prSet/>
      <dgm:spPr/>
      <dgm:t>
        <a:bodyPr/>
        <a:lstStyle/>
        <a:p>
          <a:endParaRPr lang="en-IN"/>
        </a:p>
      </dgm:t>
    </dgm:pt>
    <dgm:pt modelId="{C2A85CCD-7119-44DD-A422-88BB7CD90D4D}" type="parTrans" cxnId="{31694D2C-24F1-4C66-9B49-539E2299B404}">
      <dgm:prSet/>
      <dgm:spPr/>
      <dgm:t>
        <a:bodyPr/>
        <a:lstStyle/>
        <a:p>
          <a:endParaRPr lang="en-IN"/>
        </a:p>
      </dgm:t>
    </dgm:pt>
    <dgm:pt modelId="{04428C2D-45A2-4390-94E3-9F6EEA60F5A3}">
      <dgm:prSet phldrT="[Text]" custT="1"/>
      <dgm:spPr/>
      <dgm:t>
        <a:bodyPr/>
        <a:lstStyle/>
        <a:p>
          <a:r>
            <a:rPr lang="en-IN" sz="1600" dirty="0"/>
            <a:t>Develop product services</a:t>
          </a:r>
        </a:p>
      </dgm:t>
    </dgm:pt>
    <dgm:pt modelId="{2608AB9D-3D8B-4004-90EA-B47BC8174A4D}" type="parTrans" cxnId="{805B222C-B746-4DD5-8D7C-129C5462E7F2}">
      <dgm:prSet/>
      <dgm:spPr/>
    </dgm:pt>
    <dgm:pt modelId="{AF6C33E0-BBF9-4226-8D5D-80BEAA8769F7}" type="sibTrans" cxnId="{805B222C-B746-4DD5-8D7C-129C5462E7F2}">
      <dgm:prSet/>
      <dgm:spPr/>
    </dgm:pt>
    <dgm:pt modelId="{2F58038B-2AB5-4313-9E7D-9C35B3C05471}">
      <dgm:prSet phldrT="[Text]"/>
      <dgm:spPr/>
      <dgm:t>
        <a:bodyPr/>
        <a:lstStyle/>
        <a:p>
          <a:r>
            <a:rPr lang="en-IN" dirty="0"/>
            <a:t>Interact with customer and prospective customer</a:t>
          </a:r>
        </a:p>
      </dgm:t>
    </dgm:pt>
    <dgm:pt modelId="{F539167E-1161-41D8-A85B-F57F7568538B}" type="parTrans" cxnId="{6813A2CA-41DA-4951-8162-8793CC19D3A0}">
      <dgm:prSet/>
      <dgm:spPr/>
    </dgm:pt>
    <dgm:pt modelId="{492EA47F-2CCB-4FDC-84BA-FE39E2DA2FE4}" type="sibTrans" cxnId="{6813A2CA-41DA-4951-8162-8793CC19D3A0}">
      <dgm:prSet/>
      <dgm:spPr/>
    </dgm:pt>
    <dgm:pt modelId="{0E43B975-9ACD-43DA-8EE7-B66897F26326}" type="pres">
      <dgm:prSet presAssocID="{C4622309-6090-4CB8-91C6-86442D54DB35}" presName="cycleMatrixDiagram" presStyleCnt="0">
        <dgm:presLayoutVars>
          <dgm:chMax val="1"/>
          <dgm:dir/>
          <dgm:animLvl val="lvl"/>
          <dgm:resizeHandles val="exact"/>
        </dgm:presLayoutVars>
      </dgm:prSet>
      <dgm:spPr/>
    </dgm:pt>
    <dgm:pt modelId="{A703A0D7-E6FC-46FA-BF78-CB123EA6BDD9}" type="pres">
      <dgm:prSet presAssocID="{C4622309-6090-4CB8-91C6-86442D54DB35}" presName="children" presStyleCnt="0"/>
      <dgm:spPr/>
    </dgm:pt>
    <dgm:pt modelId="{FCD51415-10EF-4AF9-BA5E-4AE2D1D9A87B}" type="pres">
      <dgm:prSet presAssocID="{C4622309-6090-4CB8-91C6-86442D54DB35}" presName="child1group" presStyleCnt="0"/>
      <dgm:spPr/>
    </dgm:pt>
    <dgm:pt modelId="{4818EE5F-097B-495B-A7C0-15286006223B}" type="pres">
      <dgm:prSet presAssocID="{C4622309-6090-4CB8-91C6-86442D54DB35}" presName="child1" presStyleLbl="bgAcc1" presStyleIdx="0" presStyleCnt="4"/>
      <dgm:spPr/>
    </dgm:pt>
    <dgm:pt modelId="{319B6B7D-05BE-4AB2-A947-FF4ADE6D2A04}" type="pres">
      <dgm:prSet presAssocID="{C4622309-6090-4CB8-91C6-86442D54DB35}" presName="child1Text" presStyleLbl="bgAcc1" presStyleIdx="0" presStyleCnt="4">
        <dgm:presLayoutVars>
          <dgm:bulletEnabled val="1"/>
        </dgm:presLayoutVars>
      </dgm:prSet>
      <dgm:spPr/>
    </dgm:pt>
    <dgm:pt modelId="{0881506A-C080-45F7-AE85-459BA4F47573}" type="pres">
      <dgm:prSet presAssocID="{C4622309-6090-4CB8-91C6-86442D54DB35}" presName="child2group" presStyleCnt="0"/>
      <dgm:spPr/>
    </dgm:pt>
    <dgm:pt modelId="{F0F83335-D848-48D5-8A92-EAEA6F6910C7}" type="pres">
      <dgm:prSet presAssocID="{C4622309-6090-4CB8-91C6-86442D54DB35}" presName="child2" presStyleLbl="bgAcc1" presStyleIdx="1" presStyleCnt="4" custScaleX="119033"/>
      <dgm:spPr/>
    </dgm:pt>
    <dgm:pt modelId="{0731FFD7-569B-4C0F-9D5F-3BE546336AC5}" type="pres">
      <dgm:prSet presAssocID="{C4622309-6090-4CB8-91C6-86442D54DB35}" presName="child2Text" presStyleLbl="bgAcc1" presStyleIdx="1" presStyleCnt="4">
        <dgm:presLayoutVars>
          <dgm:bulletEnabled val="1"/>
        </dgm:presLayoutVars>
      </dgm:prSet>
      <dgm:spPr/>
    </dgm:pt>
    <dgm:pt modelId="{967BCFAA-6713-4A1B-B4FC-D2CF8F230654}" type="pres">
      <dgm:prSet presAssocID="{C4622309-6090-4CB8-91C6-86442D54DB35}" presName="child3group" presStyleCnt="0"/>
      <dgm:spPr/>
    </dgm:pt>
    <dgm:pt modelId="{1394C7BA-DDCE-49DA-85A2-050515CE8E5F}" type="pres">
      <dgm:prSet presAssocID="{C4622309-6090-4CB8-91C6-86442D54DB35}" presName="child3" presStyleLbl="bgAcc1" presStyleIdx="2" presStyleCnt="4" custScaleX="119033"/>
      <dgm:spPr/>
    </dgm:pt>
    <dgm:pt modelId="{6F619E91-062E-4185-959E-1325D520FB1C}" type="pres">
      <dgm:prSet presAssocID="{C4622309-6090-4CB8-91C6-86442D54DB35}" presName="child3Text" presStyleLbl="bgAcc1" presStyleIdx="2" presStyleCnt="4">
        <dgm:presLayoutVars>
          <dgm:bulletEnabled val="1"/>
        </dgm:presLayoutVars>
      </dgm:prSet>
      <dgm:spPr/>
    </dgm:pt>
    <dgm:pt modelId="{EF6CEE00-BE2C-4D74-A337-9F11EB0AE60A}" type="pres">
      <dgm:prSet presAssocID="{C4622309-6090-4CB8-91C6-86442D54DB35}" presName="child4group" presStyleCnt="0"/>
      <dgm:spPr/>
    </dgm:pt>
    <dgm:pt modelId="{226D7C46-63D8-46DC-AD05-E082D596EB96}" type="pres">
      <dgm:prSet presAssocID="{C4622309-6090-4CB8-91C6-86442D54DB35}" presName="child4" presStyleLbl="bgAcc1" presStyleIdx="3" presStyleCnt="4" custScaleX="119033"/>
      <dgm:spPr/>
    </dgm:pt>
    <dgm:pt modelId="{76845DB0-5707-4CC1-94B5-4BDF14CD718F}" type="pres">
      <dgm:prSet presAssocID="{C4622309-6090-4CB8-91C6-86442D54DB35}" presName="child4Text" presStyleLbl="bgAcc1" presStyleIdx="3" presStyleCnt="4">
        <dgm:presLayoutVars>
          <dgm:bulletEnabled val="1"/>
        </dgm:presLayoutVars>
      </dgm:prSet>
      <dgm:spPr/>
    </dgm:pt>
    <dgm:pt modelId="{AA413A9D-01B2-44AD-8AE4-5ED037BC0384}" type="pres">
      <dgm:prSet presAssocID="{C4622309-6090-4CB8-91C6-86442D54DB35}" presName="childPlaceholder" presStyleCnt="0"/>
      <dgm:spPr/>
    </dgm:pt>
    <dgm:pt modelId="{D972FE75-43FB-4940-96A6-0FFE5E74C49E}" type="pres">
      <dgm:prSet presAssocID="{C4622309-6090-4CB8-91C6-86442D54DB35}" presName="circle" presStyleCnt="0"/>
      <dgm:spPr/>
    </dgm:pt>
    <dgm:pt modelId="{40AE8944-7EBB-445E-A72E-6A72BD440A35}" type="pres">
      <dgm:prSet presAssocID="{C4622309-6090-4CB8-91C6-86442D54DB35}" presName="quadrant1" presStyleLbl="node1" presStyleIdx="0" presStyleCnt="4">
        <dgm:presLayoutVars>
          <dgm:chMax val="1"/>
          <dgm:bulletEnabled val="1"/>
        </dgm:presLayoutVars>
      </dgm:prSet>
      <dgm:spPr/>
    </dgm:pt>
    <dgm:pt modelId="{8E2FC2B7-C405-4C90-A8FC-20A9D7419B81}" type="pres">
      <dgm:prSet presAssocID="{C4622309-6090-4CB8-91C6-86442D54DB35}" presName="quadrant2" presStyleLbl="node1" presStyleIdx="1" presStyleCnt="4">
        <dgm:presLayoutVars>
          <dgm:chMax val="1"/>
          <dgm:bulletEnabled val="1"/>
        </dgm:presLayoutVars>
      </dgm:prSet>
      <dgm:spPr/>
    </dgm:pt>
    <dgm:pt modelId="{E6CCCA8D-48F6-4323-BE60-F91BE06836A7}" type="pres">
      <dgm:prSet presAssocID="{C4622309-6090-4CB8-91C6-86442D54DB35}" presName="quadrant3" presStyleLbl="node1" presStyleIdx="2" presStyleCnt="4" custScaleX="119033" custLinFactNeighborX="7207" custLinFactNeighborY="-2309">
        <dgm:presLayoutVars>
          <dgm:chMax val="1"/>
          <dgm:bulletEnabled val="1"/>
        </dgm:presLayoutVars>
      </dgm:prSet>
      <dgm:spPr/>
    </dgm:pt>
    <dgm:pt modelId="{E1530351-36B6-4741-80DE-53A3E47CAA2C}" type="pres">
      <dgm:prSet presAssocID="{C4622309-6090-4CB8-91C6-86442D54DB35}" presName="quadrant4" presStyleLbl="node1" presStyleIdx="3" presStyleCnt="4" custScaleX="119033">
        <dgm:presLayoutVars>
          <dgm:chMax val="1"/>
          <dgm:bulletEnabled val="1"/>
        </dgm:presLayoutVars>
      </dgm:prSet>
      <dgm:spPr/>
    </dgm:pt>
    <dgm:pt modelId="{0985A5E9-10ED-406B-9897-97724952868C}" type="pres">
      <dgm:prSet presAssocID="{C4622309-6090-4CB8-91C6-86442D54DB35}" presName="quadrantPlaceholder" presStyleCnt="0"/>
      <dgm:spPr/>
    </dgm:pt>
    <dgm:pt modelId="{AB281F68-E50E-4798-AF9A-A87F92FC7048}" type="pres">
      <dgm:prSet presAssocID="{C4622309-6090-4CB8-91C6-86442D54DB35}" presName="center1" presStyleLbl="fgShp" presStyleIdx="0" presStyleCnt="2"/>
      <dgm:spPr/>
    </dgm:pt>
    <dgm:pt modelId="{F698BF66-5C53-4924-B69F-C4AD5B98BFDF}" type="pres">
      <dgm:prSet presAssocID="{C4622309-6090-4CB8-91C6-86442D54DB35}" presName="center2" presStyleLbl="fgShp" presStyleIdx="1" presStyleCnt="2"/>
      <dgm:spPr/>
    </dgm:pt>
  </dgm:ptLst>
  <dgm:cxnLst>
    <dgm:cxn modelId="{1EBB3311-3275-45BF-8CFC-7E72972F59C2}" type="presOf" srcId="{34C041C6-204D-4354-95FB-1D7C72D1722B}" destId="{1394C7BA-DDCE-49DA-85A2-050515CE8E5F}" srcOrd="0" destOrd="1" presId="urn:microsoft.com/office/officeart/2005/8/layout/cycle4"/>
    <dgm:cxn modelId="{34355F11-8B64-47EE-BE9B-7384C998C716}" type="presOf" srcId="{15ED132D-3ADB-4AEC-AE59-51088B939B01}" destId="{226D7C46-63D8-46DC-AD05-E082D596EB96}" srcOrd="0" destOrd="0" presId="urn:microsoft.com/office/officeart/2005/8/layout/cycle4"/>
    <dgm:cxn modelId="{D4B5F916-092B-4DBB-B336-A793B21B4A48}" type="presOf" srcId="{3E44E614-0E12-467C-AAB8-7F2FC692491C}" destId="{F0F83335-D848-48D5-8A92-EAEA6F6910C7}" srcOrd="0" destOrd="1" presId="urn:microsoft.com/office/officeart/2005/8/layout/cycle4"/>
    <dgm:cxn modelId="{4DBCB71A-6595-4026-8589-A4EB52AD4BAB}" srcId="{11862A39-9E5A-4A04-ACB8-DEB5E5483842}" destId="{3E44E614-0E12-467C-AAB8-7F2FC692491C}" srcOrd="1" destOrd="0" parTransId="{3CE1131E-9E0A-4EFF-BD50-4158B20F8460}" sibTransId="{C18435E8-FAB8-49E6-9FA2-7F478ACFA272}"/>
    <dgm:cxn modelId="{805B222C-B746-4DD5-8D7C-129C5462E7F2}" srcId="{5A9540CD-ED4F-483D-ADE5-925C5A08C512}" destId="{04428C2D-45A2-4390-94E3-9F6EEA60F5A3}" srcOrd="1" destOrd="0" parTransId="{2608AB9D-3D8B-4004-90EA-B47BC8174A4D}" sibTransId="{AF6C33E0-BBF9-4226-8D5D-80BEAA8769F7}"/>
    <dgm:cxn modelId="{31694D2C-24F1-4C66-9B49-539E2299B404}" srcId="{5A9540CD-ED4F-483D-ADE5-925C5A08C512}" destId="{15ED132D-3ADB-4AEC-AE59-51088B939B01}" srcOrd="0" destOrd="0" parTransId="{C2A85CCD-7119-44DD-A422-88BB7CD90D4D}" sibTransId="{AAE502ED-56F8-4256-AC40-BD956719A15F}"/>
    <dgm:cxn modelId="{A61B8D3A-2751-4282-B60C-66E087D43A6A}" type="presOf" srcId="{2F58038B-2AB5-4313-9E7D-9C35B3C05471}" destId="{319B6B7D-05BE-4AB2-A947-FF4ADE6D2A04}" srcOrd="1" destOrd="1" presId="urn:microsoft.com/office/officeart/2005/8/layout/cycle4"/>
    <dgm:cxn modelId="{6173DC3D-B1E4-496E-943B-AAC70C254C7C}" srcId="{85143967-E74B-478A-8192-FC53B689CC82}" destId="{148A628A-4FC7-4FA6-9E2E-3AD903526BF4}" srcOrd="0" destOrd="0" parTransId="{A312AF60-FBB7-453B-B15A-51FC525DFDFB}" sibTransId="{1206954C-E7D1-4617-864B-5F6988215E55}"/>
    <dgm:cxn modelId="{295F2B5C-3A3E-4195-A243-E270F93D34B9}" type="presOf" srcId="{1E537971-E7CF-428F-85E1-8C190E23D78A}" destId="{0731FFD7-569B-4C0F-9D5F-3BE546336AC5}" srcOrd="1" destOrd="0" presId="urn:microsoft.com/office/officeart/2005/8/layout/cycle4"/>
    <dgm:cxn modelId="{C25FF660-9C05-48E4-A798-84F9BFF08962}" type="presOf" srcId="{4CD09D3E-3D21-421C-9981-41859A96B31D}" destId="{1394C7BA-DDCE-49DA-85A2-050515CE8E5F}" srcOrd="0" destOrd="0" presId="urn:microsoft.com/office/officeart/2005/8/layout/cycle4"/>
    <dgm:cxn modelId="{7D296A64-5914-4C35-A531-BD79B9F46692}" type="presOf" srcId="{11862A39-9E5A-4A04-ACB8-DEB5E5483842}" destId="{8E2FC2B7-C405-4C90-A8FC-20A9D7419B81}" srcOrd="0" destOrd="0" presId="urn:microsoft.com/office/officeart/2005/8/layout/cycle4"/>
    <dgm:cxn modelId="{CB86386D-D16C-42C6-8A42-8BA039AF9E24}" srcId="{A9F608C5-72F2-4A5E-A29D-8A8A5F06AAF0}" destId="{34C041C6-204D-4354-95FB-1D7C72D1722B}" srcOrd="1" destOrd="0" parTransId="{E78804CA-2B13-482A-923A-600ED41F8AFC}" sibTransId="{D50ACF31-7BE0-404D-8C06-87617958986A}"/>
    <dgm:cxn modelId="{80D88452-88D2-4E7A-85F6-26FA850F43C7}" type="presOf" srcId="{04428C2D-45A2-4390-94E3-9F6EEA60F5A3}" destId="{226D7C46-63D8-46DC-AD05-E082D596EB96}" srcOrd="0" destOrd="1" presId="urn:microsoft.com/office/officeart/2005/8/layout/cycle4"/>
    <dgm:cxn modelId="{2FDE6353-4F23-4ADC-9D8F-ADCCAA446D95}" srcId="{11862A39-9E5A-4A04-ACB8-DEB5E5483842}" destId="{1E537971-E7CF-428F-85E1-8C190E23D78A}" srcOrd="0" destOrd="0" parTransId="{1047B9BD-0DD6-4B07-B92A-0160BF52C6AC}" sibTransId="{0E85F7C7-30BC-491B-9B0D-57D9CB032C24}"/>
    <dgm:cxn modelId="{7F404A75-9515-4209-84C5-252FB0F00FC5}" srcId="{C4622309-6090-4CB8-91C6-86442D54DB35}" destId="{A9F608C5-72F2-4A5E-A29D-8A8A5F06AAF0}" srcOrd="2" destOrd="0" parTransId="{E706D3CD-2828-45D5-B661-47D96A94F9EB}" sibTransId="{F51FBEAD-FF8C-42C7-B53A-2D57DA76CAEA}"/>
    <dgm:cxn modelId="{368FE887-DAD1-47E1-8445-E0E795F8D99F}" srcId="{C4622309-6090-4CB8-91C6-86442D54DB35}" destId="{7102506B-D5C1-48D4-84C3-B3FBBA51CB81}" srcOrd="4" destOrd="0" parTransId="{D12F23FF-2734-4687-AA2E-E00EEF9E799F}" sibTransId="{D19F2CD7-4DE9-4A76-A152-C6BF62534AE1}"/>
    <dgm:cxn modelId="{6C8A4791-BC9C-4C35-A38A-9044E991E0CD}" type="presOf" srcId="{148A628A-4FC7-4FA6-9E2E-3AD903526BF4}" destId="{319B6B7D-05BE-4AB2-A947-FF4ADE6D2A04}" srcOrd="1" destOrd="0" presId="urn:microsoft.com/office/officeart/2005/8/layout/cycle4"/>
    <dgm:cxn modelId="{0E11D691-97D7-4BFD-AB23-7063792A72D0}" type="presOf" srcId="{A9F608C5-72F2-4A5E-A29D-8A8A5F06AAF0}" destId="{E6CCCA8D-48F6-4323-BE60-F91BE06836A7}" srcOrd="0" destOrd="0" presId="urn:microsoft.com/office/officeart/2005/8/layout/cycle4"/>
    <dgm:cxn modelId="{99A8D196-F939-48EE-9EBE-24E302D065E2}" type="presOf" srcId="{2F58038B-2AB5-4313-9E7D-9C35B3C05471}" destId="{4818EE5F-097B-495B-A7C0-15286006223B}" srcOrd="0" destOrd="1" presId="urn:microsoft.com/office/officeart/2005/8/layout/cycle4"/>
    <dgm:cxn modelId="{328E61A5-78A7-4DF6-9B3F-9A590B2D5D35}" srcId="{C4622309-6090-4CB8-91C6-86442D54DB35}" destId="{85143967-E74B-478A-8192-FC53B689CC82}" srcOrd="0" destOrd="0" parTransId="{1EBC9C9F-740E-4D3F-BE72-27CE97FBD94D}" sibTransId="{71EC60BC-1E54-4193-BA0C-2269859E97C8}"/>
    <dgm:cxn modelId="{7A70FEA8-0312-4452-93F7-30F9BDD3E77E}" type="presOf" srcId="{C4622309-6090-4CB8-91C6-86442D54DB35}" destId="{0E43B975-9ACD-43DA-8EE7-B66897F26326}" srcOrd="0" destOrd="0" presId="urn:microsoft.com/office/officeart/2005/8/layout/cycle4"/>
    <dgm:cxn modelId="{F9F0D7AC-8290-4098-B824-AACC9933C22D}" type="presOf" srcId="{85143967-E74B-478A-8192-FC53B689CC82}" destId="{40AE8944-7EBB-445E-A72E-6A72BD440A35}" srcOrd="0" destOrd="0" presId="urn:microsoft.com/office/officeart/2005/8/layout/cycle4"/>
    <dgm:cxn modelId="{9A2F72AE-7553-460B-975B-2D9F68E08D10}" srcId="{C4622309-6090-4CB8-91C6-86442D54DB35}" destId="{5A9540CD-ED4F-483D-ADE5-925C5A08C512}" srcOrd="3" destOrd="0" parTransId="{6BC8205C-A952-4467-86D8-E6A9ADF25EDD}" sibTransId="{8560ADE0-D16F-4B0E-B0A0-87BAD5D0A2B6}"/>
    <dgm:cxn modelId="{742779B0-B343-426F-9A56-5FE92C49D053}" type="presOf" srcId="{04428C2D-45A2-4390-94E3-9F6EEA60F5A3}" destId="{76845DB0-5707-4CC1-94B5-4BDF14CD718F}" srcOrd="1" destOrd="1" presId="urn:microsoft.com/office/officeart/2005/8/layout/cycle4"/>
    <dgm:cxn modelId="{17883FBD-7841-4756-9634-03C9A0B9C420}" type="presOf" srcId="{148A628A-4FC7-4FA6-9E2E-3AD903526BF4}" destId="{4818EE5F-097B-495B-A7C0-15286006223B}" srcOrd="0" destOrd="0" presId="urn:microsoft.com/office/officeart/2005/8/layout/cycle4"/>
    <dgm:cxn modelId="{6813A2CA-41DA-4951-8162-8793CC19D3A0}" srcId="{85143967-E74B-478A-8192-FC53B689CC82}" destId="{2F58038B-2AB5-4313-9E7D-9C35B3C05471}" srcOrd="1" destOrd="0" parTransId="{F539167E-1161-41D8-A85B-F57F7568538B}" sibTransId="{492EA47F-2CCB-4FDC-84BA-FE39E2DA2FE4}"/>
    <dgm:cxn modelId="{05F479D8-B39A-4829-A407-08DBF3568A74}" srcId="{C4622309-6090-4CB8-91C6-86442D54DB35}" destId="{11862A39-9E5A-4A04-ACB8-DEB5E5483842}" srcOrd="1" destOrd="0" parTransId="{5DF44BC0-B4F0-46B7-9D0F-1FCA80942810}" sibTransId="{8401C4D5-7D6D-4C60-AE47-84BB860BE8F3}"/>
    <dgm:cxn modelId="{8BAC50E3-29FB-409C-9E7B-04B669A37EE3}" type="presOf" srcId="{34C041C6-204D-4354-95FB-1D7C72D1722B}" destId="{6F619E91-062E-4185-959E-1325D520FB1C}" srcOrd="1" destOrd="1" presId="urn:microsoft.com/office/officeart/2005/8/layout/cycle4"/>
    <dgm:cxn modelId="{9E0672E9-34CF-41FE-90D2-0C90FF744993}" type="presOf" srcId="{15ED132D-3ADB-4AEC-AE59-51088B939B01}" destId="{76845DB0-5707-4CC1-94B5-4BDF14CD718F}" srcOrd="1" destOrd="0" presId="urn:microsoft.com/office/officeart/2005/8/layout/cycle4"/>
    <dgm:cxn modelId="{369AACEB-D53C-4DBC-A66B-A651001C1A5E}" type="presOf" srcId="{3E44E614-0E12-467C-AAB8-7F2FC692491C}" destId="{0731FFD7-569B-4C0F-9D5F-3BE546336AC5}" srcOrd="1" destOrd="1" presId="urn:microsoft.com/office/officeart/2005/8/layout/cycle4"/>
    <dgm:cxn modelId="{A9BB03EC-BEB1-4309-B4F6-C48E345B73D3}" type="presOf" srcId="{4CD09D3E-3D21-421C-9981-41859A96B31D}" destId="{6F619E91-062E-4185-959E-1325D520FB1C}" srcOrd="1" destOrd="0" presId="urn:microsoft.com/office/officeart/2005/8/layout/cycle4"/>
    <dgm:cxn modelId="{AADAFCF1-D834-402A-833F-A11D5F93653A}" type="presOf" srcId="{5A9540CD-ED4F-483D-ADE5-925C5A08C512}" destId="{E1530351-36B6-4741-80DE-53A3E47CAA2C}" srcOrd="0" destOrd="0" presId="urn:microsoft.com/office/officeart/2005/8/layout/cycle4"/>
    <dgm:cxn modelId="{8EA0ECF6-5780-4310-A050-385AF82AF47F}" type="presOf" srcId="{1E537971-E7CF-428F-85E1-8C190E23D78A}" destId="{F0F83335-D848-48D5-8A92-EAEA6F6910C7}" srcOrd="0" destOrd="0" presId="urn:microsoft.com/office/officeart/2005/8/layout/cycle4"/>
    <dgm:cxn modelId="{6E25BFFD-4E69-46D3-A39F-199B698AD11D}" srcId="{A9F608C5-72F2-4A5E-A29D-8A8A5F06AAF0}" destId="{4CD09D3E-3D21-421C-9981-41859A96B31D}" srcOrd="0" destOrd="0" parTransId="{905D83DB-3C00-4EA4-A022-2FC30A22652E}" sibTransId="{CDD90962-6F7F-4D15-BBD4-D58D3062A503}"/>
    <dgm:cxn modelId="{E8936FDE-A34B-483B-9798-AE6FB7D3D1E9}" type="presParOf" srcId="{0E43B975-9ACD-43DA-8EE7-B66897F26326}" destId="{A703A0D7-E6FC-46FA-BF78-CB123EA6BDD9}" srcOrd="0" destOrd="0" presId="urn:microsoft.com/office/officeart/2005/8/layout/cycle4"/>
    <dgm:cxn modelId="{3217D795-90F1-4343-A445-DB048E1C7F17}" type="presParOf" srcId="{A703A0D7-E6FC-46FA-BF78-CB123EA6BDD9}" destId="{FCD51415-10EF-4AF9-BA5E-4AE2D1D9A87B}" srcOrd="0" destOrd="0" presId="urn:microsoft.com/office/officeart/2005/8/layout/cycle4"/>
    <dgm:cxn modelId="{FD74CBC8-00B1-4035-9C3F-C070FD949A30}" type="presParOf" srcId="{FCD51415-10EF-4AF9-BA5E-4AE2D1D9A87B}" destId="{4818EE5F-097B-495B-A7C0-15286006223B}" srcOrd="0" destOrd="0" presId="urn:microsoft.com/office/officeart/2005/8/layout/cycle4"/>
    <dgm:cxn modelId="{C09C2D38-9C1D-4399-8B2D-E06E0DBEA225}" type="presParOf" srcId="{FCD51415-10EF-4AF9-BA5E-4AE2D1D9A87B}" destId="{319B6B7D-05BE-4AB2-A947-FF4ADE6D2A04}" srcOrd="1" destOrd="0" presId="urn:microsoft.com/office/officeart/2005/8/layout/cycle4"/>
    <dgm:cxn modelId="{20FBFA84-C64D-4CA1-8100-0B0E50E9DE98}" type="presParOf" srcId="{A703A0D7-E6FC-46FA-BF78-CB123EA6BDD9}" destId="{0881506A-C080-45F7-AE85-459BA4F47573}" srcOrd="1" destOrd="0" presId="urn:microsoft.com/office/officeart/2005/8/layout/cycle4"/>
    <dgm:cxn modelId="{DDB63CBA-ED35-49B1-8112-964E8756BF7E}" type="presParOf" srcId="{0881506A-C080-45F7-AE85-459BA4F47573}" destId="{F0F83335-D848-48D5-8A92-EAEA6F6910C7}" srcOrd="0" destOrd="0" presId="urn:microsoft.com/office/officeart/2005/8/layout/cycle4"/>
    <dgm:cxn modelId="{7BFCBAE6-0264-45A7-932B-C121CC42CEAE}" type="presParOf" srcId="{0881506A-C080-45F7-AE85-459BA4F47573}" destId="{0731FFD7-569B-4C0F-9D5F-3BE546336AC5}" srcOrd="1" destOrd="0" presId="urn:microsoft.com/office/officeart/2005/8/layout/cycle4"/>
    <dgm:cxn modelId="{384BC505-5831-492E-BBB5-F6539C2C5284}" type="presParOf" srcId="{A703A0D7-E6FC-46FA-BF78-CB123EA6BDD9}" destId="{967BCFAA-6713-4A1B-B4FC-D2CF8F230654}" srcOrd="2" destOrd="0" presId="urn:microsoft.com/office/officeart/2005/8/layout/cycle4"/>
    <dgm:cxn modelId="{086ECE8A-8156-4238-A196-497A060362AE}" type="presParOf" srcId="{967BCFAA-6713-4A1B-B4FC-D2CF8F230654}" destId="{1394C7BA-DDCE-49DA-85A2-050515CE8E5F}" srcOrd="0" destOrd="0" presId="urn:microsoft.com/office/officeart/2005/8/layout/cycle4"/>
    <dgm:cxn modelId="{BD047273-9753-4241-9A91-D489245E8F8C}" type="presParOf" srcId="{967BCFAA-6713-4A1B-B4FC-D2CF8F230654}" destId="{6F619E91-062E-4185-959E-1325D520FB1C}" srcOrd="1" destOrd="0" presId="urn:microsoft.com/office/officeart/2005/8/layout/cycle4"/>
    <dgm:cxn modelId="{59BF5E79-AE02-4CAF-B5AF-3F169FF22D2A}" type="presParOf" srcId="{A703A0D7-E6FC-46FA-BF78-CB123EA6BDD9}" destId="{EF6CEE00-BE2C-4D74-A337-9F11EB0AE60A}" srcOrd="3" destOrd="0" presId="urn:microsoft.com/office/officeart/2005/8/layout/cycle4"/>
    <dgm:cxn modelId="{3EEF7D70-B0F4-4644-8AFD-7724BD08A5D5}" type="presParOf" srcId="{EF6CEE00-BE2C-4D74-A337-9F11EB0AE60A}" destId="{226D7C46-63D8-46DC-AD05-E082D596EB96}" srcOrd="0" destOrd="0" presId="urn:microsoft.com/office/officeart/2005/8/layout/cycle4"/>
    <dgm:cxn modelId="{A0B51643-DFC2-466C-AB1E-9D4B6B4092C8}" type="presParOf" srcId="{EF6CEE00-BE2C-4D74-A337-9F11EB0AE60A}" destId="{76845DB0-5707-4CC1-94B5-4BDF14CD718F}" srcOrd="1" destOrd="0" presId="urn:microsoft.com/office/officeart/2005/8/layout/cycle4"/>
    <dgm:cxn modelId="{3D0BADF3-6EBF-4EB0-8EAF-488ACAD2955B}" type="presParOf" srcId="{A703A0D7-E6FC-46FA-BF78-CB123EA6BDD9}" destId="{AA413A9D-01B2-44AD-8AE4-5ED037BC0384}" srcOrd="4" destOrd="0" presId="urn:microsoft.com/office/officeart/2005/8/layout/cycle4"/>
    <dgm:cxn modelId="{969C19EE-4E1D-4993-BBD0-A36D2CBF2533}" type="presParOf" srcId="{0E43B975-9ACD-43DA-8EE7-B66897F26326}" destId="{D972FE75-43FB-4940-96A6-0FFE5E74C49E}" srcOrd="1" destOrd="0" presId="urn:microsoft.com/office/officeart/2005/8/layout/cycle4"/>
    <dgm:cxn modelId="{8CC0DC58-8A20-4883-9EE8-8C395F9811DC}" type="presParOf" srcId="{D972FE75-43FB-4940-96A6-0FFE5E74C49E}" destId="{40AE8944-7EBB-445E-A72E-6A72BD440A35}" srcOrd="0" destOrd="0" presId="urn:microsoft.com/office/officeart/2005/8/layout/cycle4"/>
    <dgm:cxn modelId="{38ADEFCD-8A66-48D2-AD01-45288596D7E0}" type="presParOf" srcId="{D972FE75-43FB-4940-96A6-0FFE5E74C49E}" destId="{8E2FC2B7-C405-4C90-A8FC-20A9D7419B81}" srcOrd="1" destOrd="0" presId="urn:microsoft.com/office/officeart/2005/8/layout/cycle4"/>
    <dgm:cxn modelId="{27512169-602E-44B2-AD96-ECFFD5B5A25E}" type="presParOf" srcId="{D972FE75-43FB-4940-96A6-0FFE5E74C49E}" destId="{E6CCCA8D-48F6-4323-BE60-F91BE06836A7}" srcOrd="2" destOrd="0" presId="urn:microsoft.com/office/officeart/2005/8/layout/cycle4"/>
    <dgm:cxn modelId="{F77CB823-D7AD-47C6-964E-8FD4D483B09A}" type="presParOf" srcId="{D972FE75-43FB-4940-96A6-0FFE5E74C49E}" destId="{E1530351-36B6-4741-80DE-53A3E47CAA2C}" srcOrd="3" destOrd="0" presId="urn:microsoft.com/office/officeart/2005/8/layout/cycle4"/>
    <dgm:cxn modelId="{4D0C3B9D-221B-4ADD-B2F8-65FCAE19F5D9}" type="presParOf" srcId="{D972FE75-43FB-4940-96A6-0FFE5E74C49E}" destId="{0985A5E9-10ED-406B-9897-97724952868C}" srcOrd="4" destOrd="0" presId="urn:microsoft.com/office/officeart/2005/8/layout/cycle4"/>
    <dgm:cxn modelId="{05958762-74E7-49FE-AC86-754AE8FB2C70}" type="presParOf" srcId="{0E43B975-9ACD-43DA-8EE7-B66897F26326}" destId="{AB281F68-E50E-4798-AF9A-A87F92FC7048}" srcOrd="2" destOrd="0" presId="urn:microsoft.com/office/officeart/2005/8/layout/cycle4"/>
    <dgm:cxn modelId="{80E4407A-BFC6-4E16-81DE-DA65FBEFFBCD}" type="presParOf" srcId="{0E43B975-9ACD-43DA-8EE7-B66897F26326}" destId="{F698BF66-5C53-4924-B69F-C4AD5B98BFDF}"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76B810-FD74-420E-9B44-1CD95D208E4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21CF61F9-4AE1-4F9A-B2B9-EFD4A8A99C19}">
      <dgm:prSet phldrT="[Text]"/>
      <dgm:spPr/>
      <dgm:t>
        <a:bodyPr/>
        <a:lstStyle/>
        <a:p>
          <a:r>
            <a:rPr lang="en-IN" dirty="0"/>
            <a:t>CUSTOMER AS STRANGERS</a:t>
          </a:r>
        </a:p>
      </dgm:t>
    </dgm:pt>
    <dgm:pt modelId="{CEE41CDD-FE64-42A5-A092-B3CB59098684}" type="parTrans" cxnId="{129C2A69-5103-40C5-B838-88703A4196EF}">
      <dgm:prSet/>
      <dgm:spPr/>
      <dgm:t>
        <a:bodyPr/>
        <a:lstStyle/>
        <a:p>
          <a:endParaRPr lang="en-IN"/>
        </a:p>
      </dgm:t>
    </dgm:pt>
    <dgm:pt modelId="{4EDB3D01-DA1E-413D-8D71-DB6EE296E4B7}" type="sibTrans" cxnId="{129C2A69-5103-40C5-B838-88703A4196EF}">
      <dgm:prSet/>
      <dgm:spPr/>
      <dgm:t>
        <a:bodyPr/>
        <a:lstStyle/>
        <a:p>
          <a:endParaRPr lang="en-IN"/>
        </a:p>
      </dgm:t>
    </dgm:pt>
    <dgm:pt modelId="{C41BEC4C-1D5F-4B1C-929E-F67D8847A319}">
      <dgm:prSet phldrT="[Text]"/>
      <dgm:spPr/>
      <dgm:t>
        <a:bodyPr/>
        <a:lstStyle/>
        <a:p>
          <a:r>
            <a:rPr lang="en-IN" dirty="0"/>
            <a:t>CUSTOMER AS ACQUAINTANCES</a:t>
          </a:r>
        </a:p>
      </dgm:t>
    </dgm:pt>
    <dgm:pt modelId="{58628409-BF65-4E75-9EDD-833AC5F00235}" type="parTrans" cxnId="{A6CF0D37-BF28-49E6-BC60-CADC5774CFF5}">
      <dgm:prSet/>
      <dgm:spPr/>
      <dgm:t>
        <a:bodyPr/>
        <a:lstStyle/>
        <a:p>
          <a:endParaRPr lang="en-IN"/>
        </a:p>
      </dgm:t>
    </dgm:pt>
    <dgm:pt modelId="{ECBCE68F-1B52-4EFA-B74A-3F9DD562B3C6}" type="sibTrans" cxnId="{A6CF0D37-BF28-49E6-BC60-CADC5774CFF5}">
      <dgm:prSet/>
      <dgm:spPr/>
      <dgm:t>
        <a:bodyPr/>
        <a:lstStyle/>
        <a:p>
          <a:endParaRPr lang="en-IN"/>
        </a:p>
      </dgm:t>
    </dgm:pt>
    <dgm:pt modelId="{94638D35-5D91-43AD-9051-B6511F67C866}">
      <dgm:prSet phldrT="[Text]"/>
      <dgm:spPr/>
      <dgm:t>
        <a:bodyPr/>
        <a:lstStyle/>
        <a:p>
          <a:r>
            <a:rPr lang="en-IN" dirty="0"/>
            <a:t>CUSTOMER AS FRIEND</a:t>
          </a:r>
        </a:p>
      </dgm:t>
    </dgm:pt>
    <dgm:pt modelId="{D8217ABA-BC74-4391-99D4-BEB6591EF8BD}" type="parTrans" cxnId="{96AC049B-43AE-474B-B3A9-75F3D8FF64E5}">
      <dgm:prSet/>
      <dgm:spPr/>
      <dgm:t>
        <a:bodyPr/>
        <a:lstStyle/>
        <a:p>
          <a:endParaRPr lang="en-IN"/>
        </a:p>
      </dgm:t>
    </dgm:pt>
    <dgm:pt modelId="{F67EE0BB-1D55-4F54-86D3-C637F0FC96A2}" type="sibTrans" cxnId="{96AC049B-43AE-474B-B3A9-75F3D8FF64E5}">
      <dgm:prSet/>
      <dgm:spPr/>
      <dgm:t>
        <a:bodyPr/>
        <a:lstStyle/>
        <a:p>
          <a:endParaRPr lang="en-IN"/>
        </a:p>
      </dgm:t>
    </dgm:pt>
    <dgm:pt modelId="{28696DF7-8C5D-4531-B330-000CB59A6855}">
      <dgm:prSet phldrT="[Text]"/>
      <dgm:spPr/>
      <dgm:t>
        <a:bodyPr/>
        <a:lstStyle/>
        <a:p>
          <a:r>
            <a:rPr lang="en-IN" dirty="0"/>
            <a:t>CUSTOMER AS A PARTNER</a:t>
          </a:r>
        </a:p>
      </dgm:t>
    </dgm:pt>
    <dgm:pt modelId="{1A833A54-58A3-4ABF-8EDF-F997558DAC5C}" type="parTrans" cxnId="{20533D83-09D7-4CB2-ACD9-0CAE51035312}">
      <dgm:prSet/>
      <dgm:spPr/>
    </dgm:pt>
    <dgm:pt modelId="{3F679991-F2A5-44FA-9170-565EC8673049}" type="sibTrans" cxnId="{20533D83-09D7-4CB2-ACD9-0CAE51035312}">
      <dgm:prSet/>
      <dgm:spPr/>
    </dgm:pt>
    <dgm:pt modelId="{0507225F-5022-42DE-9878-13B139DF644D}" type="pres">
      <dgm:prSet presAssocID="{1776B810-FD74-420E-9B44-1CD95D208E4C}" presName="linear" presStyleCnt="0">
        <dgm:presLayoutVars>
          <dgm:dir/>
          <dgm:animLvl val="lvl"/>
          <dgm:resizeHandles val="exact"/>
        </dgm:presLayoutVars>
      </dgm:prSet>
      <dgm:spPr/>
    </dgm:pt>
    <dgm:pt modelId="{D22FFAE0-3C7C-46F0-9FE0-629818BF6FD9}" type="pres">
      <dgm:prSet presAssocID="{21CF61F9-4AE1-4F9A-B2B9-EFD4A8A99C19}" presName="parentLin" presStyleCnt="0"/>
      <dgm:spPr/>
    </dgm:pt>
    <dgm:pt modelId="{A34A16C1-3A8F-4107-830A-34BA9B248531}" type="pres">
      <dgm:prSet presAssocID="{21CF61F9-4AE1-4F9A-B2B9-EFD4A8A99C19}" presName="parentLeftMargin" presStyleLbl="node1" presStyleIdx="0" presStyleCnt="4"/>
      <dgm:spPr/>
    </dgm:pt>
    <dgm:pt modelId="{5CBADF43-62EA-49C3-B862-EC46A79B53DE}" type="pres">
      <dgm:prSet presAssocID="{21CF61F9-4AE1-4F9A-B2B9-EFD4A8A99C19}" presName="parentText" presStyleLbl="node1" presStyleIdx="0" presStyleCnt="4">
        <dgm:presLayoutVars>
          <dgm:chMax val="0"/>
          <dgm:bulletEnabled val="1"/>
        </dgm:presLayoutVars>
      </dgm:prSet>
      <dgm:spPr/>
    </dgm:pt>
    <dgm:pt modelId="{B0B090AA-CFE7-4773-AB8A-44DB4C691284}" type="pres">
      <dgm:prSet presAssocID="{21CF61F9-4AE1-4F9A-B2B9-EFD4A8A99C19}" presName="negativeSpace" presStyleCnt="0"/>
      <dgm:spPr/>
    </dgm:pt>
    <dgm:pt modelId="{1537F6B3-E953-4056-A554-EF513DBC8494}" type="pres">
      <dgm:prSet presAssocID="{21CF61F9-4AE1-4F9A-B2B9-EFD4A8A99C19}" presName="childText" presStyleLbl="conFgAcc1" presStyleIdx="0" presStyleCnt="4">
        <dgm:presLayoutVars>
          <dgm:bulletEnabled val="1"/>
        </dgm:presLayoutVars>
      </dgm:prSet>
      <dgm:spPr/>
    </dgm:pt>
    <dgm:pt modelId="{8799D8CB-7434-491F-A8B2-FFF4771736AE}" type="pres">
      <dgm:prSet presAssocID="{4EDB3D01-DA1E-413D-8D71-DB6EE296E4B7}" presName="spaceBetweenRectangles" presStyleCnt="0"/>
      <dgm:spPr/>
    </dgm:pt>
    <dgm:pt modelId="{7C218346-9E44-436B-82A3-7C4922B18FF7}" type="pres">
      <dgm:prSet presAssocID="{C41BEC4C-1D5F-4B1C-929E-F67D8847A319}" presName="parentLin" presStyleCnt="0"/>
      <dgm:spPr/>
    </dgm:pt>
    <dgm:pt modelId="{352CCA39-DDB0-41FB-9927-EAC5BCB57B9C}" type="pres">
      <dgm:prSet presAssocID="{C41BEC4C-1D5F-4B1C-929E-F67D8847A319}" presName="parentLeftMargin" presStyleLbl="node1" presStyleIdx="0" presStyleCnt="4"/>
      <dgm:spPr/>
    </dgm:pt>
    <dgm:pt modelId="{F6799ADF-0212-4BFB-82E8-59E73361257F}" type="pres">
      <dgm:prSet presAssocID="{C41BEC4C-1D5F-4B1C-929E-F67D8847A319}" presName="parentText" presStyleLbl="node1" presStyleIdx="1" presStyleCnt="4">
        <dgm:presLayoutVars>
          <dgm:chMax val="0"/>
          <dgm:bulletEnabled val="1"/>
        </dgm:presLayoutVars>
      </dgm:prSet>
      <dgm:spPr/>
    </dgm:pt>
    <dgm:pt modelId="{7CA12C55-5192-4C61-97B8-6215FF3FBC3E}" type="pres">
      <dgm:prSet presAssocID="{C41BEC4C-1D5F-4B1C-929E-F67D8847A319}" presName="negativeSpace" presStyleCnt="0"/>
      <dgm:spPr/>
    </dgm:pt>
    <dgm:pt modelId="{C79DB471-A1AB-4204-A3A1-7791CD661A39}" type="pres">
      <dgm:prSet presAssocID="{C41BEC4C-1D5F-4B1C-929E-F67D8847A319}" presName="childText" presStyleLbl="conFgAcc1" presStyleIdx="1" presStyleCnt="4">
        <dgm:presLayoutVars>
          <dgm:bulletEnabled val="1"/>
        </dgm:presLayoutVars>
      </dgm:prSet>
      <dgm:spPr/>
    </dgm:pt>
    <dgm:pt modelId="{539C8DAF-01F7-474B-8C43-64B1BD726EAC}" type="pres">
      <dgm:prSet presAssocID="{ECBCE68F-1B52-4EFA-B74A-3F9DD562B3C6}" presName="spaceBetweenRectangles" presStyleCnt="0"/>
      <dgm:spPr/>
    </dgm:pt>
    <dgm:pt modelId="{151A62D0-1C54-4115-A4BB-95C87DC7B064}" type="pres">
      <dgm:prSet presAssocID="{94638D35-5D91-43AD-9051-B6511F67C866}" presName="parentLin" presStyleCnt="0"/>
      <dgm:spPr/>
    </dgm:pt>
    <dgm:pt modelId="{F4DF1018-315E-498E-8821-80B20C05B160}" type="pres">
      <dgm:prSet presAssocID="{94638D35-5D91-43AD-9051-B6511F67C866}" presName="parentLeftMargin" presStyleLbl="node1" presStyleIdx="1" presStyleCnt="4"/>
      <dgm:spPr/>
    </dgm:pt>
    <dgm:pt modelId="{24387439-B861-4274-95DE-F49ADE54E747}" type="pres">
      <dgm:prSet presAssocID="{94638D35-5D91-43AD-9051-B6511F67C866}" presName="parentText" presStyleLbl="node1" presStyleIdx="2" presStyleCnt="4">
        <dgm:presLayoutVars>
          <dgm:chMax val="0"/>
          <dgm:bulletEnabled val="1"/>
        </dgm:presLayoutVars>
      </dgm:prSet>
      <dgm:spPr/>
    </dgm:pt>
    <dgm:pt modelId="{0632A9CF-F6B6-4767-95E1-E5C5424C0401}" type="pres">
      <dgm:prSet presAssocID="{94638D35-5D91-43AD-9051-B6511F67C866}" presName="negativeSpace" presStyleCnt="0"/>
      <dgm:spPr/>
    </dgm:pt>
    <dgm:pt modelId="{D9C748AB-F715-4BC9-999C-2B0C95655D9E}" type="pres">
      <dgm:prSet presAssocID="{94638D35-5D91-43AD-9051-B6511F67C866}" presName="childText" presStyleLbl="conFgAcc1" presStyleIdx="2" presStyleCnt="4">
        <dgm:presLayoutVars>
          <dgm:bulletEnabled val="1"/>
        </dgm:presLayoutVars>
      </dgm:prSet>
      <dgm:spPr/>
    </dgm:pt>
    <dgm:pt modelId="{D2DA9597-A4F7-4A5C-A7E2-6B0B98C7E7D0}" type="pres">
      <dgm:prSet presAssocID="{F67EE0BB-1D55-4F54-86D3-C637F0FC96A2}" presName="spaceBetweenRectangles" presStyleCnt="0"/>
      <dgm:spPr/>
    </dgm:pt>
    <dgm:pt modelId="{BE8620A3-B34D-4FEC-939A-954587D0795F}" type="pres">
      <dgm:prSet presAssocID="{28696DF7-8C5D-4531-B330-000CB59A6855}" presName="parentLin" presStyleCnt="0"/>
      <dgm:spPr/>
    </dgm:pt>
    <dgm:pt modelId="{5431EECF-5842-4EE2-A435-987E3B818784}" type="pres">
      <dgm:prSet presAssocID="{28696DF7-8C5D-4531-B330-000CB59A6855}" presName="parentLeftMargin" presStyleLbl="node1" presStyleIdx="2" presStyleCnt="4"/>
      <dgm:spPr/>
    </dgm:pt>
    <dgm:pt modelId="{66DA1ECD-AB38-4C45-A754-BECF6BAE8C81}" type="pres">
      <dgm:prSet presAssocID="{28696DF7-8C5D-4531-B330-000CB59A6855}" presName="parentText" presStyleLbl="node1" presStyleIdx="3" presStyleCnt="4">
        <dgm:presLayoutVars>
          <dgm:chMax val="0"/>
          <dgm:bulletEnabled val="1"/>
        </dgm:presLayoutVars>
      </dgm:prSet>
      <dgm:spPr/>
    </dgm:pt>
    <dgm:pt modelId="{56668ABC-0735-4BF4-9D55-AE4A22248206}" type="pres">
      <dgm:prSet presAssocID="{28696DF7-8C5D-4531-B330-000CB59A6855}" presName="negativeSpace" presStyleCnt="0"/>
      <dgm:spPr/>
    </dgm:pt>
    <dgm:pt modelId="{280DFB1F-A9A4-48E0-9DE7-BAA8CD1362F0}" type="pres">
      <dgm:prSet presAssocID="{28696DF7-8C5D-4531-B330-000CB59A6855}" presName="childText" presStyleLbl="conFgAcc1" presStyleIdx="3" presStyleCnt="4">
        <dgm:presLayoutVars>
          <dgm:bulletEnabled val="1"/>
        </dgm:presLayoutVars>
      </dgm:prSet>
      <dgm:spPr/>
    </dgm:pt>
  </dgm:ptLst>
  <dgm:cxnLst>
    <dgm:cxn modelId="{A6CF0D37-BF28-49E6-BC60-CADC5774CFF5}" srcId="{1776B810-FD74-420E-9B44-1CD95D208E4C}" destId="{C41BEC4C-1D5F-4B1C-929E-F67D8847A319}" srcOrd="1" destOrd="0" parTransId="{58628409-BF65-4E75-9EDD-833AC5F00235}" sibTransId="{ECBCE68F-1B52-4EFA-B74A-3F9DD562B3C6}"/>
    <dgm:cxn modelId="{A928E240-6903-4DE9-A905-ACE0BA9A6591}" type="presOf" srcId="{C41BEC4C-1D5F-4B1C-929E-F67D8847A319}" destId="{352CCA39-DDB0-41FB-9927-EAC5BCB57B9C}" srcOrd="0" destOrd="0" presId="urn:microsoft.com/office/officeart/2005/8/layout/list1"/>
    <dgm:cxn modelId="{87194D46-6180-43C5-9763-E722A78EAA74}" type="presOf" srcId="{28696DF7-8C5D-4531-B330-000CB59A6855}" destId="{66DA1ECD-AB38-4C45-A754-BECF6BAE8C81}" srcOrd="1" destOrd="0" presId="urn:microsoft.com/office/officeart/2005/8/layout/list1"/>
    <dgm:cxn modelId="{129C2A69-5103-40C5-B838-88703A4196EF}" srcId="{1776B810-FD74-420E-9B44-1CD95D208E4C}" destId="{21CF61F9-4AE1-4F9A-B2B9-EFD4A8A99C19}" srcOrd="0" destOrd="0" parTransId="{CEE41CDD-FE64-42A5-A092-B3CB59098684}" sibTransId="{4EDB3D01-DA1E-413D-8D71-DB6EE296E4B7}"/>
    <dgm:cxn modelId="{649E006B-2279-4FFC-BA8E-3425A9670D0A}" type="presOf" srcId="{21CF61F9-4AE1-4F9A-B2B9-EFD4A8A99C19}" destId="{5CBADF43-62EA-49C3-B862-EC46A79B53DE}" srcOrd="1" destOrd="0" presId="urn:microsoft.com/office/officeart/2005/8/layout/list1"/>
    <dgm:cxn modelId="{4614E27C-0AED-46FD-A5CD-A0C87EC08F27}" type="presOf" srcId="{94638D35-5D91-43AD-9051-B6511F67C866}" destId="{F4DF1018-315E-498E-8821-80B20C05B160}" srcOrd="0" destOrd="0" presId="urn:microsoft.com/office/officeart/2005/8/layout/list1"/>
    <dgm:cxn modelId="{20533D83-09D7-4CB2-ACD9-0CAE51035312}" srcId="{1776B810-FD74-420E-9B44-1CD95D208E4C}" destId="{28696DF7-8C5D-4531-B330-000CB59A6855}" srcOrd="3" destOrd="0" parTransId="{1A833A54-58A3-4ABF-8EDF-F997558DAC5C}" sibTransId="{3F679991-F2A5-44FA-9170-565EC8673049}"/>
    <dgm:cxn modelId="{3342448E-7C30-4EB3-8AEE-F6760C0AE4CF}" type="presOf" srcId="{94638D35-5D91-43AD-9051-B6511F67C866}" destId="{24387439-B861-4274-95DE-F49ADE54E747}" srcOrd="1" destOrd="0" presId="urn:microsoft.com/office/officeart/2005/8/layout/list1"/>
    <dgm:cxn modelId="{96AC049B-43AE-474B-B3A9-75F3D8FF64E5}" srcId="{1776B810-FD74-420E-9B44-1CD95D208E4C}" destId="{94638D35-5D91-43AD-9051-B6511F67C866}" srcOrd="2" destOrd="0" parTransId="{D8217ABA-BC74-4391-99D4-BEB6591EF8BD}" sibTransId="{F67EE0BB-1D55-4F54-86D3-C637F0FC96A2}"/>
    <dgm:cxn modelId="{CAE94DBA-DEC7-4357-A26B-730BBB2990AB}" type="presOf" srcId="{1776B810-FD74-420E-9B44-1CD95D208E4C}" destId="{0507225F-5022-42DE-9878-13B139DF644D}" srcOrd="0" destOrd="0" presId="urn:microsoft.com/office/officeart/2005/8/layout/list1"/>
    <dgm:cxn modelId="{26DAEECF-8BDF-48E6-B3E2-6851BD114735}" type="presOf" srcId="{21CF61F9-4AE1-4F9A-B2B9-EFD4A8A99C19}" destId="{A34A16C1-3A8F-4107-830A-34BA9B248531}" srcOrd="0" destOrd="0" presId="urn:microsoft.com/office/officeart/2005/8/layout/list1"/>
    <dgm:cxn modelId="{0EC852E1-0E3C-4999-8AFB-72FE4DFAB2A7}" type="presOf" srcId="{C41BEC4C-1D5F-4B1C-929E-F67D8847A319}" destId="{F6799ADF-0212-4BFB-82E8-59E73361257F}" srcOrd="1" destOrd="0" presId="urn:microsoft.com/office/officeart/2005/8/layout/list1"/>
    <dgm:cxn modelId="{194727FF-CB24-4703-87B6-00B968E1CAC9}" type="presOf" srcId="{28696DF7-8C5D-4531-B330-000CB59A6855}" destId="{5431EECF-5842-4EE2-A435-987E3B818784}" srcOrd="0" destOrd="0" presId="urn:microsoft.com/office/officeart/2005/8/layout/list1"/>
    <dgm:cxn modelId="{519AAE81-9069-4FAA-AC9C-3AAF8F0346E2}" type="presParOf" srcId="{0507225F-5022-42DE-9878-13B139DF644D}" destId="{D22FFAE0-3C7C-46F0-9FE0-629818BF6FD9}" srcOrd="0" destOrd="0" presId="urn:microsoft.com/office/officeart/2005/8/layout/list1"/>
    <dgm:cxn modelId="{968D8438-AE75-4F73-950E-2194B1CEA15A}" type="presParOf" srcId="{D22FFAE0-3C7C-46F0-9FE0-629818BF6FD9}" destId="{A34A16C1-3A8F-4107-830A-34BA9B248531}" srcOrd="0" destOrd="0" presId="urn:microsoft.com/office/officeart/2005/8/layout/list1"/>
    <dgm:cxn modelId="{34DE677E-E64B-45E9-9E57-B6DF45C11E4C}" type="presParOf" srcId="{D22FFAE0-3C7C-46F0-9FE0-629818BF6FD9}" destId="{5CBADF43-62EA-49C3-B862-EC46A79B53DE}" srcOrd="1" destOrd="0" presId="urn:microsoft.com/office/officeart/2005/8/layout/list1"/>
    <dgm:cxn modelId="{E2CD9C5F-B4D0-42E1-80D5-2AE7336D738E}" type="presParOf" srcId="{0507225F-5022-42DE-9878-13B139DF644D}" destId="{B0B090AA-CFE7-4773-AB8A-44DB4C691284}" srcOrd="1" destOrd="0" presId="urn:microsoft.com/office/officeart/2005/8/layout/list1"/>
    <dgm:cxn modelId="{ECF19B2F-AA6F-44C1-896B-F85FE594C0F2}" type="presParOf" srcId="{0507225F-5022-42DE-9878-13B139DF644D}" destId="{1537F6B3-E953-4056-A554-EF513DBC8494}" srcOrd="2" destOrd="0" presId="urn:microsoft.com/office/officeart/2005/8/layout/list1"/>
    <dgm:cxn modelId="{3FA56EBD-2495-495E-B84C-040B5D852CBE}" type="presParOf" srcId="{0507225F-5022-42DE-9878-13B139DF644D}" destId="{8799D8CB-7434-491F-A8B2-FFF4771736AE}" srcOrd="3" destOrd="0" presId="urn:microsoft.com/office/officeart/2005/8/layout/list1"/>
    <dgm:cxn modelId="{35807494-AF43-4575-A8A3-8D687ED8240F}" type="presParOf" srcId="{0507225F-5022-42DE-9878-13B139DF644D}" destId="{7C218346-9E44-436B-82A3-7C4922B18FF7}" srcOrd="4" destOrd="0" presId="urn:microsoft.com/office/officeart/2005/8/layout/list1"/>
    <dgm:cxn modelId="{DC13A49B-7ED2-4C22-B065-43287709B816}" type="presParOf" srcId="{7C218346-9E44-436B-82A3-7C4922B18FF7}" destId="{352CCA39-DDB0-41FB-9927-EAC5BCB57B9C}" srcOrd="0" destOrd="0" presId="urn:microsoft.com/office/officeart/2005/8/layout/list1"/>
    <dgm:cxn modelId="{06E8FCD1-B6C3-4751-95D2-EA7CD68C46EF}" type="presParOf" srcId="{7C218346-9E44-436B-82A3-7C4922B18FF7}" destId="{F6799ADF-0212-4BFB-82E8-59E73361257F}" srcOrd="1" destOrd="0" presId="urn:microsoft.com/office/officeart/2005/8/layout/list1"/>
    <dgm:cxn modelId="{D9B6F597-E093-4009-A2CE-1FC14544274E}" type="presParOf" srcId="{0507225F-5022-42DE-9878-13B139DF644D}" destId="{7CA12C55-5192-4C61-97B8-6215FF3FBC3E}" srcOrd="5" destOrd="0" presId="urn:microsoft.com/office/officeart/2005/8/layout/list1"/>
    <dgm:cxn modelId="{A5EAC28F-603F-4678-965A-2C6C5B64F0B5}" type="presParOf" srcId="{0507225F-5022-42DE-9878-13B139DF644D}" destId="{C79DB471-A1AB-4204-A3A1-7791CD661A39}" srcOrd="6" destOrd="0" presId="urn:microsoft.com/office/officeart/2005/8/layout/list1"/>
    <dgm:cxn modelId="{63407828-E701-4012-8FA9-B6E7E98DC230}" type="presParOf" srcId="{0507225F-5022-42DE-9878-13B139DF644D}" destId="{539C8DAF-01F7-474B-8C43-64B1BD726EAC}" srcOrd="7" destOrd="0" presId="urn:microsoft.com/office/officeart/2005/8/layout/list1"/>
    <dgm:cxn modelId="{3572471F-7C28-46DB-A759-36C7BA40421C}" type="presParOf" srcId="{0507225F-5022-42DE-9878-13B139DF644D}" destId="{151A62D0-1C54-4115-A4BB-95C87DC7B064}" srcOrd="8" destOrd="0" presId="urn:microsoft.com/office/officeart/2005/8/layout/list1"/>
    <dgm:cxn modelId="{3F4961DC-6876-4FE2-BD2A-213C1F0F2CB6}" type="presParOf" srcId="{151A62D0-1C54-4115-A4BB-95C87DC7B064}" destId="{F4DF1018-315E-498E-8821-80B20C05B160}" srcOrd="0" destOrd="0" presId="urn:microsoft.com/office/officeart/2005/8/layout/list1"/>
    <dgm:cxn modelId="{0C8EF7F5-D6B9-422C-A306-77D049981904}" type="presParOf" srcId="{151A62D0-1C54-4115-A4BB-95C87DC7B064}" destId="{24387439-B861-4274-95DE-F49ADE54E747}" srcOrd="1" destOrd="0" presId="urn:microsoft.com/office/officeart/2005/8/layout/list1"/>
    <dgm:cxn modelId="{C7EBEBC7-FA91-4F6C-B72D-84A739BBA735}" type="presParOf" srcId="{0507225F-5022-42DE-9878-13B139DF644D}" destId="{0632A9CF-F6B6-4767-95E1-E5C5424C0401}" srcOrd="9" destOrd="0" presId="urn:microsoft.com/office/officeart/2005/8/layout/list1"/>
    <dgm:cxn modelId="{3B6DA436-0962-4E17-A65B-D6B5FD361F80}" type="presParOf" srcId="{0507225F-5022-42DE-9878-13B139DF644D}" destId="{D9C748AB-F715-4BC9-999C-2B0C95655D9E}" srcOrd="10" destOrd="0" presId="urn:microsoft.com/office/officeart/2005/8/layout/list1"/>
    <dgm:cxn modelId="{B241871F-E41B-4F5B-BBCC-7217EFC5B9A3}" type="presParOf" srcId="{0507225F-5022-42DE-9878-13B139DF644D}" destId="{D2DA9597-A4F7-4A5C-A7E2-6B0B98C7E7D0}" srcOrd="11" destOrd="0" presId="urn:microsoft.com/office/officeart/2005/8/layout/list1"/>
    <dgm:cxn modelId="{0CAD08CC-65E5-4969-8C7C-5BDCCD6C3E36}" type="presParOf" srcId="{0507225F-5022-42DE-9878-13B139DF644D}" destId="{BE8620A3-B34D-4FEC-939A-954587D0795F}" srcOrd="12" destOrd="0" presId="urn:microsoft.com/office/officeart/2005/8/layout/list1"/>
    <dgm:cxn modelId="{D148AB79-3D7D-4077-9B3A-D78A84CBD79E}" type="presParOf" srcId="{BE8620A3-B34D-4FEC-939A-954587D0795F}" destId="{5431EECF-5842-4EE2-A435-987E3B818784}" srcOrd="0" destOrd="0" presId="urn:microsoft.com/office/officeart/2005/8/layout/list1"/>
    <dgm:cxn modelId="{CC3830BD-EB7A-4A64-BEBE-FF17A163AE8C}" type="presParOf" srcId="{BE8620A3-B34D-4FEC-939A-954587D0795F}" destId="{66DA1ECD-AB38-4C45-A754-BECF6BAE8C81}" srcOrd="1" destOrd="0" presId="urn:microsoft.com/office/officeart/2005/8/layout/list1"/>
    <dgm:cxn modelId="{4690A879-D7E1-458A-992A-10969180886C}" type="presParOf" srcId="{0507225F-5022-42DE-9878-13B139DF644D}" destId="{56668ABC-0735-4BF4-9D55-AE4A22248206}" srcOrd="13" destOrd="0" presId="urn:microsoft.com/office/officeart/2005/8/layout/list1"/>
    <dgm:cxn modelId="{812FFA2C-1B99-49CA-A027-28DEB6A29177}" type="presParOf" srcId="{0507225F-5022-42DE-9878-13B139DF644D}" destId="{280DFB1F-A9A4-48E0-9DE7-BAA8CD1362F0}"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6067FCB-AC1D-41FD-83BE-4B32304B1FF5}"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IN"/>
        </a:p>
      </dgm:t>
    </dgm:pt>
    <dgm:pt modelId="{BCA901ED-E1CE-43F5-BF2F-469B97A842DD}">
      <dgm:prSet phldrT="[Text]"/>
      <dgm:spPr/>
      <dgm:t>
        <a:bodyPr/>
        <a:lstStyle/>
        <a:p>
          <a:r>
            <a:rPr lang="en-IN" dirty="0"/>
            <a:t>Marketing and </a:t>
          </a:r>
          <a:r>
            <a:rPr lang="en-IN" dirty="0" err="1"/>
            <a:t>fulfillment</a:t>
          </a:r>
          <a:endParaRPr lang="en-IN" dirty="0"/>
        </a:p>
      </dgm:t>
    </dgm:pt>
    <dgm:pt modelId="{D20EEB11-ED24-4427-9380-CF5BA23C80E2}" type="parTrans" cxnId="{58C9AD79-F45A-41E8-A3BD-5A755CEB0EAC}">
      <dgm:prSet/>
      <dgm:spPr/>
      <dgm:t>
        <a:bodyPr/>
        <a:lstStyle/>
        <a:p>
          <a:endParaRPr lang="en-IN"/>
        </a:p>
      </dgm:t>
    </dgm:pt>
    <dgm:pt modelId="{601175D2-2D9D-42C1-9F9F-F9085E375691}" type="sibTrans" cxnId="{58C9AD79-F45A-41E8-A3BD-5A755CEB0EAC}">
      <dgm:prSet/>
      <dgm:spPr/>
      <dgm:t>
        <a:bodyPr/>
        <a:lstStyle/>
        <a:p>
          <a:endParaRPr lang="en-IN"/>
        </a:p>
      </dgm:t>
    </dgm:pt>
    <dgm:pt modelId="{0603ECA1-2351-40CA-9766-10E31AC494A8}">
      <dgm:prSet phldrT="[Text]"/>
      <dgm:spPr/>
      <dgm:t>
        <a:bodyPr/>
        <a:lstStyle/>
        <a:p>
          <a:r>
            <a:rPr lang="en-IN" dirty="0"/>
            <a:t>Customer service and support</a:t>
          </a:r>
        </a:p>
      </dgm:t>
    </dgm:pt>
    <dgm:pt modelId="{6092CA68-6CB2-49FC-9BA5-802AEDC1D3AF}" type="parTrans" cxnId="{E679CA46-C058-49D8-81B6-EB2DE4912D2A}">
      <dgm:prSet/>
      <dgm:spPr/>
      <dgm:t>
        <a:bodyPr/>
        <a:lstStyle/>
        <a:p>
          <a:endParaRPr lang="en-IN"/>
        </a:p>
      </dgm:t>
    </dgm:pt>
    <dgm:pt modelId="{E4FA4CC4-9B98-4638-A95B-5ABF7F2F1EB7}" type="sibTrans" cxnId="{E679CA46-C058-49D8-81B6-EB2DE4912D2A}">
      <dgm:prSet/>
      <dgm:spPr/>
      <dgm:t>
        <a:bodyPr/>
        <a:lstStyle/>
        <a:p>
          <a:endParaRPr lang="en-IN"/>
        </a:p>
      </dgm:t>
    </dgm:pt>
    <dgm:pt modelId="{BE1C0527-0083-4B8E-A583-95629BB6FF30}">
      <dgm:prSet phldrT="[Text]"/>
      <dgm:spPr/>
      <dgm:t>
        <a:bodyPr/>
        <a:lstStyle/>
        <a:p>
          <a:r>
            <a:rPr lang="en-IN" dirty="0"/>
            <a:t>Retention and loyalty</a:t>
          </a:r>
        </a:p>
      </dgm:t>
    </dgm:pt>
    <dgm:pt modelId="{53E5AE37-E27C-452E-B449-E8EA50DB4429}" type="parTrans" cxnId="{3C89899B-ADC9-4704-8BED-9C1DB37ED1A4}">
      <dgm:prSet/>
      <dgm:spPr/>
      <dgm:t>
        <a:bodyPr/>
        <a:lstStyle/>
        <a:p>
          <a:endParaRPr lang="en-IN"/>
        </a:p>
      </dgm:t>
    </dgm:pt>
    <dgm:pt modelId="{4278336D-199C-4CEB-98D1-BD5DB9CF6818}" type="sibTrans" cxnId="{3C89899B-ADC9-4704-8BED-9C1DB37ED1A4}">
      <dgm:prSet/>
      <dgm:spPr/>
      <dgm:t>
        <a:bodyPr/>
        <a:lstStyle/>
        <a:p>
          <a:endParaRPr lang="en-IN"/>
        </a:p>
      </dgm:t>
    </dgm:pt>
    <dgm:pt modelId="{E4977E10-6BC9-46EB-80AF-ADA2DE5509C1}">
      <dgm:prSet phldrT="[Text]"/>
      <dgm:spPr/>
      <dgm:t>
        <a:bodyPr/>
        <a:lstStyle/>
        <a:p>
          <a:r>
            <a:rPr lang="en-IN" dirty="0"/>
            <a:t>Storefront and field service</a:t>
          </a:r>
        </a:p>
      </dgm:t>
    </dgm:pt>
    <dgm:pt modelId="{9CA6ED04-B565-43C3-92C0-3F0142353D51}" type="parTrans" cxnId="{96819445-A6C6-45D7-B408-17D44F463FBC}">
      <dgm:prSet/>
      <dgm:spPr/>
      <dgm:t>
        <a:bodyPr/>
        <a:lstStyle/>
        <a:p>
          <a:endParaRPr lang="en-IN"/>
        </a:p>
      </dgm:t>
    </dgm:pt>
    <dgm:pt modelId="{073DEDBE-4A3F-4DF7-8241-5DF83E33FF65}" type="sibTrans" cxnId="{96819445-A6C6-45D7-B408-17D44F463FBC}">
      <dgm:prSet/>
      <dgm:spPr/>
      <dgm:t>
        <a:bodyPr/>
        <a:lstStyle/>
        <a:p>
          <a:endParaRPr lang="en-IN"/>
        </a:p>
      </dgm:t>
    </dgm:pt>
    <dgm:pt modelId="{897F1891-7DB9-4E17-A755-E99C8CFDAB51}">
      <dgm:prSet phldrT="[Text]"/>
      <dgm:spPr/>
      <dgm:t>
        <a:bodyPr/>
        <a:lstStyle/>
        <a:p>
          <a:r>
            <a:rPr lang="en-IN" dirty="0"/>
            <a:t>Sales; cross sales; upscale </a:t>
          </a:r>
        </a:p>
      </dgm:t>
    </dgm:pt>
    <dgm:pt modelId="{1CC17B5C-60E0-4E5A-8B7F-834E0995356C}" type="parTrans" cxnId="{BE254D64-7E33-4DEA-AC22-BCD0AA57C3C2}">
      <dgm:prSet/>
      <dgm:spPr/>
      <dgm:t>
        <a:bodyPr/>
        <a:lstStyle/>
        <a:p>
          <a:endParaRPr lang="en-IN"/>
        </a:p>
      </dgm:t>
    </dgm:pt>
    <dgm:pt modelId="{DD569A17-A8B1-42C3-B6B5-5C2781E309D9}" type="sibTrans" cxnId="{BE254D64-7E33-4DEA-AC22-BCD0AA57C3C2}">
      <dgm:prSet/>
      <dgm:spPr/>
      <dgm:t>
        <a:bodyPr/>
        <a:lstStyle/>
        <a:p>
          <a:endParaRPr lang="en-IN"/>
        </a:p>
      </dgm:t>
    </dgm:pt>
    <dgm:pt modelId="{80196C11-5F24-4217-AC02-B7409BF43AF5}" type="pres">
      <dgm:prSet presAssocID="{06067FCB-AC1D-41FD-83BE-4B32304B1FF5}" presName="cycle" presStyleCnt="0">
        <dgm:presLayoutVars>
          <dgm:dir/>
          <dgm:resizeHandles val="exact"/>
        </dgm:presLayoutVars>
      </dgm:prSet>
      <dgm:spPr/>
    </dgm:pt>
    <dgm:pt modelId="{1BC6B035-A46F-4E31-A0A4-8DF90185032F}" type="pres">
      <dgm:prSet presAssocID="{BCA901ED-E1CE-43F5-BF2F-469B97A842DD}" presName="node" presStyleLbl="node1" presStyleIdx="0" presStyleCnt="5">
        <dgm:presLayoutVars>
          <dgm:bulletEnabled val="1"/>
        </dgm:presLayoutVars>
      </dgm:prSet>
      <dgm:spPr/>
    </dgm:pt>
    <dgm:pt modelId="{E8743F35-6AF6-4926-8FC9-69C14F03C9DA}" type="pres">
      <dgm:prSet presAssocID="{601175D2-2D9D-42C1-9F9F-F9085E375691}" presName="sibTrans" presStyleLbl="sibTrans2D1" presStyleIdx="0" presStyleCnt="5"/>
      <dgm:spPr/>
    </dgm:pt>
    <dgm:pt modelId="{11EDA718-B74A-42A6-B383-4384514863D2}" type="pres">
      <dgm:prSet presAssocID="{601175D2-2D9D-42C1-9F9F-F9085E375691}" presName="connectorText" presStyleLbl="sibTrans2D1" presStyleIdx="0" presStyleCnt="5"/>
      <dgm:spPr/>
    </dgm:pt>
    <dgm:pt modelId="{7F5A43AC-942C-4BD5-ADFF-810566241631}" type="pres">
      <dgm:prSet presAssocID="{0603ECA1-2351-40CA-9766-10E31AC494A8}" presName="node" presStyleLbl="node1" presStyleIdx="1" presStyleCnt="5">
        <dgm:presLayoutVars>
          <dgm:bulletEnabled val="1"/>
        </dgm:presLayoutVars>
      </dgm:prSet>
      <dgm:spPr/>
    </dgm:pt>
    <dgm:pt modelId="{E0066522-8396-4F29-B272-B9331DA92135}" type="pres">
      <dgm:prSet presAssocID="{E4FA4CC4-9B98-4638-A95B-5ABF7F2F1EB7}" presName="sibTrans" presStyleLbl="sibTrans2D1" presStyleIdx="1" presStyleCnt="5"/>
      <dgm:spPr/>
    </dgm:pt>
    <dgm:pt modelId="{6EC215C3-EDD8-41DC-ADB0-969AB82F75BD}" type="pres">
      <dgm:prSet presAssocID="{E4FA4CC4-9B98-4638-A95B-5ABF7F2F1EB7}" presName="connectorText" presStyleLbl="sibTrans2D1" presStyleIdx="1" presStyleCnt="5"/>
      <dgm:spPr/>
    </dgm:pt>
    <dgm:pt modelId="{2C203DD5-EFEA-4820-8036-9D6B1E840604}" type="pres">
      <dgm:prSet presAssocID="{BE1C0527-0083-4B8E-A583-95629BB6FF30}" presName="node" presStyleLbl="node1" presStyleIdx="2" presStyleCnt="5">
        <dgm:presLayoutVars>
          <dgm:bulletEnabled val="1"/>
        </dgm:presLayoutVars>
      </dgm:prSet>
      <dgm:spPr/>
    </dgm:pt>
    <dgm:pt modelId="{650AB205-F287-4E92-A852-8EDE73444447}" type="pres">
      <dgm:prSet presAssocID="{4278336D-199C-4CEB-98D1-BD5DB9CF6818}" presName="sibTrans" presStyleLbl="sibTrans2D1" presStyleIdx="2" presStyleCnt="5"/>
      <dgm:spPr/>
    </dgm:pt>
    <dgm:pt modelId="{6AA0E105-ECE0-44E5-A902-A0E3F5EDB762}" type="pres">
      <dgm:prSet presAssocID="{4278336D-199C-4CEB-98D1-BD5DB9CF6818}" presName="connectorText" presStyleLbl="sibTrans2D1" presStyleIdx="2" presStyleCnt="5"/>
      <dgm:spPr/>
    </dgm:pt>
    <dgm:pt modelId="{2B46892C-0C72-44A4-9FA6-4FBF637D06C4}" type="pres">
      <dgm:prSet presAssocID="{E4977E10-6BC9-46EB-80AF-ADA2DE5509C1}" presName="node" presStyleLbl="node1" presStyleIdx="3" presStyleCnt="5">
        <dgm:presLayoutVars>
          <dgm:bulletEnabled val="1"/>
        </dgm:presLayoutVars>
      </dgm:prSet>
      <dgm:spPr/>
    </dgm:pt>
    <dgm:pt modelId="{DA77B351-35A6-4B1E-A20B-134C3CDC57A9}" type="pres">
      <dgm:prSet presAssocID="{073DEDBE-4A3F-4DF7-8241-5DF83E33FF65}" presName="sibTrans" presStyleLbl="sibTrans2D1" presStyleIdx="3" presStyleCnt="5"/>
      <dgm:spPr/>
    </dgm:pt>
    <dgm:pt modelId="{FD536358-ED88-4EA0-99D2-79EB022EA674}" type="pres">
      <dgm:prSet presAssocID="{073DEDBE-4A3F-4DF7-8241-5DF83E33FF65}" presName="connectorText" presStyleLbl="sibTrans2D1" presStyleIdx="3" presStyleCnt="5"/>
      <dgm:spPr/>
    </dgm:pt>
    <dgm:pt modelId="{A009EF62-78EB-4666-9367-B5E8EDEB4067}" type="pres">
      <dgm:prSet presAssocID="{897F1891-7DB9-4E17-A755-E99C8CFDAB51}" presName="node" presStyleLbl="node1" presStyleIdx="4" presStyleCnt="5">
        <dgm:presLayoutVars>
          <dgm:bulletEnabled val="1"/>
        </dgm:presLayoutVars>
      </dgm:prSet>
      <dgm:spPr/>
    </dgm:pt>
    <dgm:pt modelId="{984AED51-9317-4254-A9C7-385C00F1419A}" type="pres">
      <dgm:prSet presAssocID="{DD569A17-A8B1-42C3-B6B5-5C2781E309D9}" presName="sibTrans" presStyleLbl="sibTrans2D1" presStyleIdx="4" presStyleCnt="5"/>
      <dgm:spPr/>
    </dgm:pt>
    <dgm:pt modelId="{3008F31E-9ABF-42F3-96EE-B25150F274C1}" type="pres">
      <dgm:prSet presAssocID="{DD569A17-A8B1-42C3-B6B5-5C2781E309D9}" presName="connectorText" presStyleLbl="sibTrans2D1" presStyleIdx="4" presStyleCnt="5"/>
      <dgm:spPr/>
    </dgm:pt>
  </dgm:ptLst>
  <dgm:cxnLst>
    <dgm:cxn modelId="{882C2702-4F55-4F76-B58A-27F30D3B2F32}" type="presOf" srcId="{E4977E10-6BC9-46EB-80AF-ADA2DE5509C1}" destId="{2B46892C-0C72-44A4-9FA6-4FBF637D06C4}" srcOrd="0" destOrd="0" presId="urn:microsoft.com/office/officeart/2005/8/layout/cycle2"/>
    <dgm:cxn modelId="{F033CA11-CBEC-43C9-8CF7-4B22B5DA2F1B}" type="presOf" srcId="{DD569A17-A8B1-42C3-B6B5-5C2781E309D9}" destId="{3008F31E-9ABF-42F3-96EE-B25150F274C1}" srcOrd="1" destOrd="0" presId="urn:microsoft.com/office/officeart/2005/8/layout/cycle2"/>
    <dgm:cxn modelId="{7DFC8A34-0400-4FB3-813F-EC6316CED065}" type="presOf" srcId="{E4FA4CC4-9B98-4638-A95B-5ABF7F2F1EB7}" destId="{6EC215C3-EDD8-41DC-ADB0-969AB82F75BD}" srcOrd="1" destOrd="0" presId="urn:microsoft.com/office/officeart/2005/8/layout/cycle2"/>
    <dgm:cxn modelId="{E3ADD834-CC0C-4DBE-B935-6E9A804C4A10}" type="presOf" srcId="{BE1C0527-0083-4B8E-A583-95629BB6FF30}" destId="{2C203DD5-EFEA-4820-8036-9D6B1E840604}" srcOrd="0" destOrd="0" presId="urn:microsoft.com/office/officeart/2005/8/layout/cycle2"/>
    <dgm:cxn modelId="{8D1E0B35-383A-434D-8C5B-E8E92D6802B3}" type="presOf" srcId="{DD569A17-A8B1-42C3-B6B5-5C2781E309D9}" destId="{984AED51-9317-4254-A9C7-385C00F1419A}" srcOrd="0" destOrd="0" presId="urn:microsoft.com/office/officeart/2005/8/layout/cycle2"/>
    <dgm:cxn modelId="{F578D43D-339F-4F3C-BC63-93EB5E31BE98}" type="presOf" srcId="{897F1891-7DB9-4E17-A755-E99C8CFDAB51}" destId="{A009EF62-78EB-4666-9367-B5E8EDEB4067}" srcOrd="0" destOrd="0" presId="urn:microsoft.com/office/officeart/2005/8/layout/cycle2"/>
    <dgm:cxn modelId="{E1276341-4E8A-4EED-AF36-1692032823F5}" type="presOf" srcId="{0603ECA1-2351-40CA-9766-10E31AC494A8}" destId="{7F5A43AC-942C-4BD5-ADFF-810566241631}" srcOrd="0" destOrd="0" presId="urn:microsoft.com/office/officeart/2005/8/layout/cycle2"/>
    <dgm:cxn modelId="{BE254D64-7E33-4DEA-AC22-BCD0AA57C3C2}" srcId="{06067FCB-AC1D-41FD-83BE-4B32304B1FF5}" destId="{897F1891-7DB9-4E17-A755-E99C8CFDAB51}" srcOrd="4" destOrd="0" parTransId="{1CC17B5C-60E0-4E5A-8B7F-834E0995356C}" sibTransId="{DD569A17-A8B1-42C3-B6B5-5C2781E309D9}"/>
    <dgm:cxn modelId="{96819445-A6C6-45D7-B408-17D44F463FBC}" srcId="{06067FCB-AC1D-41FD-83BE-4B32304B1FF5}" destId="{E4977E10-6BC9-46EB-80AF-ADA2DE5509C1}" srcOrd="3" destOrd="0" parTransId="{9CA6ED04-B565-43C3-92C0-3F0142353D51}" sibTransId="{073DEDBE-4A3F-4DF7-8241-5DF83E33FF65}"/>
    <dgm:cxn modelId="{E679CA46-C058-49D8-81B6-EB2DE4912D2A}" srcId="{06067FCB-AC1D-41FD-83BE-4B32304B1FF5}" destId="{0603ECA1-2351-40CA-9766-10E31AC494A8}" srcOrd="1" destOrd="0" parTransId="{6092CA68-6CB2-49FC-9BA5-802AEDC1D3AF}" sibTransId="{E4FA4CC4-9B98-4638-A95B-5ABF7F2F1EB7}"/>
    <dgm:cxn modelId="{C900EB6C-F7D9-45D1-92E4-697E17C86381}" type="presOf" srcId="{601175D2-2D9D-42C1-9F9F-F9085E375691}" destId="{11EDA718-B74A-42A6-B383-4384514863D2}" srcOrd="1" destOrd="0" presId="urn:microsoft.com/office/officeart/2005/8/layout/cycle2"/>
    <dgm:cxn modelId="{FE4A3C79-4764-4338-AA14-7E1EA82B0810}" type="presOf" srcId="{601175D2-2D9D-42C1-9F9F-F9085E375691}" destId="{E8743F35-6AF6-4926-8FC9-69C14F03C9DA}" srcOrd="0" destOrd="0" presId="urn:microsoft.com/office/officeart/2005/8/layout/cycle2"/>
    <dgm:cxn modelId="{58C9AD79-F45A-41E8-A3BD-5A755CEB0EAC}" srcId="{06067FCB-AC1D-41FD-83BE-4B32304B1FF5}" destId="{BCA901ED-E1CE-43F5-BF2F-469B97A842DD}" srcOrd="0" destOrd="0" parTransId="{D20EEB11-ED24-4427-9380-CF5BA23C80E2}" sibTransId="{601175D2-2D9D-42C1-9F9F-F9085E375691}"/>
    <dgm:cxn modelId="{338F5E86-8B81-42F5-B243-F00ECED46113}" type="presOf" srcId="{4278336D-199C-4CEB-98D1-BD5DB9CF6818}" destId="{6AA0E105-ECE0-44E5-A902-A0E3F5EDB762}" srcOrd="1" destOrd="0" presId="urn:microsoft.com/office/officeart/2005/8/layout/cycle2"/>
    <dgm:cxn modelId="{C9D7DC8D-3243-4296-87CB-6EFEB6592E0D}" type="presOf" srcId="{E4FA4CC4-9B98-4638-A95B-5ABF7F2F1EB7}" destId="{E0066522-8396-4F29-B272-B9331DA92135}" srcOrd="0" destOrd="0" presId="urn:microsoft.com/office/officeart/2005/8/layout/cycle2"/>
    <dgm:cxn modelId="{3C89899B-ADC9-4704-8BED-9C1DB37ED1A4}" srcId="{06067FCB-AC1D-41FD-83BE-4B32304B1FF5}" destId="{BE1C0527-0083-4B8E-A583-95629BB6FF30}" srcOrd="2" destOrd="0" parTransId="{53E5AE37-E27C-452E-B449-E8EA50DB4429}" sibTransId="{4278336D-199C-4CEB-98D1-BD5DB9CF6818}"/>
    <dgm:cxn modelId="{1FA1D59B-A705-4A19-8EE4-8F3BB38517C1}" type="presOf" srcId="{BCA901ED-E1CE-43F5-BF2F-469B97A842DD}" destId="{1BC6B035-A46F-4E31-A0A4-8DF90185032F}" srcOrd="0" destOrd="0" presId="urn:microsoft.com/office/officeart/2005/8/layout/cycle2"/>
    <dgm:cxn modelId="{2E1253AC-2BC3-447E-9CCD-564C09C544E7}" type="presOf" srcId="{073DEDBE-4A3F-4DF7-8241-5DF83E33FF65}" destId="{FD536358-ED88-4EA0-99D2-79EB022EA674}" srcOrd="1" destOrd="0" presId="urn:microsoft.com/office/officeart/2005/8/layout/cycle2"/>
    <dgm:cxn modelId="{D5D34AAF-D65B-47FF-B1C9-02E9B984118A}" type="presOf" srcId="{06067FCB-AC1D-41FD-83BE-4B32304B1FF5}" destId="{80196C11-5F24-4217-AC02-B7409BF43AF5}" srcOrd="0" destOrd="0" presId="urn:microsoft.com/office/officeart/2005/8/layout/cycle2"/>
    <dgm:cxn modelId="{C9EE59B8-27D4-49B9-8829-F6A4E9C377EE}" type="presOf" srcId="{4278336D-199C-4CEB-98D1-BD5DB9CF6818}" destId="{650AB205-F287-4E92-A852-8EDE73444447}" srcOrd="0" destOrd="0" presId="urn:microsoft.com/office/officeart/2005/8/layout/cycle2"/>
    <dgm:cxn modelId="{23C546CC-6026-43D0-86C8-2087FE8CEBEE}" type="presOf" srcId="{073DEDBE-4A3F-4DF7-8241-5DF83E33FF65}" destId="{DA77B351-35A6-4B1E-A20B-134C3CDC57A9}" srcOrd="0" destOrd="0" presId="urn:microsoft.com/office/officeart/2005/8/layout/cycle2"/>
    <dgm:cxn modelId="{0C6C9F1F-85FA-4186-878F-7E94FD0162B5}" type="presParOf" srcId="{80196C11-5F24-4217-AC02-B7409BF43AF5}" destId="{1BC6B035-A46F-4E31-A0A4-8DF90185032F}" srcOrd="0" destOrd="0" presId="urn:microsoft.com/office/officeart/2005/8/layout/cycle2"/>
    <dgm:cxn modelId="{C0EC959E-F199-410F-B333-01D85B7F476A}" type="presParOf" srcId="{80196C11-5F24-4217-AC02-B7409BF43AF5}" destId="{E8743F35-6AF6-4926-8FC9-69C14F03C9DA}" srcOrd="1" destOrd="0" presId="urn:microsoft.com/office/officeart/2005/8/layout/cycle2"/>
    <dgm:cxn modelId="{90F0B81D-39AD-40A0-A019-9A8490460452}" type="presParOf" srcId="{E8743F35-6AF6-4926-8FC9-69C14F03C9DA}" destId="{11EDA718-B74A-42A6-B383-4384514863D2}" srcOrd="0" destOrd="0" presId="urn:microsoft.com/office/officeart/2005/8/layout/cycle2"/>
    <dgm:cxn modelId="{B757D7D2-699A-46DB-B7F4-F5108A875CB6}" type="presParOf" srcId="{80196C11-5F24-4217-AC02-B7409BF43AF5}" destId="{7F5A43AC-942C-4BD5-ADFF-810566241631}" srcOrd="2" destOrd="0" presId="urn:microsoft.com/office/officeart/2005/8/layout/cycle2"/>
    <dgm:cxn modelId="{EA82C15B-5656-49D6-82AC-69FCA2596C36}" type="presParOf" srcId="{80196C11-5F24-4217-AC02-B7409BF43AF5}" destId="{E0066522-8396-4F29-B272-B9331DA92135}" srcOrd="3" destOrd="0" presId="urn:microsoft.com/office/officeart/2005/8/layout/cycle2"/>
    <dgm:cxn modelId="{A3856AC2-20C0-45C1-AFA6-C5B7D8F94673}" type="presParOf" srcId="{E0066522-8396-4F29-B272-B9331DA92135}" destId="{6EC215C3-EDD8-41DC-ADB0-969AB82F75BD}" srcOrd="0" destOrd="0" presId="urn:microsoft.com/office/officeart/2005/8/layout/cycle2"/>
    <dgm:cxn modelId="{B12DEAD4-0BB1-49C3-80BB-80E84FA10405}" type="presParOf" srcId="{80196C11-5F24-4217-AC02-B7409BF43AF5}" destId="{2C203DD5-EFEA-4820-8036-9D6B1E840604}" srcOrd="4" destOrd="0" presId="urn:microsoft.com/office/officeart/2005/8/layout/cycle2"/>
    <dgm:cxn modelId="{4FAEE274-E4ED-4183-AD5E-82A86478670B}" type="presParOf" srcId="{80196C11-5F24-4217-AC02-B7409BF43AF5}" destId="{650AB205-F287-4E92-A852-8EDE73444447}" srcOrd="5" destOrd="0" presId="urn:microsoft.com/office/officeart/2005/8/layout/cycle2"/>
    <dgm:cxn modelId="{647B491D-645D-4E02-8196-6CACF3AA2E11}" type="presParOf" srcId="{650AB205-F287-4E92-A852-8EDE73444447}" destId="{6AA0E105-ECE0-44E5-A902-A0E3F5EDB762}" srcOrd="0" destOrd="0" presId="urn:microsoft.com/office/officeart/2005/8/layout/cycle2"/>
    <dgm:cxn modelId="{8A00DFA0-D8DB-4873-B949-79CC5935D423}" type="presParOf" srcId="{80196C11-5F24-4217-AC02-B7409BF43AF5}" destId="{2B46892C-0C72-44A4-9FA6-4FBF637D06C4}" srcOrd="6" destOrd="0" presId="urn:microsoft.com/office/officeart/2005/8/layout/cycle2"/>
    <dgm:cxn modelId="{9307E9A2-A24A-46B5-A65E-AB0ECC9FA13A}" type="presParOf" srcId="{80196C11-5F24-4217-AC02-B7409BF43AF5}" destId="{DA77B351-35A6-4B1E-A20B-134C3CDC57A9}" srcOrd="7" destOrd="0" presId="urn:microsoft.com/office/officeart/2005/8/layout/cycle2"/>
    <dgm:cxn modelId="{62EC406F-6093-4CD0-ABB6-B29EBE31CF52}" type="presParOf" srcId="{DA77B351-35A6-4B1E-A20B-134C3CDC57A9}" destId="{FD536358-ED88-4EA0-99D2-79EB022EA674}" srcOrd="0" destOrd="0" presId="urn:microsoft.com/office/officeart/2005/8/layout/cycle2"/>
    <dgm:cxn modelId="{3721FF68-2E89-4AE2-89DF-3E0578D139AB}" type="presParOf" srcId="{80196C11-5F24-4217-AC02-B7409BF43AF5}" destId="{A009EF62-78EB-4666-9367-B5E8EDEB4067}" srcOrd="8" destOrd="0" presId="urn:microsoft.com/office/officeart/2005/8/layout/cycle2"/>
    <dgm:cxn modelId="{5040A852-DD83-4EA7-88F5-1DCDB29EA8BC}" type="presParOf" srcId="{80196C11-5F24-4217-AC02-B7409BF43AF5}" destId="{984AED51-9317-4254-A9C7-385C00F1419A}" srcOrd="9" destOrd="0" presId="urn:microsoft.com/office/officeart/2005/8/layout/cycle2"/>
    <dgm:cxn modelId="{10CD1B89-6553-4925-80E5-FD60037BBC43}" type="presParOf" srcId="{984AED51-9317-4254-A9C7-385C00F1419A}" destId="{3008F31E-9ABF-42F3-96EE-B25150F274C1}"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CC0E6AC-E6AB-4FE9-87F4-16FF066FABD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574B0BF0-B312-4722-9825-483BBC5C69DC}">
      <dgm:prSet phldrT="[Text]"/>
      <dgm:spPr/>
      <dgm:t>
        <a:bodyPr/>
        <a:lstStyle/>
        <a:p>
          <a:r>
            <a:rPr lang="en-IN" dirty="0"/>
            <a:t>Customer service and support</a:t>
          </a:r>
        </a:p>
      </dgm:t>
    </dgm:pt>
    <dgm:pt modelId="{76760A75-B635-474F-8FF3-DE6BB3BFE9E9}" type="parTrans" cxnId="{5011C246-D8A0-4912-8D0F-D00C489DC824}">
      <dgm:prSet/>
      <dgm:spPr/>
      <dgm:t>
        <a:bodyPr/>
        <a:lstStyle/>
        <a:p>
          <a:endParaRPr lang="en-IN"/>
        </a:p>
      </dgm:t>
    </dgm:pt>
    <dgm:pt modelId="{C955EA13-361C-4B16-B85E-1FA351F4D79D}" type="sibTrans" cxnId="{5011C246-D8A0-4912-8D0F-D00C489DC824}">
      <dgm:prSet/>
      <dgm:spPr/>
      <dgm:t>
        <a:bodyPr/>
        <a:lstStyle/>
        <a:p>
          <a:endParaRPr lang="en-IN"/>
        </a:p>
      </dgm:t>
    </dgm:pt>
    <dgm:pt modelId="{7625F433-2327-43D7-84AC-C25992D9D54A}">
      <dgm:prSet phldrT="[Text]"/>
      <dgm:spPr/>
      <dgm:t>
        <a:bodyPr/>
        <a:lstStyle/>
        <a:p>
          <a:r>
            <a:rPr lang="en-IN" dirty="0"/>
            <a:t>supplier</a:t>
          </a:r>
        </a:p>
      </dgm:t>
    </dgm:pt>
    <dgm:pt modelId="{8AB692B6-789B-4821-9244-F28DB73E05E0}" type="parTrans" cxnId="{BC8F5314-9241-4B88-A847-8C3E29438F2D}">
      <dgm:prSet/>
      <dgm:spPr/>
      <dgm:t>
        <a:bodyPr/>
        <a:lstStyle/>
        <a:p>
          <a:endParaRPr lang="en-IN"/>
        </a:p>
      </dgm:t>
    </dgm:pt>
    <dgm:pt modelId="{739328B4-E025-4C5E-8D0F-F52748325E6E}" type="sibTrans" cxnId="{BC8F5314-9241-4B88-A847-8C3E29438F2D}">
      <dgm:prSet/>
      <dgm:spPr/>
      <dgm:t>
        <a:bodyPr/>
        <a:lstStyle/>
        <a:p>
          <a:endParaRPr lang="en-IN"/>
        </a:p>
      </dgm:t>
    </dgm:pt>
    <dgm:pt modelId="{F744C111-CF59-4B47-ABC6-7C5F56E13ACF}">
      <dgm:prSet phldrT="[Text]"/>
      <dgm:spPr/>
      <dgm:t>
        <a:bodyPr/>
        <a:lstStyle/>
        <a:p>
          <a:r>
            <a:rPr lang="en-IN" dirty="0"/>
            <a:t>Owners</a:t>
          </a:r>
        </a:p>
      </dgm:t>
    </dgm:pt>
    <dgm:pt modelId="{89FD2740-407B-4315-AC44-91E2CFC121F9}" type="parTrans" cxnId="{B48A93FA-BE93-49C6-80B4-F9E048FB7B14}">
      <dgm:prSet/>
      <dgm:spPr/>
      <dgm:t>
        <a:bodyPr/>
        <a:lstStyle/>
        <a:p>
          <a:endParaRPr lang="en-IN"/>
        </a:p>
      </dgm:t>
    </dgm:pt>
    <dgm:pt modelId="{677EF277-E3E9-4F24-A30C-D3C9B9E2D51E}" type="sibTrans" cxnId="{B48A93FA-BE93-49C6-80B4-F9E048FB7B14}">
      <dgm:prSet/>
      <dgm:spPr/>
      <dgm:t>
        <a:bodyPr/>
        <a:lstStyle/>
        <a:p>
          <a:endParaRPr lang="en-IN"/>
        </a:p>
      </dgm:t>
    </dgm:pt>
    <dgm:pt modelId="{A933647B-98B9-4B97-8B01-BE20F3A3DB71}">
      <dgm:prSet phldrT="[Text]"/>
      <dgm:spPr/>
      <dgm:t>
        <a:bodyPr/>
        <a:lstStyle/>
        <a:p>
          <a:r>
            <a:rPr lang="en-IN" dirty="0"/>
            <a:t>Employees</a:t>
          </a:r>
        </a:p>
      </dgm:t>
    </dgm:pt>
    <dgm:pt modelId="{4499F378-0166-4FF2-9A0F-6E4D1E0B3B04}" type="parTrans" cxnId="{D6319D9F-0DB2-40ED-8597-D629F8BF81A8}">
      <dgm:prSet/>
      <dgm:spPr/>
    </dgm:pt>
    <dgm:pt modelId="{07A1D701-2025-4BD1-BB9B-1E522E4591B4}" type="sibTrans" cxnId="{D6319D9F-0DB2-40ED-8597-D629F8BF81A8}">
      <dgm:prSet/>
      <dgm:spPr/>
    </dgm:pt>
    <dgm:pt modelId="{F90BF87C-5CCB-4634-868A-4C37BC1366EB}">
      <dgm:prSet phldrT="[Text]"/>
      <dgm:spPr/>
      <dgm:t>
        <a:bodyPr/>
        <a:lstStyle/>
        <a:p>
          <a:r>
            <a:rPr lang="en-IN" dirty="0"/>
            <a:t>Other partners</a:t>
          </a:r>
        </a:p>
      </dgm:t>
    </dgm:pt>
    <dgm:pt modelId="{0B3CC388-63B2-4AA3-A62D-821D9B817045}" type="parTrans" cxnId="{A645831E-4E48-4022-880F-808AD77D79D0}">
      <dgm:prSet/>
      <dgm:spPr/>
    </dgm:pt>
    <dgm:pt modelId="{1B653994-5D1D-4489-A858-55004EE987D7}" type="sibTrans" cxnId="{A645831E-4E48-4022-880F-808AD77D79D0}">
      <dgm:prSet/>
      <dgm:spPr/>
    </dgm:pt>
    <dgm:pt modelId="{993B4E3E-490F-4422-9801-19171C47441F}" type="pres">
      <dgm:prSet presAssocID="{FCC0E6AC-E6AB-4FE9-87F4-16FF066FABD6}" presName="linear" presStyleCnt="0">
        <dgm:presLayoutVars>
          <dgm:dir/>
          <dgm:animLvl val="lvl"/>
          <dgm:resizeHandles val="exact"/>
        </dgm:presLayoutVars>
      </dgm:prSet>
      <dgm:spPr/>
    </dgm:pt>
    <dgm:pt modelId="{352FC88E-AA5E-47EE-9722-3B9387506109}" type="pres">
      <dgm:prSet presAssocID="{574B0BF0-B312-4722-9825-483BBC5C69DC}" presName="parentLin" presStyleCnt="0"/>
      <dgm:spPr/>
    </dgm:pt>
    <dgm:pt modelId="{B262BE3F-B47B-41DA-BA4D-1CDC62B1880D}" type="pres">
      <dgm:prSet presAssocID="{574B0BF0-B312-4722-9825-483BBC5C69DC}" presName="parentLeftMargin" presStyleLbl="node1" presStyleIdx="0" presStyleCnt="5"/>
      <dgm:spPr/>
    </dgm:pt>
    <dgm:pt modelId="{F333524A-53AA-42BE-8DDE-B73B272D83E9}" type="pres">
      <dgm:prSet presAssocID="{574B0BF0-B312-4722-9825-483BBC5C69DC}" presName="parentText" presStyleLbl="node1" presStyleIdx="0" presStyleCnt="5">
        <dgm:presLayoutVars>
          <dgm:chMax val="0"/>
          <dgm:bulletEnabled val="1"/>
        </dgm:presLayoutVars>
      </dgm:prSet>
      <dgm:spPr/>
    </dgm:pt>
    <dgm:pt modelId="{DFDEED4F-F6E2-41DE-844F-367A4E7676B3}" type="pres">
      <dgm:prSet presAssocID="{574B0BF0-B312-4722-9825-483BBC5C69DC}" presName="negativeSpace" presStyleCnt="0"/>
      <dgm:spPr/>
    </dgm:pt>
    <dgm:pt modelId="{5714D91A-84AE-4D48-B37A-51D4DBE8DF41}" type="pres">
      <dgm:prSet presAssocID="{574B0BF0-B312-4722-9825-483BBC5C69DC}" presName="childText" presStyleLbl="conFgAcc1" presStyleIdx="0" presStyleCnt="5">
        <dgm:presLayoutVars>
          <dgm:bulletEnabled val="1"/>
        </dgm:presLayoutVars>
      </dgm:prSet>
      <dgm:spPr/>
    </dgm:pt>
    <dgm:pt modelId="{A935F7FF-C18D-4757-AB77-516EAF2C2D7F}" type="pres">
      <dgm:prSet presAssocID="{C955EA13-361C-4B16-B85E-1FA351F4D79D}" presName="spaceBetweenRectangles" presStyleCnt="0"/>
      <dgm:spPr/>
    </dgm:pt>
    <dgm:pt modelId="{8A14A90F-9ED0-445A-B405-3E2BAC3010A7}" type="pres">
      <dgm:prSet presAssocID="{7625F433-2327-43D7-84AC-C25992D9D54A}" presName="parentLin" presStyleCnt="0"/>
      <dgm:spPr/>
    </dgm:pt>
    <dgm:pt modelId="{C0EBFA73-B776-4DEB-8E4C-346EFE46600E}" type="pres">
      <dgm:prSet presAssocID="{7625F433-2327-43D7-84AC-C25992D9D54A}" presName="parentLeftMargin" presStyleLbl="node1" presStyleIdx="0" presStyleCnt="5"/>
      <dgm:spPr/>
    </dgm:pt>
    <dgm:pt modelId="{BD135A63-B0EF-4809-8C63-98574BF1B663}" type="pres">
      <dgm:prSet presAssocID="{7625F433-2327-43D7-84AC-C25992D9D54A}" presName="parentText" presStyleLbl="node1" presStyleIdx="1" presStyleCnt="5">
        <dgm:presLayoutVars>
          <dgm:chMax val="0"/>
          <dgm:bulletEnabled val="1"/>
        </dgm:presLayoutVars>
      </dgm:prSet>
      <dgm:spPr/>
    </dgm:pt>
    <dgm:pt modelId="{078E3136-0CDD-4190-9500-0FA783A1DF72}" type="pres">
      <dgm:prSet presAssocID="{7625F433-2327-43D7-84AC-C25992D9D54A}" presName="negativeSpace" presStyleCnt="0"/>
      <dgm:spPr/>
    </dgm:pt>
    <dgm:pt modelId="{02957000-1DEC-48C7-82DF-03A5C0B878DE}" type="pres">
      <dgm:prSet presAssocID="{7625F433-2327-43D7-84AC-C25992D9D54A}" presName="childText" presStyleLbl="conFgAcc1" presStyleIdx="1" presStyleCnt="5">
        <dgm:presLayoutVars>
          <dgm:bulletEnabled val="1"/>
        </dgm:presLayoutVars>
      </dgm:prSet>
      <dgm:spPr/>
    </dgm:pt>
    <dgm:pt modelId="{9C38287E-71A2-407C-A0A9-0875C287A8FC}" type="pres">
      <dgm:prSet presAssocID="{739328B4-E025-4C5E-8D0F-F52748325E6E}" presName="spaceBetweenRectangles" presStyleCnt="0"/>
      <dgm:spPr/>
    </dgm:pt>
    <dgm:pt modelId="{7AECFCD4-A0DD-48B9-A78F-3639A1214839}" type="pres">
      <dgm:prSet presAssocID="{F744C111-CF59-4B47-ABC6-7C5F56E13ACF}" presName="parentLin" presStyleCnt="0"/>
      <dgm:spPr/>
    </dgm:pt>
    <dgm:pt modelId="{4CD5F1F7-40D7-418B-888B-BC7450E834EA}" type="pres">
      <dgm:prSet presAssocID="{F744C111-CF59-4B47-ABC6-7C5F56E13ACF}" presName="parentLeftMargin" presStyleLbl="node1" presStyleIdx="1" presStyleCnt="5"/>
      <dgm:spPr/>
    </dgm:pt>
    <dgm:pt modelId="{48675269-FC45-466F-9D93-6A80FED481ED}" type="pres">
      <dgm:prSet presAssocID="{F744C111-CF59-4B47-ABC6-7C5F56E13ACF}" presName="parentText" presStyleLbl="node1" presStyleIdx="2" presStyleCnt="5">
        <dgm:presLayoutVars>
          <dgm:chMax val="0"/>
          <dgm:bulletEnabled val="1"/>
        </dgm:presLayoutVars>
      </dgm:prSet>
      <dgm:spPr/>
    </dgm:pt>
    <dgm:pt modelId="{85DE854A-7B09-43B3-B59B-A8C442F79144}" type="pres">
      <dgm:prSet presAssocID="{F744C111-CF59-4B47-ABC6-7C5F56E13ACF}" presName="negativeSpace" presStyleCnt="0"/>
      <dgm:spPr/>
    </dgm:pt>
    <dgm:pt modelId="{570B7626-5F60-443B-9EA1-957C74D540DD}" type="pres">
      <dgm:prSet presAssocID="{F744C111-CF59-4B47-ABC6-7C5F56E13ACF}" presName="childText" presStyleLbl="conFgAcc1" presStyleIdx="2" presStyleCnt="5">
        <dgm:presLayoutVars>
          <dgm:bulletEnabled val="1"/>
        </dgm:presLayoutVars>
      </dgm:prSet>
      <dgm:spPr/>
    </dgm:pt>
    <dgm:pt modelId="{C231966D-A075-43FC-BA56-1EEC2797A68B}" type="pres">
      <dgm:prSet presAssocID="{677EF277-E3E9-4F24-A30C-D3C9B9E2D51E}" presName="spaceBetweenRectangles" presStyleCnt="0"/>
      <dgm:spPr/>
    </dgm:pt>
    <dgm:pt modelId="{CE75B3B4-EB35-415F-9D81-05BB1322F7ED}" type="pres">
      <dgm:prSet presAssocID="{A933647B-98B9-4B97-8B01-BE20F3A3DB71}" presName="parentLin" presStyleCnt="0"/>
      <dgm:spPr/>
    </dgm:pt>
    <dgm:pt modelId="{559B20A3-BFC7-4580-B181-F759CC65B1BB}" type="pres">
      <dgm:prSet presAssocID="{A933647B-98B9-4B97-8B01-BE20F3A3DB71}" presName="parentLeftMargin" presStyleLbl="node1" presStyleIdx="2" presStyleCnt="5"/>
      <dgm:spPr/>
    </dgm:pt>
    <dgm:pt modelId="{807532F9-5816-4EAF-962D-B6629AA0BF47}" type="pres">
      <dgm:prSet presAssocID="{A933647B-98B9-4B97-8B01-BE20F3A3DB71}" presName="parentText" presStyleLbl="node1" presStyleIdx="3" presStyleCnt="5">
        <dgm:presLayoutVars>
          <dgm:chMax val="0"/>
          <dgm:bulletEnabled val="1"/>
        </dgm:presLayoutVars>
      </dgm:prSet>
      <dgm:spPr/>
    </dgm:pt>
    <dgm:pt modelId="{277C484A-4081-4A01-AD80-DACF367F40EA}" type="pres">
      <dgm:prSet presAssocID="{A933647B-98B9-4B97-8B01-BE20F3A3DB71}" presName="negativeSpace" presStyleCnt="0"/>
      <dgm:spPr/>
    </dgm:pt>
    <dgm:pt modelId="{B97EB749-3691-4537-9AF8-A8E1CE5C6570}" type="pres">
      <dgm:prSet presAssocID="{A933647B-98B9-4B97-8B01-BE20F3A3DB71}" presName="childText" presStyleLbl="conFgAcc1" presStyleIdx="3" presStyleCnt="5">
        <dgm:presLayoutVars>
          <dgm:bulletEnabled val="1"/>
        </dgm:presLayoutVars>
      </dgm:prSet>
      <dgm:spPr/>
    </dgm:pt>
    <dgm:pt modelId="{5957F621-CA10-41ED-9E2E-24DCBD61715D}" type="pres">
      <dgm:prSet presAssocID="{07A1D701-2025-4BD1-BB9B-1E522E4591B4}" presName="spaceBetweenRectangles" presStyleCnt="0"/>
      <dgm:spPr/>
    </dgm:pt>
    <dgm:pt modelId="{2C30FEED-D04E-465D-A589-60304D109FA4}" type="pres">
      <dgm:prSet presAssocID="{F90BF87C-5CCB-4634-868A-4C37BC1366EB}" presName="parentLin" presStyleCnt="0"/>
      <dgm:spPr/>
    </dgm:pt>
    <dgm:pt modelId="{74E46A0C-3E80-4BD6-B08F-CFD61286E270}" type="pres">
      <dgm:prSet presAssocID="{F90BF87C-5CCB-4634-868A-4C37BC1366EB}" presName="parentLeftMargin" presStyleLbl="node1" presStyleIdx="3" presStyleCnt="5"/>
      <dgm:spPr/>
    </dgm:pt>
    <dgm:pt modelId="{C6DA73B8-73F3-443C-AA4E-9149CC52203C}" type="pres">
      <dgm:prSet presAssocID="{F90BF87C-5CCB-4634-868A-4C37BC1366EB}" presName="parentText" presStyleLbl="node1" presStyleIdx="4" presStyleCnt="5">
        <dgm:presLayoutVars>
          <dgm:chMax val="0"/>
          <dgm:bulletEnabled val="1"/>
        </dgm:presLayoutVars>
      </dgm:prSet>
      <dgm:spPr/>
    </dgm:pt>
    <dgm:pt modelId="{DAAED177-C477-48D3-BFA3-D1D47B0206CF}" type="pres">
      <dgm:prSet presAssocID="{F90BF87C-5CCB-4634-868A-4C37BC1366EB}" presName="negativeSpace" presStyleCnt="0"/>
      <dgm:spPr/>
    </dgm:pt>
    <dgm:pt modelId="{70DC241E-EB56-4177-841B-EF7ACD480FAB}" type="pres">
      <dgm:prSet presAssocID="{F90BF87C-5CCB-4634-868A-4C37BC1366EB}" presName="childText" presStyleLbl="conFgAcc1" presStyleIdx="4" presStyleCnt="5">
        <dgm:presLayoutVars>
          <dgm:bulletEnabled val="1"/>
        </dgm:presLayoutVars>
      </dgm:prSet>
      <dgm:spPr/>
    </dgm:pt>
  </dgm:ptLst>
  <dgm:cxnLst>
    <dgm:cxn modelId="{4A454814-7089-46CB-84C0-9902B46F140B}" type="presOf" srcId="{A933647B-98B9-4B97-8B01-BE20F3A3DB71}" destId="{807532F9-5816-4EAF-962D-B6629AA0BF47}" srcOrd="1" destOrd="0" presId="urn:microsoft.com/office/officeart/2005/8/layout/list1"/>
    <dgm:cxn modelId="{BC8F5314-9241-4B88-A847-8C3E29438F2D}" srcId="{FCC0E6AC-E6AB-4FE9-87F4-16FF066FABD6}" destId="{7625F433-2327-43D7-84AC-C25992D9D54A}" srcOrd="1" destOrd="0" parTransId="{8AB692B6-789B-4821-9244-F28DB73E05E0}" sibTransId="{739328B4-E025-4C5E-8D0F-F52748325E6E}"/>
    <dgm:cxn modelId="{A645831E-4E48-4022-880F-808AD77D79D0}" srcId="{FCC0E6AC-E6AB-4FE9-87F4-16FF066FABD6}" destId="{F90BF87C-5CCB-4634-868A-4C37BC1366EB}" srcOrd="4" destOrd="0" parTransId="{0B3CC388-63B2-4AA3-A62D-821D9B817045}" sibTransId="{1B653994-5D1D-4489-A858-55004EE987D7}"/>
    <dgm:cxn modelId="{3906F127-BE4D-4D86-8E43-3E25B884C80A}" type="presOf" srcId="{FCC0E6AC-E6AB-4FE9-87F4-16FF066FABD6}" destId="{993B4E3E-490F-4422-9801-19171C47441F}" srcOrd="0" destOrd="0" presId="urn:microsoft.com/office/officeart/2005/8/layout/list1"/>
    <dgm:cxn modelId="{CB40002A-4B83-4A5B-96DC-ACFDF11AF466}" type="presOf" srcId="{F744C111-CF59-4B47-ABC6-7C5F56E13ACF}" destId="{4CD5F1F7-40D7-418B-888B-BC7450E834EA}" srcOrd="0" destOrd="0" presId="urn:microsoft.com/office/officeart/2005/8/layout/list1"/>
    <dgm:cxn modelId="{9FD8792A-E0C5-496E-82CA-251C88B793E8}" type="presOf" srcId="{F90BF87C-5CCB-4634-868A-4C37BC1366EB}" destId="{74E46A0C-3E80-4BD6-B08F-CFD61286E270}" srcOrd="0" destOrd="0" presId="urn:microsoft.com/office/officeart/2005/8/layout/list1"/>
    <dgm:cxn modelId="{77563162-5CE4-4985-8705-817201E9C05D}" type="presOf" srcId="{574B0BF0-B312-4722-9825-483BBC5C69DC}" destId="{F333524A-53AA-42BE-8DDE-B73B272D83E9}" srcOrd="1" destOrd="0" presId="urn:microsoft.com/office/officeart/2005/8/layout/list1"/>
    <dgm:cxn modelId="{9E83CD43-27B5-4D84-96BA-352EB9A53498}" type="presOf" srcId="{F90BF87C-5CCB-4634-868A-4C37BC1366EB}" destId="{C6DA73B8-73F3-443C-AA4E-9149CC52203C}" srcOrd="1" destOrd="0" presId="urn:microsoft.com/office/officeart/2005/8/layout/list1"/>
    <dgm:cxn modelId="{5011C246-D8A0-4912-8D0F-D00C489DC824}" srcId="{FCC0E6AC-E6AB-4FE9-87F4-16FF066FABD6}" destId="{574B0BF0-B312-4722-9825-483BBC5C69DC}" srcOrd="0" destOrd="0" parTransId="{76760A75-B635-474F-8FF3-DE6BB3BFE9E9}" sibTransId="{C955EA13-361C-4B16-B85E-1FA351F4D79D}"/>
    <dgm:cxn modelId="{BC768055-45F5-4EEF-893B-09D2D8844A9D}" type="presOf" srcId="{A933647B-98B9-4B97-8B01-BE20F3A3DB71}" destId="{559B20A3-BFC7-4580-B181-F759CC65B1BB}" srcOrd="0" destOrd="0" presId="urn:microsoft.com/office/officeart/2005/8/layout/list1"/>
    <dgm:cxn modelId="{D8EE2E5A-D886-430B-8A75-51B13FDF86D4}" type="presOf" srcId="{F744C111-CF59-4B47-ABC6-7C5F56E13ACF}" destId="{48675269-FC45-466F-9D93-6A80FED481ED}" srcOrd="1" destOrd="0" presId="urn:microsoft.com/office/officeart/2005/8/layout/list1"/>
    <dgm:cxn modelId="{BF23F587-1CA1-4887-A959-0126236BA671}" type="presOf" srcId="{7625F433-2327-43D7-84AC-C25992D9D54A}" destId="{BD135A63-B0EF-4809-8C63-98574BF1B663}" srcOrd="1" destOrd="0" presId="urn:microsoft.com/office/officeart/2005/8/layout/list1"/>
    <dgm:cxn modelId="{D6319D9F-0DB2-40ED-8597-D629F8BF81A8}" srcId="{FCC0E6AC-E6AB-4FE9-87F4-16FF066FABD6}" destId="{A933647B-98B9-4B97-8B01-BE20F3A3DB71}" srcOrd="3" destOrd="0" parTransId="{4499F378-0166-4FF2-9A0F-6E4D1E0B3B04}" sibTransId="{07A1D701-2025-4BD1-BB9B-1E522E4591B4}"/>
    <dgm:cxn modelId="{E76E88C7-904A-4D23-8877-4FC69E54EF76}" type="presOf" srcId="{7625F433-2327-43D7-84AC-C25992D9D54A}" destId="{C0EBFA73-B776-4DEB-8E4C-346EFE46600E}" srcOrd="0" destOrd="0" presId="urn:microsoft.com/office/officeart/2005/8/layout/list1"/>
    <dgm:cxn modelId="{8106FDD5-4FD7-4757-B0CA-68C880BCCC25}" type="presOf" srcId="{574B0BF0-B312-4722-9825-483BBC5C69DC}" destId="{B262BE3F-B47B-41DA-BA4D-1CDC62B1880D}" srcOrd="0" destOrd="0" presId="urn:microsoft.com/office/officeart/2005/8/layout/list1"/>
    <dgm:cxn modelId="{B48A93FA-BE93-49C6-80B4-F9E048FB7B14}" srcId="{FCC0E6AC-E6AB-4FE9-87F4-16FF066FABD6}" destId="{F744C111-CF59-4B47-ABC6-7C5F56E13ACF}" srcOrd="2" destOrd="0" parTransId="{89FD2740-407B-4315-AC44-91E2CFC121F9}" sibTransId="{677EF277-E3E9-4F24-A30C-D3C9B9E2D51E}"/>
    <dgm:cxn modelId="{FEF0C92F-341F-485E-BAC5-B6DB8F041543}" type="presParOf" srcId="{993B4E3E-490F-4422-9801-19171C47441F}" destId="{352FC88E-AA5E-47EE-9722-3B9387506109}" srcOrd="0" destOrd="0" presId="urn:microsoft.com/office/officeart/2005/8/layout/list1"/>
    <dgm:cxn modelId="{0DE35DB3-6459-40C3-8032-A0383C8B87BB}" type="presParOf" srcId="{352FC88E-AA5E-47EE-9722-3B9387506109}" destId="{B262BE3F-B47B-41DA-BA4D-1CDC62B1880D}" srcOrd="0" destOrd="0" presId="urn:microsoft.com/office/officeart/2005/8/layout/list1"/>
    <dgm:cxn modelId="{060DD224-3B46-4539-9DC9-51BCF0DD14CE}" type="presParOf" srcId="{352FC88E-AA5E-47EE-9722-3B9387506109}" destId="{F333524A-53AA-42BE-8DDE-B73B272D83E9}" srcOrd="1" destOrd="0" presId="urn:microsoft.com/office/officeart/2005/8/layout/list1"/>
    <dgm:cxn modelId="{9111785D-66F0-4DEE-B84A-9890A338F43E}" type="presParOf" srcId="{993B4E3E-490F-4422-9801-19171C47441F}" destId="{DFDEED4F-F6E2-41DE-844F-367A4E7676B3}" srcOrd="1" destOrd="0" presId="urn:microsoft.com/office/officeart/2005/8/layout/list1"/>
    <dgm:cxn modelId="{8E24B49D-74D0-4AB6-8709-02110243F16A}" type="presParOf" srcId="{993B4E3E-490F-4422-9801-19171C47441F}" destId="{5714D91A-84AE-4D48-B37A-51D4DBE8DF41}" srcOrd="2" destOrd="0" presId="urn:microsoft.com/office/officeart/2005/8/layout/list1"/>
    <dgm:cxn modelId="{1874B4CC-2D56-4E52-91A4-9B8A8E9FE1DE}" type="presParOf" srcId="{993B4E3E-490F-4422-9801-19171C47441F}" destId="{A935F7FF-C18D-4757-AB77-516EAF2C2D7F}" srcOrd="3" destOrd="0" presId="urn:microsoft.com/office/officeart/2005/8/layout/list1"/>
    <dgm:cxn modelId="{5CEF9F32-368A-44DB-B91B-17F150AA6701}" type="presParOf" srcId="{993B4E3E-490F-4422-9801-19171C47441F}" destId="{8A14A90F-9ED0-445A-B405-3E2BAC3010A7}" srcOrd="4" destOrd="0" presId="urn:microsoft.com/office/officeart/2005/8/layout/list1"/>
    <dgm:cxn modelId="{0064628D-D27C-4E38-8FF3-26EF87B8E238}" type="presParOf" srcId="{8A14A90F-9ED0-445A-B405-3E2BAC3010A7}" destId="{C0EBFA73-B776-4DEB-8E4C-346EFE46600E}" srcOrd="0" destOrd="0" presId="urn:microsoft.com/office/officeart/2005/8/layout/list1"/>
    <dgm:cxn modelId="{3CF72FAA-F8EB-41A8-8170-5309594C1A44}" type="presParOf" srcId="{8A14A90F-9ED0-445A-B405-3E2BAC3010A7}" destId="{BD135A63-B0EF-4809-8C63-98574BF1B663}" srcOrd="1" destOrd="0" presId="urn:microsoft.com/office/officeart/2005/8/layout/list1"/>
    <dgm:cxn modelId="{016DBD0D-50AF-4349-9C82-E400AE4F0FF8}" type="presParOf" srcId="{993B4E3E-490F-4422-9801-19171C47441F}" destId="{078E3136-0CDD-4190-9500-0FA783A1DF72}" srcOrd="5" destOrd="0" presId="urn:microsoft.com/office/officeart/2005/8/layout/list1"/>
    <dgm:cxn modelId="{B0C71850-8DDE-48CF-9984-92FCD5DB0011}" type="presParOf" srcId="{993B4E3E-490F-4422-9801-19171C47441F}" destId="{02957000-1DEC-48C7-82DF-03A5C0B878DE}" srcOrd="6" destOrd="0" presId="urn:microsoft.com/office/officeart/2005/8/layout/list1"/>
    <dgm:cxn modelId="{7BF34A5A-387A-476E-880D-DE2A56DAE5E0}" type="presParOf" srcId="{993B4E3E-490F-4422-9801-19171C47441F}" destId="{9C38287E-71A2-407C-A0A9-0875C287A8FC}" srcOrd="7" destOrd="0" presId="urn:microsoft.com/office/officeart/2005/8/layout/list1"/>
    <dgm:cxn modelId="{10EEE7C4-B8A6-45D7-A5B4-C9791C3CFB64}" type="presParOf" srcId="{993B4E3E-490F-4422-9801-19171C47441F}" destId="{7AECFCD4-A0DD-48B9-A78F-3639A1214839}" srcOrd="8" destOrd="0" presId="urn:microsoft.com/office/officeart/2005/8/layout/list1"/>
    <dgm:cxn modelId="{03C1D905-C6FB-449E-AEB6-329F89EFD686}" type="presParOf" srcId="{7AECFCD4-A0DD-48B9-A78F-3639A1214839}" destId="{4CD5F1F7-40D7-418B-888B-BC7450E834EA}" srcOrd="0" destOrd="0" presId="urn:microsoft.com/office/officeart/2005/8/layout/list1"/>
    <dgm:cxn modelId="{EC1D7ED7-71A7-44C8-A44B-CC2DD6FE9808}" type="presParOf" srcId="{7AECFCD4-A0DD-48B9-A78F-3639A1214839}" destId="{48675269-FC45-466F-9D93-6A80FED481ED}" srcOrd="1" destOrd="0" presId="urn:microsoft.com/office/officeart/2005/8/layout/list1"/>
    <dgm:cxn modelId="{DD1015A7-01E9-4A25-9751-C85064D93CAD}" type="presParOf" srcId="{993B4E3E-490F-4422-9801-19171C47441F}" destId="{85DE854A-7B09-43B3-B59B-A8C442F79144}" srcOrd="9" destOrd="0" presId="urn:microsoft.com/office/officeart/2005/8/layout/list1"/>
    <dgm:cxn modelId="{66EFD0D4-8364-4F19-8E25-E34A8F6863C5}" type="presParOf" srcId="{993B4E3E-490F-4422-9801-19171C47441F}" destId="{570B7626-5F60-443B-9EA1-957C74D540DD}" srcOrd="10" destOrd="0" presId="urn:microsoft.com/office/officeart/2005/8/layout/list1"/>
    <dgm:cxn modelId="{9F673B4B-33E5-478E-8018-D6138A9345DA}" type="presParOf" srcId="{993B4E3E-490F-4422-9801-19171C47441F}" destId="{C231966D-A075-43FC-BA56-1EEC2797A68B}" srcOrd="11" destOrd="0" presId="urn:microsoft.com/office/officeart/2005/8/layout/list1"/>
    <dgm:cxn modelId="{D6EEAEFE-723E-41DF-9709-8B240C015C8E}" type="presParOf" srcId="{993B4E3E-490F-4422-9801-19171C47441F}" destId="{CE75B3B4-EB35-415F-9D81-05BB1322F7ED}" srcOrd="12" destOrd="0" presId="urn:microsoft.com/office/officeart/2005/8/layout/list1"/>
    <dgm:cxn modelId="{902FBEE0-86CC-492F-8353-72B2B4855615}" type="presParOf" srcId="{CE75B3B4-EB35-415F-9D81-05BB1322F7ED}" destId="{559B20A3-BFC7-4580-B181-F759CC65B1BB}" srcOrd="0" destOrd="0" presId="urn:microsoft.com/office/officeart/2005/8/layout/list1"/>
    <dgm:cxn modelId="{82E25624-AAC0-41C8-A568-4225A6878BF5}" type="presParOf" srcId="{CE75B3B4-EB35-415F-9D81-05BB1322F7ED}" destId="{807532F9-5816-4EAF-962D-B6629AA0BF47}" srcOrd="1" destOrd="0" presId="urn:microsoft.com/office/officeart/2005/8/layout/list1"/>
    <dgm:cxn modelId="{816FF1F4-EC52-47B8-922A-26DCD4CDB8FA}" type="presParOf" srcId="{993B4E3E-490F-4422-9801-19171C47441F}" destId="{277C484A-4081-4A01-AD80-DACF367F40EA}" srcOrd="13" destOrd="0" presId="urn:microsoft.com/office/officeart/2005/8/layout/list1"/>
    <dgm:cxn modelId="{E1CB37E9-8BFA-4149-9E20-520ED6C157A3}" type="presParOf" srcId="{993B4E3E-490F-4422-9801-19171C47441F}" destId="{B97EB749-3691-4537-9AF8-A8E1CE5C6570}" srcOrd="14" destOrd="0" presId="urn:microsoft.com/office/officeart/2005/8/layout/list1"/>
    <dgm:cxn modelId="{FCAB101F-4557-4E2A-BC37-FADD7E609E07}" type="presParOf" srcId="{993B4E3E-490F-4422-9801-19171C47441F}" destId="{5957F621-CA10-41ED-9E2E-24DCBD61715D}" srcOrd="15" destOrd="0" presId="urn:microsoft.com/office/officeart/2005/8/layout/list1"/>
    <dgm:cxn modelId="{0545DF2F-4D05-4D31-8CD2-8356792759CA}" type="presParOf" srcId="{993B4E3E-490F-4422-9801-19171C47441F}" destId="{2C30FEED-D04E-465D-A589-60304D109FA4}" srcOrd="16" destOrd="0" presId="urn:microsoft.com/office/officeart/2005/8/layout/list1"/>
    <dgm:cxn modelId="{16C56405-5487-47CC-9B6E-A49B68B102B6}" type="presParOf" srcId="{2C30FEED-D04E-465D-A589-60304D109FA4}" destId="{74E46A0C-3E80-4BD6-B08F-CFD61286E270}" srcOrd="0" destOrd="0" presId="urn:microsoft.com/office/officeart/2005/8/layout/list1"/>
    <dgm:cxn modelId="{BADE3AC2-416A-46EE-99FF-3EC3B41D5059}" type="presParOf" srcId="{2C30FEED-D04E-465D-A589-60304D109FA4}" destId="{C6DA73B8-73F3-443C-AA4E-9149CC52203C}" srcOrd="1" destOrd="0" presId="urn:microsoft.com/office/officeart/2005/8/layout/list1"/>
    <dgm:cxn modelId="{8629827A-2FCE-46A8-8DAE-8A6439E25F22}" type="presParOf" srcId="{993B4E3E-490F-4422-9801-19171C47441F}" destId="{DAAED177-C477-48D3-BFA3-D1D47B0206CF}" srcOrd="17" destOrd="0" presId="urn:microsoft.com/office/officeart/2005/8/layout/list1"/>
    <dgm:cxn modelId="{C6B304D2-B19C-49B2-9652-0289EEE073F3}" type="presParOf" srcId="{993B4E3E-490F-4422-9801-19171C47441F}" destId="{70DC241E-EB56-4177-841B-EF7ACD480FAB}"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8547C54-F5BC-4960-8B86-20D5BF74AEE8}" type="doc">
      <dgm:prSet loTypeId="urn:microsoft.com/office/officeart/2005/8/layout/hChevron3" loCatId="process" qsTypeId="urn:microsoft.com/office/officeart/2005/8/quickstyle/simple1" qsCatId="simple" csTypeId="urn:microsoft.com/office/officeart/2005/8/colors/accent1_2" csCatId="accent1" phldr="1"/>
      <dgm:spPr/>
    </dgm:pt>
    <dgm:pt modelId="{CD633BF9-5D8E-48BF-ABFD-55F2ED3A4E71}">
      <dgm:prSet phldrT="[Text]" custT="1"/>
      <dgm:spPr/>
      <dgm:t>
        <a:bodyPr/>
        <a:lstStyle/>
        <a:p>
          <a:r>
            <a:rPr lang="en-IN" sz="1600" dirty="0"/>
            <a:t>CRM vision stands as established customer value proposition effected through customer audit</a:t>
          </a:r>
        </a:p>
      </dgm:t>
    </dgm:pt>
    <dgm:pt modelId="{07E1D909-95D3-4B9A-86AA-C91A4FE3EFC9}" type="parTrans" cxnId="{F1C364FE-9D62-4E20-8EF1-68EA441D54A3}">
      <dgm:prSet/>
      <dgm:spPr/>
      <dgm:t>
        <a:bodyPr/>
        <a:lstStyle/>
        <a:p>
          <a:endParaRPr lang="en-IN"/>
        </a:p>
      </dgm:t>
    </dgm:pt>
    <dgm:pt modelId="{04DA7C66-A31A-4317-BD9B-8101AAE862B0}" type="sibTrans" cxnId="{F1C364FE-9D62-4E20-8EF1-68EA441D54A3}">
      <dgm:prSet/>
      <dgm:spPr/>
      <dgm:t>
        <a:bodyPr/>
        <a:lstStyle/>
        <a:p>
          <a:endParaRPr lang="en-IN"/>
        </a:p>
      </dgm:t>
    </dgm:pt>
    <dgm:pt modelId="{B980A0FE-0850-4E25-A2A2-93023B4FE099}">
      <dgm:prSet phldrT="[Text]" custT="1"/>
      <dgm:spPr/>
      <dgm:t>
        <a:bodyPr/>
        <a:lstStyle/>
        <a:p>
          <a:r>
            <a:rPr lang="en-IN" sz="1600" dirty="0"/>
            <a:t>Target customer segments based on values</a:t>
          </a:r>
        </a:p>
      </dgm:t>
    </dgm:pt>
    <dgm:pt modelId="{DAF4B539-3694-4C24-88CB-35776E9C7ADD}" type="parTrans" cxnId="{E1176782-8EF1-43C3-8849-7AF17AA61B7F}">
      <dgm:prSet/>
      <dgm:spPr/>
      <dgm:t>
        <a:bodyPr/>
        <a:lstStyle/>
        <a:p>
          <a:endParaRPr lang="en-IN"/>
        </a:p>
      </dgm:t>
    </dgm:pt>
    <dgm:pt modelId="{36BC5789-A3AC-4247-96DE-F0D9D317D8A0}" type="sibTrans" cxnId="{E1176782-8EF1-43C3-8849-7AF17AA61B7F}">
      <dgm:prSet/>
      <dgm:spPr/>
      <dgm:t>
        <a:bodyPr/>
        <a:lstStyle/>
        <a:p>
          <a:endParaRPr lang="en-IN"/>
        </a:p>
      </dgm:t>
    </dgm:pt>
    <dgm:pt modelId="{856B543C-E6D1-4BC8-98CA-8F61829D1427}">
      <dgm:prSet phldrT="[Text]" custT="1"/>
      <dgm:spPr/>
      <dgm:t>
        <a:bodyPr/>
        <a:lstStyle/>
        <a:p>
          <a:r>
            <a:rPr lang="en-IN" sz="1400" dirty="0"/>
            <a:t>Establish CRM objective for every targeted segment</a:t>
          </a:r>
        </a:p>
      </dgm:t>
    </dgm:pt>
    <dgm:pt modelId="{A386CCF4-BDFF-4FA3-8252-6FED142EDC1D}" type="parTrans" cxnId="{35CABCBB-6738-4305-B1D6-7E59438BD117}">
      <dgm:prSet/>
      <dgm:spPr/>
      <dgm:t>
        <a:bodyPr/>
        <a:lstStyle/>
        <a:p>
          <a:endParaRPr lang="en-IN"/>
        </a:p>
      </dgm:t>
    </dgm:pt>
    <dgm:pt modelId="{AF42DD26-A7E9-4C9F-A359-9F30EF27F6A9}" type="sibTrans" cxnId="{35CABCBB-6738-4305-B1D6-7E59438BD117}">
      <dgm:prSet/>
      <dgm:spPr/>
      <dgm:t>
        <a:bodyPr/>
        <a:lstStyle/>
        <a:p>
          <a:endParaRPr lang="en-IN"/>
        </a:p>
      </dgm:t>
    </dgm:pt>
    <dgm:pt modelId="{4CFE3612-A896-4B14-AC43-F941E6AD71CD}">
      <dgm:prSet phldrT="[Text]" custT="1"/>
      <dgm:spPr/>
      <dgm:t>
        <a:bodyPr/>
        <a:lstStyle/>
        <a:p>
          <a:r>
            <a:rPr lang="en-IN" sz="1600" dirty="0"/>
            <a:t>Conduct Capability Analysis</a:t>
          </a:r>
        </a:p>
      </dgm:t>
    </dgm:pt>
    <dgm:pt modelId="{F07BBFB5-EA88-4CE6-899E-E90B5B64C971}" type="parTrans" cxnId="{3F34D2DC-CD7B-43E6-9619-81C978451037}">
      <dgm:prSet/>
      <dgm:spPr/>
      <dgm:t>
        <a:bodyPr/>
        <a:lstStyle/>
        <a:p>
          <a:endParaRPr lang="en-IN"/>
        </a:p>
      </dgm:t>
    </dgm:pt>
    <dgm:pt modelId="{50A3E2D2-7CE9-45D1-BD69-1D4BA5FEBD4A}" type="sibTrans" cxnId="{3F34D2DC-CD7B-43E6-9619-81C978451037}">
      <dgm:prSet/>
      <dgm:spPr/>
      <dgm:t>
        <a:bodyPr/>
        <a:lstStyle/>
        <a:p>
          <a:endParaRPr lang="en-IN"/>
        </a:p>
      </dgm:t>
    </dgm:pt>
    <dgm:pt modelId="{0FE85110-DD1A-4517-95DF-398DECC65337}">
      <dgm:prSet phldrT="[Text]" custT="1"/>
      <dgm:spPr/>
      <dgm:t>
        <a:bodyPr/>
        <a:lstStyle/>
        <a:p>
          <a:r>
            <a:rPr lang="en-IN" sz="1400" dirty="0"/>
            <a:t>Develop CRM strategic option and evaluate them</a:t>
          </a:r>
        </a:p>
      </dgm:t>
    </dgm:pt>
    <dgm:pt modelId="{73227210-C7E7-4016-AD82-3E085DDB2298}" type="parTrans" cxnId="{8CD96A46-7E85-42A9-BF38-20F9E4D32AB1}">
      <dgm:prSet/>
      <dgm:spPr/>
      <dgm:t>
        <a:bodyPr/>
        <a:lstStyle/>
        <a:p>
          <a:endParaRPr lang="en-IN"/>
        </a:p>
      </dgm:t>
    </dgm:pt>
    <dgm:pt modelId="{1573632C-F494-4CBD-BC15-C9079D4F2545}" type="sibTrans" cxnId="{8CD96A46-7E85-42A9-BF38-20F9E4D32AB1}">
      <dgm:prSet/>
      <dgm:spPr/>
      <dgm:t>
        <a:bodyPr/>
        <a:lstStyle/>
        <a:p>
          <a:endParaRPr lang="en-IN"/>
        </a:p>
      </dgm:t>
    </dgm:pt>
    <dgm:pt modelId="{346E804F-EB32-41EB-BF35-C9A63CC203DD}">
      <dgm:prSet phldrT="[Text]" custT="1"/>
      <dgm:spPr/>
      <dgm:t>
        <a:bodyPr/>
        <a:lstStyle/>
        <a:p>
          <a:r>
            <a:rPr lang="en-IN" sz="1400" dirty="0">
              <a:solidFill>
                <a:schemeClr val="tx1"/>
              </a:solidFill>
            </a:rPr>
            <a:t>Choose the most appropriate CRM STRATEGY AND ESTABLISH RIGHT MEASURE OF PERFORMANCE</a:t>
          </a:r>
          <a:r>
            <a:rPr lang="en-IN" sz="1400" dirty="0"/>
            <a:t> </a:t>
          </a:r>
        </a:p>
      </dgm:t>
    </dgm:pt>
    <dgm:pt modelId="{05EAA483-94E8-4DB4-81D5-5A02BE1CE86A}" type="parTrans" cxnId="{C02AA722-E0EB-4ABE-8479-0893451D5D3E}">
      <dgm:prSet/>
      <dgm:spPr/>
      <dgm:t>
        <a:bodyPr/>
        <a:lstStyle/>
        <a:p>
          <a:endParaRPr lang="en-IN"/>
        </a:p>
      </dgm:t>
    </dgm:pt>
    <dgm:pt modelId="{CD7E94F2-9631-425E-826D-11CCC8232E56}" type="sibTrans" cxnId="{C02AA722-E0EB-4ABE-8479-0893451D5D3E}">
      <dgm:prSet/>
      <dgm:spPr/>
      <dgm:t>
        <a:bodyPr/>
        <a:lstStyle/>
        <a:p>
          <a:endParaRPr lang="en-IN"/>
        </a:p>
      </dgm:t>
    </dgm:pt>
    <dgm:pt modelId="{C9C291BD-1A3F-4E03-98E0-08F339B6E154}" type="pres">
      <dgm:prSet presAssocID="{D8547C54-F5BC-4960-8B86-20D5BF74AEE8}" presName="Name0" presStyleCnt="0">
        <dgm:presLayoutVars>
          <dgm:dir/>
          <dgm:resizeHandles val="exact"/>
        </dgm:presLayoutVars>
      </dgm:prSet>
      <dgm:spPr/>
    </dgm:pt>
    <dgm:pt modelId="{A5A03850-7EA3-4FB5-9739-C96C8A274033}" type="pres">
      <dgm:prSet presAssocID="{CD633BF9-5D8E-48BF-ABFD-55F2ED3A4E71}" presName="parTxOnly" presStyleLbl="node1" presStyleIdx="0" presStyleCnt="6" custScaleY="221786">
        <dgm:presLayoutVars>
          <dgm:bulletEnabled val="1"/>
        </dgm:presLayoutVars>
      </dgm:prSet>
      <dgm:spPr/>
    </dgm:pt>
    <dgm:pt modelId="{161368D4-D7D3-4B21-8E54-16FF77D1251A}" type="pres">
      <dgm:prSet presAssocID="{04DA7C66-A31A-4317-BD9B-8101AAE862B0}" presName="parSpace" presStyleCnt="0"/>
      <dgm:spPr/>
    </dgm:pt>
    <dgm:pt modelId="{5A924862-B3A8-49A0-8207-4E258B2D3CAB}" type="pres">
      <dgm:prSet presAssocID="{B980A0FE-0850-4E25-A2A2-93023B4FE099}" presName="parTxOnly" presStyleLbl="node1" presStyleIdx="1" presStyleCnt="6" custScaleY="126125">
        <dgm:presLayoutVars>
          <dgm:bulletEnabled val="1"/>
        </dgm:presLayoutVars>
      </dgm:prSet>
      <dgm:spPr/>
    </dgm:pt>
    <dgm:pt modelId="{56F6E206-0C13-472F-A6B9-32EC81012210}" type="pres">
      <dgm:prSet presAssocID="{36BC5789-A3AC-4247-96DE-F0D9D317D8A0}" presName="parSpace" presStyleCnt="0"/>
      <dgm:spPr/>
    </dgm:pt>
    <dgm:pt modelId="{E8E4DEBF-0D91-4A07-BA80-EA241D797809}" type="pres">
      <dgm:prSet presAssocID="{856B543C-E6D1-4BC8-98CA-8F61829D1427}" presName="parTxOnly" presStyleLbl="node1" presStyleIdx="2" presStyleCnt="6" custScaleY="153834">
        <dgm:presLayoutVars>
          <dgm:bulletEnabled val="1"/>
        </dgm:presLayoutVars>
      </dgm:prSet>
      <dgm:spPr/>
    </dgm:pt>
    <dgm:pt modelId="{46C8A9FD-A028-4736-A87F-559A07F58923}" type="pres">
      <dgm:prSet presAssocID="{AF42DD26-A7E9-4C9F-A359-9F30EF27F6A9}" presName="parSpace" presStyleCnt="0"/>
      <dgm:spPr/>
    </dgm:pt>
    <dgm:pt modelId="{1A8D2D18-0EE1-4FA2-8D1C-8D82A6B556EE}" type="pres">
      <dgm:prSet presAssocID="{4CFE3612-A896-4B14-AC43-F941E6AD71CD}" presName="parTxOnly" presStyleLbl="node1" presStyleIdx="3" presStyleCnt="6" custScaleY="170143">
        <dgm:presLayoutVars>
          <dgm:bulletEnabled val="1"/>
        </dgm:presLayoutVars>
      </dgm:prSet>
      <dgm:spPr/>
    </dgm:pt>
    <dgm:pt modelId="{194A06F8-1225-4785-A9D7-343B9BB71672}" type="pres">
      <dgm:prSet presAssocID="{50A3E2D2-7CE9-45D1-BD69-1D4BA5FEBD4A}" presName="parSpace" presStyleCnt="0"/>
      <dgm:spPr/>
    </dgm:pt>
    <dgm:pt modelId="{45627EDD-7229-47D5-AA83-AE386619DA15}" type="pres">
      <dgm:prSet presAssocID="{0FE85110-DD1A-4517-95DF-398DECC65337}" presName="parTxOnly" presStyleLbl="node1" presStyleIdx="4" presStyleCnt="6" custScaleY="175579">
        <dgm:presLayoutVars>
          <dgm:bulletEnabled val="1"/>
        </dgm:presLayoutVars>
      </dgm:prSet>
      <dgm:spPr/>
    </dgm:pt>
    <dgm:pt modelId="{FD59560A-48CD-43AE-BA69-094A5B00B4F3}" type="pres">
      <dgm:prSet presAssocID="{1573632C-F494-4CBD-BC15-C9079D4F2545}" presName="parSpace" presStyleCnt="0"/>
      <dgm:spPr/>
    </dgm:pt>
    <dgm:pt modelId="{C7675D42-FE94-4CFA-8D1C-6F3BDDF14C18}" type="pres">
      <dgm:prSet presAssocID="{346E804F-EB32-41EB-BF35-C9A63CC203DD}" presName="parTxOnly" presStyleLbl="node1" presStyleIdx="5" presStyleCnt="6" custScaleY="310953">
        <dgm:presLayoutVars>
          <dgm:bulletEnabled val="1"/>
        </dgm:presLayoutVars>
      </dgm:prSet>
      <dgm:spPr/>
    </dgm:pt>
  </dgm:ptLst>
  <dgm:cxnLst>
    <dgm:cxn modelId="{C02AA722-E0EB-4ABE-8479-0893451D5D3E}" srcId="{D8547C54-F5BC-4960-8B86-20D5BF74AEE8}" destId="{346E804F-EB32-41EB-BF35-C9A63CC203DD}" srcOrd="5" destOrd="0" parTransId="{05EAA483-94E8-4DB4-81D5-5A02BE1CE86A}" sibTransId="{CD7E94F2-9631-425E-826D-11CCC8232E56}"/>
    <dgm:cxn modelId="{987F5A27-FC24-4340-B71E-A1DB824B5CA8}" type="presOf" srcId="{D8547C54-F5BC-4960-8B86-20D5BF74AEE8}" destId="{C9C291BD-1A3F-4E03-98E0-08F339B6E154}" srcOrd="0" destOrd="0" presId="urn:microsoft.com/office/officeart/2005/8/layout/hChevron3"/>
    <dgm:cxn modelId="{A84CEF31-BA3F-4D6F-BFA0-83C5233CCFEA}" type="presOf" srcId="{346E804F-EB32-41EB-BF35-C9A63CC203DD}" destId="{C7675D42-FE94-4CFA-8D1C-6F3BDDF14C18}" srcOrd="0" destOrd="0" presId="urn:microsoft.com/office/officeart/2005/8/layout/hChevron3"/>
    <dgm:cxn modelId="{184B3345-D8C8-4595-82DC-13DAC8EFDCE4}" type="presOf" srcId="{4CFE3612-A896-4B14-AC43-F941E6AD71CD}" destId="{1A8D2D18-0EE1-4FA2-8D1C-8D82A6B556EE}" srcOrd="0" destOrd="0" presId="urn:microsoft.com/office/officeart/2005/8/layout/hChevron3"/>
    <dgm:cxn modelId="{8CD96A46-7E85-42A9-BF38-20F9E4D32AB1}" srcId="{D8547C54-F5BC-4960-8B86-20D5BF74AEE8}" destId="{0FE85110-DD1A-4517-95DF-398DECC65337}" srcOrd="4" destOrd="0" parTransId="{73227210-C7E7-4016-AD82-3E085DDB2298}" sibTransId="{1573632C-F494-4CBD-BC15-C9079D4F2545}"/>
    <dgm:cxn modelId="{E1176782-8EF1-43C3-8849-7AF17AA61B7F}" srcId="{D8547C54-F5BC-4960-8B86-20D5BF74AEE8}" destId="{B980A0FE-0850-4E25-A2A2-93023B4FE099}" srcOrd="1" destOrd="0" parTransId="{DAF4B539-3694-4C24-88CB-35776E9C7ADD}" sibTransId="{36BC5789-A3AC-4247-96DE-F0D9D317D8A0}"/>
    <dgm:cxn modelId="{568FC087-BE44-4065-B052-D2DE4F696A67}" type="presOf" srcId="{0FE85110-DD1A-4517-95DF-398DECC65337}" destId="{45627EDD-7229-47D5-AA83-AE386619DA15}" srcOrd="0" destOrd="0" presId="urn:microsoft.com/office/officeart/2005/8/layout/hChevron3"/>
    <dgm:cxn modelId="{F6DBD1A5-B340-41B0-BAAD-59216152174B}" type="presOf" srcId="{B980A0FE-0850-4E25-A2A2-93023B4FE099}" destId="{5A924862-B3A8-49A0-8207-4E258B2D3CAB}" srcOrd="0" destOrd="0" presId="urn:microsoft.com/office/officeart/2005/8/layout/hChevron3"/>
    <dgm:cxn modelId="{35CABCBB-6738-4305-B1D6-7E59438BD117}" srcId="{D8547C54-F5BC-4960-8B86-20D5BF74AEE8}" destId="{856B543C-E6D1-4BC8-98CA-8F61829D1427}" srcOrd="2" destOrd="0" parTransId="{A386CCF4-BDFF-4FA3-8252-6FED142EDC1D}" sibTransId="{AF42DD26-A7E9-4C9F-A359-9F30EF27F6A9}"/>
    <dgm:cxn modelId="{D583B6DA-D5E4-489D-8F4D-EBEF88E17DE2}" type="presOf" srcId="{856B543C-E6D1-4BC8-98CA-8F61829D1427}" destId="{E8E4DEBF-0D91-4A07-BA80-EA241D797809}" srcOrd="0" destOrd="0" presId="urn:microsoft.com/office/officeart/2005/8/layout/hChevron3"/>
    <dgm:cxn modelId="{3F34D2DC-CD7B-43E6-9619-81C978451037}" srcId="{D8547C54-F5BC-4960-8B86-20D5BF74AEE8}" destId="{4CFE3612-A896-4B14-AC43-F941E6AD71CD}" srcOrd="3" destOrd="0" parTransId="{F07BBFB5-EA88-4CE6-899E-E90B5B64C971}" sibTransId="{50A3E2D2-7CE9-45D1-BD69-1D4BA5FEBD4A}"/>
    <dgm:cxn modelId="{0DB42EE9-0418-4AA7-98CE-EF07575917F5}" type="presOf" srcId="{CD633BF9-5D8E-48BF-ABFD-55F2ED3A4E71}" destId="{A5A03850-7EA3-4FB5-9739-C96C8A274033}" srcOrd="0" destOrd="0" presId="urn:microsoft.com/office/officeart/2005/8/layout/hChevron3"/>
    <dgm:cxn modelId="{F1C364FE-9D62-4E20-8EF1-68EA441D54A3}" srcId="{D8547C54-F5BC-4960-8B86-20D5BF74AEE8}" destId="{CD633BF9-5D8E-48BF-ABFD-55F2ED3A4E71}" srcOrd="0" destOrd="0" parTransId="{07E1D909-95D3-4B9A-86AA-C91A4FE3EFC9}" sibTransId="{04DA7C66-A31A-4317-BD9B-8101AAE862B0}"/>
    <dgm:cxn modelId="{7D8DB43A-CFBB-414C-87C8-152D59F99F6A}" type="presParOf" srcId="{C9C291BD-1A3F-4E03-98E0-08F339B6E154}" destId="{A5A03850-7EA3-4FB5-9739-C96C8A274033}" srcOrd="0" destOrd="0" presId="urn:microsoft.com/office/officeart/2005/8/layout/hChevron3"/>
    <dgm:cxn modelId="{10CBD4BB-481D-49E2-B0B5-62CF52F04481}" type="presParOf" srcId="{C9C291BD-1A3F-4E03-98E0-08F339B6E154}" destId="{161368D4-D7D3-4B21-8E54-16FF77D1251A}" srcOrd="1" destOrd="0" presId="urn:microsoft.com/office/officeart/2005/8/layout/hChevron3"/>
    <dgm:cxn modelId="{0F8C6358-80A2-4490-81F7-D0A867BFBC2B}" type="presParOf" srcId="{C9C291BD-1A3F-4E03-98E0-08F339B6E154}" destId="{5A924862-B3A8-49A0-8207-4E258B2D3CAB}" srcOrd="2" destOrd="0" presId="urn:microsoft.com/office/officeart/2005/8/layout/hChevron3"/>
    <dgm:cxn modelId="{49EB8395-3D95-4621-8A25-D84CA946FF70}" type="presParOf" srcId="{C9C291BD-1A3F-4E03-98E0-08F339B6E154}" destId="{56F6E206-0C13-472F-A6B9-32EC81012210}" srcOrd="3" destOrd="0" presId="urn:microsoft.com/office/officeart/2005/8/layout/hChevron3"/>
    <dgm:cxn modelId="{45EC8C66-C315-48CE-BECB-F422A7C03A42}" type="presParOf" srcId="{C9C291BD-1A3F-4E03-98E0-08F339B6E154}" destId="{E8E4DEBF-0D91-4A07-BA80-EA241D797809}" srcOrd="4" destOrd="0" presId="urn:microsoft.com/office/officeart/2005/8/layout/hChevron3"/>
    <dgm:cxn modelId="{1D1FC40E-AB3D-44B5-926C-DDB1E067E605}" type="presParOf" srcId="{C9C291BD-1A3F-4E03-98E0-08F339B6E154}" destId="{46C8A9FD-A028-4736-A87F-559A07F58923}" srcOrd="5" destOrd="0" presId="urn:microsoft.com/office/officeart/2005/8/layout/hChevron3"/>
    <dgm:cxn modelId="{B19A9267-A3F0-4F2C-BD14-B5F3ABBC77E5}" type="presParOf" srcId="{C9C291BD-1A3F-4E03-98E0-08F339B6E154}" destId="{1A8D2D18-0EE1-4FA2-8D1C-8D82A6B556EE}" srcOrd="6" destOrd="0" presId="urn:microsoft.com/office/officeart/2005/8/layout/hChevron3"/>
    <dgm:cxn modelId="{114D6B5E-2B2D-422A-A435-CB0FD12F64A9}" type="presParOf" srcId="{C9C291BD-1A3F-4E03-98E0-08F339B6E154}" destId="{194A06F8-1225-4785-A9D7-343B9BB71672}" srcOrd="7" destOrd="0" presId="urn:microsoft.com/office/officeart/2005/8/layout/hChevron3"/>
    <dgm:cxn modelId="{5507F053-9D9B-4367-908F-53FB6F849387}" type="presParOf" srcId="{C9C291BD-1A3F-4E03-98E0-08F339B6E154}" destId="{45627EDD-7229-47D5-AA83-AE386619DA15}" srcOrd="8" destOrd="0" presId="urn:microsoft.com/office/officeart/2005/8/layout/hChevron3"/>
    <dgm:cxn modelId="{3262B26F-62C2-42A0-BE8B-ED7453923C34}" type="presParOf" srcId="{C9C291BD-1A3F-4E03-98E0-08F339B6E154}" destId="{FD59560A-48CD-43AE-BA69-094A5B00B4F3}" srcOrd="9" destOrd="0" presId="urn:microsoft.com/office/officeart/2005/8/layout/hChevron3"/>
    <dgm:cxn modelId="{70C7E8A7-CE63-4814-9189-F10D904357A6}" type="presParOf" srcId="{C9C291BD-1A3F-4E03-98E0-08F339B6E154}" destId="{C7675D42-FE94-4CFA-8D1C-6F3BDDF14C18}" srcOrd="10"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94C7BA-DDCE-49DA-85A2-050515CE8E5F}">
      <dsp:nvSpPr>
        <dsp:cNvPr id="0" name=""/>
        <dsp:cNvSpPr/>
      </dsp:nvSpPr>
      <dsp:spPr>
        <a:xfrm>
          <a:off x="4654572" y="3684693"/>
          <a:ext cx="3186300" cy="17339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IN" sz="1600" kern="1200" dirty="0"/>
            <a:t>Understand customer’s need</a:t>
          </a:r>
        </a:p>
        <a:p>
          <a:pPr marL="171450" lvl="1" indent="-171450" algn="l" defTabSz="711200">
            <a:lnSpc>
              <a:spcPct val="90000"/>
            </a:lnSpc>
            <a:spcBef>
              <a:spcPct val="0"/>
            </a:spcBef>
            <a:spcAft>
              <a:spcPct val="15000"/>
            </a:spcAft>
            <a:buChar char="•"/>
          </a:pPr>
          <a:r>
            <a:rPr lang="en-IN" sz="1600" kern="1200" dirty="0"/>
            <a:t>Differentiate based on customer need, characteristics and behaviour</a:t>
          </a:r>
        </a:p>
      </dsp:txBody>
      <dsp:txXfrm>
        <a:off x="5648552" y="4156276"/>
        <a:ext cx="2154230" cy="1224300"/>
      </dsp:txXfrm>
    </dsp:sp>
    <dsp:sp modelId="{226D7C46-63D8-46DC-AD05-E082D596EB96}">
      <dsp:nvSpPr>
        <dsp:cNvPr id="0" name=""/>
        <dsp:cNvSpPr/>
      </dsp:nvSpPr>
      <dsp:spPr>
        <a:xfrm>
          <a:off x="287126" y="3684693"/>
          <a:ext cx="3186300" cy="17339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r>
            <a:rPr lang="en-IN" sz="1600" kern="1200" dirty="0"/>
            <a:t>Customise by customer segment</a:t>
          </a:r>
        </a:p>
        <a:p>
          <a:pPr marL="171450" lvl="1" indent="-171450" algn="l" defTabSz="711200">
            <a:lnSpc>
              <a:spcPct val="90000"/>
            </a:lnSpc>
            <a:spcBef>
              <a:spcPct val="0"/>
            </a:spcBef>
            <a:spcAft>
              <a:spcPct val="15000"/>
            </a:spcAft>
            <a:buChar char="•"/>
          </a:pPr>
          <a:r>
            <a:rPr lang="en-IN" sz="1600" kern="1200" dirty="0"/>
            <a:t>Develop product services</a:t>
          </a:r>
        </a:p>
      </dsp:txBody>
      <dsp:txXfrm>
        <a:off x="325216" y="4156276"/>
        <a:ext cx="2154230" cy="1224300"/>
      </dsp:txXfrm>
    </dsp:sp>
    <dsp:sp modelId="{F0F83335-D848-48D5-8A92-EAEA6F6910C7}">
      <dsp:nvSpPr>
        <dsp:cNvPr id="0" name=""/>
        <dsp:cNvSpPr/>
      </dsp:nvSpPr>
      <dsp:spPr>
        <a:xfrm>
          <a:off x="4654572" y="0"/>
          <a:ext cx="3186300" cy="17339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14300" lvl="1" indent="-114300" algn="l" defTabSz="533400">
            <a:lnSpc>
              <a:spcPct val="90000"/>
            </a:lnSpc>
            <a:spcBef>
              <a:spcPct val="0"/>
            </a:spcBef>
            <a:spcAft>
              <a:spcPct val="15000"/>
            </a:spcAft>
            <a:buChar char="•"/>
          </a:pPr>
          <a:r>
            <a:rPr lang="en-IN" sz="1200" kern="1200" dirty="0"/>
            <a:t>Acquire customer and prospective customer</a:t>
          </a:r>
        </a:p>
        <a:p>
          <a:pPr marL="171450" lvl="1" indent="-171450" algn="l" defTabSz="711200">
            <a:lnSpc>
              <a:spcPct val="90000"/>
            </a:lnSpc>
            <a:spcBef>
              <a:spcPct val="0"/>
            </a:spcBef>
            <a:spcAft>
              <a:spcPct val="15000"/>
            </a:spcAft>
            <a:buChar char="•"/>
          </a:pPr>
          <a:r>
            <a:rPr lang="en-IN" sz="1600" kern="1200" dirty="0"/>
            <a:t>Retain valuable customer</a:t>
          </a:r>
        </a:p>
      </dsp:txBody>
      <dsp:txXfrm>
        <a:off x="5648552" y="38090"/>
        <a:ext cx="2154230" cy="1224300"/>
      </dsp:txXfrm>
    </dsp:sp>
    <dsp:sp modelId="{4818EE5F-097B-495B-A7C0-15286006223B}">
      <dsp:nvSpPr>
        <dsp:cNvPr id="0" name=""/>
        <dsp:cNvSpPr/>
      </dsp:nvSpPr>
      <dsp:spPr>
        <a:xfrm>
          <a:off x="541866" y="0"/>
          <a:ext cx="2676821" cy="173397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en-IN" sz="1300" kern="1200" dirty="0"/>
            <a:t>Deliver increased value to customer</a:t>
          </a:r>
        </a:p>
        <a:p>
          <a:pPr marL="114300" lvl="1" indent="-114300" algn="l" defTabSz="577850">
            <a:lnSpc>
              <a:spcPct val="90000"/>
            </a:lnSpc>
            <a:spcBef>
              <a:spcPct val="0"/>
            </a:spcBef>
            <a:spcAft>
              <a:spcPct val="15000"/>
            </a:spcAft>
            <a:buChar char="•"/>
          </a:pPr>
          <a:r>
            <a:rPr lang="en-IN" sz="1300" kern="1200" dirty="0"/>
            <a:t>Interact with customer and prospective customer</a:t>
          </a:r>
        </a:p>
      </dsp:txBody>
      <dsp:txXfrm>
        <a:off x="579956" y="38090"/>
        <a:ext cx="1797595" cy="1224300"/>
      </dsp:txXfrm>
    </dsp:sp>
    <dsp:sp modelId="{40AE8944-7EBB-445E-A72E-6A72BD440A35}">
      <dsp:nvSpPr>
        <dsp:cNvPr id="0" name=""/>
        <dsp:cNvSpPr/>
      </dsp:nvSpPr>
      <dsp:spPr>
        <a:xfrm>
          <a:off x="1663530" y="308864"/>
          <a:ext cx="2346282" cy="2346282"/>
        </a:xfrm>
        <a:prstGeom prst="pieWedg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marL="0" lvl="0" indent="0" algn="ctr" defTabSz="1289050">
            <a:lnSpc>
              <a:spcPct val="90000"/>
            </a:lnSpc>
            <a:spcBef>
              <a:spcPct val="0"/>
            </a:spcBef>
            <a:spcAft>
              <a:spcPct val="35000"/>
            </a:spcAft>
            <a:buNone/>
          </a:pPr>
          <a:r>
            <a:rPr lang="en-IN" sz="2900" kern="1200" dirty="0"/>
            <a:t>Interact  and Deliver</a:t>
          </a:r>
        </a:p>
      </dsp:txBody>
      <dsp:txXfrm>
        <a:off x="2350740" y="996074"/>
        <a:ext cx="1659072" cy="1659072"/>
      </dsp:txXfrm>
    </dsp:sp>
    <dsp:sp modelId="{8E2FC2B7-C405-4C90-A8FC-20A9D7419B81}">
      <dsp:nvSpPr>
        <dsp:cNvPr id="0" name=""/>
        <dsp:cNvSpPr/>
      </dsp:nvSpPr>
      <dsp:spPr>
        <a:xfrm rot="5400000">
          <a:off x="4118186" y="308864"/>
          <a:ext cx="2346282" cy="2346282"/>
        </a:xfrm>
        <a:prstGeom prst="pieWedg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marL="0" lvl="0" indent="0" algn="ctr" defTabSz="1289050">
            <a:lnSpc>
              <a:spcPct val="90000"/>
            </a:lnSpc>
            <a:spcBef>
              <a:spcPct val="0"/>
            </a:spcBef>
            <a:spcAft>
              <a:spcPct val="35000"/>
            </a:spcAft>
            <a:buNone/>
          </a:pPr>
          <a:r>
            <a:rPr lang="en-IN" sz="2900" kern="1200" dirty="0"/>
            <a:t>Acquire and Retain</a:t>
          </a:r>
        </a:p>
      </dsp:txBody>
      <dsp:txXfrm rot="-5400000">
        <a:off x="4118186" y="996074"/>
        <a:ext cx="1659072" cy="1659072"/>
      </dsp:txXfrm>
    </dsp:sp>
    <dsp:sp modelId="{E6CCCA8D-48F6-4323-BE60-F91BE06836A7}">
      <dsp:nvSpPr>
        <dsp:cNvPr id="0" name=""/>
        <dsp:cNvSpPr/>
      </dsp:nvSpPr>
      <dsp:spPr>
        <a:xfrm rot="10800000">
          <a:off x="4063999" y="2709344"/>
          <a:ext cx="2792850" cy="2346282"/>
        </a:xfrm>
        <a:prstGeom prst="pieWedg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IN" sz="2400" kern="1200" dirty="0"/>
            <a:t>Understand and differentiate</a:t>
          </a:r>
        </a:p>
      </dsp:txBody>
      <dsp:txXfrm rot="10800000">
        <a:off x="4063999" y="2709344"/>
        <a:ext cx="1974843" cy="1659072"/>
      </dsp:txXfrm>
    </dsp:sp>
    <dsp:sp modelId="{E1530351-36B6-4741-80DE-53A3E47CAA2C}">
      <dsp:nvSpPr>
        <dsp:cNvPr id="0" name=""/>
        <dsp:cNvSpPr/>
      </dsp:nvSpPr>
      <dsp:spPr>
        <a:xfrm rot="16200000">
          <a:off x="1663530" y="2540236"/>
          <a:ext cx="2346282" cy="2792850"/>
        </a:xfrm>
        <a:prstGeom prst="pieWedg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IN" sz="2400" kern="1200" dirty="0"/>
            <a:t>Develop and Customise</a:t>
          </a:r>
        </a:p>
      </dsp:txBody>
      <dsp:txXfrm rot="5400000">
        <a:off x="2258254" y="2763520"/>
        <a:ext cx="1974843" cy="1659072"/>
      </dsp:txXfrm>
    </dsp:sp>
    <dsp:sp modelId="{AB281F68-E50E-4798-AF9A-A87F92FC7048}">
      <dsp:nvSpPr>
        <dsp:cNvPr id="0" name=""/>
        <dsp:cNvSpPr/>
      </dsp:nvSpPr>
      <dsp:spPr>
        <a:xfrm>
          <a:off x="3658954" y="2221653"/>
          <a:ext cx="810090" cy="704426"/>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98BF66-5C53-4924-B69F-C4AD5B98BFDF}">
      <dsp:nvSpPr>
        <dsp:cNvPr id="0" name=""/>
        <dsp:cNvSpPr/>
      </dsp:nvSpPr>
      <dsp:spPr>
        <a:xfrm rot="10800000">
          <a:off x="3658954" y="2492586"/>
          <a:ext cx="810090" cy="704426"/>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37F6B3-E953-4056-A554-EF513DBC8494}">
      <dsp:nvSpPr>
        <dsp:cNvPr id="0" name=""/>
        <dsp:cNvSpPr/>
      </dsp:nvSpPr>
      <dsp:spPr>
        <a:xfrm>
          <a:off x="0" y="389527"/>
          <a:ext cx="8128000"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CBADF43-62EA-49C3-B862-EC46A79B53DE}">
      <dsp:nvSpPr>
        <dsp:cNvPr id="0" name=""/>
        <dsp:cNvSpPr/>
      </dsp:nvSpPr>
      <dsp:spPr>
        <a:xfrm>
          <a:off x="406400" y="20527"/>
          <a:ext cx="5689600" cy="7380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111250">
            <a:lnSpc>
              <a:spcPct val="90000"/>
            </a:lnSpc>
            <a:spcBef>
              <a:spcPct val="0"/>
            </a:spcBef>
            <a:spcAft>
              <a:spcPct val="35000"/>
            </a:spcAft>
            <a:buNone/>
          </a:pPr>
          <a:r>
            <a:rPr lang="en-IN" sz="2500" kern="1200" dirty="0"/>
            <a:t>CUSTOMER AS STRANGERS</a:t>
          </a:r>
        </a:p>
      </dsp:txBody>
      <dsp:txXfrm>
        <a:off x="442426" y="56553"/>
        <a:ext cx="5617548" cy="665948"/>
      </dsp:txXfrm>
    </dsp:sp>
    <dsp:sp modelId="{C79DB471-A1AB-4204-A3A1-7791CD661A39}">
      <dsp:nvSpPr>
        <dsp:cNvPr id="0" name=""/>
        <dsp:cNvSpPr/>
      </dsp:nvSpPr>
      <dsp:spPr>
        <a:xfrm>
          <a:off x="0" y="1523527"/>
          <a:ext cx="8128000"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799ADF-0212-4BFB-82E8-59E73361257F}">
      <dsp:nvSpPr>
        <dsp:cNvPr id="0" name=""/>
        <dsp:cNvSpPr/>
      </dsp:nvSpPr>
      <dsp:spPr>
        <a:xfrm>
          <a:off x="406400" y="1154527"/>
          <a:ext cx="5689600" cy="7380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111250">
            <a:lnSpc>
              <a:spcPct val="90000"/>
            </a:lnSpc>
            <a:spcBef>
              <a:spcPct val="0"/>
            </a:spcBef>
            <a:spcAft>
              <a:spcPct val="35000"/>
            </a:spcAft>
            <a:buNone/>
          </a:pPr>
          <a:r>
            <a:rPr lang="en-IN" sz="2500" kern="1200" dirty="0"/>
            <a:t>CUSTOMER AS ACQUAINTANCES</a:t>
          </a:r>
        </a:p>
      </dsp:txBody>
      <dsp:txXfrm>
        <a:off x="442426" y="1190553"/>
        <a:ext cx="5617548" cy="665948"/>
      </dsp:txXfrm>
    </dsp:sp>
    <dsp:sp modelId="{D9C748AB-F715-4BC9-999C-2B0C95655D9E}">
      <dsp:nvSpPr>
        <dsp:cNvPr id="0" name=""/>
        <dsp:cNvSpPr/>
      </dsp:nvSpPr>
      <dsp:spPr>
        <a:xfrm>
          <a:off x="0" y="2657527"/>
          <a:ext cx="8128000"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4387439-B861-4274-95DE-F49ADE54E747}">
      <dsp:nvSpPr>
        <dsp:cNvPr id="0" name=""/>
        <dsp:cNvSpPr/>
      </dsp:nvSpPr>
      <dsp:spPr>
        <a:xfrm>
          <a:off x="406400" y="2288527"/>
          <a:ext cx="5689600" cy="7380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111250">
            <a:lnSpc>
              <a:spcPct val="90000"/>
            </a:lnSpc>
            <a:spcBef>
              <a:spcPct val="0"/>
            </a:spcBef>
            <a:spcAft>
              <a:spcPct val="35000"/>
            </a:spcAft>
            <a:buNone/>
          </a:pPr>
          <a:r>
            <a:rPr lang="en-IN" sz="2500" kern="1200" dirty="0"/>
            <a:t>CUSTOMER AS FRIEND</a:t>
          </a:r>
        </a:p>
      </dsp:txBody>
      <dsp:txXfrm>
        <a:off x="442426" y="2324553"/>
        <a:ext cx="5617548" cy="665948"/>
      </dsp:txXfrm>
    </dsp:sp>
    <dsp:sp modelId="{280DFB1F-A9A4-48E0-9DE7-BAA8CD1362F0}">
      <dsp:nvSpPr>
        <dsp:cNvPr id="0" name=""/>
        <dsp:cNvSpPr/>
      </dsp:nvSpPr>
      <dsp:spPr>
        <a:xfrm>
          <a:off x="0" y="3791527"/>
          <a:ext cx="8128000"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6DA1ECD-AB38-4C45-A754-BECF6BAE8C81}">
      <dsp:nvSpPr>
        <dsp:cNvPr id="0" name=""/>
        <dsp:cNvSpPr/>
      </dsp:nvSpPr>
      <dsp:spPr>
        <a:xfrm>
          <a:off x="406400" y="3422527"/>
          <a:ext cx="5689600" cy="7380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111250">
            <a:lnSpc>
              <a:spcPct val="90000"/>
            </a:lnSpc>
            <a:spcBef>
              <a:spcPct val="0"/>
            </a:spcBef>
            <a:spcAft>
              <a:spcPct val="35000"/>
            </a:spcAft>
            <a:buNone/>
          </a:pPr>
          <a:r>
            <a:rPr lang="en-IN" sz="2500" kern="1200" dirty="0"/>
            <a:t>CUSTOMER AS A PARTNER</a:t>
          </a:r>
        </a:p>
      </dsp:txBody>
      <dsp:txXfrm>
        <a:off x="442426" y="3458553"/>
        <a:ext cx="5617548" cy="6659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C6B035-A46F-4E31-A0A4-8DF90185032F}">
      <dsp:nvSpPr>
        <dsp:cNvPr id="0" name=""/>
        <dsp:cNvSpPr/>
      </dsp:nvSpPr>
      <dsp:spPr>
        <a:xfrm>
          <a:off x="3246437" y="534"/>
          <a:ext cx="1635124" cy="16351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IN" sz="1900" kern="1200" dirty="0"/>
            <a:t>Marketing and </a:t>
          </a:r>
          <a:r>
            <a:rPr lang="en-IN" sz="1900" kern="1200" dirty="0" err="1"/>
            <a:t>fulfillment</a:t>
          </a:r>
          <a:endParaRPr lang="en-IN" sz="1900" kern="1200" dirty="0"/>
        </a:p>
      </dsp:txBody>
      <dsp:txXfrm>
        <a:off x="3485895" y="239992"/>
        <a:ext cx="1156208" cy="1156208"/>
      </dsp:txXfrm>
    </dsp:sp>
    <dsp:sp modelId="{E8743F35-6AF6-4926-8FC9-69C14F03C9DA}">
      <dsp:nvSpPr>
        <dsp:cNvPr id="0" name=""/>
        <dsp:cNvSpPr/>
      </dsp:nvSpPr>
      <dsp:spPr>
        <a:xfrm rot="2160000">
          <a:off x="4830234" y="1257302"/>
          <a:ext cx="436123" cy="5518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IN" sz="1500" kern="1200"/>
        </a:p>
      </dsp:txBody>
      <dsp:txXfrm>
        <a:off x="4842728" y="1329221"/>
        <a:ext cx="305286" cy="331112"/>
      </dsp:txXfrm>
    </dsp:sp>
    <dsp:sp modelId="{7F5A43AC-942C-4BD5-ADFF-810566241631}">
      <dsp:nvSpPr>
        <dsp:cNvPr id="0" name=""/>
        <dsp:cNvSpPr/>
      </dsp:nvSpPr>
      <dsp:spPr>
        <a:xfrm>
          <a:off x="5235001" y="1445310"/>
          <a:ext cx="1635124" cy="16351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IN" sz="1900" kern="1200" dirty="0"/>
            <a:t>Customer service and support</a:t>
          </a:r>
        </a:p>
      </dsp:txBody>
      <dsp:txXfrm>
        <a:off x="5474459" y="1684768"/>
        <a:ext cx="1156208" cy="1156208"/>
      </dsp:txXfrm>
    </dsp:sp>
    <dsp:sp modelId="{E0066522-8396-4F29-B272-B9331DA92135}">
      <dsp:nvSpPr>
        <dsp:cNvPr id="0" name=""/>
        <dsp:cNvSpPr/>
      </dsp:nvSpPr>
      <dsp:spPr>
        <a:xfrm rot="6480000">
          <a:off x="5458534" y="3144055"/>
          <a:ext cx="436123" cy="5518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IN" sz="1500" kern="1200"/>
        </a:p>
      </dsp:txBody>
      <dsp:txXfrm rot="10800000">
        <a:off x="5544168" y="3192209"/>
        <a:ext cx="305286" cy="331112"/>
      </dsp:txXfrm>
    </dsp:sp>
    <dsp:sp modelId="{2C203DD5-EFEA-4820-8036-9D6B1E840604}">
      <dsp:nvSpPr>
        <dsp:cNvPr id="0" name=""/>
        <dsp:cNvSpPr/>
      </dsp:nvSpPr>
      <dsp:spPr>
        <a:xfrm>
          <a:off x="4475437" y="3783007"/>
          <a:ext cx="1635124" cy="16351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IN" sz="1900" kern="1200" dirty="0"/>
            <a:t>Retention and loyalty</a:t>
          </a:r>
        </a:p>
      </dsp:txBody>
      <dsp:txXfrm>
        <a:off x="4714895" y="4022465"/>
        <a:ext cx="1156208" cy="1156208"/>
      </dsp:txXfrm>
    </dsp:sp>
    <dsp:sp modelId="{650AB205-F287-4E92-A852-8EDE73444447}">
      <dsp:nvSpPr>
        <dsp:cNvPr id="0" name=""/>
        <dsp:cNvSpPr/>
      </dsp:nvSpPr>
      <dsp:spPr>
        <a:xfrm rot="10800000">
          <a:off x="3858281" y="4324642"/>
          <a:ext cx="436123" cy="5518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IN" sz="1500" kern="1200"/>
        </a:p>
      </dsp:txBody>
      <dsp:txXfrm rot="10800000">
        <a:off x="3989118" y="4435013"/>
        <a:ext cx="305286" cy="331112"/>
      </dsp:txXfrm>
    </dsp:sp>
    <dsp:sp modelId="{2B46892C-0C72-44A4-9FA6-4FBF637D06C4}">
      <dsp:nvSpPr>
        <dsp:cNvPr id="0" name=""/>
        <dsp:cNvSpPr/>
      </dsp:nvSpPr>
      <dsp:spPr>
        <a:xfrm>
          <a:off x="2017437" y="3783007"/>
          <a:ext cx="1635124" cy="16351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IN" sz="1900" kern="1200" dirty="0"/>
            <a:t>Storefront and field service</a:t>
          </a:r>
        </a:p>
      </dsp:txBody>
      <dsp:txXfrm>
        <a:off x="2256895" y="4022465"/>
        <a:ext cx="1156208" cy="1156208"/>
      </dsp:txXfrm>
    </dsp:sp>
    <dsp:sp modelId="{DA77B351-35A6-4B1E-A20B-134C3CDC57A9}">
      <dsp:nvSpPr>
        <dsp:cNvPr id="0" name=""/>
        <dsp:cNvSpPr/>
      </dsp:nvSpPr>
      <dsp:spPr>
        <a:xfrm rot="15120000">
          <a:off x="2240970" y="3167533"/>
          <a:ext cx="436123" cy="5518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IN" sz="1500" kern="1200"/>
        </a:p>
      </dsp:txBody>
      <dsp:txXfrm rot="10800000">
        <a:off x="2326604" y="3340121"/>
        <a:ext cx="305286" cy="331112"/>
      </dsp:txXfrm>
    </dsp:sp>
    <dsp:sp modelId="{A009EF62-78EB-4666-9367-B5E8EDEB4067}">
      <dsp:nvSpPr>
        <dsp:cNvPr id="0" name=""/>
        <dsp:cNvSpPr/>
      </dsp:nvSpPr>
      <dsp:spPr>
        <a:xfrm>
          <a:off x="1257873" y="1445310"/>
          <a:ext cx="1635124" cy="16351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IN" sz="1900" kern="1200" dirty="0"/>
            <a:t>Sales; cross sales; upscale </a:t>
          </a:r>
        </a:p>
      </dsp:txBody>
      <dsp:txXfrm>
        <a:off x="1497331" y="1684768"/>
        <a:ext cx="1156208" cy="1156208"/>
      </dsp:txXfrm>
    </dsp:sp>
    <dsp:sp modelId="{984AED51-9317-4254-A9C7-385C00F1419A}">
      <dsp:nvSpPr>
        <dsp:cNvPr id="0" name=""/>
        <dsp:cNvSpPr/>
      </dsp:nvSpPr>
      <dsp:spPr>
        <a:xfrm rot="19440000">
          <a:off x="2841670" y="1271812"/>
          <a:ext cx="436123" cy="55185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IN" sz="1500" kern="1200"/>
        </a:p>
      </dsp:txBody>
      <dsp:txXfrm>
        <a:off x="2854164" y="1420635"/>
        <a:ext cx="305286" cy="33111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14D91A-84AE-4D48-B37A-51D4DBE8DF41}">
      <dsp:nvSpPr>
        <dsp:cNvPr id="0" name=""/>
        <dsp:cNvSpPr/>
      </dsp:nvSpPr>
      <dsp:spPr>
        <a:xfrm>
          <a:off x="0" y="312304"/>
          <a:ext cx="8128000" cy="529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333524A-53AA-42BE-8DDE-B73B272D83E9}">
      <dsp:nvSpPr>
        <dsp:cNvPr id="0" name=""/>
        <dsp:cNvSpPr/>
      </dsp:nvSpPr>
      <dsp:spPr>
        <a:xfrm>
          <a:off x="406400" y="2344"/>
          <a:ext cx="5689600" cy="6199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933450">
            <a:lnSpc>
              <a:spcPct val="90000"/>
            </a:lnSpc>
            <a:spcBef>
              <a:spcPct val="0"/>
            </a:spcBef>
            <a:spcAft>
              <a:spcPct val="35000"/>
            </a:spcAft>
            <a:buNone/>
          </a:pPr>
          <a:r>
            <a:rPr lang="en-IN" sz="2100" kern="1200" dirty="0"/>
            <a:t>Customer service and support</a:t>
          </a:r>
        </a:p>
      </dsp:txBody>
      <dsp:txXfrm>
        <a:off x="436662" y="32606"/>
        <a:ext cx="5629076" cy="559396"/>
      </dsp:txXfrm>
    </dsp:sp>
    <dsp:sp modelId="{02957000-1DEC-48C7-82DF-03A5C0B878DE}">
      <dsp:nvSpPr>
        <dsp:cNvPr id="0" name=""/>
        <dsp:cNvSpPr/>
      </dsp:nvSpPr>
      <dsp:spPr>
        <a:xfrm>
          <a:off x="0" y="1264864"/>
          <a:ext cx="8128000" cy="529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D135A63-B0EF-4809-8C63-98574BF1B663}">
      <dsp:nvSpPr>
        <dsp:cNvPr id="0" name=""/>
        <dsp:cNvSpPr/>
      </dsp:nvSpPr>
      <dsp:spPr>
        <a:xfrm>
          <a:off x="406400" y="954904"/>
          <a:ext cx="5689600" cy="6199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933450">
            <a:lnSpc>
              <a:spcPct val="90000"/>
            </a:lnSpc>
            <a:spcBef>
              <a:spcPct val="0"/>
            </a:spcBef>
            <a:spcAft>
              <a:spcPct val="35000"/>
            </a:spcAft>
            <a:buNone/>
          </a:pPr>
          <a:r>
            <a:rPr lang="en-IN" sz="2100" kern="1200" dirty="0"/>
            <a:t>supplier</a:t>
          </a:r>
        </a:p>
      </dsp:txBody>
      <dsp:txXfrm>
        <a:off x="436662" y="985166"/>
        <a:ext cx="5629076" cy="559396"/>
      </dsp:txXfrm>
    </dsp:sp>
    <dsp:sp modelId="{570B7626-5F60-443B-9EA1-957C74D540DD}">
      <dsp:nvSpPr>
        <dsp:cNvPr id="0" name=""/>
        <dsp:cNvSpPr/>
      </dsp:nvSpPr>
      <dsp:spPr>
        <a:xfrm>
          <a:off x="0" y="2217424"/>
          <a:ext cx="8128000" cy="529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8675269-FC45-466F-9D93-6A80FED481ED}">
      <dsp:nvSpPr>
        <dsp:cNvPr id="0" name=""/>
        <dsp:cNvSpPr/>
      </dsp:nvSpPr>
      <dsp:spPr>
        <a:xfrm>
          <a:off x="406400" y="1907464"/>
          <a:ext cx="5689600" cy="6199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933450">
            <a:lnSpc>
              <a:spcPct val="90000"/>
            </a:lnSpc>
            <a:spcBef>
              <a:spcPct val="0"/>
            </a:spcBef>
            <a:spcAft>
              <a:spcPct val="35000"/>
            </a:spcAft>
            <a:buNone/>
          </a:pPr>
          <a:r>
            <a:rPr lang="en-IN" sz="2100" kern="1200" dirty="0"/>
            <a:t>Owners</a:t>
          </a:r>
        </a:p>
      </dsp:txBody>
      <dsp:txXfrm>
        <a:off x="436662" y="1937726"/>
        <a:ext cx="5629076" cy="559396"/>
      </dsp:txXfrm>
    </dsp:sp>
    <dsp:sp modelId="{B97EB749-3691-4537-9AF8-A8E1CE5C6570}">
      <dsp:nvSpPr>
        <dsp:cNvPr id="0" name=""/>
        <dsp:cNvSpPr/>
      </dsp:nvSpPr>
      <dsp:spPr>
        <a:xfrm>
          <a:off x="0" y="3169985"/>
          <a:ext cx="8128000" cy="529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07532F9-5816-4EAF-962D-B6629AA0BF47}">
      <dsp:nvSpPr>
        <dsp:cNvPr id="0" name=""/>
        <dsp:cNvSpPr/>
      </dsp:nvSpPr>
      <dsp:spPr>
        <a:xfrm>
          <a:off x="406400" y="2860025"/>
          <a:ext cx="5689600" cy="6199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933450">
            <a:lnSpc>
              <a:spcPct val="90000"/>
            </a:lnSpc>
            <a:spcBef>
              <a:spcPct val="0"/>
            </a:spcBef>
            <a:spcAft>
              <a:spcPct val="35000"/>
            </a:spcAft>
            <a:buNone/>
          </a:pPr>
          <a:r>
            <a:rPr lang="en-IN" sz="2100" kern="1200" dirty="0"/>
            <a:t>Employees</a:t>
          </a:r>
        </a:p>
      </dsp:txBody>
      <dsp:txXfrm>
        <a:off x="436662" y="2890287"/>
        <a:ext cx="5629076" cy="559396"/>
      </dsp:txXfrm>
    </dsp:sp>
    <dsp:sp modelId="{70DC241E-EB56-4177-841B-EF7ACD480FAB}">
      <dsp:nvSpPr>
        <dsp:cNvPr id="0" name=""/>
        <dsp:cNvSpPr/>
      </dsp:nvSpPr>
      <dsp:spPr>
        <a:xfrm>
          <a:off x="0" y="4122545"/>
          <a:ext cx="8128000" cy="529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6DA73B8-73F3-443C-AA4E-9149CC52203C}">
      <dsp:nvSpPr>
        <dsp:cNvPr id="0" name=""/>
        <dsp:cNvSpPr/>
      </dsp:nvSpPr>
      <dsp:spPr>
        <a:xfrm>
          <a:off x="406400" y="3812585"/>
          <a:ext cx="5689600" cy="6199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933450">
            <a:lnSpc>
              <a:spcPct val="90000"/>
            </a:lnSpc>
            <a:spcBef>
              <a:spcPct val="0"/>
            </a:spcBef>
            <a:spcAft>
              <a:spcPct val="35000"/>
            </a:spcAft>
            <a:buNone/>
          </a:pPr>
          <a:r>
            <a:rPr lang="en-IN" sz="2100" kern="1200" dirty="0"/>
            <a:t>Other partners</a:t>
          </a:r>
        </a:p>
      </dsp:txBody>
      <dsp:txXfrm>
        <a:off x="436662" y="3842847"/>
        <a:ext cx="5629076" cy="5593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A03850-7EA3-4FB5-9739-C96C8A274033}">
      <dsp:nvSpPr>
        <dsp:cNvPr id="0" name=""/>
        <dsp:cNvSpPr/>
      </dsp:nvSpPr>
      <dsp:spPr>
        <a:xfrm>
          <a:off x="1488" y="1331842"/>
          <a:ext cx="2437804" cy="2162683"/>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2672" rIns="21336" bIns="42672" numCol="1" spcCol="1270" anchor="ctr" anchorCtr="0">
          <a:noAutofit/>
        </a:bodyPr>
        <a:lstStyle/>
        <a:p>
          <a:pPr marL="0" lvl="0" indent="0" algn="ctr" defTabSz="711200">
            <a:lnSpc>
              <a:spcPct val="90000"/>
            </a:lnSpc>
            <a:spcBef>
              <a:spcPct val="0"/>
            </a:spcBef>
            <a:spcAft>
              <a:spcPct val="35000"/>
            </a:spcAft>
            <a:buNone/>
          </a:pPr>
          <a:r>
            <a:rPr lang="en-IN" sz="1600" kern="1200" dirty="0"/>
            <a:t>CRM vision stands as established customer value proposition effected through customer audit</a:t>
          </a:r>
        </a:p>
      </dsp:txBody>
      <dsp:txXfrm>
        <a:off x="1488" y="1331842"/>
        <a:ext cx="1897133" cy="2162683"/>
      </dsp:txXfrm>
    </dsp:sp>
    <dsp:sp modelId="{5A924862-B3A8-49A0-8207-4E258B2D3CAB}">
      <dsp:nvSpPr>
        <dsp:cNvPr id="0" name=""/>
        <dsp:cNvSpPr/>
      </dsp:nvSpPr>
      <dsp:spPr>
        <a:xfrm>
          <a:off x="1951732" y="1798247"/>
          <a:ext cx="2437804" cy="1229872"/>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IN" sz="1600" kern="1200" dirty="0"/>
            <a:t>Target customer segments based on values</a:t>
          </a:r>
        </a:p>
      </dsp:txBody>
      <dsp:txXfrm>
        <a:off x="2566668" y="1798247"/>
        <a:ext cx="1207932" cy="1229872"/>
      </dsp:txXfrm>
    </dsp:sp>
    <dsp:sp modelId="{E8E4DEBF-0D91-4A07-BA80-EA241D797809}">
      <dsp:nvSpPr>
        <dsp:cNvPr id="0" name=""/>
        <dsp:cNvSpPr/>
      </dsp:nvSpPr>
      <dsp:spPr>
        <a:xfrm>
          <a:off x="3901975" y="1663149"/>
          <a:ext cx="2437804" cy="150006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n-IN" sz="1400" kern="1200" dirty="0"/>
            <a:t>Establish CRM objective for every targeted segment</a:t>
          </a:r>
        </a:p>
      </dsp:txBody>
      <dsp:txXfrm>
        <a:off x="4652009" y="1663149"/>
        <a:ext cx="937736" cy="1500068"/>
      </dsp:txXfrm>
    </dsp:sp>
    <dsp:sp modelId="{1A8D2D18-0EE1-4FA2-8D1C-8D82A6B556EE}">
      <dsp:nvSpPr>
        <dsp:cNvPr id="0" name=""/>
        <dsp:cNvSpPr/>
      </dsp:nvSpPr>
      <dsp:spPr>
        <a:xfrm>
          <a:off x="5852219" y="1583633"/>
          <a:ext cx="2437804" cy="1659101"/>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IN" sz="1600" kern="1200" dirty="0"/>
            <a:t>Conduct Capability Analysis</a:t>
          </a:r>
        </a:p>
      </dsp:txBody>
      <dsp:txXfrm>
        <a:off x="6681770" y="1583633"/>
        <a:ext cx="778703" cy="1659101"/>
      </dsp:txXfrm>
    </dsp:sp>
    <dsp:sp modelId="{45627EDD-7229-47D5-AA83-AE386619DA15}">
      <dsp:nvSpPr>
        <dsp:cNvPr id="0" name=""/>
        <dsp:cNvSpPr/>
      </dsp:nvSpPr>
      <dsp:spPr>
        <a:xfrm>
          <a:off x="7802463" y="1557129"/>
          <a:ext cx="2437804" cy="1712109"/>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n-IN" sz="1400" kern="1200" dirty="0"/>
            <a:t>Develop CRM strategic option and evaluate them</a:t>
          </a:r>
        </a:p>
      </dsp:txBody>
      <dsp:txXfrm>
        <a:off x="8658518" y="1557129"/>
        <a:ext cx="725695" cy="1712109"/>
      </dsp:txXfrm>
    </dsp:sp>
    <dsp:sp modelId="{C7675D42-FE94-4CFA-8D1C-6F3BDDF14C18}">
      <dsp:nvSpPr>
        <dsp:cNvPr id="0" name=""/>
        <dsp:cNvSpPr/>
      </dsp:nvSpPr>
      <dsp:spPr>
        <a:xfrm>
          <a:off x="9752707" y="897098"/>
          <a:ext cx="2437804" cy="3032170"/>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n-IN" sz="1400" kern="1200" dirty="0">
              <a:solidFill>
                <a:schemeClr val="tx1"/>
              </a:solidFill>
            </a:rPr>
            <a:t>Choose the most appropriate CRM STRATEGY AND ESTABLISH RIGHT MEASURE OF PERFORMANCE</a:t>
          </a:r>
          <a:r>
            <a:rPr lang="en-IN" sz="1400" kern="1200" dirty="0"/>
            <a:t> </a:t>
          </a:r>
        </a:p>
      </dsp:txBody>
      <dsp:txXfrm>
        <a:off x="9752707" y="897098"/>
        <a:ext cx="2437804" cy="3032170"/>
      </dsp:txXfrm>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894C0-9068-4A62-89AC-DB774428711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47CE0388-5EF4-4B2F-9B64-D1D0271B47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3E1AA702-B6CD-4896-B708-F17A6EE395CB}"/>
              </a:ext>
            </a:extLst>
          </p:cNvPr>
          <p:cNvSpPr>
            <a:spLocks noGrp="1"/>
          </p:cNvSpPr>
          <p:nvPr>
            <p:ph type="dt" sz="half" idx="10"/>
          </p:nvPr>
        </p:nvSpPr>
        <p:spPr/>
        <p:txBody>
          <a:bodyPr/>
          <a:lstStyle/>
          <a:p>
            <a:fld id="{B4CDBC32-6448-4D88-B128-DD6DB222E51E}" type="datetimeFigureOut">
              <a:rPr lang="en-IN" smtClean="0"/>
              <a:t>29-05-2021</a:t>
            </a:fld>
            <a:endParaRPr lang="en-IN"/>
          </a:p>
        </p:txBody>
      </p:sp>
      <p:sp>
        <p:nvSpPr>
          <p:cNvPr id="5" name="Footer Placeholder 4">
            <a:extLst>
              <a:ext uri="{FF2B5EF4-FFF2-40B4-BE49-F238E27FC236}">
                <a16:creationId xmlns:a16="http://schemas.microsoft.com/office/drawing/2014/main" id="{A83FE318-3476-462F-AE2D-EFDE49B6CDC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F97A836-3EF3-46EF-B5D7-9E73D282E769}"/>
              </a:ext>
            </a:extLst>
          </p:cNvPr>
          <p:cNvSpPr>
            <a:spLocks noGrp="1"/>
          </p:cNvSpPr>
          <p:nvPr>
            <p:ph type="sldNum" sz="quarter" idx="12"/>
          </p:nvPr>
        </p:nvSpPr>
        <p:spPr/>
        <p:txBody>
          <a:bodyPr/>
          <a:lstStyle/>
          <a:p>
            <a:fld id="{18A70C2B-DAEF-464F-9E26-4F27DBF5FE2E}" type="slidenum">
              <a:rPr lang="en-IN" smtClean="0"/>
              <a:t>‹#›</a:t>
            </a:fld>
            <a:endParaRPr lang="en-IN"/>
          </a:p>
        </p:txBody>
      </p:sp>
    </p:spTree>
    <p:extLst>
      <p:ext uri="{BB962C8B-B14F-4D97-AF65-F5344CB8AC3E}">
        <p14:creationId xmlns:p14="http://schemas.microsoft.com/office/powerpoint/2010/main" val="141112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85F22-4B75-4885-A713-6050B23E375B}"/>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7D9F1B8-3290-49FB-8DA8-A3A893F70C5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9A6D275-6CB6-4103-9B06-2AD4D2673E24}"/>
              </a:ext>
            </a:extLst>
          </p:cNvPr>
          <p:cNvSpPr>
            <a:spLocks noGrp="1"/>
          </p:cNvSpPr>
          <p:nvPr>
            <p:ph type="dt" sz="half" idx="10"/>
          </p:nvPr>
        </p:nvSpPr>
        <p:spPr/>
        <p:txBody>
          <a:bodyPr/>
          <a:lstStyle/>
          <a:p>
            <a:fld id="{B4CDBC32-6448-4D88-B128-DD6DB222E51E}" type="datetimeFigureOut">
              <a:rPr lang="en-IN" smtClean="0"/>
              <a:t>29-05-2021</a:t>
            </a:fld>
            <a:endParaRPr lang="en-IN"/>
          </a:p>
        </p:txBody>
      </p:sp>
      <p:sp>
        <p:nvSpPr>
          <p:cNvPr id="5" name="Footer Placeholder 4">
            <a:extLst>
              <a:ext uri="{FF2B5EF4-FFF2-40B4-BE49-F238E27FC236}">
                <a16:creationId xmlns:a16="http://schemas.microsoft.com/office/drawing/2014/main" id="{CE37B3E2-9A6E-4381-8D16-EB2236F9EBF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28B1BB8-E96A-46FA-885B-B59ACAFED52E}"/>
              </a:ext>
            </a:extLst>
          </p:cNvPr>
          <p:cNvSpPr>
            <a:spLocks noGrp="1"/>
          </p:cNvSpPr>
          <p:nvPr>
            <p:ph type="sldNum" sz="quarter" idx="12"/>
          </p:nvPr>
        </p:nvSpPr>
        <p:spPr/>
        <p:txBody>
          <a:bodyPr/>
          <a:lstStyle/>
          <a:p>
            <a:fld id="{18A70C2B-DAEF-464F-9E26-4F27DBF5FE2E}" type="slidenum">
              <a:rPr lang="en-IN" smtClean="0"/>
              <a:t>‹#›</a:t>
            </a:fld>
            <a:endParaRPr lang="en-IN"/>
          </a:p>
        </p:txBody>
      </p:sp>
    </p:spTree>
    <p:extLst>
      <p:ext uri="{BB962C8B-B14F-4D97-AF65-F5344CB8AC3E}">
        <p14:creationId xmlns:p14="http://schemas.microsoft.com/office/powerpoint/2010/main" val="3337384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4D2BA28-CB33-4350-BB2A-D7CBBFB5617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6B03F4E-E1C1-479F-B4A2-2EB8E668604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814BD97-EF78-42C3-AC4E-B44B7BA6168E}"/>
              </a:ext>
            </a:extLst>
          </p:cNvPr>
          <p:cNvSpPr>
            <a:spLocks noGrp="1"/>
          </p:cNvSpPr>
          <p:nvPr>
            <p:ph type="dt" sz="half" idx="10"/>
          </p:nvPr>
        </p:nvSpPr>
        <p:spPr/>
        <p:txBody>
          <a:bodyPr/>
          <a:lstStyle/>
          <a:p>
            <a:fld id="{B4CDBC32-6448-4D88-B128-DD6DB222E51E}" type="datetimeFigureOut">
              <a:rPr lang="en-IN" smtClean="0"/>
              <a:t>29-05-2021</a:t>
            </a:fld>
            <a:endParaRPr lang="en-IN"/>
          </a:p>
        </p:txBody>
      </p:sp>
      <p:sp>
        <p:nvSpPr>
          <p:cNvPr id="5" name="Footer Placeholder 4">
            <a:extLst>
              <a:ext uri="{FF2B5EF4-FFF2-40B4-BE49-F238E27FC236}">
                <a16:creationId xmlns:a16="http://schemas.microsoft.com/office/drawing/2014/main" id="{B1569850-A61A-45DC-86BE-96E122276E3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6A5D673-7858-40DE-85BC-E6D4E93EAE08}"/>
              </a:ext>
            </a:extLst>
          </p:cNvPr>
          <p:cNvSpPr>
            <a:spLocks noGrp="1"/>
          </p:cNvSpPr>
          <p:nvPr>
            <p:ph type="sldNum" sz="quarter" idx="12"/>
          </p:nvPr>
        </p:nvSpPr>
        <p:spPr/>
        <p:txBody>
          <a:bodyPr/>
          <a:lstStyle/>
          <a:p>
            <a:fld id="{18A70C2B-DAEF-464F-9E26-4F27DBF5FE2E}" type="slidenum">
              <a:rPr lang="en-IN" smtClean="0"/>
              <a:t>‹#›</a:t>
            </a:fld>
            <a:endParaRPr lang="en-IN"/>
          </a:p>
        </p:txBody>
      </p:sp>
    </p:spTree>
    <p:extLst>
      <p:ext uri="{BB962C8B-B14F-4D97-AF65-F5344CB8AC3E}">
        <p14:creationId xmlns:p14="http://schemas.microsoft.com/office/powerpoint/2010/main" val="3915964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BF966-1FA3-4890-A7CA-6D27F6FD1EA9}"/>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51ABAAF-2EFB-4AC4-B057-1A459D81450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E8BAF05-B046-4ACC-8884-B560AB62E14E}"/>
              </a:ext>
            </a:extLst>
          </p:cNvPr>
          <p:cNvSpPr>
            <a:spLocks noGrp="1"/>
          </p:cNvSpPr>
          <p:nvPr>
            <p:ph type="dt" sz="half" idx="10"/>
          </p:nvPr>
        </p:nvSpPr>
        <p:spPr/>
        <p:txBody>
          <a:bodyPr/>
          <a:lstStyle/>
          <a:p>
            <a:fld id="{B4CDBC32-6448-4D88-B128-DD6DB222E51E}" type="datetimeFigureOut">
              <a:rPr lang="en-IN" smtClean="0"/>
              <a:t>29-05-2021</a:t>
            </a:fld>
            <a:endParaRPr lang="en-IN"/>
          </a:p>
        </p:txBody>
      </p:sp>
      <p:sp>
        <p:nvSpPr>
          <p:cNvPr id="5" name="Footer Placeholder 4">
            <a:extLst>
              <a:ext uri="{FF2B5EF4-FFF2-40B4-BE49-F238E27FC236}">
                <a16:creationId xmlns:a16="http://schemas.microsoft.com/office/drawing/2014/main" id="{C8C934ED-DF8F-4D76-BB20-7F1D3E5F210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D5A73F5-A257-45CB-BE94-06F27A3E5133}"/>
              </a:ext>
            </a:extLst>
          </p:cNvPr>
          <p:cNvSpPr>
            <a:spLocks noGrp="1"/>
          </p:cNvSpPr>
          <p:nvPr>
            <p:ph type="sldNum" sz="quarter" idx="12"/>
          </p:nvPr>
        </p:nvSpPr>
        <p:spPr/>
        <p:txBody>
          <a:bodyPr/>
          <a:lstStyle/>
          <a:p>
            <a:fld id="{18A70C2B-DAEF-464F-9E26-4F27DBF5FE2E}" type="slidenum">
              <a:rPr lang="en-IN" smtClean="0"/>
              <a:t>‹#›</a:t>
            </a:fld>
            <a:endParaRPr lang="en-IN"/>
          </a:p>
        </p:txBody>
      </p:sp>
    </p:spTree>
    <p:extLst>
      <p:ext uri="{BB962C8B-B14F-4D97-AF65-F5344CB8AC3E}">
        <p14:creationId xmlns:p14="http://schemas.microsoft.com/office/powerpoint/2010/main" val="1241542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BCAF2-797F-45A5-B280-1E528E92909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D87D0134-D912-4BD9-94D1-E62C6543BD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0B8C716-439E-4C95-BBA0-BA53B8A451A7}"/>
              </a:ext>
            </a:extLst>
          </p:cNvPr>
          <p:cNvSpPr>
            <a:spLocks noGrp="1"/>
          </p:cNvSpPr>
          <p:nvPr>
            <p:ph type="dt" sz="half" idx="10"/>
          </p:nvPr>
        </p:nvSpPr>
        <p:spPr/>
        <p:txBody>
          <a:bodyPr/>
          <a:lstStyle/>
          <a:p>
            <a:fld id="{B4CDBC32-6448-4D88-B128-DD6DB222E51E}" type="datetimeFigureOut">
              <a:rPr lang="en-IN" smtClean="0"/>
              <a:t>29-05-2021</a:t>
            </a:fld>
            <a:endParaRPr lang="en-IN"/>
          </a:p>
        </p:txBody>
      </p:sp>
      <p:sp>
        <p:nvSpPr>
          <p:cNvPr id="5" name="Footer Placeholder 4">
            <a:extLst>
              <a:ext uri="{FF2B5EF4-FFF2-40B4-BE49-F238E27FC236}">
                <a16:creationId xmlns:a16="http://schemas.microsoft.com/office/drawing/2014/main" id="{BB73B0CF-1545-4F98-9184-60A13D30496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202AD60-D307-4B11-8D17-BE71B2C078A5}"/>
              </a:ext>
            </a:extLst>
          </p:cNvPr>
          <p:cNvSpPr>
            <a:spLocks noGrp="1"/>
          </p:cNvSpPr>
          <p:nvPr>
            <p:ph type="sldNum" sz="quarter" idx="12"/>
          </p:nvPr>
        </p:nvSpPr>
        <p:spPr/>
        <p:txBody>
          <a:bodyPr/>
          <a:lstStyle/>
          <a:p>
            <a:fld id="{18A70C2B-DAEF-464F-9E26-4F27DBF5FE2E}" type="slidenum">
              <a:rPr lang="en-IN" smtClean="0"/>
              <a:t>‹#›</a:t>
            </a:fld>
            <a:endParaRPr lang="en-IN"/>
          </a:p>
        </p:txBody>
      </p:sp>
    </p:spTree>
    <p:extLst>
      <p:ext uri="{BB962C8B-B14F-4D97-AF65-F5344CB8AC3E}">
        <p14:creationId xmlns:p14="http://schemas.microsoft.com/office/powerpoint/2010/main" val="680459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03EBC-BB74-4356-8784-7E69000DD95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FAB5E31-93E8-4175-BFDC-2D07B7E256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416B35A9-C3C9-45E1-9540-199A338AFE9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636007F0-C301-447E-B64F-B10A3E3CF601}"/>
              </a:ext>
            </a:extLst>
          </p:cNvPr>
          <p:cNvSpPr>
            <a:spLocks noGrp="1"/>
          </p:cNvSpPr>
          <p:nvPr>
            <p:ph type="dt" sz="half" idx="10"/>
          </p:nvPr>
        </p:nvSpPr>
        <p:spPr/>
        <p:txBody>
          <a:bodyPr/>
          <a:lstStyle/>
          <a:p>
            <a:fld id="{B4CDBC32-6448-4D88-B128-DD6DB222E51E}" type="datetimeFigureOut">
              <a:rPr lang="en-IN" smtClean="0"/>
              <a:t>29-05-2021</a:t>
            </a:fld>
            <a:endParaRPr lang="en-IN"/>
          </a:p>
        </p:txBody>
      </p:sp>
      <p:sp>
        <p:nvSpPr>
          <p:cNvPr id="6" name="Footer Placeholder 5">
            <a:extLst>
              <a:ext uri="{FF2B5EF4-FFF2-40B4-BE49-F238E27FC236}">
                <a16:creationId xmlns:a16="http://schemas.microsoft.com/office/drawing/2014/main" id="{F0085D22-5C7F-4917-BA4F-ECC4FA34800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C7D3B20-5ABD-4BF8-8412-2B1693A5F471}"/>
              </a:ext>
            </a:extLst>
          </p:cNvPr>
          <p:cNvSpPr>
            <a:spLocks noGrp="1"/>
          </p:cNvSpPr>
          <p:nvPr>
            <p:ph type="sldNum" sz="quarter" idx="12"/>
          </p:nvPr>
        </p:nvSpPr>
        <p:spPr/>
        <p:txBody>
          <a:bodyPr/>
          <a:lstStyle/>
          <a:p>
            <a:fld id="{18A70C2B-DAEF-464F-9E26-4F27DBF5FE2E}" type="slidenum">
              <a:rPr lang="en-IN" smtClean="0"/>
              <a:t>‹#›</a:t>
            </a:fld>
            <a:endParaRPr lang="en-IN"/>
          </a:p>
        </p:txBody>
      </p:sp>
    </p:spTree>
    <p:extLst>
      <p:ext uri="{BB962C8B-B14F-4D97-AF65-F5344CB8AC3E}">
        <p14:creationId xmlns:p14="http://schemas.microsoft.com/office/powerpoint/2010/main" val="1969407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B032B-EE53-405D-A333-7458D32C1222}"/>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3C25AF27-EBCD-4A3A-AB60-E580E5BC7F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70310B-6E68-43BE-9C72-5508F71F179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534E2878-C3A6-4CF6-8B6C-B8EEC0193C5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BFF1AC-BA5A-45AA-8FAF-680B383231A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1FE0FAEB-2405-46C6-B852-C1C04C3B40FE}"/>
              </a:ext>
            </a:extLst>
          </p:cNvPr>
          <p:cNvSpPr>
            <a:spLocks noGrp="1"/>
          </p:cNvSpPr>
          <p:nvPr>
            <p:ph type="dt" sz="half" idx="10"/>
          </p:nvPr>
        </p:nvSpPr>
        <p:spPr/>
        <p:txBody>
          <a:bodyPr/>
          <a:lstStyle/>
          <a:p>
            <a:fld id="{B4CDBC32-6448-4D88-B128-DD6DB222E51E}" type="datetimeFigureOut">
              <a:rPr lang="en-IN" smtClean="0"/>
              <a:t>29-05-2021</a:t>
            </a:fld>
            <a:endParaRPr lang="en-IN"/>
          </a:p>
        </p:txBody>
      </p:sp>
      <p:sp>
        <p:nvSpPr>
          <p:cNvPr id="8" name="Footer Placeholder 7">
            <a:extLst>
              <a:ext uri="{FF2B5EF4-FFF2-40B4-BE49-F238E27FC236}">
                <a16:creationId xmlns:a16="http://schemas.microsoft.com/office/drawing/2014/main" id="{1E9558BB-8703-4503-B609-57A3C9FCFD54}"/>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679AC2D8-7C91-4A7E-8C94-C6FB873D463C}"/>
              </a:ext>
            </a:extLst>
          </p:cNvPr>
          <p:cNvSpPr>
            <a:spLocks noGrp="1"/>
          </p:cNvSpPr>
          <p:nvPr>
            <p:ph type="sldNum" sz="quarter" idx="12"/>
          </p:nvPr>
        </p:nvSpPr>
        <p:spPr/>
        <p:txBody>
          <a:bodyPr/>
          <a:lstStyle/>
          <a:p>
            <a:fld id="{18A70C2B-DAEF-464F-9E26-4F27DBF5FE2E}" type="slidenum">
              <a:rPr lang="en-IN" smtClean="0"/>
              <a:t>‹#›</a:t>
            </a:fld>
            <a:endParaRPr lang="en-IN"/>
          </a:p>
        </p:txBody>
      </p:sp>
    </p:spTree>
    <p:extLst>
      <p:ext uri="{BB962C8B-B14F-4D97-AF65-F5344CB8AC3E}">
        <p14:creationId xmlns:p14="http://schemas.microsoft.com/office/powerpoint/2010/main" val="1334641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2E7B5-9584-453D-8988-EB87922A24E5}"/>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BD69A134-ADDC-4681-A220-1775FA9590A2}"/>
              </a:ext>
            </a:extLst>
          </p:cNvPr>
          <p:cNvSpPr>
            <a:spLocks noGrp="1"/>
          </p:cNvSpPr>
          <p:nvPr>
            <p:ph type="dt" sz="half" idx="10"/>
          </p:nvPr>
        </p:nvSpPr>
        <p:spPr/>
        <p:txBody>
          <a:bodyPr/>
          <a:lstStyle/>
          <a:p>
            <a:fld id="{B4CDBC32-6448-4D88-B128-DD6DB222E51E}" type="datetimeFigureOut">
              <a:rPr lang="en-IN" smtClean="0"/>
              <a:t>29-05-2021</a:t>
            </a:fld>
            <a:endParaRPr lang="en-IN"/>
          </a:p>
        </p:txBody>
      </p:sp>
      <p:sp>
        <p:nvSpPr>
          <p:cNvPr id="4" name="Footer Placeholder 3">
            <a:extLst>
              <a:ext uri="{FF2B5EF4-FFF2-40B4-BE49-F238E27FC236}">
                <a16:creationId xmlns:a16="http://schemas.microsoft.com/office/drawing/2014/main" id="{105980E2-0C54-4830-A18B-792EC3E20CD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89B1D2C3-B939-46DF-B137-03887256CFD8}"/>
              </a:ext>
            </a:extLst>
          </p:cNvPr>
          <p:cNvSpPr>
            <a:spLocks noGrp="1"/>
          </p:cNvSpPr>
          <p:nvPr>
            <p:ph type="sldNum" sz="quarter" idx="12"/>
          </p:nvPr>
        </p:nvSpPr>
        <p:spPr/>
        <p:txBody>
          <a:bodyPr/>
          <a:lstStyle/>
          <a:p>
            <a:fld id="{18A70C2B-DAEF-464F-9E26-4F27DBF5FE2E}" type="slidenum">
              <a:rPr lang="en-IN" smtClean="0"/>
              <a:t>‹#›</a:t>
            </a:fld>
            <a:endParaRPr lang="en-IN"/>
          </a:p>
        </p:txBody>
      </p:sp>
    </p:spTree>
    <p:extLst>
      <p:ext uri="{BB962C8B-B14F-4D97-AF65-F5344CB8AC3E}">
        <p14:creationId xmlns:p14="http://schemas.microsoft.com/office/powerpoint/2010/main" val="1309159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C40B25-2DF0-493F-B4C9-1E4182F63D4D}"/>
              </a:ext>
            </a:extLst>
          </p:cNvPr>
          <p:cNvSpPr>
            <a:spLocks noGrp="1"/>
          </p:cNvSpPr>
          <p:nvPr>
            <p:ph type="dt" sz="half" idx="10"/>
          </p:nvPr>
        </p:nvSpPr>
        <p:spPr/>
        <p:txBody>
          <a:bodyPr/>
          <a:lstStyle/>
          <a:p>
            <a:fld id="{B4CDBC32-6448-4D88-B128-DD6DB222E51E}" type="datetimeFigureOut">
              <a:rPr lang="en-IN" smtClean="0"/>
              <a:t>29-05-2021</a:t>
            </a:fld>
            <a:endParaRPr lang="en-IN"/>
          </a:p>
        </p:txBody>
      </p:sp>
      <p:sp>
        <p:nvSpPr>
          <p:cNvPr id="3" name="Footer Placeholder 2">
            <a:extLst>
              <a:ext uri="{FF2B5EF4-FFF2-40B4-BE49-F238E27FC236}">
                <a16:creationId xmlns:a16="http://schemas.microsoft.com/office/drawing/2014/main" id="{B7BCD890-4F7E-4F5F-8016-95BD97453D81}"/>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4F1F9661-C45B-497A-959D-95FC5A91ADD8}"/>
              </a:ext>
            </a:extLst>
          </p:cNvPr>
          <p:cNvSpPr>
            <a:spLocks noGrp="1"/>
          </p:cNvSpPr>
          <p:nvPr>
            <p:ph type="sldNum" sz="quarter" idx="12"/>
          </p:nvPr>
        </p:nvSpPr>
        <p:spPr/>
        <p:txBody>
          <a:bodyPr/>
          <a:lstStyle/>
          <a:p>
            <a:fld id="{18A70C2B-DAEF-464F-9E26-4F27DBF5FE2E}" type="slidenum">
              <a:rPr lang="en-IN" smtClean="0"/>
              <a:t>‹#›</a:t>
            </a:fld>
            <a:endParaRPr lang="en-IN"/>
          </a:p>
        </p:txBody>
      </p:sp>
    </p:spTree>
    <p:extLst>
      <p:ext uri="{BB962C8B-B14F-4D97-AF65-F5344CB8AC3E}">
        <p14:creationId xmlns:p14="http://schemas.microsoft.com/office/powerpoint/2010/main" val="2095737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D6851-FAF7-42E3-997B-F6D266BAF5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049DCD02-8937-4775-BF4B-D30F6F07DD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2D601803-3D76-4F07-B86F-FCE1B2CCC6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283FCC-2B91-4042-A0B1-A51E721AE6E5}"/>
              </a:ext>
            </a:extLst>
          </p:cNvPr>
          <p:cNvSpPr>
            <a:spLocks noGrp="1"/>
          </p:cNvSpPr>
          <p:nvPr>
            <p:ph type="dt" sz="half" idx="10"/>
          </p:nvPr>
        </p:nvSpPr>
        <p:spPr/>
        <p:txBody>
          <a:bodyPr/>
          <a:lstStyle/>
          <a:p>
            <a:fld id="{B4CDBC32-6448-4D88-B128-DD6DB222E51E}" type="datetimeFigureOut">
              <a:rPr lang="en-IN" smtClean="0"/>
              <a:t>29-05-2021</a:t>
            </a:fld>
            <a:endParaRPr lang="en-IN"/>
          </a:p>
        </p:txBody>
      </p:sp>
      <p:sp>
        <p:nvSpPr>
          <p:cNvPr id="6" name="Footer Placeholder 5">
            <a:extLst>
              <a:ext uri="{FF2B5EF4-FFF2-40B4-BE49-F238E27FC236}">
                <a16:creationId xmlns:a16="http://schemas.microsoft.com/office/drawing/2014/main" id="{D3EDC6FC-D8A7-4A27-9827-BBD16D58519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01DBCFBA-A88F-414A-8328-231C005E0689}"/>
              </a:ext>
            </a:extLst>
          </p:cNvPr>
          <p:cNvSpPr>
            <a:spLocks noGrp="1"/>
          </p:cNvSpPr>
          <p:nvPr>
            <p:ph type="sldNum" sz="quarter" idx="12"/>
          </p:nvPr>
        </p:nvSpPr>
        <p:spPr/>
        <p:txBody>
          <a:bodyPr/>
          <a:lstStyle/>
          <a:p>
            <a:fld id="{18A70C2B-DAEF-464F-9E26-4F27DBF5FE2E}" type="slidenum">
              <a:rPr lang="en-IN" smtClean="0"/>
              <a:t>‹#›</a:t>
            </a:fld>
            <a:endParaRPr lang="en-IN"/>
          </a:p>
        </p:txBody>
      </p:sp>
    </p:spTree>
    <p:extLst>
      <p:ext uri="{BB962C8B-B14F-4D97-AF65-F5344CB8AC3E}">
        <p14:creationId xmlns:p14="http://schemas.microsoft.com/office/powerpoint/2010/main" val="355559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E548E-1185-4B1E-B119-D5671570A8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6BC6AA0F-685D-4A97-9485-8D791CA3D3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3D398011-E087-4BC9-9F88-C51110D1EE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55C6E6-A3DE-4BD0-87AA-36A7EB46DB89}"/>
              </a:ext>
            </a:extLst>
          </p:cNvPr>
          <p:cNvSpPr>
            <a:spLocks noGrp="1"/>
          </p:cNvSpPr>
          <p:nvPr>
            <p:ph type="dt" sz="half" idx="10"/>
          </p:nvPr>
        </p:nvSpPr>
        <p:spPr/>
        <p:txBody>
          <a:bodyPr/>
          <a:lstStyle/>
          <a:p>
            <a:fld id="{B4CDBC32-6448-4D88-B128-DD6DB222E51E}" type="datetimeFigureOut">
              <a:rPr lang="en-IN" smtClean="0"/>
              <a:t>29-05-2021</a:t>
            </a:fld>
            <a:endParaRPr lang="en-IN"/>
          </a:p>
        </p:txBody>
      </p:sp>
      <p:sp>
        <p:nvSpPr>
          <p:cNvPr id="6" name="Footer Placeholder 5">
            <a:extLst>
              <a:ext uri="{FF2B5EF4-FFF2-40B4-BE49-F238E27FC236}">
                <a16:creationId xmlns:a16="http://schemas.microsoft.com/office/drawing/2014/main" id="{B34BB955-A091-412D-8A7D-1144F69F429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4FE8A5A-9A1A-4D51-A844-3AE6CBEBFDEC}"/>
              </a:ext>
            </a:extLst>
          </p:cNvPr>
          <p:cNvSpPr>
            <a:spLocks noGrp="1"/>
          </p:cNvSpPr>
          <p:nvPr>
            <p:ph type="sldNum" sz="quarter" idx="12"/>
          </p:nvPr>
        </p:nvSpPr>
        <p:spPr/>
        <p:txBody>
          <a:bodyPr/>
          <a:lstStyle/>
          <a:p>
            <a:fld id="{18A70C2B-DAEF-464F-9E26-4F27DBF5FE2E}" type="slidenum">
              <a:rPr lang="en-IN" smtClean="0"/>
              <a:t>‹#›</a:t>
            </a:fld>
            <a:endParaRPr lang="en-IN"/>
          </a:p>
        </p:txBody>
      </p:sp>
    </p:spTree>
    <p:extLst>
      <p:ext uri="{BB962C8B-B14F-4D97-AF65-F5344CB8AC3E}">
        <p14:creationId xmlns:p14="http://schemas.microsoft.com/office/powerpoint/2010/main" val="3492923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90D2F8-DE41-4E3D-BBB5-8CE78093A4A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6B0DCDD-FB3F-4031-8BFD-182F4EBC00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4CE86E6-2DF6-4AA4-8C4F-CDAF1949F44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DBC32-6448-4D88-B128-DD6DB222E51E}" type="datetimeFigureOut">
              <a:rPr lang="en-IN" smtClean="0"/>
              <a:t>29-05-2021</a:t>
            </a:fld>
            <a:endParaRPr lang="en-IN"/>
          </a:p>
        </p:txBody>
      </p:sp>
      <p:sp>
        <p:nvSpPr>
          <p:cNvPr id="5" name="Footer Placeholder 4">
            <a:extLst>
              <a:ext uri="{FF2B5EF4-FFF2-40B4-BE49-F238E27FC236}">
                <a16:creationId xmlns:a16="http://schemas.microsoft.com/office/drawing/2014/main" id="{E2DC9C2D-379A-4EEE-91A8-1E87353A70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987585FA-3A67-4A41-9E98-D0D91D6211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A70C2B-DAEF-464F-9E26-4F27DBF5FE2E}" type="slidenum">
              <a:rPr lang="en-IN" smtClean="0"/>
              <a:t>‹#›</a:t>
            </a:fld>
            <a:endParaRPr lang="en-IN"/>
          </a:p>
        </p:txBody>
      </p:sp>
    </p:spTree>
    <p:extLst>
      <p:ext uri="{BB962C8B-B14F-4D97-AF65-F5344CB8AC3E}">
        <p14:creationId xmlns:p14="http://schemas.microsoft.com/office/powerpoint/2010/main" val="3472890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hyperlink" Target="https://www.zendesk.com/blog/fast-track-lead-generation-sell-reach/" TargetMode="External"/><Relationship Id="rId2" Type="http://schemas.openxmlformats.org/officeDocument/2006/relationships/hyperlink" Target="https://www.zendesk.com/blog/boost-sales-success-rate-live-chat/" TargetMode="Externa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hyperlink" Target="https://www.zendesk.com/resources/omnichannel-support-with-zendesk/" TargetMode="External"/><Relationship Id="rId2" Type="http://schemas.openxmlformats.org/officeDocument/2006/relationships/hyperlink" Target="https://www.zendesk.com/customer-experience-trends/" TargetMode="External"/><Relationship Id="rId1" Type="http://schemas.openxmlformats.org/officeDocument/2006/relationships/slideLayout" Target="../slideLayouts/slideLayout2.xml"/><Relationship Id="rId4" Type="http://schemas.openxmlformats.org/officeDocument/2006/relationships/hyperlink" Target="https://www.zendesk.com/resources/guide-to-omnichannel-support/" TargetMode="External"/></Relationships>
</file>

<file path=ppt/slides/_rels/slide103.xml.rels><?xml version="1.0" encoding="UTF-8" standalone="yes"?>
<Relationships xmlns="http://schemas.openxmlformats.org/package/2006/relationships"><Relationship Id="rId3" Type="http://schemas.openxmlformats.org/officeDocument/2006/relationships/hyperlink" Target="https://www.zendesk.com/blog/using-crm-sales-pipeline-management/" TargetMode="External"/><Relationship Id="rId2" Type="http://schemas.openxmlformats.org/officeDocument/2006/relationships/hyperlink" Target="https://support.zendesk.com/hc/en-us/articles/360041032674-Enabling-Sell-Voice?_ga=2.116367557.210877045.1586374453-275937753.1578000368&amp;_gac=1.159267144.1584377358.Cj0KCQjwx7zzBRCcARIsABPRscOeHTydBxlZj2pYmvCjtZpoJS1A__JTEjDBBx4jE0Rf4utA7MGLptwaAsqpEALw_wcB" TargetMode="Externa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3" Type="http://schemas.openxmlformats.org/officeDocument/2006/relationships/hyperlink" Target="https://en.wikipedia.org/wiki/Customer_retention" TargetMode="External"/><Relationship Id="rId2" Type="http://schemas.openxmlformats.org/officeDocument/2006/relationships/hyperlink" Target="https://en.wikipedia.org/wiki/Data" TargetMode="External"/><Relationship Id="rId1" Type="http://schemas.openxmlformats.org/officeDocument/2006/relationships/slideLayout" Target="../slideLayouts/slideLayout2.xml"/><Relationship Id="rId5" Type="http://schemas.openxmlformats.org/officeDocument/2006/relationships/hyperlink" Target="https://en.wikipedia.org/wiki/Customer_relationship_management#cite_note-3" TargetMode="External"/><Relationship Id="rId4" Type="http://schemas.openxmlformats.org/officeDocument/2006/relationships/hyperlink" Target="https://en.wikipedia.org/wiki/Sales" TargetMode="Externa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4DF0A-7484-4E6E-B4D6-98FDBD77E4A4}"/>
              </a:ext>
            </a:extLst>
          </p:cNvPr>
          <p:cNvSpPr>
            <a:spLocks noGrp="1"/>
          </p:cNvSpPr>
          <p:nvPr>
            <p:ph type="ctrTitle"/>
          </p:nvPr>
        </p:nvSpPr>
        <p:spPr/>
        <p:txBody>
          <a:bodyPr/>
          <a:lstStyle/>
          <a:p>
            <a:r>
              <a:rPr lang="en-IN" dirty="0"/>
              <a:t>SM and CRM – UNIT 3</a:t>
            </a:r>
          </a:p>
        </p:txBody>
      </p:sp>
      <p:sp>
        <p:nvSpPr>
          <p:cNvPr id="3" name="Subtitle 2">
            <a:extLst>
              <a:ext uri="{FF2B5EF4-FFF2-40B4-BE49-F238E27FC236}">
                <a16:creationId xmlns:a16="http://schemas.microsoft.com/office/drawing/2014/main" id="{C321EA5A-1814-4CB1-8E4B-3A5CC0841436}"/>
              </a:ext>
            </a:extLst>
          </p:cNvPr>
          <p:cNvSpPr>
            <a:spLocks noGrp="1"/>
          </p:cNvSpPr>
          <p:nvPr>
            <p:ph type="subTitle" idx="1"/>
          </p:nvPr>
        </p:nvSpPr>
        <p:spPr/>
        <p:txBody>
          <a:bodyPr/>
          <a:lstStyle/>
          <a:p>
            <a:endParaRPr lang="en-IN" dirty="0"/>
          </a:p>
        </p:txBody>
      </p:sp>
    </p:spTree>
    <p:extLst>
      <p:ext uri="{BB962C8B-B14F-4D97-AF65-F5344CB8AC3E}">
        <p14:creationId xmlns:p14="http://schemas.microsoft.com/office/powerpoint/2010/main" val="7879774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45B32-9228-4ECA-9C7F-7AFAB7DC5853}"/>
              </a:ext>
            </a:extLst>
          </p:cNvPr>
          <p:cNvSpPr>
            <a:spLocks noGrp="1"/>
          </p:cNvSpPr>
          <p:nvPr>
            <p:ph type="title"/>
          </p:nvPr>
        </p:nvSpPr>
        <p:spPr/>
        <p:txBody>
          <a:bodyPr/>
          <a:lstStyle/>
          <a:p>
            <a:r>
              <a:rPr lang="en-IN" dirty="0"/>
              <a:t>CLM (Customer Lifecycle Management)</a:t>
            </a:r>
          </a:p>
        </p:txBody>
      </p:sp>
      <p:sp>
        <p:nvSpPr>
          <p:cNvPr id="3" name="Content Placeholder 2">
            <a:extLst>
              <a:ext uri="{FF2B5EF4-FFF2-40B4-BE49-F238E27FC236}">
                <a16:creationId xmlns:a16="http://schemas.microsoft.com/office/drawing/2014/main" id="{2F0899BE-6BB1-4779-A92D-F6C5DAC8D2B9}"/>
              </a:ext>
            </a:extLst>
          </p:cNvPr>
          <p:cNvSpPr>
            <a:spLocks noGrp="1"/>
          </p:cNvSpPr>
          <p:nvPr>
            <p:ph idx="1"/>
          </p:nvPr>
        </p:nvSpPr>
        <p:spPr/>
        <p:txBody>
          <a:bodyPr/>
          <a:lstStyle/>
          <a:p>
            <a:r>
              <a:rPr lang="en-IN" dirty="0"/>
              <a:t>It is also called CRP (Customer Relationship Planning) is mapping of customer data to define customer behaviour so that the process of a company are fully occupied in acquiring, selling and maintaining a long term relationship to a customer.</a:t>
            </a:r>
          </a:p>
          <a:p>
            <a:r>
              <a:rPr lang="en-IN" dirty="0"/>
              <a:t>CLM defines full spectrum of customer interaction as engage, transact, fulfil and service. The purpose of CLM is to envelop the customer deeply into corporate mesh so that they </a:t>
            </a:r>
            <a:r>
              <a:rPr lang="en-IN" dirty="0" err="1"/>
              <a:t>arecaptured</a:t>
            </a:r>
            <a:r>
              <a:rPr lang="en-IN" dirty="0"/>
              <a:t> and retained for eternity.</a:t>
            </a:r>
          </a:p>
          <a:p>
            <a:pPr marL="0" indent="0">
              <a:buNone/>
            </a:pPr>
            <a:endParaRPr lang="en-IN" dirty="0"/>
          </a:p>
        </p:txBody>
      </p:sp>
    </p:spTree>
    <p:extLst>
      <p:ext uri="{BB962C8B-B14F-4D97-AF65-F5344CB8AC3E}">
        <p14:creationId xmlns:p14="http://schemas.microsoft.com/office/powerpoint/2010/main" val="91200444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D9294-E71E-42FF-9BEC-EE8A768F81AA}"/>
              </a:ext>
            </a:extLst>
          </p:cNvPr>
          <p:cNvSpPr>
            <a:spLocks noGrp="1"/>
          </p:cNvSpPr>
          <p:nvPr>
            <p:ph type="title"/>
          </p:nvPr>
        </p:nvSpPr>
        <p:spPr/>
        <p:txBody>
          <a:bodyPr/>
          <a:lstStyle/>
          <a:p>
            <a:r>
              <a:rPr lang="en-IN" dirty="0"/>
              <a:t>2. Acquire leads</a:t>
            </a:r>
          </a:p>
        </p:txBody>
      </p:sp>
      <p:sp>
        <p:nvSpPr>
          <p:cNvPr id="3" name="Content Placeholder 2">
            <a:extLst>
              <a:ext uri="{FF2B5EF4-FFF2-40B4-BE49-F238E27FC236}">
                <a16:creationId xmlns:a16="http://schemas.microsoft.com/office/drawing/2014/main" id="{B7A584AC-B81D-4347-B9BB-3A5CF5C3385E}"/>
              </a:ext>
            </a:extLst>
          </p:cNvPr>
          <p:cNvSpPr>
            <a:spLocks noGrp="1"/>
          </p:cNvSpPr>
          <p:nvPr>
            <p:ph idx="1"/>
          </p:nvPr>
        </p:nvSpPr>
        <p:spPr/>
        <p:txBody>
          <a:bodyPr>
            <a:normAutofit fontScale="77500" lnSpcReduction="20000"/>
          </a:bodyPr>
          <a:lstStyle/>
          <a:p>
            <a:pPr algn="l"/>
            <a:r>
              <a:rPr lang="en-IN" b="0" i="0" dirty="0">
                <a:solidFill>
                  <a:srgbClr val="17494D"/>
                </a:solidFill>
                <a:effectLst/>
                <a:latin typeface="Proxima Nova"/>
              </a:rPr>
              <a:t>Introducing your brand to a potential customer is just the beginning of the CRM process. From there, you have to encourage them to learn more about your business and engage with it.</a:t>
            </a:r>
          </a:p>
          <a:p>
            <a:pPr algn="l"/>
            <a:r>
              <a:rPr lang="en-IN" b="0" i="0" dirty="0">
                <a:solidFill>
                  <a:srgbClr val="17494D"/>
                </a:solidFill>
                <a:effectLst/>
                <a:latin typeface="Proxima Nova"/>
              </a:rPr>
              <a:t>Depending on how your company is structured, this lead acquisition step could be a marketing or sales team responsibility — or both. Your marketing team, for example, might encourage website visitors to share their email with a newsletter signup CTA or a social media giveaway. Sales, on the other hand, could use their </a:t>
            </a:r>
            <a:r>
              <a:rPr lang="en-IN" b="0" i="0" u="sng" dirty="0">
                <a:solidFill>
                  <a:srgbClr val="17494D"/>
                </a:solidFill>
                <a:effectLst/>
                <a:latin typeface="Proxima Nova"/>
                <a:hlinkClick r:id="rId2"/>
              </a:rPr>
              <a:t>CRM system to set up live chat</a:t>
            </a:r>
            <a:r>
              <a:rPr lang="en-IN" b="0" i="0" dirty="0">
                <a:solidFill>
                  <a:srgbClr val="17494D"/>
                </a:solidFill>
                <a:effectLst/>
                <a:latin typeface="Proxima Nova"/>
              </a:rPr>
              <a:t> on your site. With this feature, your team can proactively reach out to potential customers who land on your website.</a:t>
            </a:r>
          </a:p>
          <a:p>
            <a:pPr algn="l"/>
            <a:r>
              <a:rPr lang="en-IN" b="0" i="0" dirty="0">
                <a:solidFill>
                  <a:srgbClr val="17494D"/>
                </a:solidFill>
                <a:effectLst/>
                <a:latin typeface="Proxima Nova"/>
              </a:rPr>
              <a:t>If your CRM technology comes equipped with a lead enrichment tool, like </a:t>
            </a:r>
            <a:r>
              <a:rPr lang="en-IN" b="0" i="0" u="sng" dirty="0">
                <a:solidFill>
                  <a:srgbClr val="17494D"/>
                </a:solidFill>
                <a:effectLst/>
                <a:latin typeface="Proxima Nova"/>
                <a:hlinkClick r:id="rId3"/>
              </a:rPr>
              <a:t>Reach</a:t>
            </a:r>
            <a:r>
              <a:rPr lang="en-IN" b="0" i="0" dirty="0">
                <a:solidFill>
                  <a:srgbClr val="17494D"/>
                </a:solidFill>
                <a:effectLst/>
                <a:latin typeface="Proxima Nova"/>
              </a:rPr>
              <a:t>, lead acquisition is unbelievably simple. All the tool needs is a lead’s email address to instantly reveal detailed information about the person. With customer data, you can personalize your outreach with the lead to start the relationship off on the right note. Not to mention, you can save tons of time by not needing to research leads yourself.</a:t>
            </a:r>
          </a:p>
          <a:p>
            <a:endParaRPr lang="en-IN" dirty="0"/>
          </a:p>
        </p:txBody>
      </p:sp>
    </p:spTree>
    <p:extLst>
      <p:ext uri="{BB962C8B-B14F-4D97-AF65-F5344CB8AC3E}">
        <p14:creationId xmlns:p14="http://schemas.microsoft.com/office/powerpoint/2010/main" val="94935649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8C20C-860A-4758-A772-16A877787DF4}"/>
              </a:ext>
            </a:extLst>
          </p:cNvPr>
          <p:cNvSpPr>
            <a:spLocks noGrp="1"/>
          </p:cNvSpPr>
          <p:nvPr>
            <p:ph type="title"/>
          </p:nvPr>
        </p:nvSpPr>
        <p:spPr/>
        <p:txBody>
          <a:bodyPr/>
          <a:lstStyle/>
          <a:p>
            <a:r>
              <a:rPr lang="en-IN" b="1" i="0" dirty="0">
                <a:solidFill>
                  <a:srgbClr val="03363D"/>
                </a:solidFill>
                <a:effectLst/>
                <a:latin typeface="sharp sans en"/>
              </a:rPr>
              <a:t>3.Convert leads into customers</a:t>
            </a:r>
            <a:br>
              <a:rPr lang="en-IN" b="1" i="0" dirty="0">
                <a:solidFill>
                  <a:srgbClr val="03363D"/>
                </a:solidFill>
                <a:effectLst/>
                <a:latin typeface="sharp sans en"/>
              </a:rPr>
            </a:br>
            <a:endParaRPr lang="en-IN" dirty="0"/>
          </a:p>
        </p:txBody>
      </p:sp>
      <p:sp>
        <p:nvSpPr>
          <p:cNvPr id="3" name="Content Placeholder 2">
            <a:extLst>
              <a:ext uri="{FF2B5EF4-FFF2-40B4-BE49-F238E27FC236}">
                <a16:creationId xmlns:a16="http://schemas.microsoft.com/office/drawing/2014/main" id="{D2670A00-9F8F-471A-921F-FC6082639FC1}"/>
              </a:ext>
            </a:extLst>
          </p:cNvPr>
          <p:cNvSpPr>
            <a:spLocks noGrp="1"/>
          </p:cNvSpPr>
          <p:nvPr>
            <p:ph idx="1"/>
          </p:nvPr>
        </p:nvSpPr>
        <p:spPr>
          <a:xfrm>
            <a:off x="838200" y="1152939"/>
            <a:ext cx="10515600" cy="5024024"/>
          </a:xfrm>
        </p:spPr>
        <p:txBody>
          <a:bodyPr>
            <a:normAutofit fontScale="85000" lnSpcReduction="10000"/>
          </a:bodyPr>
          <a:lstStyle/>
          <a:p>
            <a:pPr algn="l"/>
            <a:r>
              <a:rPr lang="en-IN" b="0" i="0" dirty="0">
                <a:solidFill>
                  <a:srgbClr val="17494D"/>
                </a:solidFill>
                <a:effectLst/>
                <a:latin typeface="Proxima Nova"/>
              </a:rPr>
              <a:t>You’ve successfully engaged with your leads, and they’re interested. Now it’s time to turn those leads into customers.</a:t>
            </a:r>
          </a:p>
          <a:p>
            <a:pPr algn="l"/>
            <a:r>
              <a:rPr lang="en-IN" b="0" i="0" dirty="0">
                <a:solidFill>
                  <a:srgbClr val="17494D"/>
                </a:solidFill>
                <a:effectLst/>
                <a:latin typeface="Proxima Nova"/>
              </a:rPr>
              <a:t>To do so, sales reps must first be skilled at identifying how interested leads are and, specifically, whether they’re interested enough to make a purchase. A CRM system is very helpful here. The historical data from past successful sales can be used to identify lead-qualification criteria. These criteria can be added as “attributes” to your CRM’s lead-scoring tool to help reps identify opportunities with the highest probability of a sale.</a:t>
            </a:r>
          </a:p>
          <a:p>
            <a:pPr algn="l"/>
            <a:r>
              <a:rPr lang="en-IN" b="0" i="0" dirty="0">
                <a:solidFill>
                  <a:srgbClr val="17494D"/>
                </a:solidFill>
                <a:effectLst/>
                <a:latin typeface="Proxima Nova"/>
              </a:rPr>
              <a:t>If leads do seem likely to make a purchase, reps must then be able to nurture them further and build their trust enough to convert. One way to do this is for reps to send leads case studies, white papers, and other resources that may sway their decision.* *</a:t>
            </a:r>
          </a:p>
          <a:p>
            <a:pPr algn="l"/>
            <a:r>
              <a:rPr lang="en-IN" b="0" i="0" dirty="0">
                <a:solidFill>
                  <a:srgbClr val="17494D"/>
                </a:solidFill>
                <a:effectLst/>
                <a:latin typeface="Proxima Nova"/>
              </a:rPr>
              <a:t>Reps should also use their CRM platform to set reminders and tasks to follow up with interested leads. Use your CRM’s dashboard to help you remember to follow up to ensure that no opportunities are missed.</a:t>
            </a:r>
          </a:p>
          <a:p>
            <a:endParaRPr lang="en-IN" dirty="0"/>
          </a:p>
        </p:txBody>
      </p:sp>
    </p:spTree>
    <p:extLst>
      <p:ext uri="{BB962C8B-B14F-4D97-AF65-F5344CB8AC3E}">
        <p14:creationId xmlns:p14="http://schemas.microsoft.com/office/powerpoint/2010/main" val="335185906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DEAAD-89AE-4E41-AF43-FD91EBBA9B22}"/>
              </a:ext>
            </a:extLst>
          </p:cNvPr>
          <p:cNvSpPr>
            <a:spLocks noGrp="1"/>
          </p:cNvSpPr>
          <p:nvPr>
            <p:ph type="title"/>
          </p:nvPr>
        </p:nvSpPr>
        <p:spPr/>
        <p:txBody>
          <a:bodyPr/>
          <a:lstStyle/>
          <a:p>
            <a:r>
              <a:rPr lang="en-IN" b="1" i="0" dirty="0">
                <a:solidFill>
                  <a:srgbClr val="03363D"/>
                </a:solidFill>
                <a:effectLst/>
                <a:latin typeface="sharp sans en"/>
              </a:rPr>
              <a:t>4.Provide superior customer service</a:t>
            </a:r>
            <a:br>
              <a:rPr lang="en-IN" b="1" i="0" dirty="0">
                <a:solidFill>
                  <a:srgbClr val="03363D"/>
                </a:solidFill>
                <a:effectLst/>
                <a:latin typeface="sharp sans en"/>
              </a:rPr>
            </a:br>
            <a:endParaRPr lang="en-IN" dirty="0"/>
          </a:p>
        </p:txBody>
      </p:sp>
      <p:sp>
        <p:nvSpPr>
          <p:cNvPr id="3" name="Content Placeholder 2">
            <a:extLst>
              <a:ext uri="{FF2B5EF4-FFF2-40B4-BE49-F238E27FC236}">
                <a16:creationId xmlns:a16="http://schemas.microsoft.com/office/drawing/2014/main" id="{7B7FA457-798A-4FAF-8F57-360D70B5ACB2}"/>
              </a:ext>
            </a:extLst>
          </p:cNvPr>
          <p:cNvSpPr>
            <a:spLocks noGrp="1"/>
          </p:cNvSpPr>
          <p:nvPr>
            <p:ph idx="1"/>
          </p:nvPr>
        </p:nvSpPr>
        <p:spPr>
          <a:xfrm>
            <a:off x="838200" y="1020417"/>
            <a:ext cx="10515600" cy="5156546"/>
          </a:xfrm>
        </p:spPr>
        <p:txBody>
          <a:bodyPr>
            <a:normAutofit fontScale="70000" lnSpcReduction="20000"/>
          </a:bodyPr>
          <a:lstStyle/>
          <a:p>
            <a:pPr algn="l"/>
            <a:r>
              <a:rPr lang="en-IN" b="0" i="0" dirty="0">
                <a:solidFill>
                  <a:srgbClr val="17494D"/>
                </a:solidFill>
                <a:effectLst/>
                <a:latin typeface="Proxima Nova"/>
              </a:rPr>
              <a:t>You’ve successfully converted your lead into a customer. Great! But the CRM process doesn’t end when a customer converts. In order to grow as a company, you need to retain customers. How do you keep that customer coming back? Excellent service from support.</a:t>
            </a:r>
          </a:p>
          <a:p>
            <a:pPr algn="l"/>
            <a:r>
              <a:rPr lang="en-IN" b="0" i="0" dirty="0">
                <a:solidFill>
                  <a:srgbClr val="17494D"/>
                </a:solidFill>
                <a:effectLst/>
                <a:latin typeface="Proxima Nova"/>
              </a:rPr>
              <a:t>According to </a:t>
            </a:r>
            <a:r>
              <a:rPr lang="en-IN" b="0" i="0" u="sng" dirty="0">
                <a:solidFill>
                  <a:srgbClr val="17494D"/>
                </a:solidFill>
                <a:effectLst/>
                <a:latin typeface="Proxima Nova"/>
                <a:hlinkClick r:id="rId2"/>
              </a:rPr>
              <a:t>Zendesk’s 2020 Customer Experience Trends Report</a:t>
            </a:r>
            <a:r>
              <a:rPr lang="en-IN" b="0" i="0" dirty="0">
                <a:solidFill>
                  <a:srgbClr val="17494D"/>
                </a:solidFill>
                <a:effectLst/>
                <a:latin typeface="Proxima Nova"/>
              </a:rPr>
              <a:t>, customer service is the biggest factor that determines a consumer’s loyalty to a brand. Conversely, poor customer service can cost you customers and negatively impact your reputation. Support teams must be able to deliver superior support whenever, wherever, and however their customers expect it.</a:t>
            </a:r>
          </a:p>
          <a:p>
            <a:pPr algn="l"/>
            <a:r>
              <a:rPr lang="en-IN" b="0" i="0" u="sng" dirty="0">
                <a:solidFill>
                  <a:srgbClr val="17494D"/>
                </a:solidFill>
                <a:effectLst/>
                <a:latin typeface="Proxima Nova"/>
                <a:hlinkClick r:id="rId2"/>
              </a:rPr>
              <a:t>Forty-nine percent of customers</a:t>
            </a:r>
            <a:r>
              <a:rPr lang="en-IN" b="0" i="0" dirty="0">
                <a:solidFill>
                  <a:srgbClr val="17494D"/>
                </a:solidFill>
                <a:effectLst/>
                <a:latin typeface="Proxima Nova"/>
              </a:rPr>
              <a:t> say being able to resolve their issue quickly is the most important aspect of a good customer service experience. With CRM software, support agents can easily access the historical customer information they need to resolve a ticket quickly.</a:t>
            </a:r>
          </a:p>
          <a:p>
            <a:pPr algn="l"/>
            <a:r>
              <a:rPr lang="en-IN" b="0" i="0" u="sng" dirty="0">
                <a:solidFill>
                  <a:srgbClr val="17494D"/>
                </a:solidFill>
                <a:effectLst/>
                <a:latin typeface="Proxima Nova"/>
                <a:hlinkClick r:id="rId3"/>
              </a:rPr>
              <a:t>Fifty-seven percent of customers</a:t>
            </a:r>
            <a:r>
              <a:rPr lang="en-IN" b="0" i="0" dirty="0">
                <a:solidFill>
                  <a:srgbClr val="17494D"/>
                </a:solidFill>
                <a:effectLst/>
                <a:latin typeface="Proxima Nova"/>
              </a:rPr>
              <a:t> expect to have a choice of channels when reaching out to customer support. CRM features allow support agents to not only provide </a:t>
            </a:r>
            <a:r>
              <a:rPr lang="en-IN" b="0" i="0" u="sng" dirty="0">
                <a:solidFill>
                  <a:srgbClr val="17494D"/>
                </a:solidFill>
                <a:effectLst/>
                <a:latin typeface="Proxima Nova"/>
                <a:hlinkClick r:id="rId4"/>
              </a:rPr>
              <a:t>omnichannel support</a:t>
            </a:r>
            <a:r>
              <a:rPr lang="en-IN" b="0" i="0" dirty="0">
                <a:solidFill>
                  <a:srgbClr val="17494D"/>
                </a:solidFill>
                <a:effectLst/>
                <a:latin typeface="Proxima Nova"/>
              </a:rPr>
              <a:t> but also manage those conversations in a single, unified view.</a:t>
            </a:r>
          </a:p>
          <a:p>
            <a:pPr algn="l"/>
            <a:r>
              <a:rPr lang="en-IN" b="0" i="0" dirty="0">
                <a:solidFill>
                  <a:srgbClr val="17494D"/>
                </a:solidFill>
                <a:effectLst/>
                <a:latin typeface="Proxima Nova"/>
              </a:rPr>
              <a:t>With the right CRM, your agents have the customer information and resources they need to resolve a customer’s issues quickly and effortlessly. This allows for a stress-free and efficient experience for both the customer and the support agent.</a:t>
            </a:r>
          </a:p>
          <a:p>
            <a:endParaRPr lang="en-IN" dirty="0"/>
          </a:p>
        </p:txBody>
      </p:sp>
    </p:spTree>
    <p:extLst>
      <p:ext uri="{BB962C8B-B14F-4D97-AF65-F5344CB8AC3E}">
        <p14:creationId xmlns:p14="http://schemas.microsoft.com/office/powerpoint/2010/main" val="89782491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AE0E8-99F4-49F9-9274-D71CCFC19430}"/>
              </a:ext>
            </a:extLst>
          </p:cNvPr>
          <p:cNvSpPr>
            <a:spLocks noGrp="1"/>
          </p:cNvSpPr>
          <p:nvPr>
            <p:ph type="title"/>
          </p:nvPr>
        </p:nvSpPr>
        <p:spPr/>
        <p:txBody>
          <a:bodyPr/>
          <a:lstStyle/>
          <a:p>
            <a:r>
              <a:rPr lang="en-IN" b="1" i="0" dirty="0">
                <a:solidFill>
                  <a:srgbClr val="03363D"/>
                </a:solidFill>
                <a:effectLst/>
                <a:latin typeface="sharp sans en"/>
              </a:rPr>
              <a:t>5. Drive upsells</a:t>
            </a:r>
            <a:br>
              <a:rPr lang="en-IN" b="1" i="0" dirty="0">
                <a:solidFill>
                  <a:srgbClr val="03363D"/>
                </a:solidFill>
                <a:effectLst/>
                <a:latin typeface="sharp sans en"/>
              </a:rPr>
            </a:br>
            <a:endParaRPr lang="en-IN" dirty="0"/>
          </a:p>
        </p:txBody>
      </p:sp>
      <p:sp>
        <p:nvSpPr>
          <p:cNvPr id="3" name="Content Placeholder 2">
            <a:extLst>
              <a:ext uri="{FF2B5EF4-FFF2-40B4-BE49-F238E27FC236}">
                <a16:creationId xmlns:a16="http://schemas.microsoft.com/office/drawing/2014/main" id="{F1CDDA08-6633-4F7B-B97B-D024D37D4DCE}"/>
              </a:ext>
            </a:extLst>
          </p:cNvPr>
          <p:cNvSpPr>
            <a:spLocks noGrp="1"/>
          </p:cNvSpPr>
          <p:nvPr>
            <p:ph idx="1"/>
          </p:nvPr>
        </p:nvSpPr>
        <p:spPr/>
        <p:txBody>
          <a:bodyPr>
            <a:normAutofit fontScale="70000" lnSpcReduction="20000"/>
          </a:bodyPr>
          <a:lstStyle/>
          <a:p>
            <a:pPr algn="l"/>
            <a:r>
              <a:rPr lang="en-IN" b="0" i="0" dirty="0">
                <a:solidFill>
                  <a:srgbClr val="17494D"/>
                </a:solidFill>
                <a:effectLst/>
                <a:latin typeface="Proxima Nova"/>
              </a:rPr>
              <a:t>When we think of a returning customer, we imagine a shopper continually coming back to the same business to buy the products they know and love. But there is another key way existing customers provide value — by upgrading to more expensive products.</a:t>
            </a:r>
          </a:p>
          <a:p>
            <a:pPr algn="l"/>
            <a:r>
              <a:rPr lang="en-IN" b="0" i="0" dirty="0">
                <a:solidFill>
                  <a:srgbClr val="17494D"/>
                </a:solidFill>
                <a:effectLst/>
                <a:latin typeface="Proxima Nova"/>
              </a:rPr>
              <a:t>How do you convince customers to switch products? Personalized recommendations via email are a great place to start. You can use your CRM to organize customers into smart lists based on similar purchase histories. You can then create custom email templates that send relevant product releases to entire lists of customers at once. This way, you can be sure the promotional deals or releases you send are reaching the people most likely to buy them.</a:t>
            </a:r>
          </a:p>
          <a:p>
            <a:pPr algn="l"/>
            <a:r>
              <a:rPr lang="en-IN" b="0" i="0" dirty="0">
                <a:solidFill>
                  <a:srgbClr val="17494D"/>
                </a:solidFill>
                <a:effectLst/>
                <a:latin typeface="Proxima Nova"/>
              </a:rPr>
              <a:t>If your business is service-based, you may find upsell opportunities through </a:t>
            </a:r>
            <a:r>
              <a:rPr lang="en-IN" b="0" i="0" u="sng" dirty="0">
                <a:solidFill>
                  <a:srgbClr val="17494D"/>
                </a:solidFill>
                <a:effectLst/>
                <a:latin typeface="Proxima Nova"/>
                <a:hlinkClick r:id="rId2"/>
              </a:rPr>
              <a:t>check-in calls</a:t>
            </a:r>
            <a:r>
              <a:rPr lang="en-IN" b="0" i="0" dirty="0">
                <a:solidFill>
                  <a:srgbClr val="17494D"/>
                </a:solidFill>
                <a:effectLst/>
                <a:latin typeface="Proxima Nova"/>
              </a:rPr>
              <a:t>. Set reminders in your CRM to regularly reach out to repeat customers to ask how they’re doing and whether there is any way you could improve your service. Their needs may very well have changed since the last time you spoke, and they may be ready for an upsell.</a:t>
            </a:r>
          </a:p>
          <a:p>
            <a:pPr algn="l"/>
            <a:r>
              <a:rPr lang="en-IN" b="0" i="0" dirty="0">
                <a:solidFill>
                  <a:srgbClr val="17494D"/>
                </a:solidFill>
                <a:effectLst/>
                <a:latin typeface="Proxima Nova"/>
              </a:rPr>
              <a:t>With a CRM process, the customer lifecycle no longer feels abstract. The right CRM enables you to create a deliberate, personalized experience that naturally </a:t>
            </a:r>
            <a:r>
              <a:rPr lang="en-IN" b="0" i="0" u="sng" dirty="0">
                <a:solidFill>
                  <a:srgbClr val="17494D"/>
                </a:solidFill>
                <a:effectLst/>
                <a:latin typeface="Proxima Nova"/>
                <a:hlinkClick r:id="rId3"/>
              </a:rPr>
              <a:t>drives leads through your sales pipeline</a:t>
            </a:r>
            <a:r>
              <a:rPr lang="en-IN" b="0" i="0" dirty="0">
                <a:solidFill>
                  <a:srgbClr val="17494D"/>
                </a:solidFill>
                <a:effectLst/>
                <a:latin typeface="Proxima Nova"/>
              </a:rPr>
              <a:t>.</a:t>
            </a:r>
          </a:p>
          <a:p>
            <a:endParaRPr lang="en-IN" dirty="0"/>
          </a:p>
        </p:txBody>
      </p:sp>
    </p:spTree>
    <p:extLst>
      <p:ext uri="{BB962C8B-B14F-4D97-AF65-F5344CB8AC3E}">
        <p14:creationId xmlns:p14="http://schemas.microsoft.com/office/powerpoint/2010/main" val="160600019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8DC73-3B0A-4992-875C-58407BF39EC7}"/>
              </a:ext>
            </a:extLst>
          </p:cNvPr>
          <p:cNvSpPr>
            <a:spLocks noGrp="1"/>
          </p:cNvSpPr>
          <p:nvPr>
            <p:ph type="title"/>
          </p:nvPr>
        </p:nvSpPr>
        <p:spPr/>
        <p:txBody>
          <a:bodyPr/>
          <a:lstStyle/>
          <a:p>
            <a:r>
              <a:rPr lang="en-IN" dirty="0"/>
              <a:t>Determinants of relational exchange</a:t>
            </a:r>
          </a:p>
        </p:txBody>
      </p:sp>
      <p:sp>
        <p:nvSpPr>
          <p:cNvPr id="3" name="Content Placeholder 2">
            <a:extLst>
              <a:ext uri="{FF2B5EF4-FFF2-40B4-BE49-F238E27FC236}">
                <a16:creationId xmlns:a16="http://schemas.microsoft.com/office/drawing/2014/main" id="{ACA5EC4D-6F3E-40E0-84D4-12F29BA32C90}"/>
              </a:ext>
            </a:extLst>
          </p:cNvPr>
          <p:cNvSpPr>
            <a:spLocks noGrp="1"/>
          </p:cNvSpPr>
          <p:nvPr>
            <p:ph idx="1"/>
          </p:nvPr>
        </p:nvSpPr>
        <p:spPr/>
        <p:txBody>
          <a:bodyPr/>
          <a:lstStyle/>
          <a:p>
            <a:r>
              <a:rPr lang="en-IN" dirty="0"/>
              <a:t>Trust</a:t>
            </a:r>
          </a:p>
          <a:p>
            <a:r>
              <a:rPr lang="en-IN" dirty="0"/>
              <a:t>Bonding</a:t>
            </a:r>
          </a:p>
          <a:p>
            <a:r>
              <a:rPr lang="en-IN" dirty="0"/>
              <a:t>Empathy</a:t>
            </a:r>
          </a:p>
          <a:p>
            <a:r>
              <a:rPr lang="en-IN" dirty="0"/>
              <a:t>Reciprocity</a:t>
            </a:r>
          </a:p>
          <a:p>
            <a:endParaRPr lang="en-IN" dirty="0"/>
          </a:p>
        </p:txBody>
      </p:sp>
    </p:spTree>
    <p:extLst>
      <p:ext uri="{BB962C8B-B14F-4D97-AF65-F5344CB8AC3E}">
        <p14:creationId xmlns:p14="http://schemas.microsoft.com/office/powerpoint/2010/main" val="8345999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754BD-6367-4AC7-838D-4DAB8627F679}"/>
              </a:ext>
            </a:extLst>
          </p:cNvPr>
          <p:cNvSpPr>
            <a:spLocks noGrp="1"/>
          </p:cNvSpPr>
          <p:nvPr>
            <p:ph type="title"/>
          </p:nvPr>
        </p:nvSpPr>
        <p:spPr/>
        <p:txBody>
          <a:bodyPr/>
          <a:lstStyle/>
          <a:p>
            <a:r>
              <a:rPr lang="en-IN" dirty="0"/>
              <a:t>CUSTOMER LIFETIME VALUE(CLTV)</a:t>
            </a:r>
          </a:p>
        </p:txBody>
      </p:sp>
      <p:sp>
        <p:nvSpPr>
          <p:cNvPr id="3" name="Content Placeholder 2">
            <a:extLst>
              <a:ext uri="{FF2B5EF4-FFF2-40B4-BE49-F238E27FC236}">
                <a16:creationId xmlns:a16="http://schemas.microsoft.com/office/drawing/2014/main" id="{58B3ECA2-0861-407D-B3B6-6E2E696D598D}"/>
              </a:ext>
            </a:extLst>
          </p:cNvPr>
          <p:cNvSpPr>
            <a:spLocks noGrp="1"/>
          </p:cNvSpPr>
          <p:nvPr>
            <p:ph idx="1"/>
          </p:nvPr>
        </p:nvSpPr>
        <p:spPr/>
        <p:txBody>
          <a:bodyPr/>
          <a:lstStyle/>
          <a:p>
            <a:r>
              <a:rPr lang="en-IN" dirty="0"/>
              <a:t>It is a measurement of what a customer is projected to be worth over a lifetime. Its importance has increased due to contemporary customer’s freedom of choice</a:t>
            </a:r>
          </a:p>
        </p:txBody>
      </p:sp>
    </p:spTree>
    <p:extLst>
      <p:ext uri="{BB962C8B-B14F-4D97-AF65-F5344CB8AC3E}">
        <p14:creationId xmlns:p14="http://schemas.microsoft.com/office/powerpoint/2010/main" val="23246489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61B2B-293A-4572-8B0E-47CEA7DC08BD}"/>
              </a:ext>
            </a:extLst>
          </p:cNvPr>
          <p:cNvSpPr>
            <a:spLocks noGrp="1"/>
          </p:cNvSpPr>
          <p:nvPr>
            <p:ph type="title"/>
          </p:nvPr>
        </p:nvSpPr>
        <p:spPr/>
        <p:txBody>
          <a:bodyPr/>
          <a:lstStyle/>
          <a:p>
            <a:r>
              <a:rPr lang="en-IN" dirty="0"/>
              <a:t>Following are important component of CRM</a:t>
            </a:r>
          </a:p>
        </p:txBody>
      </p:sp>
      <p:sp>
        <p:nvSpPr>
          <p:cNvPr id="3" name="Content Placeholder 2">
            <a:extLst>
              <a:ext uri="{FF2B5EF4-FFF2-40B4-BE49-F238E27FC236}">
                <a16:creationId xmlns:a16="http://schemas.microsoft.com/office/drawing/2014/main" id="{197309DE-CEEA-4542-B8A7-692FEBB67732}"/>
              </a:ext>
            </a:extLst>
          </p:cNvPr>
          <p:cNvSpPr>
            <a:spLocks noGrp="1"/>
          </p:cNvSpPr>
          <p:nvPr>
            <p:ph idx="1"/>
          </p:nvPr>
        </p:nvSpPr>
        <p:spPr/>
        <p:txBody>
          <a:bodyPr>
            <a:normAutofit/>
          </a:bodyPr>
          <a:lstStyle/>
          <a:p>
            <a:pPr marL="0" indent="0">
              <a:buNone/>
            </a:pPr>
            <a:r>
              <a:rPr lang="en-IN" sz="1400" b="1" i="0" dirty="0" err="1">
                <a:solidFill>
                  <a:srgbClr val="444444"/>
                </a:solidFill>
                <a:effectLst/>
                <a:latin typeface="PT Sans"/>
              </a:rPr>
              <a:t>SalesForce</a:t>
            </a:r>
            <a:r>
              <a:rPr lang="en-IN" sz="1400" b="1" i="0" dirty="0">
                <a:solidFill>
                  <a:srgbClr val="444444"/>
                </a:solidFill>
                <a:effectLst/>
                <a:latin typeface="PT Sans"/>
              </a:rPr>
              <a:t> Automation</a:t>
            </a:r>
            <a:endParaRPr lang="en-IN" sz="2000" dirty="0">
              <a:solidFill>
                <a:srgbClr val="444444"/>
              </a:solidFill>
              <a:latin typeface="Times New Roman" panose="02020603050405020304" pitchFamily="18" charset="0"/>
              <a:cs typeface="Times New Roman" panose="02020603050405020304" pitchFamily="18" charset="0"/>
            </a:endParaRPr>
          </a:p>
          <a:p>
            <a:pPr marL="0" indent="0">
              <a:buNone/>
            </a:pPr>
            <a:r>
              <a:rPr lang="en-IN" sz="1400" b="1" i="0" dirty="0">
                <a:solidFill>
                  <a:srgbClr val="444444"/>
                </a:solidFill>
                <a:effectLst/>
                <a:latin typeface="PT Sans"/>
              </a:rPr>
              <a:t>Human Resource Management</a:t>
            </a:r>
            <a:endParaRPr lang="en-IN" sz="2000" b="1" i="0" dirty="0">
              <a:solidFill>
                <a:srgbClr val="444444"/>
              </a:solidFill>
              <a:effectLst/>
              <a:latin typeface="Times New Roman" panose="02020603050405020304" pitchFamily="18" charset="0"/>
              <a:cs typeface="Times New Roman" panose="02020603050405020304" pitchFamily="18" charset="0"/>
            </a:endParaRPr>
          </a:p>
          <a:p>
            <a:pPr marL="0" indent="0">
              <a:buNone/>
            </a:pPr>
            <a:r>
              <a:rPr lang="en-IN" sz="1400" b="1" i="0" dirty="0">
                <a:solidFill>
                  <a:srgbClr val="444444"/>
                </a:solidFill>
                <a:effectLst/>
                <a:latin typeface="PT Sans"/>
              </a:rPr>
              <a:t>Lead Management</a:t>
            </a:r>
            <a:endParaRPr lang="en-IN" sz="2000" b="1" dirty="0">
              <a:solidFill>
                <a:srgbClr val="444444"/>
              </a:solidFill>
              <a:latin typeface="Times New Roman" panose="02020603050405020304" pitchFamily="18" charset="0"/>
              <a:cs typeface="Times New Roman" panose="02020603050405020304" pitchFamily="18" charset="0"/>
            </a:endParaRPr>
          </a:p>
          <a:p>
            <a:pPr marL="0" indent="0">
              <a:buNone/>
            </a:pPr>
            <a:r>
              <a:rPr lang="en-IN" sz="1400" b="1" i="0" dirty="0">
                <a:solidFill>
                  <a:srgbClr val="444444"/>
                </a:solidFill>
                <a:effectLst/>
                <a:latin typeface="PT Sans"/>
              </a:rPr>
              <a:t>Customer Service</a:t>
            </a:r>
            <a:endParaRPr lang="en-IN" sz="2000" b="1" i="0" dirty="0">
              <a:solidFill>
                <a:srgbClr val="444444"/>
              </a:solidFill>
              <a:effectLst/>
              <a:latin typeface="Times New Roman" panose="02020603050405020304" pitchFamily="18" charset="0"/>
              <a:cs typeface="Times New Roman" panose="02020603050405020304" pitchFamily="18" charset="0"/>
            </a:endParaRPr>
          </a:p>
          <a:p>
            <a:pPr marL="0" indent="0">
              <a:buNone/>
            </a:pPr>
            <a:r>
              <a:rPr lang="en-IN" sz="1400" b="1" i="0" dirty="0">
                <a:solidFill>
                  <a:srgbClr val="444444"/>
                </a:solidFill>
                <a:effectLst/>
                <a:latin typeface="PT Sans"/>
              </a:rPr>
              <a:t>Marketing</a:t>
            </a:r>
            <a:endParaRPr lang="en-IN" sz="2000" b="1" dirty="0">
              <a:solidFill>
                <a:srgbClr val="444444"/>
              </a:solidFill>
              <a:latin typeface="Times New Roman" panose="02020603050405020304" pitchFamily="18" charset="0"/>
              <a:cs typeface="Times New Roman" panose="02020603050405020304" pitchFamily="18" charset="0"/>
            </a:endParaRPr>
          </a:p>
          <a:p>
            <a:pPr marL="0" indent="0">
              <a:buNone/>
            </a:pPr>
            <a:r>
              <a:rPr lang="en-IN" sz="1400" b="1" i="0" dirty="0">
                <a:solidFill>
                  <a:srgbClr val="444444"/>
                </a:solidFill>
                <a:effectLst/>
                <a:latin typeface="PT Sans"/>
              </a:rPr>
              <a:t>Workflow Automation</a:t>
            </a:r>
            <a:endParaRPr lang="en-IN" sz="2000" b="1" i="0" dirty="0">
              <a:solidFill>
                <a:srgbClr val="444444"/>
              </a:solidFill>
              <a:effectLst/>
              <a:latin typeface="Times New Roman" panose="02020603050405020304" pitchFamily="18" charset="0"/>
              <a:cs typeface="Times New Roman" panose="02020603050405020304" pitchFamily="18" charset="0"/>
            </a:endParaRPr>
          </a:p>
          <a:p>
            <a:pPr marL="0" indent="0">
              <a:buNone/>
            </a:pPr>
            <a:r>
              <a:rPr lang="en-IN" sz="1400" b="1" i="0" dirty="0">
                <a:solidFill>
                  <a:srgbClr val="444444"/>
                </a:solidFill>
                <a:effectLst/>
                <a:latin typeface="PT Sans"/>
              </a:rPr>
              <a:t>Business Reporting</a:t>
            </a:r>
            <a:endParaRPr lang="en-IN" sz="2000" b="1" dirty="0">
              <a:solidFill>
                <a:srgbClr val="444444"/>
              </a:solidFill>
              <a:latin typeface="Times New Roman" panose="02020603050405020304" pitchFamily="18" charset="0"/>
              <a:cs typeface="Times New Roman" panose="02020603050405020304" pitchFamily="18" charset="0"/>
            </a:endParaRPr>
          </a:p>
          <a:p>
            <a:pPr marL="0" indent="0">
              <a:buNone/>
            </a:pPr>
            <a:r>
              <a:rPr lang="en-IN" sz="1400" b="1" i="0" dirty="0">
                <a:solidFill>
                  <a:srgbClr val="444444"/>
                </a:solidFill>
                <a:effectLst/>
                <a:latin typeface="PT Sans"/>
              </a:rPr>
              <a:t>Analytics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5038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91E7D-8D13-4E1B-95BA-7FE8ACB8279F}"/>
              </a:ext>
            </a:extLst>
          </p:cNvPr>
          <p:cNvSpPr>
            <a:spLocks noGrp="1"/>
          </p:cNvSpPr>
          <p:nvPr>
            <p:ph type="title"/>
          </p:nvPr>
        </p:nvSpPr>
        <p:spPr/>
        <p:txBody>
          <a:bodyPr/>
          <a:lstStyle/>
          <a:p>
            <a:r>
              <a:rPr lang="en-IN" sz="4400" b="1" i="0" dirty="0" err="1">
                <a:solidFill>
                  <a:srgbClr val="444444"/>
                </a:solidFill>
                <a:effectLst/>
                <a:latin typeface="PT Sans"/>
              </a:rPr>
              <a:t>SalesForce</a:t>
            </a:r>
            <a:r>
              <a:rPr lang="en-IN" sz="4400" b="1" i="0" dirty="0">
                <a:solidFill>
                  <a:srgbClr val="444444"/>
                </a:solidFill>
                <a:effectLst/>
                <a:latin typeface="PT Sans"/>
              </a:rPr>
              <a:t> Automation</a:t>
            </a:r>
            <a:br>
              <a:rPr lang="en-IN" sz="6000" dirty="0">
                <a:solidFill>
                  <a:srgbClr val="444444"/>
                </a:solidFill>
                <a:latin typeface="Times New Roman" panose="02020603050405020304" pitchFamily="18" charset="0"/>
                <a:cs typeface="Times New Roman" panose="02020603050405020304" pitchFamily="18" charset="0"/>
              </a:rPr>
            </a:br>
            <a:endParaRPr lang="en-IN" dirty="0"/>
          </a:p>
        </p:txBody>
      </p:sp>
      <p:sp>
        <p:nvSpPr>
          <p:cNvPr id="3" name="Content Placeholder 2">
            <a:extLst>
              <a:ext uri="{FF2B5EF4-FFF2-40B4-BE49-F238E27FC236}">
                <a16:creationId xmlns:a16="http://schemas.microsoft.com/office/drawing/2014/main" id="{7063C8D9-25FF-41BC-8CFA-53870DF44C28}"/>
              </a:ext>
            </a:extLst>
          </p:cNvPr>
          <p:cNvSpPr>
            <a:spLocks noGrp="1"/>
          </p:cNvSpPr>
          <p:nvPr>
            <p:ph idx="1"/>
          </p:nvPr>
        </p:nvSpPr>
        <p:spPr/>
        <p:txBody>
          <a:bodyPr/>
          <a:lstStyle/>
          <a:p>
            <a:r>
              <a:rPr lang="en-IN" b="0" i="0" dirty="0">
                <a:solidFill>
                  <a:srgbClr val="444444"/>
                </a:solidFill>
                <a:effectLst/>
                <a:latin typeface="PT Sans"/>
              </a:rPr>
              <a:t>It helps to know the revenue generation opportunities better and that makes it very significant. The component also includes </a:t>
            </a:r>
            <a:r>
              <a:rPr lang="en-IN" b="0" i="0" dirty="0" err="1">
                <a:solidFill>
                  <a:srgbClr val="444444"/>
                </a:solidFill>
                <a:effectLst/>
                <a:latin typeface="PT Sans"/>
              </a:rPr>
              <a:t>analyzing</a:t>
            </a:r>
            <a:r>
              <a:rPr lang="en-IN" b="0" i="0" dirty="0">
                <a:solidFill>
                  <a:srgbClr val="444444"/>
                </a:solidFill>
                <a:effectLst/>
                <a:latin typeface="PT Sans"/>
              </a:rPr>
              <a:t> the </a:t>
            </a:r>
            <a:r>
              <a:rPr lang="en-IN" b="0" i="0" dirty="0" err="1">
                <a:solidFill>
                  <a:srgbClr val="444444"/>
                </a:solidFill>
                <a:effectLst/>
                <a:latin typeface="PT Sans"/>
              </a:rPr>
              <a:t>salesforecasts</a:t>
            </a:r>
            <a:r>
              <a:rPr lang="en-IN" b="0" i="0" dirty="0">
                <a:solidFill>
                  <a:srgbClr val="444444"/>
                </a:solidFill>
                <a:effectLst/>
                <a:latin typeface="PT Sans"/>
              </a:rPr>
              <a:t> and the performances by the workforce. To achieve an overall improvement in the development and growth of the industry, numerous components work hand in hand to form salesforce automation as a consequent unit. Some of the major elements of the same are Lead Management, Account Management, Opportunity Management, Forecasting, Pipeline Analysis, Contact Management, Activity Management, Email Management and Reporting.</a:t>
            </a:r>
            <a:endParaRPr lang="en-IN" dirty="0"/>
          </a:p>
        </p:txBody>
      </p:sp>
    </p:spTree>
    <p:extLst>
      <p:ext uri="{BB962C8B-B14F-4D97-AF65-F5344CB8AC3E}">
        <p14:creationId xmlns:p14="http://schemas.microsoft.com/office/powerpoint/2010/main" val="889327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2C7B6-DBA7-4B77-A63B-15AA1C08B40D}"/>
              </a:ext>
            </a:extLst>
          </p:cNvPr>
          <p:cNvSpPr>
            <a:spLocks noGrp="1"/>
          </p:cNvSpPr>
          <p:nvPr>
            <p:ph type="title"/>
          </p:nvPr>
        </p:nvSpPr>
        <p:spPr/>
        <p:txBody>
          <a:bodyPr/>
          <a:lstStyle/>
          <a:p>
            <a:r>
              <a:rPr lang="en-IN" b="1" i="0" dirty="0">
                <a:solidFill>
                  <a:srgbClr val="444444"/>
                </a:solidFill>
                <a:effectLst/>
                <a:latin typeface="PT Sans"/>
              </a:rPr>
              <a:t>Human Resource Management</a:t>
            </a:r>
            <a:endParaRPr lang="en-IN" dirty="0"/>
          </a:p>
        </p:txBody>
      </p:sp>
      <p:sp>
        <p:nvSpPr>
          <p:cNvPr id="3" name="Content Placeholder 2">
            <a:extLst>
              <a:ext uri="{FF2B5EF4-FFF2-40B4-BE49-F238E27FC236}">
                <a16:creationId xmlns:a16="http://schemas.microsoft.com/office/drawing/2014/main" id="{398ACD69-D677-4A6B-B5A6-669BE12E59A4}"/>
              </a:ext>
            </a:extLst>
          </p:cNvPr>
          <p:cNvSpPr>
            <a:spLocks noGrp="1"/>
          </p:cNvSpPr>
          <p:nvPr>
            <p:ph idx="1"/>
          </p:nvPr>
        </p:nvSpPr>
        <p:spPr/>
        <p:txBody>
          <a:bodyPr/>
          <a:lstStyle/>
          <a:p>
            <a:r>
              <a:rPr lang="en-IN" b="0" i="0" dirty="0">
                <a:solidFill>
                  <a:srgbClr val="444444"/>
                </a:solidFill>
                <a:effectLst/>
                <a:latin typeface="PT Sans"/>
              </a:rPr>
              <a:t>Human Resource Management involves the effective and correct use of human resource and skills at the specific moment and situation. This requires to be make sure that the skills and intellectual levels of the professionals match the tasks undertaken by them according to their job profiles. It is an essential component not only for the large scale corporations but the medium industries as well. It involves adopting an effective people strategy and studying the skills or the workforce and the growth being generated thereby designing and implementing the strategies needed accordingly with the aim of achieving development.</a:t>
            </a:r>
            <a:endParaRPr lang="en-IN" dirty="0"/>
          </a:p>
        </p:txBody>
      </p:sp>
    </p:spTree>
    <p:extLst>
      <p:ext uri="{BB962C8B-B14F-4D97-AF65-F5344CB8AC3E}">
        <p14:creationId xmlns:p14="http://schemas.microsoft.com/office/powerpoint/2010/main" val="4139784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B5318-71C0-4500-B081-DB55E0819CE6}"/>
              </a:ext>
            </a:extLst>
          </p:cNvPr>
          <p:cNvSpPr>
            <a:spLocks noGrp="1"/>
          </p:cNvSpPr>
          <p:nvPr>
            <p:ph type="title"/>
          </p:nvPr>
        </p:nvSpPr>
        <p:spPr/>
        <p:txBody>
          <a:bodyPr/>
          <a:lstStyle/>
          <a:p>
            <a:r>
              <a:rPr lang="en-IN" b="1" i="0" dirty="0">
                <a:solidFill>
                  <a:srgbClr val="444444"/>
                </a:solidFill>
                <a:effectLst/>
                <a:latin typeface="PT Sans"/>
              </a:rPr>
              <a:t>Lead Management</a:t>
            </a:r>
            <a:endParaRPr lang="en-IN" dirty="0"/>
          </a:p>
        </p:txBody>
      </p:sp>
      <p:sp>
        <p:nvSpPr>
          <p:cNvPr id="3" name="Content Placeholder 2">
            <a:extLst>
              <a:ext uri="{FF2B5EF4-FFF2-40B4-BE49-F238E27FC236}">
                <a16:creationId xmlns:a16="http://schemas.microsoft.com/office/drawing/2014/main" id="{FCE32A8E-9515-43DC-A26E-6B23D789636A}"/>
              </a:ext>
            </a:extLst>
          </p:cNvPr>
          <p:cNvSpPr>
            <a:spLocks noGrp="1"/>
          </p:cNvSpPr>
          <p:nvPr>
            <p:ph idx="1"/>
          </p:nvPr>
        </p:nvSpPr>
        <p:spPr/>
        <p:txBody>
          <a:bodyPr/>
          <a:lstStyle/>
          <a:p>
            <a:r>
              <a:rPr lang="en-IN" b="0" i="0" dirty="0">
                <a:solidFill>
                  <a:srgbClr val="444444"/>
                </a:solidFill>
                <a:effectLst/>
                <a:latin typeface="PT Sans"/>
              </a:rPr>
              <a:t>Lead Management as the name suggests, refers to keeping the track of the sales leads as well as their distribution. The business that are benefitted by this component of CRM the most are the sales industries, marketing firms and customer executive centres. It involves an efficient management of the campaigns, designing customized forms, finalizing the mailing lists and several other elements. An extensive study of the purchase patterns of the customers as well as potential sales leads helps to capture the maximum number of sales leads to improve the sales.</a:t>
            </a:r>
            <a:endParaRPr lang="en-IN" dirty="0"/>
          </a:p>
        </p:txBody>
      </p:sp>
    </p:spTree>
    <p:extLst>
      <p:ext uri="{BB962C8B-B14F-4D97-AF65-F5344CB8AC3E}">
        <p14:creationId xmlns:p14="http://schemas.microsoft.com/office/powerpoint/2010/main" val="18277588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5E1FA-4E9E-4849-8DC2-152D1C830C9E}"/>
              </a:ext>
            </a:extLst>
          </p:cNvPr>
          <p:cNvSpPr>
            <a:spLocks noGrp="1"/>
          </p:cNvSpPr>
          <p:nvPr>
            <p:ph type="title"/>
          </p:nvPr>
        </p:nvSpPr>
        <p:spPr/>
        <p:txBody>
          <a:bodyPr/>
          <a:lstStyle/>
          <a:p>
            <a:r>
              <a:rPr lang="en-IN" b="1" i="0" dirty="0">
                <a:solidFill>
                  <a:srgbClr val="444444"/>
                </a:solidFill>
                <a:effectLst/>
                <a:latin typeface="PT Sans"/>
              </a:rPr>
              <a:t>Customer Service</a:t>
            </a:r>
            <a:endParaRPr lang="en-IN" dirty="0"/>
          </a:p>
        </p:txBody>
      </p:sp>
      <p:sp>
        <p:nvSpPr>
          <p:cNvPr id="3" name="Content Placeholder 2">
            <a:extLst>
              <a:ext uri="{FF2B5EF4-FFF2-40B4-BE49-F238E27FC236}">
                <a16:creationId xmlns:a16="http://schemas.microsoft.com/office/drawing/2014/main" id="{9E459E87-BFF6-49FA-AE2D-51F27CEA4348}"/>
              </a:ext>
            </a:extLst>
          </p:cNvPr>
          <p:cNvSpPr>
            <a:spLocks noGrp="1"/>
          </p:cNvSpPr>
          <p:nvPr>
            <p:ph idx="1"/>
          </p:nvPr>
        </p:nvSpPr>
        <p:spPr/>
        <p:txBody>
          <a:bodyPr>
            <a:normAutofit fontScale="92500" lnSpcReduction="10000"/>
          </a:bodyPr>
          <a:lstStyle/>
          <a:p>
            <a:pPr algn="l" fontAlgn="base"/>
            <a:r>
              <a:rPr lang="en-IN" b="0" i="0" dirty="0">
                <a:solidFill>
                  <a:srgbClr val="444444"/>
                </a:solidFill>
                <a:effectLst/>
                <a:latin typeface="PT Sans"/>
              </a:rPr>
              <a:t>Customer Relationship Management emphasizes on collecting customer information and data, their purchase </a:t>
            </a:r>
            <a:r>
              <a:rPr lang="en-IN" b="0" i="0" dirty="0" err="1">
                <a:solidFill>
                  <a:srgbClr val="444444"/>
                </a:solidFill>
                <a:effectLst/>
                <a:latin typeface="PT Sans"/>
              </a:rPr>
              <a:t>informations</a:t>
            </a:r>
            <a:r>
              <a:rPr lang="en-IN" b="0" i="0" dirty="0">
                <a:solidFill>
                  <a:srgbClr val="444444"/>
                </a:solidFill>
                <a:effectLst/>
                <a:latin typeface="PT Sans"/>
              </a:rPr>
              <a:t> and patterns as well as involves providing the collected information to the necessary and concerned departments. This makes customer service an essential component of CRM.</a:t>
            </a:r>
          </a:p>
          <a:p>
            <a:pPr algn="l" fontAlgn="base"/>
            <a:r>
              <a:rPr lang="en-IN" b="0" i="0" dirty="0">
                <a:solidFill>
                  <a:srgbClr val="444444"/>
                </a:solidFill>
                <a:effectLst/>
                <a:latin typeface="PT Sans"/>
              </a:rPr>
              <a:t> Almost all the major departments including the sales department, marketing team and the management personnel are required to take steps to develop their awareness and understanding of the customer needs as well as complaints. This undoubtedly makes the business or the company to deliver quick and perfect solutions and assistance to the customers as well as cater to their needs which increases the dependability and trust of the customers and people on the organization.</a:t>
            </a:r>
          </a:p>
          <a:p>
            <a:endParaRPr lang="en-IN" dirty="0"/>
          </a:p>
        </p:txBody>
      </p:sp>
    </p:spTree>
    <p:extLst>
      <p:ext uri="{BB962C8B-B14F-4D97-AF65-F5344CB8AC3E}">
        <p14:creationId xmlns:p14="http://schemas.microsoft.com/office/powerpoint/2010/main" val="3725120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CEB83-90EF-4DF1-8A41-DE3D775A6095}"/>
              </a:ext>
            </a:extLst>
          </p:cNvPr>
          <p:cNvSpPr>
            <a:spLocks noGrp="1"/>
          </p:cNvSpPr>
          <p:nvPr>
            <p:ph type="title"/>
          </p:nvPr>
        </p:nvSpPr>
        <p:spPr/>
        <p:txBody>
          <a:bodyPr/>
          <a:lstStyle/>
          <a:p>
            <a:r>
              <a:rPr lang="en-IN" b="1" i="0" dirty="0">
                <a:solidFill>
                  <a:srgbClr val="444444"/>
                </a:solidFill>
                <a:effectLst/>
                <a:latin typeface="PT Sans"/>
              </a:rPr>
              <a:t>Marketing</a:t>
            </a:r>
            <a:endParaRPr lang="en-IN" dirty="0"/>
          </a:p>
        </p:txBody>
      </p:sp>
      <p:sp>
        <p:nvSpPr>
          <p:cNvPr id="3" name="Content Placeholder 2">
            <a:extLst>
              <a:ext uri="{FF2B5EF4-FFF2-40B4-BE49-F238E27FC236}">
                <a16:creationId xmlns:a16="http://schemas.microsoft.com/office/drawing/2014/main" id="{10D4DF98-5180-45E7-95A0-F3681ACACA78}"/>
              </a:ext>
            </a:extLst>
          </p:cNvPr>
          <p:cNvSpPr>
            <a:spLocks noGrp="1"/>
          </p:cNvSpPr>
          <p:nvPr>
            <p:ph idx="1"/>
          </p:nvPr>
        </p:nvSpPr>
        <p:spPr/>
        <p:txBody>
          <a:bodyPr/>
          <a:lstStyle/>
          <a:p>
            <a:r>
              <a:rPr lang="en-IN" b="0" i="0" dirty="0">
                <a:solidFill>
                  <a:srgbClr val="444444"/>
                </a:solidFill>
                <a:effectLst/>
                <a:latin typeface="PT Sans"/>
              </a:rPr>
              <a:t>Marketing is one of the most significant component of Customer Relationship Management and it refers to the promotional activities that are adopted by a company in order to promote their products. The marketing could be targeted to a particular group of people as well as to the general crowd. Marketing involves crafting and implementing strategies in order to sell the product. Customer Relationship Management assists in the marketing process by enhancing and improving the effectiveness of the strategies used for marketing and promotion.</a:t>
            </a:r>
            <a:endParaRPr lang="en-IN" dirty="0"/>
          </a:p>
        </p:txBody>
      </p:sp>
    </p:spTree>
    <p:extLst>
      <p:ext uri="{BB962C8B-B14F-4D97-AF65-F5344CB8AC3E}">
        <p14:creationId xmlns:p14="http://schemas.microsoft.com/office/powerpoint/2010/main" val="28979491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6297B-4498-4736-8354-FC8225C961C4}"/>
              </a:ext>
            </a:extLst>
          </p:cNvPr>
          <p:cNvSpPr>
            <a:spLocks noGrp="1"/>
          </p:cNvSpPr>
          <p:nvPr>
            <p:ph type="title"/>
          </p:nvPr>
        </p:nvSpPr>
        <p:spPr/>
        <p:txBody>
          <a:bodyPr/>
          <a:lstStyle/>
          <a:p>
            <a:r>
              <a:rPr lang="en-IN" b="1" i="0" dirty="0">
                <a:solidFill>
                  <a:srgbClr val="444444"/>
                </a:solidFill>
                <a:effectLst/>
                <a:latin typeface="PT Sans"/>
              </a:rPr>
              <a:t>Workflow Automation</a:t>
            </a:r>
            <a:endParaRPr lang="en-IN" dirty="0"/>
          </a:p>
        </p:txBody>
      </p:sp>
      <p:sp>
        <p:nvSpPr>
          <p:cNvPr id="3" name="Content Placeholder 2">
            <a:extLst>
              <a:ext uri="{FF2B5EF4-FFF2-40B4-BE49-F238E27FC236}">
                <a16:creationId xmlns:a16="http://schemas.microsoft.com/office/drawing/2014/main" id="{0BCF51D0-35AC-4903-B8FF-5A738BA8AB7A}"/>
              </a:ext>
            </a:extLst>
          </p:cNvPr>
          <p:cNvSpPr>
            <a:spLocks noGrp="1"/>
          </p:cNvSpPr>
          <p:nvPr>
            <p:ph idx="1"/>
          </p:nvPr>
        </p:nvSpPr>
        <p:spPr/>
        <p:txBody>
          <a:bodyPr>
            <a:normAutofit lnSpcReduction="10000"/>
          </a:bodyPr>
          <a:lstStyle/>
          <a:p>
            <a:endParaRPr lang="en-IN" b="0" i="0" dirty="0">
              <a:solidFill>
                <a:srgbClr val="444444"/>
              </a:solidFill>
              <a:effectLst/>
              <a:latin typeface="PT Sans"/>
            </a:endParaRPr>
          </a:p>
          <a:p>
            <a:r>
              <a:rPr lang="en-IN" b="0" i="0" dirty="0">
                <a:solidFill>
                  <a:srgbClr val="444444"/>
                </a:solidFill>
                <a:effectLst/>
                <a:latin typeface="PT Sans"/>
              </a:rPr>
              <a:t> number of processes run simultaneously when it comes to the management and this requires an efficient cost cutting as well as the streamlining of all the </a:t>
            </a:r>
            <a:r>
              <a:rPr lang="en-IN" b="0" i="0" dirty="0" err="1">
                <a:solidFill>
                  <a:srgbClr val="444444"/>
                </a:solidFill>
                <a:effectLst/>
                <a:latin typeface="PT Sans"/>
              </a:rPr>
              <a:t>processes.The</a:t>
            </a:r>
            <a:r>
              <a:rPr lang="en-IN" b="0" i="0" dirty="0">
                <a:solidFill>
                  <a:srgbClr val="444444"/>
                </a:solidFill>
                <a:effectLst/>
                <a:latin typeface="PT Sans"/>
              </a:rPr>
              <a:t> phenomenon of doing so is known as Workflow Automation. It not only reduces the excess expenditure but also prevents the repetition of a particular task by different people by reducing the work and work force that is getting wasted for avoidable jobs. Routing out the paperwork and form filling are some of the elements of the process and it aims at preventing the loss of time and excess effort.</a:t>
            </a:r>
            <a:endParaRPr lang="en-IN" dirty="0"/>
          </a:p>
        </p:txBody>
      </p:sp>
    </p:spTree>
    <p:extLst>
      <p:ext uri="{BB962C8B-B14F-4D97-AF65-F5344CB8AC3E}">
        <p14:creationId xmlns:p14="http://schemas.microsoft.com/office/powerpoint/2010/main" val="35519440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86948-CC8D-4D00-97FF-4BA1C9FF5D7D}"/>
              </a:ext>
            </a:extLst>
          </p:cNvPr>
          <p:cNvSpPr>
            <a:spLocks noGrp="1"/>
          </p:cNvSpPr>
          <p:nvPr>
            <p:ph type="title"/>
          </p:nvPr>
        </p:nvSpPr>
        <p:spPr/>
        <p:txBody>
          <a:bodyPr/>
          <a:lstStyle/>
          <a:p>
            <a:r>
              <a:rPr lang="en-IN" b="1" i="0" dirty="0">
                <a:solidFill>
                  <a:srgbClr val="444444"/>
                </a:solidFill>
                <a:effectLst/>
                <a:latin typeface="PT Sans"/>
              </a:rPr>
              <a:t>Business Reporting</a:t>
            </a:r>
            <a:endParaRPr lang="en-IN" dirty="0"/>
          </a:p>
        </p:txBody>
      </p:sp>
      <p:sp>
        <p:nvSpPr>
          <p:cNvPr id="3" name="Content Placeholder 2">
            <a:extLst>
              <a:ext uri="{FF2B5EF4-FFF2-40B4-BE49-F238E27FC236}">
                <a16:creationId xmlns:a16="http://schemas.microsoft.com/office/drawing/2014/main" id="{9452163B-E8EE-4CBA-B19B-C41C4427C006}"/>
              </a:ext>
            </a:extLst>
          </p:cNvPr>
          <p:cNvSpPr>
            <a:spLocks noGrp="1"/>
          </p:cNvSpPr>
          <p:nvPr>
            <p:ph idx="1"/>
          </p:nvPr>
        </p:nvSpPr>
        <p:spPr/>
        <p:txBody>
          <a:bodyPr/>
          <a:lstStyle/>
          <a:p>
            <a:r>
              <a:rPr lang="en-IN" b="0" i="0" dirty="0">
                <a:solidFill>
                  <a:srgbClr val="444444"/>
                </a:solidFill>
                <a:effectLst/>
                <a:latin typeface="PT Sans"/>
              </a:rPr>
              <a:t>CRM comes with a management of sales, customer care reports and marketing. The customer care reports assist the executives of a company to gain an insight into their daily work management and </a:t>
            </a:r>
            <a:r>
              <a:rPr lang="en-IN" b="0" i="0" dirty="0" err="1">
                <a:solidFill>
                  <a:srgbClr val="444444"/>
                </a:solidFill>
                <a:effectLst/>
                <a:latin typeface="PT Sans"/>
              </a:rPr>
              <a:t>operations.This</a:t>
            </a:r>
            <a:r>
              <a:rPr lang="en-IN" b="0" i="0" dirty="0">
                <a:solidFill>
                  <a:srgbClr val="444444"/>
                </a:solidFill>
                <a:effectLst/>
                <a:latin typeface="PT Sans"/>
              </a:rPr>
              <a:t> enables one to know the </a:t>
            </a:r>
            <a:r>
              <a:rPr lang="en-IN" b="0" i="0" dirty="0" err="1">
                <a:solidFill>
                  <a:srgbClr val="444444"/>
                </a:solidFill>
                <a:effectLst/>
                <a:latin typeface="PT Sans"/>
              </a:rPr>
              <a:t>the</a:t>
            </a:r>
            <a:r>
              <a:rPr lang="en-IN" b="0" i="0" dirty="0">
                <a:solidFill>
                  <a:srgbClr val="444444"/>
                </a:solidFill>
                <a:effectLst/>
                <a:latin typeface="PT Sans"/>
              </a:rPr>
              <a:t> precise position of the company at any particular instance. CRM provides the reports on the business and that makes it play a major role here. It is ensured that the reports are accurate as well as precise. Another significant feature is the forecasting and the ability to export the business reports on other systems. In order to make comparisons, one can save historical data as well.</a:t>
            </a:r>
            <a:endParaRPr lang="en-IN" dirty="0"/>
          </a:p>
        </p:txBody>
      </p:sp>
    </p:spTree>
    <p:extLst>
      <p:ext uri="{BB962C8B-B14F-4D97-AF65-F5344CB8AC3E}">
        <p14:creationId xmlns:p14="http://schemas.microsoft.com/office/powerpoint/2010/main" val="1048135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A6CBF-332E-4A6D-9215-F0D16296FC00}"/>
              </a:ext>
            </a:extLst>
          </p:cNvPr>
          <p:cNvSpPr>
            <a:spLocks noGrp="1"/>
          </p:cNvSpPr>
          <p:nvPr>
            <p:ph type="title"/>
          </p:nvPr>
        </p:nvSpPr>
        <p:spPr/>
        <p:txBody>
          <a:bodyPr/>
          <a:lstStyle/>
          <a:p>
            <a:r>
              <a:rPr lang="en-IN" b="1" dirty="0"/>
              <a:t>CUSTOMER RELATIONSHIP MANAGEMENT</a:t>
            </a:r>
          </a:p>
        </p:txBody>
      </p:sp>
      <p:pic>
        <p:nvPicPr>
          <p:cNvPr id="4" name="Content Placeholder 3">
            <a:extLst>
              <a:ext uri="{FF2B5EF4-FFF2-40B4-BE49-F238E27FC236}">
                <a16:creationId xmlns:a16="http://schemas.microsoft.com/office/drawing/2014/main" id="{DBB1F2AA-9D9B-4727-AB2E-1B3D31ADAD57}"/>
              </a:ext>
            </a:extLst>
          </p:cNvPr>
          <p:cNvPicPr>
            <a:picLocks noGrp="1" noChangeAspect="1"/>
          </p:cNvPicPr>
          <p:nvPr>
            <p:ph idx="1"/>
          </p:nvPr>
        </p:nvPicPr>
        <p:blipFill rotWithShape="1">
          <a:blip r:embed="rId2"/>
          <a:srcRect t="28149"/>
          <a:stretch/>
        </p:blipFill>
        <p:spPr>
          <a:xfrm>
            <a:off x="225287" y="2001077"/>
            <a:ext cx="11781183" cy="4175885"/>
          </a:xfrm>
          <a:prstGeom prst="rect">
            <a:avLst/>
          </a:prstGeom>
        </p:spPr>
      </p:pic>
    </p:spTree>
    <p:extLst>
      <p:ext uri="{BB962C8B-B14F-4D97-AF65-F5344CB8AC3E}">
        <p14:creationId xmlns:p14="http://schemas.microsoft.com/office/powerpoint/2010/main" val="27765997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F915E-FE75-47FD-95F3-5C1D75302652}"/>
              </a:ext>
            </a:extLst>
          </p:cNvPr>
          <p:cNvSpPr>
            <a:spLocks noGrp="1"/>
          </p:cNvSpPr>
          <p:nvPr>
            <p:ph type="title"/>
          </p:nvPr>
        </p:nvSpPr>
        <p:spPr/>
        <p:txBody>
          <a:bodyPr/>
          <a:lstStyle/>
          <a:p>
            <a:r>
              <a:rPr lang="en-IN" b="1" i="0" dirty="0">
                <a:solidFill>
                  <a:srgbClr val="444444"/>
                </a:solidFill>
                <a:effectLst/>
                <a:latin typeface="PT Sans"/>
              </a:rPr>
              <a:t>Analytics</a:t>
            </a:r>
            <a:endParaRPr lang="en-IN" dirty="0"/>
          </a:p>
        </p:txBody>
      </p:sp>
      <p:sp>
        <p:nvSpPr>
          <p:cNvPr id="3" name="Content Placeholder 2">
            <a:extLst>
              <a:ext uri="{FF2B5EF4-FFF2-40B4-BE49-F238E27FC236}">
                <a16:creationId xmlns:a16="http://schemas.microsoft.com/office/drawing/2014/main" id="{3524B8DE-2E28-4514-A13B-DE665260CC38}"/>
              </a:ext>
            </a:extLst>
          </p:cNvPr>
          <p:cNvSpPr>
            <a:spLocks noGrp="1"/>
          </p:cNvSpPr>
          <p:nvPr>
            <p:ph idx="1"/>
          </p:nvPr>
        </p:nvSpPr>
        <p:spPr/>
        <p:txBody>
          <a:bodyPr/>
          <a:lstStyle/>
          <a:p>
            <a:r>
              <a:rPr lang="en-IN" b="0" i="0" dirty="0" err="1">
                <a:solidFill>
                  <a:srgbClr val="444444"/>
                </a:solidFill>
                <a:effectLst/>
                <a:latin typeface="PT Sans"/>
              </a:rPr>
              <a:t>nalytics</a:t>
            </a:r>
            <a:r>
              <a:rPr lang="en-IN" b="0" i="0" dirty="0">
                <a:solidFill>
                  <a:srgbClr val="444444"/>
                </a:solidFill>
                <a:effectLst/>
                <a:latin typeface="PT Sans"/>
              </a:rPr>
              <a:t> is the process of studying and representing the data in order to observe the trends in the market. Creating graphical representations of the data in the form of histograms, charts, figures and diagrams utilizing the current data as well as the one generated in the past is essential to achieve a detailed understanding and study of the trends. </a:t>
            </a:r>
            <a:r>
              <a:rPr lang="en-IN" b="0" i="0">
                <a:solidFill>
                  <a:srgbClr val="444444"/>
                </a:solidFill>
                <a:effectLst/>
                <a:latin typeface="PT Sans"/>
              </a:rPr>
              <a:t>Analytics is an extremely significant element of Customer Relationship Management as it allows to make in-depth study of information that is required to calculate the progress in the business.</a:t>
            </a:r>
            <a:endParaRPr lang="en-IN"/>
          </a:p>
        </p:txBody>
      </p:sp>
    </p:spTree>
    <p:extLst>
      <p:ext uri="{BB962C8B-B14F-4D97-AF65-F5344CB8AC3E}">
        <p14:creationId xmlns:p14="http://schemas.microsoft.com/office/powerpoint/2010/main" val="27739168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8E7327B3-42F2-454B-8192-CBE692ACCEAD}"/>
              </a:ext>
            </a:extLst>
          </p:cNvPr>
          <p:cNvGraphicFramePr/>
          <p:nvPr>
            <p:extLst>
              <p:ext uri="{D42A27DB-BD31-4B8C-83A1-F6EECF244321}">
                <p14:modId xmlns:p14="http://schemas.microsoft.com/office/powerpoint/2010/main" val="1827636193"/>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a:extLst>
              <a:ext uri="{FF2B5EF4-FFF2-40B4-BE49-F238E27FC236}">
                <a16:creationId xmlns:a16="http://schemas.microsoft.com/office/drawing/2014/main" id="{2A1D9D34-4279-4901-AEF9-329BD73B302E}"/>
              </a:ext>
            </a:extLst>
          </p:cNvPr>
          <p:cNvSpPr/>
          <p:nvPr/>
        </p:nvSpPr>
        <p:spPr>
          <a:xfrm>
            <a:off x="1046922" y="0"/>
            <a:ext cx="6096000" cy="4638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CRM Cycle</a:t>
            </a:r>
          </a:p>
        </p:txBody>
      </p:sp>
    </p:spTree>
    <p:extLst>
      <p:ext uri="{BB962C8B-B14F-4D97-AF65-F5344CB8AC3E}">
        <p14:creationId xmlns:p14="http://schemas.microsoft.com/office/powerpoint/2010/main" val="17140343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BE0D3-92AE-46DD-9263-ED5F1D23BE3B}"/>
              </a:ext>
            </a:extLst>
          </p:cNvPr>
          <p:cNvSpPr>
            <a:spLocks noGrp="1"/>
          </p:cNvSpPr>
          <p:nvPr>
            <p:ph type="title"/>
          </p:nvPr>
        </p:nvSpPr>
        <p:spPr/>
        <p:txBody>
          <a:bodyPr/>
          <a:lstStyle/>
          <a:p>
            <a:r>
              <a:rPr lang="en-IN" dirty="0"/>
              <a:t>RELATIONSHIP CHALLENGES (issues in relationship </a:t>
            </a:r>
            <a:r>
              <a:rPr lang="en-IN" dirty="0" err="1"/>
              <a:t>mktg</a:t>
            </a:r>
            <a:r>
              <a:rPr lang="en-IN" dirty="0"/>
              <a:t>)</a:t>
            </a:r>
          </a:p>
        </p:txBody>
      </p:sp>
      <p:sp>
        <p:nvSpPr>
          <p:cNvPr id="3" name="Content Placeholder 2">
            <a:extLst>
              <a:ext uri="{FF2B5EF4-FFF2-40B4-BE49-F238E27FC236}">
                <a16:creationId xmlns:a16="http://schemas.microsoft.com/office/drawing/2014/main" id="{AF2253F8-FE16-42BB-BD55-5D09DB2B1D81}"/>
              </a:ext>
            </a:extLst>
          </p:cNvPr>
          <p:cNvSpPr>
            <a:spLocks noGrp="1"/>
          </p:cNvSpPr>
          <p:nvPr>
            <p:ph idx="1"/>
          </p:nvPr>
        </p:nvSpPr>
        <p:spPr/>
        <p:txBody>
          <a:bodyPr/>
          <a:lstStyle/>
          <a:p>
            <a:r>
              <a:rPr lang="en-IN" dirty="0"/>
              <a:t>The customers are not always right</a:t>
            </a:r>
          </a:p>
          <a:p>
            <a:r>
              <a:rPr lang="en-IN" dirty="0"/>
              <a:t>The wrong segment</a:t>
            </a:r>
          </a:p>
          <a:p>
            <a:r>
              <a:rPr lang="en-IN" dirty="0"/>
              <a:t>Not profitable in the long run</a:t>
            </a:r>
          </a:p>
          <a:p>
            <a:r>
              <a:rPr lang="en-IN" dirty="0"/>
              <a:t>Difficult customer</a:t>
            </a:r>
          </a:p>
        </p:txBody>
      </p:sp>
    </p:spTree>
    <p:extLst>
      <p:ext uri="{BB962C8B-B14F-4D97-AF65-F5344CB8AC3E}">
        <p14:creationId xmlns:p14="http://schemas.microsoft.com/office/powerpoint/2010/main" val="11449492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9DA4F-66D5-4F3B-9E19-79157FF76D90}"/>
              </a:ext>
            </a:extLst>
          </p:cNvPr>
          <p:cNvSpPr>
            <a:spLocks noGrp="1"/>
          </p:cNvSpPr>
          <p:nvPr>
            <p:ph type="title"/>
          </p:nvPr>
        </p:nvSpPr>
        <p:spPr/>
        <p:txBody>
          <a:bodyPr/>
          <a:lstStyle/>
          <a:p>
            <a:r>
              <a:rPr lang="en-IN" dirty="0"/>
              <a:t>RELATIONSHIP MARKETING</a:t>
            </a:r>
          </a:p>
        </p:txBody>
      </p:sp>
      <p:sp>
        <p:nvSpPr>
          <p:cNvPr id="3" name="Content Placeholder 2">
            <a:extLst>
              <a:ext uri="{FF2B5EF4-FFF2-40B4-BE49-F238E27FC236}">
                <a16:creationId xmlns:a16="http://schemas.microsoft.com/office/drawing/2014/main" id="{C0CA3FC4-B6FE-4734-9569-A701626E2489}"/>
              </a:ext>
            </a:extLst>
          </p:cNvPr>
          <p:cNvSpPr>
            <a:spLocks noGrp="1"/>
          </p:cNvSpPr>
          <p:nvPr>
            <p:ph idx="1"/>
          </p:nvPr>
        </p:nvSpPr>
        <p:spPr/>
        <p:txBody>
          <a:bodyPr/>
          <a:lstStyle/>
          <a:p>
            <a:r>
              <a:rPr lang="en-IN" dirty="0"/>
              <a:t>It is a philosophy of doing business where focus is on keeping and improving relationship with current customers rather than acquiring new customers.</a:t>
            </a:r>
          </a:p>
          <a:p>
            <a:r>
              <a:rPr lang="en-IN" dirty="0"/>
              <a:t>The bucket theory illustrates the importance of relationship strategy</a:t>
            </a:r>
          </a:p>
        </p:txBody>
      </p:sp>
    </p:spTree>
    <p:extLst>
      <p:ext uri="{BB962C8B-B14F-4D97-AF65-F5344CB8AC3E}">
        <p14:creationId xmlns:p14="http://schemas.microsoft.com/office/powerpoint/2010/main" val="14012989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227FC97A-E14F-40A4-B7C6-982BC994C8D3}"/>
              </a:ext>
            </a:extLst>
          </p:cNvPr>
          <p:cNvGraphicFramePr/>
          <p:nvPr>
            <p:extLst>
              <p:ext uri="{D42A27DB-BD31-4B8C-83A1-F6EECF244321}">
                <p14:modId xmlns:p14="http://schemas.microsoft.com/office/powerpoint/2010/main" val="1578603087"/>
              </p:ext>
            </p:extLst>
          </p:nvPr>
        </p:nvGraphicFramePr>
        <p:xfrm>
          <a:off x="2032000" y="1696278"/>
          <a:ext cx="8128000" cy="44420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a:extLst>
              <a:ext uri="{FF2B5EF4-FFF2-40B4-BE49-F238E27FC236}">
                <a16:creationId xmlns:a16="http://schemas.microsoft.com/office/drawing/2014/main" id="{EAC79DC7-5904-4580-B555-77A20D6E1F50}"/>
              </a:ext>
            </a:extLst>
          </p:cNvPr>
          <p:cNvSpPr/>
          <p:nvPr/>
        </p:nvSpPr>
        <p:spPr>
          <a:xfrm>
            <a:off x="887896" y="238539"/>
            <a:ext cx="10031895" cy="874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EVOLUTION OF RELATIONSHIP WITH CUSTOMERS</a:t>
            </a:r>
          </a:p>
        </p:txBody>
      </p:sp>
    </p:spTree>
    <p:extLst>
      <p:ext uri="{BB962C8B-B14F-4D97-AF65-F5344CB8AC3E}">
        <p14:creationId xmlns:p14="http://schemas.microsoft.com/office/powerpoint/2010/main" val="16290018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66080-0612-458F-A442-B738592195D3}"/>
              </a:ext>
            </a:extLst>
          </p:cNvPr>
          <p:cNvSpPr>
            <a:spLocks noGrp="1"/>
          </p:cNvSpPr>
          <p:nvPr>
            <p:ph type="title"/>
          </p:nvPr>
        </p:nvSpPr>
        <p:spPr/>
        <p:txBody>
          <a:bodyPr/>
          <a:lstStyle/>
          <a:p>
            <a:r>
              <a:rPr lang="en-IN" dirty="0"/>
              <a:t>Customer as strangers</a:t>
            </a:r>
          </a:p>
        </p:txBody>
      </p:sp>
      <p:sp>
        <p:nvSpPr>
          <p:cNvPr id="3" name="Content Placeholder 2">
            <a:extLst>
              <a:ext uri="{FF2B5EF4-FFF2-40B4-BE49-F238E27FC236}">
                <a16:creationId xmlns:a16="http://schemas.microsoft.com/office/drawing/2014/main" id="{F5B3E3C4-BEB3-4672-8C2F-ADC5A1961F49}"/>
              </a:ext>
            </a:extLst>
          </p:cNvPr>
          <p:cNvSpPr>
            <a:spLocks noGrp="1"/>
          </p:cNvSpPr>
          <p:nvPr>
            <p:ph idx="1"/>
          </p:nvPr>
        </p:nvSpPr>
        <p:spPr/>
        <p:txBody>
          <a:bodyPr/>
          <a:lstStyle/>
          <a:p>
            <a:r>
              <a:rPr lang="en-IN" dirty="0"/>
              <a:t>Not yet entered into transaction</a:t>
            </a:r>
          </a:p>
          <a:p>
            <a:r>
              <a:rPr lang="en-IN" dirty="0"/>
              <a:t>Service provider initiates communication with them in order to attract and acquire their business.</a:t>
            </a:r>
          </a:p>
        </p:txBody>
      </p:sp>
    </p:spTree>
    <p:extLst>
      <p:ext uri="{BB962C8B-B14F-4D97-AF65-F5344CB8AC3E}">
        <p14:creationId xmlns:p14="http://schemas.microsoft.com/office/powerpoint/2010/main" val="25892496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E8DAC-7BEE-4F70-820D-231527957489}"/>
              </a:ext>
            </a:extLst>
          </p:cNvPr>
          <p:cNvSpPr>
            <a:spLocks noGrp="1"/>
          </p:cNvSpPr>
          <p:nvPr>
            <p:ph type="title"/>
          </p:nvPr>
        </p:nvSpPr>
        <p:spPr/>
        <p:txBody>
          <a:bodyPr/>
          <a:lstStyle/>
          <a:p>
            <a:r>
              <a:rPr lang="en-IN" dirty="0"/>
              <a:t>Customer as acquaintances</a:t>
            </a:r>
          </a:p>
        </p:txBody>
      </p:sp>
      <p:sp>
        <p:nvSpPr>
          <p:cNvPr id="3" name="Content Placeholder 2">
            <a:extLst>
              <a:ext uri="{FF2B5EF4-FFF2-40B4-BE49-F238E27FC236}">
                <a16:creationId xmlns:a16="http://schemas.microsoft.com/office/drawing/2014/main" id="{6D87F384-F11D-45B1-BC6E-D19FE7D8A391}"/>
              </a:ext>
            </a:extLst>
          </p:cNvPr>
          <p:cNvSpPr>
            <a:spLocks noGrp="1"/>
          </p:cNvSpPr>
          <p:nvPr>
            <p:ph idx="1"/>
          </p:nvPr>
        </p:nvSpPr>
        <p:spPr/>
        <p:txBody>
          <a:bodyPr/>
          <a:lstStyle/>
          <a:p>
            <a:r>
              <a:rPr lang="en-IN" dirty="0"/>
              <a:t>Customer has tried the product.</a:t>
            </a:r>
          </a:p>
          <a:p>
            <a:r>
              <a:rPr lang="en-IN" dirty="0"/>
              <a:t>Primary goal of the provider is to satisfy the customer</a:t>
            </a:r>
          </a:p>
          <a:p>
            <a:r>
              <a:rPr lang="en-IN" dirty="0"/>
              <a:t>Firm focus on creating value.</a:t>
            </a:r>
          </a:p>
        </p:txBody>
      </p:sp>
    </p:spTree>
    <p:extLst>
      <p:ext uri="{BB962C8B-B14F-4D97-AF65-F5344CB8AC3E}">
        <p14:creationId xmlns:p14="http://schemas.microsoft.com/office/powerpoint/2010/main" val="39150560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B61B4-94C6-4E2F-8BB7-3B8B6A01545F}"/>
              </a:ext>
            </a:extLst>
          </p:cNvPr>
          <p:cNvSpPr>
            <a:spLocks noGrp="1"/>
          </p:cNvSpPr>
          <p:nvPr>
            <p:ph type="title"/>
          </p:nvPr>
        </p:nvSpPr>
        <p:spPr/>
        <p:txBody>
          <a:bodyPr/>
          <a:lstStyle/>
          <a:p>
            <a:r>
              <a:rPr lang="en-IN" dirty="0"/>
              <a:t>Customer as a friend</a:t>
            </a:r>
          </a:p>
        </p:txBody>
      </p:sp>
      <p:sp>
        <p:nvSpPr>
          <p:cNvPr id="3" name="Content Placeholder 2">
            <a:extLst>
              <a:ext uri="{FF2B5EF4-FFF2-40B4-BE49-F238E27FC236}">
                <a16:creationId xmlns:a16="http://schemas.microsoft.com/office/drawing/2014/main" id="{404667E0-A184-4A7C-AF3F-C4ABEA039D09}"/>
              </a:ext>
            </a:extLst>
          </p:cNvPr>
          <p:cNvSpPr>
            <a:spLocks noGrp="1"/>
          </p:cNvSpPr>
          <p:nvPr>
            <p:ph idx="1"/>
          </p:nvPr>
        </p:nvSpPr>
        <p:spPr/>
        <p:txBody>
          <a:bodyPr/>
          <a:lstStyle/>
          <a:p>
            <a:r>
              <a:rPr lang="en-IN" dirty="0"/>
              <a:t>Customers make repeat purchase and receive value in exchange relationship</a:t>
            </a:r>
          </a:p>
          <a:p>
            <a:r>
              <a:rPr lang="en-IN" dirty="0"/>
              <a:t>Firm acquire knowledge of the customer need.</a:t>
            </a:r>
          </a:p>
          <a:p>
            <a:r>
              <a:rPr lang="en-IN" dirty="0"/>
              <a:t>Tries to customise product as per the requirement of the customers.</a:t>
            </a:r>
          </a:p>
          <a:p>
            <a:r>
              <a:rPr lang="en-IN" dirty="0"/>
              <a:t>The relationship transform to friendship from acquaintance because of the development of trust.</a:t>
            </a:r>
          </a:p>
          <a:p>
            <a:r>
              <a:rPr lang="en-IN" dirty="0"/>
              <a:t>The primary goal at friendship stage is customer retention.</a:t>
            </a:r>
          </a:p>
        </p:txBody>
      </p:sp>
    </p:spTree>
    <p:extLst>
      <p:ext uri="{BB962C8B-B14F-4D97-AF65-F5344CB8AC3E}">
        <p14:creationId xmlns:p14="http://schemas.microsoft.com/office/powerpoint/2010/main" val="10640370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F0C0F-F2C6-4DBC-848F-A22CF17376C6}"/>
              </a:ext>
            </a:extLst>
          </p:cNvPr>
          <p:cNvSpPr>
            <a:spLocks noGrp="1"/>
          </p:cNvSpPr>
          <p:nvPr>
            <p:ph type="title"/>
          </p:nvPr>
        </p:nvSpPr>
        <p:spPr/>
        <p:txBody>
          <a:bodyPr/>
          <a:lstStyle/>
          <a:p>
            <a:r>
              <a:rPr lang="en-IN" dirty="0"/>
              <a:t>Customers as partners</a:t>
            </a:r>
          </a:p>
        </p:txBody>
      </p:sp>
      <p:sp>
        <p:nvSpPr>
          <p:cNvPr id="3" name="Content Placeholder 2">
            <a:extLst>
              <a:ext uri="{FF2B5EF4-FFF2-40B4-BE49-F238E27FC236}">
                <a16:creationId xmlns:a16="http://schemas.microsoft.com/office/drawing/2014/main" id="{2A6B7AFC-6362-4802-BBE1-4FC62361E436}"/>
              </a:ext>
            </a:extLst>
          </p:cNvPr>
          <p:cNvSpPr>
            <a:spLocks noGrp="1"/>
          </p:cNvSpPr>
          <p:nvPr>
            <p:ph idx="1"/>
          </p:nvPr>
        </p:nvSpPr>
        <p:spPr/>
        <p:txBody>
          <a:bodyPr/>
          <a:lstStyle/>
          <a:p>
            <a:r>
              <a:rPr lang="en-IN" dirty="0"/>
              <a:t>Level of trust grows</a:t>
            </a:r>
          </a:p>
          <a:p>
            <a:r>
              <a:rPr lang="en-IN" dirty="0"/>
              <a:t>Commitment of customer increases</a:t>
            </a:r>
          </a:p>
          <a:p>
            <a:r>
              <a:rPr lang="en-IN" dirty="0"/>
              <a:t>Highly personalised and customised service offering help the company to move to partnership</a:t>
            </a:r>
          </a:p>
          <a:p>
            <a:r>
              <a:rPr lang="en-IN" dirty="0"/>
              <a:t>Company-customer relationship become more dependant</a:t>
            </a:r>
          </a:p>
        </p:txBody>
      </p:sp>
    </p:spTree>
    <p:extLst>
      <p:ext uri="{BB962C8B-B14F-4D97-AF65-F5344CB8AC3E}">
        <p14:creationId xmlns:p14="http://schemas.microsoft.com/office/powerpoint/2010/main" val="37858524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E6D7D3BD-204F-47CE-BDDA-7E42B4D122E9}"/>
              </a:ext>
            </a:extLst>
          </p:cNvPr>
          <p:cNvGraphicFramePr/>
          <p:nvPr>
            <p:extLst>
              <p:ext uri="{D42A27DB-BD31-4B8C-83A1-F6EECF244321}">
                <p14:modId xmlns:p14="http://schemas.microsoft.com/office/powerpoint/2010/main" val="4251480895"/>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a:extLst>
              <a:ext uri="{FF2B5EF4-FFF2-40B4-BE49-F238E27FC236}">
                <a16:creationId xmlns:a16="http://schemas.microsoft.com/office/drawing/2014/main" id="{112C8A3E-0E74-4FBC-A141-8EAC19893EE3}"/>
              </a:ext>
            </a:extLst>
          </p:cNvPr>
          <p:cNvSpPr/>
          <p:nvPr/>
        </p:nvSpPr>
        <p:spPr>
          <a:xfrm>
            <a:off x="0" y="0"/>
            <a:ext cx="5128591" cy="8878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SCOPE OF CRM</a:t>
            </a:r>
          </a:p>
        </p:txBody>
      </p:sp>
    </p:spTree>
    <p:extLst>
      <p:ext uri="{BB962C8B-B14F-4D97-AF65-F5344CB8AC3E}">
        <p14:creationId xmlns:p14="http://schemas.microsoft.com/office/powerpoint/2010/main" val="24496524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10077-AE21-42E7-B7DF-6029AB308A67}"/>
              </a:ext>
            </a:extLst>
          </p:cNvPr>
          <p:cNvSpPr>
            <a:spLocks noGrp="1"/>
          </p:cNvSpPr>
          <p:nvPr>
            <p:ph type="title"/>
          </p:nvPr>
        </p:nvSpPr>
        <p:spPr/>
        <p:txBody>
          <a:bodyPr/>
          <a:lstStyle/>
          <a:p>
            <a:r>
              <a:rPr lang="en-IN" b="1" dirty="0"/>
              <a:t>CRM</a:t>
            </a:r>
          </a:p>
        </p:txBody>
      </p:sp>
      <p:sp>
        <p:nvSpPr>
          <p:cNvPr id="3" name="Content Placeholder 2">
            <a:extLst>
              <a:ext uri="{FF2B5EF4-FFF2-40B4-BE49-F238E27FC236}">
                <a16:creationId xmlns:a16="http://schemas.microsoft.com/office/drawing/2014/main" id="{21E7FA67-250D-4F9C-BF3B-CA98FE583C6E}"/>
              </a:ext>
            </a:extLst>
          </p:cNvPr>
          <p:cNvSpPr>
            <a:spLocks noGrp="1"/>
          </p:cNvSpPr>
          <p:nvPr>
            <p:ph idx="1"/>
          </p:nvPr>
        </p:nvSpPr>
        <p:spPr/>
        <p:txBody>
          <a:bodyPr>
            <a:normAutofit fontScale="92500" lnSpcReduction="20000"/>
          </a:bodyPr>
          <a:lstStyle/>
          <a:p>
            <a:pPr algn="l"/>
            <a:r>
              <a:rPr lang="en-IN" b="1" i="0" dirty="0">
                <a:solidFill>
                  <a:srgbClr val="202122"/>
                </a:solidFill>
                <a:effectLst/>
                <a:latin typeface="Times New Roman" panose="02020603050405020304" pitchFamily="18" charset="0"/>
                <a:cs typeface="Times New Roman" panose="02020603050405020304" pitchFamily="18" charset="0"/>
              </a:rPr>
              <a:t>Customer relationship management</a:t>
            </a:r>
            <a:r>
              <a:rPr lang="en-IN" b="0" i="0" dirty="0">
                <a:solidFill>
                  <a:srgbClr val="202122"/>
                </a:solidFill>
                <a:effectLst/>
                <a:latin typeface="Times New Roman" panose="02020603050405020304" pitchFamily="18" charset="0"/>
                <a:cs typeface="Times New Roman" panose="02020603050405020304" pitchFamily="18" charset="0"/>
              </a:rPr>
              <a:t> (</a:t>
            </a:r>
            <a:r>
              <a:rPr lang="en-IN" b="1" i="0" dirty="0">
                <a:solidFill>
                  <a:srgbClr val="202122"/>
                </a:solidFill>
                <a:effectLst/>
                <a:latin typeface="Times New Roman" panose="02020603050405020304" pitchFamily="18" charset="0"/>
                <a:cs typeface="Times New Roman" panose="02020603050405020304" pitchFamily="18" charset="0"/>
              </a:rPr>
              <a:t>CRM</a:t>
            </a:r>
            <a:r>
              <a:rPr lang="en-IN" b="0" i="0" dirty="0">
                <a:solidFill>
                  <a:srgbClr val="202122"/>
                </a:solidFill>
                <a:effectLst/>
                <a:latin typeface="Times New Roman" panose="02020603050405020304" pitchFamily="18" charset="0"/>
                <a:cs typeface="Times New Roman" panose="02020603050405020304" pitchFamily="18" charset="0"/>
              </a:rPr>
              <a:t>) is a process in which compile </a:t>
            </a:r>
            <a:r>
              <a:rPr lang="en-IN" b="0" i="0" u="none" strike="noStrike" dirty="0">
                <a:solidFill>
                  <a:srgbClr val="0645AD"/>
                </a:solidFill>
                <a:effectLst/>
                <a:latin typeface="Times New Roman" panose="02020603050405020304" pitchFamily="18" charset="0"/>
                <a:cs typeface="Times New Roman" panose="02020603050405020304" pitchFamily="18" charset="0"/>
                <a:hlinkClick r:id="rId2" tooltip="Data"/>
              </a:rPr>
              <a:t>data</a:t>
            </a:r>
            <a:r>
              <a:rPr lang="en-IN" b="0" i="0" dirty="0">
                <a:solidFill>
                  <a:srgbClr val="202122"/>
                </a:solidFill>
                <a:effectLst/>
                <a:latin typeface="Times New Roman" panose="02020603050405020304" pitchFamily="18" charset="0"/>
                <a:cs typeface="Times New Roman" panose="02020603050405020304" pitchFamily="18" charset="0"/>
              </a:rPr>
              <a:t> from a range of different communication channels, including a company's website, telephone, email, live chat, marketing materials and more recently, social media. They allow businesses to learn more about their target audiences and how to best cater for their needs, thus </a:t>
            </a:r>
            <a:r>
              <a:rPr lang="en-IN" b="0" i="0" u="none" strike="noStrike" dirty="0">
                <a:solidFill>
                  <a:srgbClr val="0645AD"/>
                </a:solidFill>
                <a:effectLst/>
                <a:latin typeface="Times New Roman" panose="02020603050405020304" pitchFamily="18" charset="0"/>
                <a:cs typeface="Times New Roman" panose="02020603050405020304" pitchFamily="18" charset="0"/>
                <a:hlinkClick r:id="rId3" tooltip="Customer retention"/>
              </a:rPr>
              <a:t>retaining customers</a:t>
            </a:r>
            <a:r>
              <a:rPr lang="en-IN" b="0" i="0" dirty="0">
                <a:solidFill>
                  <a:srgbClr val="202122"/>
                </a:solidFill>
                <a:effectLst/>
                <a:latin typeface="Times New Roman" panose="02020603050405020304" pitchFamily="18" charset="0"/>
                <a:cs typeface="Times New Roman" panose="02020603050405020304" pitchFamily="18" charset="0"/>
              </a:rPr>
              <a:t> and driving </a:t>
            </a:r>
            <a:r>
              <a:rPr lang="en-IN" b="0" i="0" u="none" strike="noStrike" dirty="0">
                <a:solidFill>
                  <a:srgbClr val="0645AD"/>
                </a:solidFill>
                <a:effectLst/>
                <a:latin typeface="Times New Roman" panose="02020603050405020304" pitchFamily="18" charset="0"/>
                <a:cs typeface="Times New Roman" panose="02020603050405020304" pitchFamily="18" charset="0"/>
                <a:hlinkClick r:id="rId4" tooltip="Sales"/>
              </a:rPr>
              <a:t>sales</a:t>
            </a:r>
            <a:r>
              <a:rPr lang="en-IN" b="0" i="0" dirty="0">
                <a:solidFill>
                  <a:srgbClr val="202122"/>
                </a:solidFill>
                <a:effectLst/>
                <a:latin typeface="Times New Roman" panose="02020603050405020304" pitchFamily="18" charset="0"/>
                <a:cs typeface="Times New Roman" panose="02020603050405020304" pitchFamily="18" charset="0"/>
              </a:rPr>
              <a:t> growth.</a:t>
            </a:r>
            <a:r>
              <a:rPr lang="en-IN" b="0" i="0" u="none" strike="noStrike" baseline="30000" dirty="0">
                <a:solidFill>
                  <a:srgbClr val="0645AD"/>
                </a:solidFill>
                <a:effectLst/>
                <a:latin typeface="Times New Roman" panose="02020603050405020304" pitchFamily="18" charset="0"/>
                <a:cs typeface="Times New Roman" panose="02020603050405020304" pitchFamily="18" charset="0"/>
                <a:hlinkClick r:id="rId5"/>
              </a:rPr>
              <a:t>[3]</a:t>
            </a:r>
            <a:r>
              <a:rPr lang="en-IN" b="0" i="0" dirty="0">
                <a:solidFill>
                  <a:srgbClr val="202122"/>
                </a:solidFill>
                <a:effectLst/>
                <a:latin typeface="Times New Roman" panose="02020603050405020304" pitchFamily="18" charset="0"/>
                <a:cs typeface="Times New Roman" panose="02020603050405020304" pitchFamily="18" charset="0"/>
              </a:rPr>
              <a:t> CRM may be used with past, present or potential customers.</a:t>
            </a:r>
          </a:p>
          <a:p>
            <a:pPr algn="l"/>
            <a:r>
              <a:rPr lang="en-IN" b="1" dirty="0">
                <a:solidFill>
                  <a:srgbClr val="202122"/>
                </a:solidFill>
                <a:latin typeface="Times New Roman" panose="02020603050405020304" pitchFamily="18" charset="0"/>
                <a:cs typeface="Times New Roman" panose="02020603050405020304" pitchFamily="18" charset="0"/>
              </a:rPr>
              <a:t>CRM</a:t>
            </a:r>
            <a:r>
              <a:rPr lang="en-IN" dirty="0">
                <a:solidFill>
                  <a:srgbClr val="202122"/>
                </a:solidFill>
                <a:latin typeface="Times New Roman" panose="02020603050405020304" pitchFamily="18" charset="0"/>
                <a:cs typeface="Times New Roman" panose="02020603050405020304" pitchFamily="18" charset="0"/>
              </a:rPr>
              <a:t> is a business strategies that integrate people, processes and technologies to optimise the relation of an organisation with all types of customers.</a:t>
            </a:r>
          </a:p>
          <a:p>
            <a:pPr algn="l"/>
            <a:r>
              <a:rPr lang="en-IN" b="0" i="0" dirty="0">
                <a:solidFill>
                  <a:srgbClr val="202122"/>
                </a:solidFill>
                <a:effectLst/>
                <a:latin typeface="Times New Roman" panose="02020603050405020304" pitchFamily="18" charset="0"/>
                <a:cs typeface="Times New Roman" panose="02020603050405020304" pitchFamily="18" charset="0"/>
              </a:rPr>
              <a:t>It is a comprehensive strategy and process of acquiring, retaining and partnering with selective customers to create superior values for the company and customer</a:t>
            </a:r>
          </a:p>
          <a:p>
            <a:endParaRPr lang="en-IN" dirty="0"/>
          </a:p>
        </p:txBody>
      </p:sp>
    </p:spTree>
    <p:extLst>
      <p:ext uri="{BB962C8B-B14F-4D97-AF65-F5344CB8AC3E}">
        <p14:creationId xmlns:p14="http://schemas.microsoft.com/office/powerpoint/2010/main" val="13164295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52C4F246-616C-41EB-BC94-A3C7CAEC2FC6}"/>
              </a:ext>
            </a:extLst>
          </p:cNvPr>
          <p:cNvGraphicFramePr/>
          <p:nvPr>
            <p:extLst>
              <p:ext uri="{D42A27DB-BD31-4B8C-83A1-F6EECF244321}">
                <p14:modId xmlns:p14="http://schemas.microsoft.com/office/powerpoint/2010/main" val="3164163715"/>
              </p:ext>
            </p:extLst>
          </p:nvPr>
        </p:nvGraphicFramePr>
        <p:xfrm>
          <a:off x="2032000" y="1484243"/>
          <a:ext cx="8128000" cy="46540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a:extLst>
              <a:ext uri="{FF2B5EF4-FFF2-40B4-BE49-F238E27FC236}">
                <a16:creationId xmlns:a16="http://schemas.microsoft.com/office/drawing/2014/main" id="{854576A3-C828-447D-9F7C-A0549BDCA9AD}"/>
              </a:ext>
            </a:extLst>
          </p:cNvPr>
          <p:cNvSpPr/>
          <p:nvPr/>
        </p:nvSpPr>
        <p:spPr>
          <a:xfrm>
            <a:off x="742122" y="119270"/>
            <a:ext cx="10442713" cy="9409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CRM Partners</a:t>
            </a:r>
          </a:p>
        </p:txBody>
      </p:sp>
    </p:spTree>
    <p:extLst>
      <p:ext uri="{BB962C8B-B14F-4D97-AF65-F5344CB8AC3E}">
        <p14:creationId xmlns:p14="http://schemas.microsoft.com/office/powerpoint/2010/main" val="15897837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EF5C9-8744-4558-BABE-D3D92BE57E8B}"/>
              </a:ext>
            </a:extLst>
          </p:cNvPr>
          <p:cNvSpPr>
            <a:spLocks noGrp="1"/>
          </p:cNvSpPr>
          <p:nvPr>
            <p:ph type="title"/>
          </p:nvPr>
        </p:nvSpPr>
        <p:spPr/>
        <p:txBody>
          <a:bodyPr/>
          <a:lstStyle/>
          <a:p>
            <a:r>
              <a:rPr lang="en-IN" dirty="0"/>
              <a:t>CUSTOMER SERVICE AND SUPPORT</a:t>
            </a:r>
          </a:p>
        </p:txBody>
      </p:sp>
      <p:sp>
        <p:nvSpPr>
          <p:cNvPr id="3" name="Content Placeholder 2">
            <a:extLst>
              <a:ext uri="{FF2B5EF4-FFF2-40B4-BE49-F238E27FC236}">
                <a16:creationId xmlns:a16="http://schemas.microsoft.com/office/drawing/2014/main" id="{9BF2C31A-349D-4D6D-8AED-5A6D015EBE4D}"/>
              </a:ext>
            </a:extLst>
          </p:cNvPr>
          <p:cNvSpPr>
            <a:spLocks noGrp="1"/>
          </p:cNvSpPr>
          <p:nvPr>
            <p:ph idx="1"/>
          </p:nvPr>
        </p:nvSpPr>
        <p:spPr/>
        <p:txBody>
          <a:bodyPr/>
          <a:lstStyle/>
          <a:p>
            <a:r>
              <a:rPr lang="en-IN" dirty="0"/>
              <a:t>Special prices, preferential treatment an bring about drastic increase in value due to frequent sales from satisfied customers.</a:t>
            </a:r>
          </a:p>
          <a:p>
            <a:r>
              <a:rPr lang="en-IN" dirty="0"/>
              <a:t>Positive word of mouth; reduced need for product; sampling and ad; increased possibility of cross selling or upselling.</a:t>
            </a:r>
          </a:p>
        </p:txBody>
      </p:sp>
    </p:spTree>
    <p:extLst>
      <p:ext uri="{BB962C8B-B14F-4D97-AF65-F5344CB8AC3E}">
        <p14:creationId xmlns:p14="http://schemas.microsoft.com/office/powerpoint/2010/main" val="15356076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DF7E1-7D6B-417C-BA36-7B60B4CC46D0}"/>
              </a:ext>
            </a:extLst>
          </p:cNvPr>
          <p:cNvSpPr>
            <a:spLocks noGrp="1"/>
          </p:cNvSpPr>
          <p:nvPr>
            <p:ph type="title"/>
          </p:nvPr>
        </p:nvSpPr>
        <p:spPr/>
        <p:txBody>
          <a:bodyPr/>
          <a:lstStyle/>
          <a:p>
            <a:r>
              <a:rPr lang="en-IN" dirty="0"/>
              <a:t>Supplier</a:t>
            </a:r>
            <a:br>
              <a:rPr lang="en-IN" dirty="0"/>
            </a:br>
            <a:endParaRPr lang="en-IN" dirty="0"/>
          </a:p>
        </p:txBody>
      </p:sp>
      <p:sp>
        <p:nvSpPr>
          <p:cNvPr id="3" name="Content Placeholder 2">
            <a:extLst>
              <a:ext uri="{FF2B5EF4-FFF2-40B4-BE49-F238E27FC236}">
                <a16:creationId xmlns:a16="http://schemas.microsoft.com/office/drawing/2014/main" id="{F7EF0226-02B3-4F6C-9BD5-50E9C624C29C}"/>
              </a:ext>
            </a:extLst>
          </p:cNvPr>
          <p:cNvSpPr>
            <a:spLocks noGrp="1"/>
          </p:cNvSpPr>
          <p:nvPr>
            <p:ph idx="1"/>
          </p:nvPr>
        </p:nvSpPr>
        <p:spPr/>
        <p:txBody>
          <a:bodyPr/>
          <a:lstStyle/>
          <a:p>
            <a:r>
              <a:rPr lang="en-IN" dirty="0"/>
              <a:t>Suppliers provide input like RM, technologies, HR and expertise</a:t>
            </a:r>
          </a:p>
          <a:p>
            <a:r>
              <a:rPr lang="en-IN" dirty="0"/>
              <a:t>Trend is shifting to smaller number of supplier and creating and maintaining long term relationship with them.</a:t>
            </a:r>
          </a:p>
          <a:p>
            <a:r>
              <a:rPr lang="en-IN" dirty="0"/>
              <a:t>With fewer vendors, increased co op between the remaining parties in the form of MIS alignment and customer info sharing become possible</a:t>
            </a:r>
          </a:p>
        </p:txBody>
      </p:sp>
    </p:spTree>
    <p:extLst>
      <p:ext uri="{BB962C8B-B14F-4D97-AF65-F5344CB8AC3E}">
        <p14:creationId xmlns:p14="http://schemas.microsoft.com/office/powerpoint/2010/main" val="42269246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76D22-E6E9-4EFF-B487-7A26EBAC5E1A}"/>
              </a:ext>
            </a:extLst>
          </p:cNvPr>
          <p:cNvSpPr>
            <a:spLocks noGrp="1"/>
          </p:cNvSpPr>
          <p:nvPr>
            <p:ph type="title"/>
          </p:nvPr>
        </p:nvSpPr>
        <p:spPr/>
        <p:txBody>
          <a:bodyPr/>
          <a:lstStyle/>
          <a:p>
            <a:r>
              <a:rPr lang="en-IN" dirty="0"/>
              <a:t>Owners</a:t>
            </a:r>
            <a:br>
              <a:rPr lang="en-IN" dirty="0"/>
            </a:br>
            <a:endParaRPr lang="en-IN" dirty="0"/>
          </a:p>
        </p:txBody>
      </p:sp>
      <p:sp>
        <p:nvSpPr>
          <p:cNvPr id="3" name="Content Placeholder 2">
            <a:extLst>
              <a:ext uri="{FF2B5EF4-FFF2-40B4-BE49-F238E27FC236}">
                <a16:creationId xmlns:a16="http://schemas.microsoft.com/office/drawing/2014/main" id="{9D800DC2-DCD6-4BCC-9F85-B8961B67373A}"/>
              </a:ext>
            </a:extLst>
          </p:cNvPr>
          <p:cNvSpPr>
            <a:spLocks noGrp="1"/>
          </p:cNvSpPr>
          <p:nvPr>
            <p:ph idx="1"/>
          </p:nvPr>
        </p:nvSpPr>
        <p:spPr/>
        <p:txBody>
          <a:bodyPr>
            <a:normAutofit fontScale="92500" lnSpcReduction="10000"/>
          </a:bodyPr>
          <a:lstStyle/>
          <a:p>
            <a:r>
              <a:rPr lang="en-IN" dirty="0"/>
              <a:t>Management need to  establish productive relationship </a:t>
            </a:r>
            <a:r>
              <a:rPr lang="en-IN" dirty="0" err="1"/>
              <a:t>wih</a:t>
            </a:r>
            <a:r>
              <a:rPr lang="en-IN" dirty="0"/>
              <a:t> its owners and create values for them in the form of enduring company and value of stock.</a:t>
            </a:r>
          </a:p>
          <a:p>
            <a:pPr marL="0" indent="0">
              <a:buNone/>
            </a:pPr>
            <a:r>
              <a:rPr lang="en-IN" dirty="0"/>
              <a:t>EMPLOYEES</a:t>
            </a:r>
          </a:p>
          <a:p>
            <a:pPr marL="0" indent="0">
              <a:buNone/>
            </a:pPr>
            <a:r>
              <a:rPr lang="en-IN" dirty="0"/>
              <a:t>In service employee satisfaction drive customer satisfaction.</a:t>
            </a:r>
          </a:p>
          <a:p>
            <a:pPr marL="0" indent="0">
              <a:buNone/>
            </a:pPr>
            <a:r>
              <a:rPr lang="en-IN" dirty="0"/>
              <a:t>A positive environment for service is less rule driven, more customer oriented and more supportive of personal initiatives.</a:t>
            </a:r>
          </a:p>
          <a:p>
            <a:pPr marL="0" indent="0">
              <a:buNone/>
            </a:pPr>
            <a:r>
              <a:rPr lang="en-IN" dirty="0"/>
              <a:t>OTHER PARTNERS</a:t>
            </a:r>
          </a:p>
          <a:p>
            <a:pPr marL="0" indent="0">
              <a:buNone/>
            </a:pPr>
            <a:r>
              <a:rPr lang="en-IN" dirty="0"/>
              <a:t>Partnering with another firm can support the </a:t>
            </a:r>
            <a:r>
              <a:rPr lang="en-IN" dirty="0" err="1"/>
              <a:t>creationand</a:t>
            </a:r>
            <a:r>
              <a:rPr lang="en-IN" dirty="0"/>
              <a:t> delivery of value </a:t>
            </a:r>
            <a:r>
              <a:rPr lang="en-IN" dirty="0" err="1"/>
              <a:t>throughin</a:t>
            </a:r>
            <a:r>
              <a:rPr lang="en-IN" dirty="0"/>
              <a:t> creasing </a:t>
            </a:r>
            <a:r>
              <a:rPr lang="en-IN" dirty="0" err="1"/>
              <a:t>efficiency,sharing</a:t>
            </a:r>
            <a:r>
              <a:rPr lang="en-IN" dirty="0"/>
              <a:t> product development</a:t>
            </a:r>
          </a:p>
          <a:p>
            <a:pPr marL="0" indent="0">
              <a:buNone/>
            </a:pPr>
            <a:r>
              <a:rPr lang="en-IN" dirty="0"/>
              <a:t>Marketing and distribution cost and sharing key resources.</a:t>
            </a:r>
          </a:p>
        </p:txBody>
      </p:sp>
    </p:spTree>
    <p:extLst>
      <p:ext uri="{BB962C8B-B14F-4D97-AF65-F5344CB8AC3E}">
        <p14:creationId xmlns:p14="http://schemas.microsoft.com/office/powerpoint/2010/main" val="2664961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1BC1E-10C5-4B50-A81F-7ECB75980A28}"/>
              </a:ext>
            </a:extLst>
          </p:cNvPr>
          <p:cNvSpPr>
            <a:spLocks noGrp="1"/>
          </p:cNvSpPr>
          <p:nvPr>
            <p:ph type="title"/>
          </p:nvPr>
        </p:nvSpPr>
        <p:spPr/>
        <p:txBody>
          <a:bodyPr/>
          <a:lstStyle/>
          <a:p>
            <a:r>
              <a:rPr lang="en-IN" dirty="0"/>
              <a:t>FACTORS RESPONSIBLE FOR GROWTH OF CRM</a:t>
            </a:r>
          </a:p>
        </p:txBody>
      </p:sp>
      <p:sp>
        <p:nvSpPr>
          <p:cNvPr id="3" name="Content Placeholder 2">
            <a:extLst>
              <a:ext uri="{FF2B5EF4-FFF2-40B4-BE49-F238E27FC236}">
                <a16:creationId xmlns:a16="http://schemas.microsoft.com/office/drawing/2014/main" id="{9EF1974B-6B14-48C5-8EFA-7DD49EB7520E}"/>
              </a:ext>
            </a:extLst>
          </p:cNvPr>
          <p:cNvSpPr>
            <a:spLocks noGrp="1"/>
          </p:cNvSpPr>
          <p:nvPr>
            <p:ph idx="1"/>
          </p:nvPr>
        </p:nvSpPr>
        <p:spPr/>
        <p:txBody>
          <a:bodyPr/>
          <a:lstStyle/>
          <a:p>
            <a:r>
              <a:rPr lang="en-IN" dirty="0"/>
              <a:t>Customer becoming more powerful because of globalisation</a:t>
            </a:r>
          </a:p>
          <a:p>
            <a:r>
              <a:rPr lang="en-IN" dirty="0"/>
              <a:t>Mass customisation</a:t>
            </a:r>
          </a:p>
          <a:p>
            <a:r>
              <a:rPr lang="en-IN" dirty="0"/>
              <a:t>Cost of customer</a:t>
            </a:r>
          </a:p>
          <a:p>
            <a:r>
              <a:rPr lang="en-IN" dirty="0"/>
              <a:t>Limitation of ERP fund</a:t>
            </a:r>
          </a:p>
          <a:p>
            <a:r>
              <a:rPr lang="en-IN" dirty="0"/>
              <a:t>Firms opting for direct selling</a:t>
            </a:r>
          </a:p>
          <a:p>
            <a:r>
              <a:rPr lang="en-IN" dirty="0"/>
              <a:t>Technology act as catalyst for CRM.</a:t>
            </a:r>
          </a:p>
        </p:txBody>
      </p:sp>
    </p:spTree>
    <p:extLst>
      <p:ext uri="{BB962C8B-B14F-4D97-AF65-F5344CB8AC3E}">
        <p14:creationId xmlns:p14="http://schemas.microsoft.com/office/powerpoint/2010/main" val="274806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C4FDF-3C21-444C-87EB-5F93FBC64B6D}"/>
              </a:ext>
            </a:extLst>
          </p:cNvPr>
          <p:cNvSpPr>
            <a:spLocks noGrp="1"/>
          </p:cNvSpPr>
          <p:nvPr>
            <p:ph type="title"/>
          </p:nvPr>
        </p:nvSpPr>
        <p:spPr/>
        <p:txBody>
          <a:bodyPr/>
          <a:lstStyle/>
          <a:p>
            <a:r>
              <a:rPr lang="en-IN" dirty="0"/>
              <a:t>CHALLENGES OF CRM TODAY</a:t>
            </a:r>
          </a:p>
        </p:txBody>
      </p:sp>
      <p:sp>
        <p:nvSpPr>
          <p:cNvPr id="3" name="Content Placeholder 2">
            <a:extLst>
              <a:ext uri="{FF2B5EF4-FFF2-40B4-BE49-F238E27FC236}">
                <a16:creationId xmlns:a16="http://schemas.microsoft.com/office/drawing/2014/main" id="{F02216E7-EC63-4BFC-8A79-B39AEE2812BE}"/>
              </a:ext>
            </a:extLst>
          </p:cNvPr>
          <p:cNvSpPr>
            <a:spLocks noGrp="1"/>
          </p:cNvSpPr>
          <p:nvPr>
            <p:ph idx="1"/>
          </p:nvPr>
        </p:nvSpPr>
        <p:spPr/>
        <p:txBody>
          <a:bodyPr/>
          <a:lstStyle/>
          <a:p>
            <a:r>
              <a:rPr lang="en-IN" dirty="0"/>
              <a:t>Marketing is in transition. Channels are multiplying, traditional markets are breaking up and reforming. The brand concept is less powerful , competition is intense. The consumer is changing too. Customer satisfaction is declining and product and service innovation only realise short term gains.</a:t>
            </a:r>
          </a:p>
          <a:p>
            <a:r>
              <a:rPr lang="en-IN" dirty="0"/>
              <a:t>Poor project planning, weak and incomplete business cases, cost and complexity of technology, lack of skill, lack of involvement of senior mgmt. in the CRM processes are among many factors for failure in CRM in organisation. </a:t>
            </a:r>
          </a:p>
        </p:txBody>
      </p:sp>
    </p:spTree>
    <p:extLst>
      <p:ext uri="{BB962C8B-B14F-4D97-AF65-F5344CB8AC3E}">
        <p14:creationId xmlns:p14="http://schemas.microsoft.com/office/powerpoint/2010/main" val="12729258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25AF0-E844-4976-B537-CA4346CF1E10}"/>
              </a:ext>
            </a:extLst>
          </p:cNvPr>
          <p:cNvSpPr>
            <a:spLocks noGrp="1"/>
          </p:cNvSpPr>
          <p:nvPr>
            <p:ph type="title"/>
          </p:nvPr>
        </p:nvSpPr>
        <p:spPr/>
        <p:txBody>
          <a:bodyPr/>
          <a:lstStyle/>
          <a:p>
            <a:r>
              <a:rPr lang="en-IN" dirty="0"/>
              <a:t>Continued…</a:t>
            </a:r>
          </a:p>
        </p:txBody>
      </p:sp>
      <p:sp>
        <p:nvSpPr>
          <p:cNvPr id="3" name="Content Placeholder 2">
            <a:extLst>
              <a:ext uri="{FF2B5EF4-FFF2-40B4-BE49-F238E27FC236}">
                <a16:creationId xmlns:a16="http://schemas.microsoft.com/office/drawing/2014/main" id="{9F586848-893A-4F1A-A54D-5C14DBA4337D}"/>
              </a:ext>
            </a:extLst>
          </p:cNvPr>
          <p:cNvSpPr>
            <a:spLocks noGrp="1"/>
          </p:cNvSpPr>
          <p:nvPr>
            <p:ph idx="1"/>
          </p:nvPr>
        </p:nvSpPr>
        <p:spPr/>
        <p:txBody>
          <a:bodyPr>
            <a:normAutofit fontScale="92500" lnSpcReduction="20000"/>
          </a:bodyPr>
          <a:lstStyle/>
          <a:p>
            <a:r>
              <a:rPr lang="en-IN" dirty="0"/>
              <a:t>Slow adoption process in developing CRM capability.</a:t>
            </a:r>
          </a:p>
          <a:p>
            <a:r>
              <a:rPr lang="en-IN" dirty="0"/>
              <a:t>Though businesses are eager to adopt new technologies but success comes through careful use of technology.</a:t>
            </a:r>
          </a:p>
          <a:p>
            <a:r>
              <a:rPr lang="en-IN" dirty="0"/>
              <a:t>Technology need to be utilised optimally to redesign business processes, improve supply chain management and increase values provided to customer.</a:t>
            </a:r>
          </a:p>
          <a:p>
            <a:r>
              <a:rPr lang="en-IN" dirty="0"/>
              <a:t>Employees are critical to the success of any CRM project and it is critical to train them effectively to handle any process change.</a:t>
            </a:r>
          </a:p>
          <a:p>
            <a:r>
              <a:rPr lang="en-IN" dirty="0"/>
              <a:t>CRM demand careful planning and implementation, greater understanding by cross functional teams through organisational learning and closer interaction with end user to ensure that the technological environment is optimised to achieve desired objective.</a:t>
            </a:r>
          </a:p>
        </p:txBody>
      </p:sp>
    </p:spTree>
    <p:extLst>
      <p:ext uri="{BB962C8B-B14F-4D97-AF65-F5344CB8AC3E}">
        <p14:creationId xmlns:p14="http://schemas.microsoft.com/office/powerpoint/2010/main" val="32296764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7B11F-5BF2-4B5D-99A5-B4D11F09E893}"/>
              </a:ext>
            </a:extLst>
          </p:cNvPr>
          <p:cNvSpPr>
            <a:spLocks noGrp="1"/>
          </p:cNvSpPr>
          <p:nvPr>
            <p:ph type="title"/>
          </p:nvPr>
        </p:nvSpPr>
        <p:spPr/>
        <p:txBody>
          <a:bodyPr/>
          <a:lstStyle/>
          <a:p>
            <a:r>
              <a:rPr lang="en-IN" dirty="0"/>
              <a:t>CRM MODEL</a:t>
            </a:r>
          </a:p>
        </p:txBody>
      </p:sp>
      <p:pic>
        <p:nvPicPr>
          <p:cNvPr id="4" name="Content Placeholder 3">
            <a:extLst>
              <a:ext uri="{FF2B5EF4-FFF2-40B4-BE49-F238E27FC236}">
                <a16:creationId xmlns:a16="http://schemas.microsoft.com/office/drawing/2014/main" id="{6D9C92A0-A535-4040-B3A9-011D59BFBB8F}"/>
              </a:ext>
            </a:extLst>
          </p:cNvPr>
          <p:cNvPicPr>
            <a:picLocks noGrp="1" noChangeAspect="1"/>
          </p:cNvPicPr>
          <p:nvPr>
            <p:ph idx="1"/>
          </p:nvPr>
        </p:nvPicPr>
        <p:blipFill>
          <a:blip r:embed="rId2"/>
          <a:stretch>
            <a:fillRect/>
          </a:stretch>
        </p:blipFill>
        <p:spPr>
          <a:xfrm>
            <a:off x="3949148" y="0"/>
            <a:ext cx="8242852" cy="6858000"/>
          </a:xfrm>
          <a:prstGeom prst="rect">
            <a:avLst/>
          </a:prstGeom>
        </p:spPr>
      </p:pic>
    </p:spTree>
    <p:extLst>
      <p:ext uri="{BB962C8B-B14F-4D97-AF65-F5344CB8AC3E}">
        <p14:creationId xmlns:p14="http://schemas.microsoft.com/office/powerpoint/2010/main" val="17008115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3AD1B-D526-47A1-A6CD-716A1E6A80F3}"/>
              </a:ext>
            </a:extLst>
          </p:cNvPr>
          <p:cNvSpPr>
            <a:spLocks noGrp="1"/>
          </p:cNvSpPr>
          <p:nvPr>
            <p:ph type="title"/>
          </p:nvPr>
        </p:nvSpPr>
        <p:spPr/>
        <p:txBody>
          <a:bodyPr/>
          <a:lstStyle/>
          <a:p>
            <a:r>
              <a:rPr lang="en-IN" dirty="0"/>
              <a:t>EVOLUTION OF CRM</a:t>
            </a:r>
          </a:p>
        </p:txBody>
      </p:sp>
      <p:pic>
        <p:nvPicPr>
          <p:cNvPr id="4" name="Content Placeholder 3">
            <a:extLst>
              <a:ext uri="{FF2B5EF4-FFF2-40B4-BE49-F238E27FC236}">
                <a16:creationId xmlns:a16="http://schemas.microsoft.com/office/drawing/2014/main" id="{ECA19171-B0B8-4E45-B24D-53CD3F4B376D}"/>
              </a:ext>
            </a:extLst>
          </p:cNvPr>
          <p:cNvPicPr>
            <a:picLocks noGrp="1" noChangeAspect="1"/>
          </p:cNvPicPr>
          <p:nvPr>
            <p:ph idx="1"/>
          </p:nvPr>
        </p:nvPicPr>
        <p:blipFill>
          <a:blip r:embed="rId2"/>
          <a:stretch>
            <a:fillRect/>
          </a:stretch>
        </p:blipFill>
        <p:spPr>
          <a:xfrm>
            <a:off x="265043" y="0"/>
            <a:ext cx="11542644" cy="6857999"/>
          </a:xfrm>
          <a:prstGeom prst="rect">
            <a:avLst/>
          </a:prstGeom>
        </p:spPr>
      </p:pic>
      <p:sp>
        <p:nvSpPr>
          <p:cNvPr id="5" name="Rectangle 4">
            <a:extLst>
              <a:ext uri="{FF2B5EF4-FFF2-40B4-BE49-F238E27FC236}">
                <a16:creationId xmlns:a16="http://schemas.microsoft.com/office/drawing/2014/main" id="{9924E6F9-31F1-4213-8746-F9262D864275}"/>
              </a:ext>
            </a:extLst>
          </p:cNvPr>
          <p:cNvSpPr/>
          <p:nvPr/>
        </p:nvSpPr>
        <p:spPr>
          <a:xfrm>
            <a:off x="5300870" y="6321287"/>
            <a:ext cx="1431234" cy="1715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8751179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2E9F6-E15D-4F49-960B-5CD13F052F74}"/>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A80AC2E-8C3F-4BBC-8D96-AC227B491642}"/>
              </a:ext>
            </a:extLst>
          </p:cNvPr>
          <p:cNvSpPr>
            <a:spLocks noGrp="1"/>
          </p:cNvSpPr>
          <p:nvPr>
            <p:ph idx="1"/>
          </p:nvPr>
        </p:nvSpPr>
        <p:spPr/>
        <p:txBody>
          <a:bodyPr/>
          <a:lstStyle/>
          <a:p>
            <a:endParaRPr lang="en-IN"/>
          </a:p>
        </p:txBody>
      </p:sp>
      <p:pic>
        <p:nvPicPr>
          <p:cNvPr id="1026" name="Picture 2" descr="Key Benefits from Successful CRM Successful CRM should have a comprehensive, far-fetched impact on the company in terms of...">
            <a:extLst>
              <a:ext uri="{FF2B5EF4-FFF2-40B4-BE49-F238E27FC236}">
                <a16:creationId xmlns:a16="http://schemas.microsoft.com/office/drawing/2014/main" id="{6B88042A-B46B-46DC-9ECD-2E4B4022DE9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1642"/>
          <a:stretch/>
        </p:blipFill>
        <p:spPr bwMode="auto">
          <a:xfrm>
            <a:off x="0" y="0"/>
            <a:ext cx="12192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278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51AAE-3AEB-4B52-9577-DD129B6CA616}"/>
              </a:ext>
            </a:extLst>
          </p:cNvPr>
          <p:cNvSpPr>
            <a:spLocks noGrp="1"/>
          </p:cNvSpPr>
          <p:nvPr>
            <p:ph type="title"/>
          </p:nvPr>
        </p:nvSpPr>
        <p:spPr/>
        <p:txBody>
          <a:bodyPr/>
          <a:lstStyle/>
          <a:p>
            <a:r>
              <a:rPr lang="en-IN" dirty="0"/>
              <a:t>Purpose of CRM </a:t>
            </a:r>
          </a:p>
        </p:txBody>
      </p:sp>
      <p:sp>
        <p:nvSpPr>
          <p:cNvPr id="3" name="Content Placeholder 2">
            <a:extLst>
              <a:ext uri="{FF2B5EF4-FFF2-40B4-BE49-F238E27FC236}">
                <a16:creationId xmlns:a16="http://schemas.microsoft.com/office/drawing/2014/main" id="{0494AEDA-1CFC-43AD-BDD5-4B52E54D1F73}"/>
              </a:ext>
            </a:extLst>
          </p:cNvPr>
          <p:cNvSpPr>
            <a:spLocks noGrp="1"/>
          </p:cNvSpPr>
          <p:nvPr>
            <p:ph idx="1"/>
          </p:nvPr>
        </p:nvSpPr>
        <p:spPr/>
        <p:txBody>
          <a:bodyPr/>
          <a:lstStyle/>
          <a:p>
            <a:r>
              <a:rPr lang="en-IN" dirty="0"/>
              <a:t>Improve marketing</a:t>
            </a:r>
          </a:p>
          <a:p>
            <a:r>
              <a:rPr lang="en-IN" dirty="0"/>
              <a:t>Enhance mutual value for the parties involved in relationship</a:t>
            </a:r>
          </a:p>
          <a:p>
            <a:r>
              <a:rPr lang="en-IN" dirty="0"/>
              <a:t>It helps to evaluate, CRM performance by comparing results achieved against objectives of financial goals, marketing goals, strategic, goals, operational and general goals.</a:t>
            </a:r>
          </a:p>
          <a:p>
            <a:r>
              <a:rPr lang="en-IN" dirty="0"/>
              <a:t>Consumers are motivated to indulge in CRM because it reduces psychological and sociological benefits associated with reduction in choice.</a:t>
            </a:r>
          </a:p>
          <a:p>
            <a:r>
              <a:rPr lang="en-IN" dirty="0"/>
              <a:t>CRM  offers rewards and associated benefit.</a:t>
            </a:r>
          </a:p>
          <a:p>
            <a:endParaRPr lang="en-IN" dirty="0"/>
          </a:p>
        </p:txBody>
      </p:sp>
    </p:spTree>
    <p:extLst>
      <p:ext uri="{BB962C8B-B14F-4D97-AF65-F5344CB8AC3E}">
        <p14:creationId xmlns:p14="http://schemas.microsoft.com/office/powerpoint/2010/main" val="33060624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60608-4B6D-446E-8369-858CF800BF72}"/>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4A391CEB-6200-495E-88B9-CABAC516960B}"/>
              </a:ext>
            </a:extLst>
          </p:cNvPr>
          <p:cNvSpPr>
            <a:spLocks noGrp="1"/>
          </p:cNvSpPr>
          <p:nvPr>
            <p:ph idx="1"/>
          </p:nvPr>
        </p:nvSpPr>
        <p:spPr/>
        <p:txBody>
          <a:bodyPr/>
          <a:lstStyle/>
          <a:p>
            <a:endParaRPr lang="en-IN" dirty="0"/>
          </a:p>
        </p:txBody>
      </p:sp>
      <p:pic>
        <p:nvPicPr>
          <p:cNvPr id="2050" name="Picture 2" descr="Functions of Customer Relationship Management Direct functions  (are the basic requirements of a company that are necessar...">
            <a:extLst>
              <a:ext uri="{FF2B5EF4-FFF2-40B4-BE49-F238E27FC236}">
                <a16:creationId xmlns:a16="http://schemas.microsoft.com/office/drawing/2014/main" id="{8345296F-69AB-4D13-BD8D-F3C4B4D4F9C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9165"/>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29503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TYPES OF CRM    Types of CRM are:1.    Analytical CRM2.    Collaborative CRM3.    Operational CRM4.    Geographic CRM5.  ...">
            <a:extLst>
              <a:ext uri="{FF2B5EF4-FFF2-40B4-BE49-F238E27FC236}">
                <a16:creationId xmlns:a16="http://schemas.microsoft.com/office/drawing/2014/main" id="{AF5CB5AD-EA60-42BE-B1A4-D4EF895D57C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30" r="11969"/>
          <a:stretch/>
        </p:blipFill>
        <p:spPr bwMode="auto">
          <a:xfrm>
            <a:off x="291548" y="106016"/>
            <a:ext cx="11781182" cy="67519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1540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FFEBFD6-CC89-4465-AC6A-4350CDCF85D6}"/>
              </a:ext>
            </a:extLst>
          </p:cNvPr>
          <p:cNvPicPr>
            <a:picLocks noChangeAspect="1"/>
          </p:cNvPicPr>
          <p:nvPr/>
        </p:nvPicPr>
        <p:blipFill rotWithShape="1">
          <a:blip r:embed="rId2"/>
          <a:srcRect l="3369" r="11586"/>
          <a:stretch/>
        </p:blipFill>
        <p:spPr>
          <a:xfrm>
            <a:off x="172278" y="0"/>
            <a:ext cx="11860696" cy="6758609"/>
          </a:xfrm>
          <a:prstGeom prst="rect">
            <a:avLst/>
          </a:prstGeom>
        </p:spPr>
      </p:pic>
    </p:spTree>
    <p:extLst>
      <p:ext uri="{BB962C8B-B14F-4D97-AF65-F5344CB8AC3E}">
        <p14:creationId xmlns:p14="http://schemas.microsoft.com/office/powerpoint/2010/main" val="6448965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85F33DA-80D8-4E4D-A5BD-CF2EB9DE5D8A}"/>
              </a:ext>
            </a:extLst>
          </p:cNvPr>
          <p:cNvPicPr>
            <a:picLocks noChangeAspect="1"/>
          </p:cNvPicPr>
          <p:nvPr/>
        </p:nvPicPr>
        <p:blipFill rotWithShape="1">
          <a:blip r:embed="rId2"/>
          <a:srcRect l="4706" r="12160"/>
          <a:stretch/>
        </p:blipFill>
        <p:spPr>
          <a:xfrm>
            <a:off x="318052" y="0"/>
            <a:ext cx="11873948" cy="6858000"/>
          </a:xfrm>
          <a:prstGeom prst="rect">
            <a:avLst/>
          </a:prstGeom>
        </p:spPr>
      </p:pic>
    </p:spTree>
    <p:extLst>
      <p:ext uri="{BB962C8B-B14F-4D97-AF65-F5344CB8AC3E}">
        <p14:creationId xmlns:p14="http://schemas.microsoft.com/office/powerpoint/2010/main" val="36194642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1990 :&#10;RELATIONSHIP MARKETING,&#10;TELEMARKETING AND CALL&#10;CENTERS&#10; ">
            <a:extLst>
              <a:ext uri="{FF2B5EF4-FFF2-40B4-BE49-F238E27FC236}">
                <a16:creationId xmlns:a16="http://schemas.microsoft.com/office/drawing/2014/main" id="{2FE99679-BEBC-4257-A66E-FE143D753F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21908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62C5B0A-889A-4728-92FD-0A1E9DDB45C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5304895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PRESENT OF CRM&#10;∫ PROMOTION CAMPAIGN&#10;∫ FEEDBACK SERVICES&#10;∫ UPGRADE SERVICES&#10;∫ BRAND&#10;∫ EVENTS&#10; ">
            <a:extLst>
              <a:ext uri="{FF2B5EF4-FFF2-40B4-BE49-F238E27FC236}">
                <a16:creationId xmlns:a16="http://schemas.microsoft.com/office/drawing/2014/main" id="{8AAD78BA-EECC-44E8-B552-105031642C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12332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ONSUMER PROTECTION ACT 1986&#10;BANKING OMBUDSMAN&#10; ">
            <a:extLst>
              <a:ext uri="{FF2B5EF4-FFF2-40B4-BE49-F238E27FC236}">
                <a16:creationId xmlns:a16="http://schemas.microsoft.com/office/drawing/2014/main" id="{0DA803AF-02F0-4376-82AA-24A50D6C09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32032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4. RIGHT TO BE HEARD&#10;5. RIGHT TO SEEK REDRESSAL&#10;6. RIGHT TO CONSUMER EDUCATION&#10; ">
            <a:extLst>
              <a:ext uri="{FF2B5EF4-FFF2-40B4-BE49-F238E27FC236}">
                <a16:creationId xmlns:a16="http://schemas.microsoft.com/office/drawing/2014/main" id="{A2226CD2-4D04-4C1E-8BC3-0E32CCDC80D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4636"/>
          <a:stretch/>
        </p:blipFill>
        <p:spPr bwMode="auto">
          <a:xfrm>
            <a:off x="0" y="1179443"/>
            <a:ext cx="12192000" cy="551290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3CF6DB3F-FE8C-4641-AF9D-FD0EB5BA011C}"/>
              </a:ext>
            </a:extLst>
          </p:cNvPr>
          <p:cNvSpPr/>
          <p:nvPr/>
        </p:nvSpPr>
        <p:spPr>
          <a:xfrm>
            <a:off x="0" y="0"/>
            <a:ext cx="12192000" cy="11661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600" dirty="0">
                <a:latin typeface="Arial Black" panose="020B0A04020102020204" pitchFamily="34" charset="0"/>
              </a:rPr>
              <a:t>CRM AT PRESENT</a:t>
            </a:r>
          </a:p>
        </p:txBody>
      </p:sp>
    </p:spTree>
    <p:extLst>
      <p:ext uri="{BB962C8B-B14F-4D97-AF65-F5344CB8AC3E}">
        <p14:creationId xmlns:p14="http://schemas.microsoft.com/office/powerpoint/2010/main" val="264082995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5E051-4161-4EB0-A6E2-025DB5BF0051}"/>
              </a:ext>
            </a:extLst>
          </p:cNvPr>
          <p:cNvSpPr>
            <a:spLocks noGrp="1"/>
          </p:cNvSpPr>
          <p:nvPr>
            <p:ph type="title"/>
          </p:nvPr>
        </p:nvSpPr>
        <p:spPr/>
        <p:txBody>
          <a:bodyPr/>
          <a:lstStyle/>
          <a:p>
            <a:r>
              <a:rPr lang="en-IN" dirty="0"/>
              <a:t>Emergence of CRM</a:t>
            </a:r>
          </a:p>
        </p:txBody>
      </p:sp>
      <p:sp>
        <p:nvSpPr>
          <p:cNvPr id="3" name="Content Placeholder 2">
            <a:extLst>
              <a:ext uri="{FF2B5EF4-FFF2-40B4-BE49-F238E27FC236}">
                <a16:creationId xmlns:a16="http://schemas.microsoft.com/office/drawing/2014/main" id="{D7E567FF-39D5-488F-B663-C435CD1CC348}"/>
              </a:ext>
            </a:extLst>
          </p:cNvPr>
          <p:cNvSpPr>
            <a:spLocks noGrp="1"/>
          </p:cNvSpPr>
          <p:nvPr>
            <p:ph idx="1"/>
          </p:nvPr>
        </p:nvSpPr>
        <p:spPr/>
        <p:txBody>
          <a:bodyPr/>
          <a:lstStyle/>
          <a:p>
            <a:r>
              <a:rPr lang="en-IN" dirty="0"/>
              <a:t>EARLY 1980s= Database marketing involved manually collecting and analysing customer information. Statistical modelling helped in the process.</a:t>
            </a:r>
          </a:p>
          <a:p>
            <a:r>
              <a:rPr lang="en-IN" dirty="0"/>
              <a:t>1986= the first contact management software or CMS Act was introduced. It helped individual and businesses to efficiently store and organise info gathered from thousands of customers.</a:t>
            </a:r>
          </a:p>
          <a:p>
            <a:r>
              <a:rPr lang="en-IN" dirty="0"/>
              <a:t>Early 1990s= Sales Force Automation(SFA) helped sales organisation to streamline their sales processes and increase productivity. The computing and software revolution led to the adoption of data and networking strategy called </a:t>
            </a:r>
            <a:r>
              <a:rPr lang="en-IN" dirty="0" err="1"/>
              <a:t>crm</a:t>
            </a:r>
            <a:r>
              <a:rPr lang="en-IN" dirty="0"/>
              <a:t>.</a:t>
            </a:r>
          </a:p>
          <a:p>
            <a:endParaRPr lang="en-IN" dirty="0"/>
          </a:p>
        </p:txBody>
      </p:sp>
    </p:spTree>
    <p:extLst>
      <p:ext uri="{BB962C8B-B14F-4D97-AF65-F5344CB8AC3E}">
        <p14:creationId xmlns:p14="http://schemas.microsoft.com/office/powerpoint/2010/main" val="3125570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8D38E-2219-42E4-81BA-CC178F7BC3D1}"/>
              </a:ext>
            </a:extLst>
          </p:cNvPr>
          <p:cNvSpPr>
            <a:spLocks noGrp="1"/>
          </p:cNvSpPr>
          <p:nvPr>
            <p:ph type="title"/>
          </p:nvPr>
        </p:nvSpPr>
        <p:spPr/>
        <p:txBody>
          <a:bodyPr/>
          <a:lstStyle/>
          <a:p>
            <a:r>
              <a:rPr lang="en-IN" dirty="0"/>
              <a:t>SCOPE OF CRM</a:t>
            </a:r>
            <a:br>
              <a:rPr lang="en-IN" dirty="0"/>
            </a:br>
            <a:endParaRPr lang="en-IN" dirty="0"/>
          </a:p>
        </p:txBody>
      </p:sp>
      <p:sp>
        <p:nvSpPr>
          <p:cNvPr id="3" name="Content Placeholder 2">
            <a:extLst>
              <a:ext uri="{FF2B5EF4-FFF2-40B4-BE49-F238E27FC236}">
                <a16:creationId xmlns:a16="http://schemas.microsoft.com/office/drawing/2014/main" id="{C5F49C2B-909C-4398-A7A9-46D23A8BAE41}"/>
              </a:ext>
            </a:extLst>
          </p:cNvPr>
          <p:cNvSpPr>
            <a:spLocks noGrp="1"/>
          </p:cNvSpPr>
          <p:nvPr>
            <p:ph idx="1"/>
          </p:nvPr>
        </p:nvSpPr>
        <p:spPr/>
        <p:txBody>
          <a:bodyPr>
            <a:normAutofit lnSpcReduction="10000"/>
          </a:bodyPr>
          <a:lstStyle/>
          <a:p>
            <a:r>
              <a:rPr lang="en-IN" dirty="0"/>
              <a:t>Reduction in customer recruitment cost</a:t>
            </a:r>
          </a:p>
          <a:p>
            <a:r>
              <a:rPr lang="en-IN" dirty="0"/>
              <a:t>Generation of more and more loyal customer</a:t>
            </a:r>
          </a:p>
          <a:p>
            <a:r>
              <a:rPr lang="en-IN" dirty="0"/>
              <a:t>Expansion of customer base</a:t>
            </a:r>
          </a:p>
          <a:p>
            <a:r>
              <a:rPr lang="en-IN" dirty="0"/>
              <a:t>Reduction in advertisement and other sales promotion expenses</a:t>
            </a:r>
          </a:p>
          <a:p>
            <a:r>
              <a:rPr lang="en-IN" dirty="0"/>
              <a:t>Benefiting customer selectivity approach</a:t>
            </a:r>
          </a:p>
          <a:p>
            <a:r>
              <a:rPr lang="en-IN" dirty="0"/>
              <a:t>Increase in the number of profitable customers</a:t>
            </a:r>
          </a:p>
          <a:p>
            <a:r>
              <a:rPr lang="en-IN" dirty="0"/>
              <a:t>Easy introduction of new products.</a:t>
            </a:r>
          </a:p>
          <a:p>
            <a:r>
              <a:rPr lang="en-IN" dirty="0"/>
              <a:t>Easy business expansion possibilities</a:t>
            </a:r>
          </a:p>
          <a:p>
            <a:r>
              <a:rPr lang="en-IN" dirty="0"/>
              <a:t>Increase in customer partnering.</a:t>
            </a:r>
          </a:p>
        </p:txBody>
      </p:sp>
    </p:spTree>
    <p:extLst>
      <p:ext uri="{BB962C8B-B14F-4D97-AF65-F5344CB8AC3E}">
        <p14:creationId xmlns:p14="http://schemas.microsoft.com/office/powerpoint/2010/main" val="32693661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C4D99-E3FD-4918-9428-3736E4506A3F}"/>
              </a:ext>
            </a:extLst>
          </p:cNvPr>
          <p:cNvSpPr>
            <a:spLocks noGrp="1"/>
          </p:cNvSpPr>
          <p:nvPr>
            <p:ph type="title"/>
          </p:nvPr>
        </p:nvSpPr>
        <p:spPr/>
        <p:txBody>
          <a:bodyPr/>
          <a:lstStyle/>
          <a:p>
            <a:r>
              <a:rPr lang="en-IN" dirty="0"/>
              <a:t>1990s</a:t>
            </a:r>
          </a:p>
        </p:txBody>
      </p:sp>
      <p:sp>
        <p:nvSpPr>
          <p:cNvPr id="3" name="Content Placeholder 2">
            <a:extLst>
              <a:ext uri="{FF2B5EF4-FFF2-40B4-BE49-F238E27FC236}">
                <a16:creationId xmlns:a16="http://schemas.microsoft.com/office/drawing/2014/main" id="{CE88FA72-6E18-45D8-8E9C-694DE9B2DE64}"/>
              </a:ext>
            </a:extLst>
          </p:cNvPr>
          <p:cNvSpPr>
            <a:spLocks noGrp="1"/>
          </p:cNvSpPr>
          <p:nvPr>
            <p:ph idx="1"/>
          </p:nvPr>
        </p:nvSpPr>
        <p:spPr/>
        <p:txBody>
          <a:bodyPr/>
          <a:lstStyle/>
          <a:p>
            <a:r>
              <a:rPr lang="en-IN" dirty="0"/>
              <a:t>Richard Brock initially developed this application as sales and marketing solution for mid sized companies. Bust since at that time Sales and Marketing Automation was happening on phone. Brock persisted and proceeded to expand CMS into SFA. This type of automation combined aspect of database marketing and contact management. However mid 1990s the product lost its relevance.</a:t>
            </a:r>
          </a:p>
          <a:p>
            <a:r>
              <a:rPr lang="en-IN" dirty="0"/>
              <a:t>1993= Tom Siebel employed in oracle came with foremost SFA provider available to business.</a:t>
            </a:r>
          </a:p>
          <a:p>
            <a:r>
              <a:rPr lang="en-IN" dirty="0"/>
              <a:t>1995= SFA and CMS took aspect of modern CRM.</a:t>
            </a:r>
          </a:p>
        </p:txBody>
      </p:sp>
    </p:spTree>
    <p:extLst>
      <p:ext uri="{BB962C8B-B14F-4D97-AF65-F5344CB8AC3E}">
        <p14:creationId xmlns:p14="http://schemas.microsoft.com/office/powerpoint/2010/main" val="37897810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FDC52C3-DC29-4CE6-ACEF-6E89341D6E83}"/>
              </a:ext>
            </a:extLst>
          </p:cNvPr>
          <p:cNvSpPr txBox="1"/>
          <p:nvPr/>
        </p:nvSpPr>
        <p:spPr>
          <a:xfrm>
            <a:off x="543339" y="265043"/>
            <a:ext cx="11198087" cy="6124754"/>
          </a:xfrm>
          <a:prstGeom prst="rect">
            <a:avLst/>
          </a:prstGeom>
          <a:noFill/>
        </p:spPr>
        <p:txBody>
          <a:bodyPr wrap="square" rtlCol="0">
            <a:spAutoFit/>
          </a:bodyPr>
          <a:lstStyle/>
          <a:p>
            <a:r>
              <a:rPr lang="en-IN" sz="2800" dirty="0"/>
              <a:t>LATE 1990s = lot of changes in CRM industry. ERP vendors emerged into the CRM market place along with German company SAP.</a:t>
            </a:r>
          </a:p>
          <a:p>
            <a:r>
              <a:rPr lang="en-IN" sz="2800" dirty="0"/>
              <a:t>An innovative breed , e- CRM started to infiltrate the marketplace. They focussed on intra organisational collaboration.</a:t>
            </a:r>
          </a:p>
          <a:p>
            <a:r>
              <a:rPr lang="en-IN" sz="2800" dirty="0"/>
              <a:t>2000s=growth in the use of internet but dot com bubble busted in 2002.</a:t>
            </a:r>
          </a:p>
          <a:p>
            <a:r>
              <a:rPr lang="en-IN" sz="2800" dirty="0"/>
              <a:t>Mid 2000s considerable focus on heritage software,</a:t>
            </a:r>
          </a:p>
          <a:p>
            <a:r>
              <a:rPr lang="en-IN" sz="2800" dirty="0"/>
              <a:t>2007=emergence of cloud based </a:t>
            </a:r>
            <a:r>
              <a:rPr lang="en-IN" sz="2800" dirty="0" err="1"/>
              <a:t>crm</a:t>
            </a:r>
            <a:r>
              <a:rPr lang="en-IN" sz="2800" dirty="0"/>
              <a:t>.</a:t>
            </a:r>
          </a:p>
          <a:p>
            <a:r>
              <a:rPr lang="en-IN" sz="2800" dirty="0"/>
              <a:t>Late 2000 to present= dominated by cloud based and </a:t>
            </a:r>
            <a:r>
              <a:rPr lang="en-IN" sz="2800" dirty="0" err="1"/>
              <a:t>Saas</a:t>
            </a:r>
            <a:r>
              <a:rPr lang="en-IN" sz="2800" dirty="0"/>
              <a:t> CRM system. social CRM became part of business world when businesses decided they needed better software to manage their contacts and customers.</a:t>
            </a:r>
          </a:p>
          <a:p>
            <a:r>
              <a:rPr lang="en-IN" sz="2800" dirty="0"/>
              <a:t>With the advent of social CRM tool and the emphasis on social media, the focus has significantly expanded to be that of interaction with customer. Through social CRM, businesses have enhanced their capability of gathering </a:t>
            </a:r>
            <a:r>
              <a:rPr lang="en-IN" sz="2800" dirty="0" err="1"/>
              <a:t>dat</a:t>
            </a:r>
            <a:r>
              <a:rPr lang="en-IN" sz="2800" dirty="0"/>
              <a:t>, engaging with customers and build strong customer relationship. </a:t>
            </a:r>
          </a:p>
        </p:txBody>
      </p:sp>
    </p:spTree>
    <p:extLst>
      <p:ext uri="{BB962C8B-B14F-4D97-AF65-F5344CB8AC3E}">
        <p14:creationId xmlns:p14="http://schemas.microsoft.com/office/powerpoint/2010/main" val="4473246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478BC9-4FE2-4CC5-B8EE-044398A0C2C6}"/>
              </a:ext>
            </a:extLst>
          </p:cNvPr>
          <p:cNvSpPr txBox="1"/>
          <p:nvPr/>
        </p:nvSpPr>
        <p:spPr>
          <a:xfrm>
            <a:off x="3048000" y="3247647"/>
            <a:ext cx="6096000" cy="369332"/>
          </a:xfrm>
          <a:prstGeom prst="rect">
            <a:avLst/>
          </a:prstGeom>
          <a:noFill/>
        </p:spPr>
        <p:txBody>
          <a:bodyPr wrap="square">
            <a:spAutoFit/>
          </a:bodyPr>
          <a:lstStyle/>
          <a:p>
            <a:r>
              <a:rPr lang="en-IN" dirty="0"/>
              <a:t>https://www.salesforce.com/in/crm/what-is-crm/</a:t>
            </a:r>
          </a:p>
        </p:txBody>
      </p:sp>
    </p:spTree>
    <p:extLst>
      <p:ext uri="{BB962C8B-B14F-4D97-AF65-F5344CB8AC3E}">
        <p14:creationId xmlns:p14="http://schemas.microsoft.com/office/powerpoint/2010/main" val="169439986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0736C65-B1A4-4AD1-99A7-C34C3E7CC184}"/>
              </a:ext>
            </a:extLst>
          </p:cNvPr>
          <p:cNvSpPr txBox="1"/>
          <p:nvPr/>
        </p:nvSpPr>
        <p:spPr>
          <a:xfrm>
            <a:off x="3048000" y="3247647"/>
            <a:ext cx="6096000" cy="369332"/>
          </a:xfrm>
          <a:prstGeom prst="rect">
            <a:avLst/>
          </a:prstGeom>
          <a:noFill/>
        </p:spPr>
        <p:txBody>
          <a:bodyPr wrap="square">
            <a:spAutoFit/>
          </a:bodyPr>
          <a:lstStyle/>
          <a:p>
            <a:r>
              <a:rPr lang="en-IN" dirty="0"/>
              <a:t>suyati.com/blog/how-salesforce-</a:t>
            </a:r>
            <a:r>
              <a:rPr lang="en-IN" dirty="0" err="1"/>
              <a:t>crm</a:t>
            </a:r>
            <a:r>
              <a:rPr lang="en-IN" dirty="0"/>
              <a:t>-works-and-uses/</a:t>
            </a:r>
          </a:p>
        </p:txBody>
      </p:sp>
    </p:spTree>
    <p:extLst>
      <p:ext uri="{BB962C8B-B14F-4D97-AF65-F5344CB8AC3E}">
        <p14:creationId xmlns:p14="http://schemas.microsoft.com/office/powerpoint/2010/main" val="103974586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RM Strategy consideration&#10;Customer&#10;expectations&#10;Cloud trends&#10;Social Media&#10;Mobile trendsInformation&#10;abundance&#10;Staff expect...">
            <a:extLst>
              <a:ext uri="{FF2B5EF4-FFF2-40B4-BE49-F238E27FC236}">
                <a16:creationId xmlns:a16="http://schemas.microsoft.com/office/drawing/2014/main" id="{A2508652-CF5C-45E6-9D9D-7C9CE187F5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522" y="0"/>
            <a:ext cx="12059478" cy="67321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437632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39B849-1D0B-42B5-80FA-A440A131552E}"/>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82868509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8CD56B2-FC42-4B43-B7A1-0FCC27498A5A}"/>
              </a:ext>
            </a:extLst>
          </p:cNvPr>
          <p:cNvPicPr>
            <a:picLocks noChangeAspect="1"/>
          </p:cNvPicPr>
          <p:nvPr/>
        </p:nvPicPr>
        <p:blipFill>
          <a:blip r:embed="rId2"/>
          <a:stretch>
            <a:fillRect/>
          </a:stretch>
        </p:blipFill>
        <p:spPr>
          <a:xfrm>
            <a:off x="0" y="145774"/>
            <a:ext cx="12046226" cy="6533322"/>
          </a:xfrm>
          <a:prstGeom prst="rect">
            <a:avLst/>
          </a:prstGeom>
        </p:spPr>
      </p:pic>
    </p:spTree>
    <p:extLst>
      <p:ext uri="{BB962C8B-B14F-4D97-AF65-F5344CB8AC3E}">
        <p14:creationId xmlns:p14="http://schemas.microsoft.com/office/powerpoint/2010/main" val="41520818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9E6E3FA-EF48-45F7-945C-6024B441DEC3}"/>
              </a:ext>
            </a:extLst>
          </p:cNvPr>
          <p:cNvPicPr>
            <a:picLocks noChangeAspect="1"/>
          </p:cNvPicPr>
          <p:nvPr/>
        </p:nvPicPr>
        <p:blipFill>
          <a:blip r:embed="rId2"/>
          <a:stretch>
            <a:fillRect/>
          </a:stretch>
        </p:blipFill>
        <p:spPr>
          <a:xfrm>
            <a:off x="0" y="0"/>
            <a:ext cx="11940209" cy="6758609"/>
          </a:xfrm>
          <a:prstGeom prst="rect">
            <a:avLst/>
          </a:prstGeom>
        </p:spPr>
      </p:pic>
    </p:spTree>
    <p:extLst>
      <p:ext uri="{BB962C8B-B14F-4D97-AF65-F5344CB8AC3E}">
        <p14:creationId xmlns:p14="http://schemas.microsoft.com/office/powerpoint/2010/main" val="322592854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tomer_relationship_management_strategies_powerpoint_presentation_slides_Slide09">
            <a:extLst>
              <a:ext uri="{FF2B5EF4-FFF2-40B4-BE49-F238E27FC236}">
                <a16:creationId xmlns:a16="http://schemas.microsoft.com/office/drawing/2014/main" id="{98D18919-5B2F-4150-8AB8-FE01977A5D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553628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7B40DDF-360B-4819-863C-2E265EDF6AC2}"/>
              </a:ext>
            </a:extLst>
          </p:cNvPr>
          <p:cNvPicPr>
            <a:picLocks noChangeAspect="1"/>
          </p:cNvPicPr>
          <p:nvPr/>
        </p:nvPicPr>
        <p:blipFill>
          <a:blip r:embed="rId2"/>
          <a:stretch>
            <a:fillRect/>
          </a:stretch>
        </p:blipFill>
        <p:spPr>
          <a:xfrm>
            <a:off x="1524000" y="0"/>
            <a:ext cx="9144000" cy="6858000"/>
          </a:xfrm>
          <a:prstGeom prst="rect">
            <a:avLst/>
          </a:prstGeom>
        </p:spPr>
      </p:pic>
    </p:spTree>
    <p:extLst>
      <p:ext uri="{BB962C8B-B14F-4D97-AF65-F5344CB8AC3E}">
        <p14:creationId xmlns:p14="http://schemas.microsoft.com/office/powerpoint/2010/main" val="1179335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23157-FB30-44BC-9AC4-4CC9A12F73AC}"/>
              </a:ext>
            </a:extLst>
          </p:cNvPr>
          <p:cNvSpPr>
            <a:spLocks noGrp="1"/>
          </p:cNvSpPr>
          <p:nvPr>
            <p:ph type="title"/>
          </p:nvPr>
        </p:nvSpPr>
        <p:spPr/>
        <p:txBody>
          <a:bodyPr/>
          <a:lstStyle/>
          <a:p>
            <a:r>
              <a:rPr lang="en-IN" dirty="0"/>
              <a:t>Feature of CRM</a:t>
            </a:r>
          </a:p>
        </p:txBody>
      </p:sp>
      <p:sp>
        <p:nvSpPr>
          <p:cNvPr id="3" name="Content Placeholder 2">
            <a:extLst>
              <a:ext uri="{FF2B5EF4-FFF2-40B4-BE49-F238E27FC236}">
                <a16:creationId xmlns:a16="http://schemas.microsoft.com/office/drawing/2014/main" id="{27D5DD3C-F600-44C4-8E85-B474237D20D6}"/>
              </a:ext>
            </a:extLst>
          </p:cNvPr>
          <p:cNvSpPr>
            <a:spLocks noGrp="1"/>
          </p:cNvSpPr>
          <p:nvPr>
            <p:ph idx="1"/>
          </p:nvPr>
        </p:nvSpPr>
        <p:spPr/>
        <p:txBody>
          <a:bodyPr/>
          <a:lstStyle/>
          <a:p>
            <a:r>
              <a:rPr lang="en-IN" dirty="0"/>
              <a:t>A central database that is available to all employees to view and update customer data.</a:t>
            </a:r>
          </a:p>
          <a:p>
            <a:r>
              <a:rPr lang="en-IN" dirty="0"/>
              <a:t>Customer self service where the customer can self order and help themselves using web based password access</a:t>
            </a:r>
          </a:p>
          <a:p>
            <a:r>
              <a:rPr lang="en-IN" dirty="0"/>
              <a:t>Identifying and tracking potential customers.</a:t>
            </a:r>
          </a:p>
          <a:p>
            <a:r>
              <a:rPr lang="en-IN" dirty="0"/>
              <a:t> report generated with up to date information including revenue forecasting and trend analysis.</a:t>
            </a:r>
          </a:p>
        </p:txBody>
      </p:sp>
    </p:spTree>
    <p:extLst>
      <p:ext uri="{BB962C8B-B14F-4D97-AF65-F5344CB8AC3E}">
        <p14:creationId xmlns:p14="http://schemas.microsoft.com/office/powerpoint/2010/main" val="22033358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C671BD9-CF2D-494A-B578-6D546DC3181B}"/>
              </a:ext>
            </a:extLst>
          </p:cNvPr>
          <p:cNvPicPr>
            <a:picLocks noChangeAspect="1"/>
          </p:cNvPicPr>
          <p:nvPr/>
        </p:nvPicPr>
        <p:blipFill>
          <a:blip r:embed="rId2"/>
          <a:stretch>
            <a:fillRect/>
          </a:stretch>
        </p:blipFill>
        <p:spPr>
          <a:xfrm>
            <a:off x="1524000" y="0"/>
            <a:ext cx="9144000" cy="6858000"/>
          </a:xfrm>
          <a:prstGeom prst="rect">
            <a:avLst/>
          </a:prstGeom>
        </p:spPr>
      </p:pic>
    </p:spTree>
    <p:extLst>
      <p:ext uri="{BB962C8B-B14F-4D97-AF65-F5344CB8AC3E}">
        <p14:creationId xmlns:p14="http://schemas.microsoft.com/office/powerpoint/2010/main" val="172454821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tomer_relationship_management_strategies_powerpoint_presentation_slides_Slide13">
            <a:extLst>
              <a:ext uri="{FF2B5EF4-FFF2-40B4-BE49-F238E27FC236}">
                <a16:creationId xmlns:a16="http://schemas.microsoft.com/office/drawing/2014/main" id="{1F49DE85-1158-4B49-9F42-8BA0203743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058685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2DC91D0-5602-46EC-98EA-0B460F5F4E40}"/>
              </a:ext>
            </a:extLst>
          </p:cNvPr>
          <p:cNvPicPr>
            <a:picLocks noChangeAspect="1"/>
          </p:cNvPicPr>
          <p:nvPr/>
        </p:nvPicPr>
        <p:blipFill>
          <a:blip r:embed="rId2"/>
          <a:stretch>
            <a:fillRect/>
          </a:stretch>
        </p:blipFill>
        <p:spPr>
          <a:xfrm>
            <a:off x="1524000" y="0"/>
            <a:ext cx="9144000" cy="6858000"/>
          </a:xfrm>
          <a:prstGeom prst="rect">
            <a:avLst/>
          </a:prstGeom>
        </p:spPr>
      </p:pic>
    </p:spTree>
    <p:extLst>
      <p:ext uri="{BB962C8B-B14F-4D97-AF65-F5344CB8AC3E}">
        <p14:creationId xmlns:p14="http://schemas.microsoft.com/office/powerpoint/2010/main" val="127708062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9137A-D4E4-4B21-B5BA-90A86BEBB6BF}"/>
              </a:ext>
            </a:extLst>
          </p:cNvPr>
          <p:cNvSpPr>
            <a:spLocks noGrp="1"/>
          </p:cNvSpPr>
          <p:nvPr>
            <p:ph type="title"/>
          </p:nvPr>
        </p:nvSpPr>
        <p:spPr/>
        <p:txBody>
          <a:bodyPr/>
          <a:lstStyle/>
          <a:p>
            <a:r>
              <a:rPr lang="en-IN" dirty="0"/>
              <a:t>CRM STRATEGY</a:t>
            </a:r>
          </a:p>
        </p:txBody>
      </p:sp>
      <p:sp>
        <p:nvSpPr>
          <p:cNvPr id="3" name="Content Placeholder 2">
            <a:extLst>
              <a:ext uri="{FF2B5EF4-FFF2-40B4-BE49-F238E27FC236}">
                <a16:creationId xmlns:a16="http://schemas.microsoft.com/office/drawing/2014/main" id="{0D07133A-9B47-44E2-9028-B5F8FD41C2DF}"/>
              </a:ext>
            </a:extLst>
          </p:cNvPr>
          <p:cNvSpPr>
            <a:spLocks noGrp="1"/>
          </p:cNvSpPr>
          <p:nvPr>
            <p:ph idx="1"/>
          </p:nvPr>
        </p:nvSpPr>
        <p:spPr/>
        <p:txBody>
          <a:bodyPr/>
          <a:lstStyle/>
          <a:p>
            <a:r>
              <a:rPr lang="en-IN" dirty="0"/>
              <a:t>A CRM strategy shows the intent of a firm concerning its customer base, pointing out how it shall acquire, maintain and retain customers through improvement in customer value deliverables as the way to enhance customer performance</a:t>
            </a:r>
          </a:p>
        </p:txBody>
      </p:sp>
    </p:spTree>
    <p:extLst>
      <p:ext uri="{BB962C8B-B14F-4D97-AF65-F5344CB8AC3E}">
        <p14:creationId xmlns:p14="http://schemas.microsoft.com/office/powerpoint/2010/main" val="110750553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E55EF2F-0442-48B9-B9D6-FE4D56072BB6}"/>
              </a:ext>
            </a:extLst>
          </p:cNvPr>
          <p:cNvSpPr/>
          <p:nvPr/>
        </p:nvSpPr>
        <p:spPr>
          <a:xfrm>
            <a:off x="1258957" y="185530"/>
            <a:ext cx="9607826" cy="702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latin typeface="Times New Roman" panose="02020603050405020304" pitchFamily="18" charset="0"/>
                <a:cs typeface="Times New Roman" panose="02020603050405020304" pitchFamily="18" charset="0"/>
              </a:rPr>
              <a:t>CRM Strategy and implementation model</a:t>
            </a:r>
          </a:p>
        </p:txBody>
      </p:sp>
      <p:sp>
        <p:nvSpPr>
          <p:cNvPr id="3" name="TextBox 2">
            <a:extLst>
              <a:ext uri="{FF2B5EF4-FFF2-40B4-BE49-F238E27FC236}">
                <a16:creationId xmlns:a16="http://schemas.microsoft.com/office/drawing/2014/main" id="{57713362-BFF6-49C9-B308-6EF4DF81FC23}"/>
              </a:ext>
            </a:extLst>
          </p:cNvPr>
          <p:cNvSpPr txBox="1"/>
          <p:nvPr/>
        </p:nvSpPr>
        <p:spPr>
          <a:xfrm>
            <a:off x="3101009" y="1311965"/>
            <a:ext cx="2994991" cy="369332"/>
          </a:xfrm>
          <a:prstGeom prst="rect">
            <a:avLst/>
          </a:prstGeom>
          <a:noFill/>
        </p:spPr>
        <p:txBody>
          <a:bodyPr wrap="square" rtlCol="0">
            <a:spAutoFit/>
          </a:bodyPr>
          <a:lstStyle/>
          <a:p>
            <a:r>
              <a:rPr lang="en-IN" dirty="0"/>
              <a:t>CRM readiness assessment</a:t>
            </a:r>
          </a:p>
        </p:txBody>
      </p:sp>
      <p:sp>
        <p:nvSpPr>
          <p:cNvPr id="4" name="TextBox 3">
            <a:extLst>
              <a:ext uri="{FF2B5EF4-FFF2-40B4-BE49-F238E27FC236}">
                <a16:creationId xmlns:a16="http://schemas.microsoft.com/office/drawing/2014/main" id="{B3500D18-9074-483F-B84F-328B5DCB389E}"/>
              </a:ext>
            </a:extLst>
          </p:cNvPr>
          <p:cNvSpPr txBox="1"/>
          <p:nvPr/>
        </p:nvSpPr>
        <p:spPr>
          <a:xfrm>
            <a:off x="3034748" y="2014331"/>
            <a:ext cx="3432313" cy="369332"/>
          </a:xfrm>
          <a:prstGeom prst="rect">
            <a:avLst/>
          </a:prstGeom>
          <a:noFill/>
        </p:spPr>
        <p:txBody>
          <a:bodyPr wrap="square" rtlCol="0">
            <a:spAutoFit/>
          </a:bodyPr>
          <a:lstStyle/>
          <a:p>
            <a:r>
              <a:rPr lang="en-IN" dirty="0"/>
              <a:t>Process 1: </a:t>
            </a:r>
            <a:r>
              <a:rPr lang="en-IN" b="1" dirty="0"/>
              <a:t>Strategy Development</a:t>
            </a:r>
          </a:p>
        </p:txBody>
      </p:sp>
      <p:sp>
        <p:nvSpPr>
          <p:cNvPr id="5" name="TextBox 4">
            <a:extLst>
              <a:ext uri="{FF2B5EF4-FFF2-40B4-BE49-F238E27FC236}">
                <a16:creationId xmlns:a16="http://schemas.microsoft.com/office/drawing/2014/main" id="{6D65B0EB-0AFD-45E6-827E-3F7CC5BC13DF}"/>
              </a:ext>
            </a:extLst>
          </p:cNvPr>
          <p:cNvSpPr txBox="1"/>
          <p:nvPr/>
        </p:nvSpPr>
        <p:spPr>
          <a:xfrm>
            <a:off x="2411896" y="2807732"/>
            <a:ext cx="4505739" cy="1200329"/>
          </a:xfrm>
          <a:prstGeom prst="rect">
            <a:avLst/>
          </a:prstGeom>
          <a:noFill/>
        </p:spPr>
        <p:txBody>
          <a:bodyPr wrap="square" rtlCol="0">
            <a:spAutoFit/>
          </a:bodyPr>
          <a:lstStyle/>
          <a:p>
            <a:pPr algn="ctr"/>
            <a:r>
              <a:rPr lang="en-IN" dirty="0"/>
              <a:t>ENABLING PROCESS</a:t>
            </a:r>
          </a:p>
          <a:p>
            <a:r>
              <a:rPr lang="en-IN" dirty="0"/>
              <a:t>Process 2             Process 3                Process 4</a:t>
            </a:r>
          </a:p>
          <a:p>
            <a:r>
              <a:rPr lang="en-IN" b="1" dirty="0"/>
              <a:t>Value creation    Multi Channel      Info </a:t>
            </a:r>
            <a:r>
              <a:rPr lang="en-IN" b="1" dirty="0" err="1"/>
              <a:t>Mgmt</a:t>
            </a:r>
            <a:endParaRPr lang="en-IN" b="1" dirty="0"/>
          </a:p>
          <a:p>
            <a:r>
              <a:rPr lang="en-IN" b="1" dirty="0"/>
              <a:t>                              Integration</a:t>
            </a:r>
          </a:p>
        </p:txBody>
      </p:sp>
      <p:cxnSp>
        <p:nvCxnSpPr>
          <p:cNvPr id="9" name="Straight Connector 8">
            <a:extLst>
              <a:ext uri="{FF2B5EF4-FFF2-40B4-BE49-F238E27FC236}">
                <a16:creationId xmlns:a16="http://schemas.microsoft.com/office/drawing/2014/main" id="{3AC672FA-0DF4-43A2-8855-FD7CCA16CD62}"/>
              </a:ext>
            </a:extLst>
          </p:cNvPr>
          <p:cNvCxnSpPr/>
          <p:nvPr/>
        </p:nvCxnSpPr>
        <p:spPr>
          <a:xfrm>
            <a:off x="4439478" y="2383663"/>
            <a:ext cx="0" cy="424069"/>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334D3138-BB52-4638-8E86-996D27FCADE8}"/>
              </a:ext>
            </a:extLst>
          </p:cNvPr>
          <p:cNvCxnSpPr/>
          <p:nvPr/>
        </p:nvCxnSpPr>
        <p:spPr>
          <a:xfrm>
            <a:off x="4439478" y="4008061"/>
            <a:ext cx="0" cy="7229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28C608E-BA5E-4463-9D00-A0DE059C88AE}"/>
              </a:ext>
            </a:extLst>
          </p:cNvPr>
          <p:cNvSpPr txBox="1"/>
          <p:nvPr/>
        </p:nvSpPr>
        <p:spPr>
          <a:xfrm flipH="1">
            <a:off x="2915478" y="4727568"/>
            <a:ext cx="3498574" cy="369332"/>
          </a:xfrm>
          <a:prstGeom prst="rect">
            <a:avLst/>
          </a:prstGeom>
          <a:noFill/>
        </p:spPr>
        <p:txBody>
          <a:bodyPr wrap="square" rtlCol="0">
            <a:spAutoFit/>
          </a:bodyPr>
          <a:lstStyle/>
          <a:p>
            <a:r>
              <a:rPr lang="en-IN" dirty="0"/>
              <a:t>Employee Engagement </a:t>
            </a:r>
          </a:p>
        </p:txBody>
      </p:sp>
      <p:cxnSp>
        <p:nvCxnSpPr>
          <p:cNvPr id="14" name="Straight Arrow Connector 13">
            <a:extLst>
              <a:ext uri="{FF2B5EF4-FFF2-40B4-BE49-F238E27FC236}">
                <a16:creationId xmlns:a16="http://schemas.microsoft.com/office/drawing/2014/main" id="{BE553CC7-102E-4F1C-96EF-5A7DB10B1BCE}"/>
              </a:ext>
            </a:extLst>
          </p:cNvPr>
          <p:cNvCxnSpPr/>
          <p:nvPr/>
        </p:nvCxnSpPr>
        <p:spPr>
          <a:xfrm>
            <a:off x="4333461" y="5208390"/>
            <a:ext cx="0" cy="3376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B797A87E-6A8A-4CD1-96F5-957C1382899C}"/>
              </a:ext>
            </a:extLst>
          </p:cNvPr>
          <p:cNvSpPr txBox="1"/>
          <p:nvPr/>
        </p:nvSpPr>
        <p:spPr>
          <a:xfrm>
            <a:off x="2358887" y="5699014"/>
            <a:ext cx="4784034" cy="369332"/>
          </a:xfrm>
          <a:prstGeom prst="rect">
            <a:avLst/>
          </a:prstGeom>
          <a:noFill/>
        </p:spPr>
        <p:txBody>
          <a:bodyPr wrap="square" rtlCol="0">
            <a:spAutoFit/>
          </a:bodyPr>
          <a:lstStyle/>
          <a:p>
            <a:r>
              <a:rPr lang="en-IN" dirty="0"/>
              <a:t>Process 5: </a:t>
            </a:r>
            <a:r>
              <a:rPr lang="en-IN" b="1" dirty="0"/>
              <a:t>Performance Assessment</a:t>
            </a:r>
          </a:p>
        </p:txBody>
      </p:sp>
    </p:spTree>
    <p:extLst>
      <p:ext uri="{BB962C8B-B14F-4D97-AF65-F5344CB8AC3E}">
        <p14:creationId xmlns:p14="http://schemas.microsoft.com/office/powerpoint/2010/main" val="272460173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36C012BF-B34E-4AFA-B072-57B61EA632FD}"/>
              </a:ext>
            </a:extLst>
          </p:cNvPr>
          <p:cNvGraphicFramePr/>
          <p:nvPr>
            <p:extLst>
              <p:ext uri="{D42A27DB-BD31-4B8C-83A1-F6EECF244321}">
                <p14:modId xmlns:p14="http://schemas.microsoft.com/office/powerpoint/2010/main" val="1418156516"/>
              </p:ext>
            </p:extLst>
          </p:nvPr>
        </p:nvGraphicFramePr>
        <p:xfrm>
          <a:off x="0" y="1311965"/>
          <a:ext cx="12192000" cy="4826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a:extLst>
              <a:ext uri="{FF2B5EF4-FFF2-40B4-BE49-F238E27FC236}">
                <a16:creationId xmlns:a16="http://schemas.microsoft.com/office/drawing/2014/main" id="{D7549C90-CA9F-4D2F-90AA-DA9E0D47289B}"/>
              </a:ext>
            </a:extLst>
          </p:cNvPr>
          <p:cNvSpPr/>
          <p:nvPr/>
        </p:nvSpPr>
        <p:spPr>
          <a:xfrm>
            <a:off x="2637184" y="185530"/>
            <a:ext cx="6586330" cy="5341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STRATEGY DEVELOPMENT PROCESS</a:t>
            </a:r>
          </a:p>
        </p:txBody>
      </p:sp>
    </p:spTree>
    <p:extLst>
      <p:ext uri="{BB962C8B-B14F-4D97-AF65-F5344CB8AC3E}">
        <p14:creationId xmlns:p14="http://schemas.microsoft.com/office/powerpoint/2010/main" val="110386148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8438F-FC14-4F3F-8F84-1BD38F2F884D}"/>
              </a:ext>
            </a:extLst>
          </p:cNvPr>
          <p:cNvSpPr>
            <a:spLocks noGrp="1"/>
          </p:cNvSpPr>
          <p:nvPr>
            <p:ph type="title"/>
          </p:nvPr>
        </p:nvSpPr>
        <p:spPr/>
        <p:txBody>
          <a:bodyPr/>
          <a:lstStyle/>
          <a:p>
            <a:r>
              <a:rPr lang="en-IN" dirty="0"/>
              <a:t>CRM Marketing Initiatives</a:t>
            </a:r>
          </a:p>
        </p:txBody>
      </p:sp>
      <p:sp>
        <p:nvSpPr>
          <p:cNvPr id="3" name="Content Placeholder 2">
            <a:extLst>
              <a:ext uri="{FF2B5EF4-FFF2-40B4-BE49-F238E27FC236}">
                <a16:creationId xmlns:a16="http://schemas.microsoft.com/office/drawing/2014/main" id="{4818DF59-B4B1-46A3-A16B-8DE56A1E392C}"/>
              </a:ext>
            </a:extLst>
          </p:cNvPr>
          <p:cNvSpPr>
            <a:spLocks noGrp="1"/>
          </p:cNvSpPr>
          <p:nvPr>
            <p:ph idx="1"/>
          </p:nvPr>
        </p:nvSpPr>
        <p:spPr/>
        <p:txBody>
          <a:bodyPr/>
          <a:lstStyle/>
          <a:p>
            <a:r>
              <a:rPr lang="en-IN" dirty="0"/>
              <a:t>Cross selling</a:t>
            </a:r>
          </a:p>
          <a:p>
            <a:r>
              <a:rPr lang="en-IN" dirty="0"/>
              <a:t>Up selling</a:t>
            </a:r>
          </a:p>
          <a:p>
            <a:r>
              <a:rPr lang="en-IN" dirty="0"/>
              <a:t>Customer Retention</a:t>
            </a:r>
          </a:p>
          <a:p>
            <a:pPr marL="0" indent="0">
              <a:buNone/>
            </a:pPr>
            <a:r>
              <a:rPr lang="en-IN" dirty="0"/>
              <a:t>One of the key objective of the Marketing function of the CRM software is to generate sales related leads, which finally get converted into Sales revenues for the company </a:t>
            </a:r>
          </a:p>
        </p:txBody>
      </p:sp>
    </p:spTree>
    <p:extLst>
      <p:ext uri="{BB962C8B-B14F-4D97-AF65-F5344CB8AC3E}">
        <p14:creationId xmlns:p14="http://schemas.microsoft.com/office/powerpoint/2010/main" val="427339434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B3CA2-5440-4505-9E7A-6FD3391F1279}"/>
              </a:ext>
            </a:extLst>
          </p:cNvPr>
          <p:cNvSpPr>
            <a:spLocks noGrp="1"/>
          </p:cNvSpPr>
          <p:nvPr>
            <p:ph type="title"/>
          </p:nvPr>
        </p:nvSpPr>
        <p:spPr/>
        <p:txBody>
          <a:bodyPr/>
          <a:lstStyle/>
          <a:p>
            <a:r>
              <a:rPr lang="en-IN" dirty="0"/>
              <a:t>Cross Selling</a:t>
            </a:r>
          </a:p>
        </p:txBody>
      </p:sp>
      <p:sp>
        <p:nvSpPr>
          <p:cNvPr id="3" name="Content Placeholder 2">
            <a:extLst>
              <a:ext uri="{FF2B5EF4-FFF2-40B4-BE49-F238E27FC236}">
                <a16:creationId xmlns:a16="http://schemas.microsoft.com/office/drawing/2014/main" id="{A5E61401-68BD-4D7D-90FC-F5297BB5CEBD}"/>
              </a:ext>
            </a:extLst>
          </p:cNvPr>
          <p:cNvSpPr>
            <a:spLocks noGrp="1"/>
          </p:cNvSpPr>
          <p:nvPr>
            <p:ph idx="1"/>
          </p:nvPr>
        </p:nvSpPr>
        <p:spPr/>
        <p:txBody>
          <a:bodyPr/>
          <a:lstStyle/>
          <a:p>
            <a:r>
              <a:rPr lang="en-IN" dirty="0"/>
              <a:t>It is a old technique used by sales people to increase order size and to transform single product buyer to multi product ones. Recently, cross selling has evolved into a strategy for CRM.</a:t>
            </a:r>
          </a:p>
          <a:p>
            <a:r>
              <a:rPr lang="en-IN" dirty="0"/>
              <a:t>In cross selling organisation is taking over share of mind of the customer.</a:t>
            </a:r>
          </a:p>
          <a:p>
            <a:r>
              <a:rPr lang="en-IN" dirty="0"/>
              <a:t>As the customer buys more and more product and services from a firm the scope of relationship broadens and firms learn more about the customer need and preference.</a:t>
            </a:r>
          </a:p>
        </p:txBody>
      </p:sp>
    </p:spTree>
    <p:extLst>
      <p:ext uri="{BB962C8B-B14F-4D97-AF65-F5344CB8AC3E}">
        <p14:creationId xmlns:p14="http://schemas.microsoft.com/office/powerpoint/2010/main" val="41344704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591CC-C5FB-43BD-9804-CDDD48E4409D}"/>
              </a:ext>
            </a:extLst>
          </p:cNvPr>
          <p:cNvSpPr>
            <a:spLocks noGrp="1"/>
          </p:cNvSpPr>
          <p:nvPr>
            <p:ph type="title"/>
          </p:nvPr>
        </p:nvSpPr>
        <p:spPr/>
        <p:txBody>
          <a:bodyPr/>
          <a:lstStyle/>
          <a:p>
            <a:r>
              <a:rPr lang="en-IN" dirty="0"/>
              <a:t>Benefit </a:t>
            </a:r>
          </a:p>
        </p:txBody>
      </p:sp>
      <p:sp>
        <p:nvSpPr>
          <p:cNvPr id="3" name="Content Placeholder 2">
            <a:extLst>
              <a:ext uri="{FF2B5EF4-FFF2-40B4-BE49-F238E27FC236}">
                <a16:creationId xmlns:a16="http://schemas.microsoft.com/office/drawing/2014/main" id="{7F0BEFFC-6B1B-41C7-AC84-8CD02D24C707}"/>
              </a:ext>
            </a:extLst>
          </p:cNvPr>
          <p:cNvSpPr>
            <a:spLocks noGrp="1"/>
          </p:cNvSpPr>
          <p:nvPr>
            <p:ph idx="1"/>
          </p:nvPr>
        </p:nvSpPr>
        <p:spPr/>
        <p:txBody>
          <a:bodyPr/>
          <a:lstStyle/>
          <a:p>
            <a:r>
              <a:rPr lang="en-IN" dirty="0"/>
              <a:t>It cost 5 times less to cater to existing customer.</a:t>
            </a:r>
          </a:p>
          <a:p>
            <a:r>
              <a:rPr lang="en-IN" dirty="0"/>
              <a:t>Response rate from cross selling efforts are 2 to 5 times greater than normal sales.</a:t>
            </a:r>
          </a:p>
          <a:p>
            <a:r>
              <a:rPr lang="en-IN" dirty="0"/>
              <a:t>Cross selling increases the actual and psychological cost of switching improving retention.</a:t>
            </a:r>
          </a:p>
          <a:p>
            <a:r>
              <a:rPr lang="en-IN" dirty="0"/>
              <a:t> Information advantage.</a:t>
            </a:r>
          </a:p>
          <a:p>
            <a:r>
              <a:rPr lang="en-IN" dirty="0"/>
              <a:t>Cost are lower as the contact is initiated by the customer and there is no waste in reaching the customer.</a:t>
            </a:r>
          </a:p>
          <a:p>
            <a:pPr marL="0" indent="0">
              <a:buNone/>
            </a:pPr>
            <a:endParaRPr lang="en-IN" dirty="0"/>
          </a:p>
        </p:txBody>
      </p:sp>
    </p:spTree>
    <p:extLst>
      <p:ext uri="{BB962C8B-B14F-4D97-AF65-F5344CB8AC3E}">
        <p14:creationId xmlns:p14="http://schemas.microsoft.com/office/powerpoint/2010/main" val="372255821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6D15B-26CF-4D25-B47A-41D05EAB9DFD}"/>
              </a:ext>
            </a:extLst>
          </p:cNvPr>
          <p:cNvSpPr>
            <a:spLocks noGrp="1"/>
          </p:cNvSpPr>
          <p:nvPr>
            <p:ph type="title"/>
          </p:nvPr>
        </p:nvSpPr>
        <p:spPr/>
        <p:txBody>
          <a:bodyPr/>
          <a:lstStyle/>
          <a:p>
            <a:r>
              <a:rPr lang="en-IN" dirty="0"/>
              <a:t>CONS OF CROSS SELLING</a:t>
            </a:r>
          </a:p>
        </p:txBody>
      </p:sp>
      <p:sp>
        <p:nvSpPr>
          <p:cNvPr id="3" name="Content Placeholder 2">
            <a:extLst>
              <a:ext uri="{FF2B5EF4-FFF2-40B4-BE49-F238E27FC236}">
                <a16:creationId xmlns:a16="http://schemas.microsoft.com/office/drawing/2014/main" id="{532E2BE1-1C52-49A5-84B0-4751DFBE5B19}"/>
              </a:ext>
            </a:extLst>
          </p:cNvPr>
          <p:cNvSpPr>
            <a:spLocks noGrp="1"/>
          </p:cNvSpPr>
          <p:nvPr>
            <p:ph idx="1"/>
          </p:nvPr>
        </p:nvSpPr>
        <p:spPr/>
        <p:txBody>
          <a:bodyPr/>
          <a:lstStyle/>
          <a:p>
            <a:r>
              <a:rPr lang="en-IN" dirty="0"/>
              <a:t>Excessive cross selling may irritate customers and cause switching.</a:t>
            </a:r>
          </a:p>
          <a:p>
            <a:r>
              <a:rPr lang="en-IN" dirty="0"/>
              <a:t>The annoyance of the customer may lead to attrition</a:t>
            </a:r>
          </a:p>
          <a:p>
            <a:r>
              <a:rPr lang="en-IN" dirty="0"/>
              <a:t>Several times cross selling is done at the cost of profitability, mostly in case of financial services where many services are offered under one roof to the customer but it may not add up to the profit margin of the firm.</a:t>
            </a:r>
          </a:p>
        </p:txBody>
      </p:sp>
    </p:spTree>
    <p:extLst>
      <p:ext uri="{BB962C8B-B14F-4D97-AF65-F5344CB8AC3E}">
        <p14:creationId xmlns:p14="http://schemas.microsoft.com/office/powerpoint/2010/main" val="2996263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93C4E-BCE8-4C0C-9769-B53D81D38C2C}"/>
              </a:ext>
            </a:extLst>
          </p:cNvPr>
          <p:cNvSpPr>
            <a:spLocks noGrp="1"/>
          </p:cNvSpPr>
          <p:nvPr>
            <p:ph type="title"/>
          </p:nvPr>
        </p:nvSpPr>
        <p:spPr/>
        <p:txBody>
          <a:bodyPr/>
          <a:lstStyle/>
          <a:p>
            <a:r>
              <a:rPr lang="en-IN" dirty="0"/>
              <a:t>Benefits of CRM</a:t>
            </a:r>
          </a:p>
        </p:txBody>
      </p:sp>
      <p:sp>
        <p:nvSpPr>
          <p:cNvPr id="3" name="Text Placeholder 2">
            <a:extLst>
              <a:ext uri="{FF2B5EF4-FFF2-40B4-BE49-F238E27FC236}">
                <a16:creationId xmlns:a16="http://schemas.microsoft.com/office/drawing/2014/main" id="{D8DFFE88-B6B0-4061-B6D2-DE3C80B3038B}"/>
              </a:ext>
            </a:extLst>
          </p:cNvPr>
          <p:cNvSpPr>
            <a:spLocks noGrp="1"/>
          </p:cNvSpPr>
          <p:nvPr>
            <p:ph type="body" idx="1"/>
          </p:nvPr>
        </p:nvSpPr>
        <p:spPr/>
        <p:txBody>
          <a:bodyPr/>
          <a:lstStyle/>
          <a:p>
            <a:r>
              <a:rPr lang="en-IN" dirty="0"/>
              <a:t>To customers</a:t>
            </a:r>
          </a:p>
        </p:txBody>
      </p:sp>
      <p:sp>
        <p:nvSpPr>
          <p:cNvPr id="4" name="Content Placeholder 3">
            <a:extLst>
              <a:ext uri="{FF2B5EF4-FFF2-40B4-BE49-F238E27FC236}">
                <a16:creationId xmlns:a16="http://schemas.microsoft.com/office/drawing/2014/main" id="{EC63DE91-6B94-4F22-B5DE-0B471A88087B}"/>
              </a:ext>
            </a:extLst>
          </p:cNvPr>
          <p:cNvSpPr>
            <a:spLocks noGrp="1"/>
          </p:cNvSpPr>
          <p:nvPr>
            <p:ph sz="half" idx="2"/>
          </p:nvPr>
        </p:nvSpPr>
        <p:spPr/>
        <p:txBody>
          <a:bodyPr/>
          <a:lstStyle/>
          <a:p>
            <a:r>
              <a:rPr lang="en-IN" dirty="0"/>
              <a:t>Benefit of better service</a:t>
            </a:r>
          </a:p>
          <a:p>
            <a:r>
              <a:rPr lang="en-IN" dirty="0"/>
              <a:t>Improved relationship</a:t>
            </a:r>
          </a:p>
          <a:p>
            <a:r>
              <a:rPr lang="en-IN" dirty="0"/>
              <a:t>Social relationship</a:t>
            </a:r>
          </a:p>
          <a:p>
            <a:r>
              <a:rPr lang="en-IN" dirty="0"/>
              <a:t>Involvement in process</a:t>
            </a:r>
          </a:p>
        </p:txBody>
      </p:sp>
      <p:sp>
        <p:nvSpPr>
          <p:cNvPr id="5" name="Text Placeholder 4">
            <a:extLst>
              <a:ext uri="{FF2B5EF4-FFF2-40B4-BE49-F238E27FC236}">
                <a16:creationId xmlns:a16="http://schemas.microsoft.com/office/drawing/2014/main" id="{394900E9-A6C2-44B4-B430-67FF3AA4F199}"/>
              </a:ext>
            </a:extLst>
          </p:cNvPr>
          <p:cNvSpPr>
            <a:spLocks noGrp="1"/>
          </p:cNvSpPr>
          <p:nvPr>
            <p:ph type="body" sz="quarter" idx="3"/>
          </p:nvPr>
        </p:nvSpPr>
        <p:spPr/>
        <p:txBody>
          <a:bodyPr/>
          <a:lstStyle/>
          <a:p>
            <a:r>
              <a:rPr lang="en-IN" dirty="0"/>
              <a:t>To organisation</a:t>
            </a:r>
          </a:p>
        </p:txBody>
      </p:sp>
      <p:sp>
        <p:nvSpPr>
          <p:cNvPr id="6" name="Content Placeholder 5">
            <a:extLst>
              <a:ext uri="{FF2B5EF4-FFF2-40B4-BE49-F238E27FC236}">
                <a16:creationId xmlns:a16="http://schemas.microsoft.com/office/drawing/2014/main" id="{F52F821C-A6CC-410A-87F6-4A3C8C10876C}"/>
              </a:ext>
            </a:extLst>
          </p:cNvPr>
          <p:cNvSpPr>
            <a:spLocks noGrp="1"/>
          </p:cNvSpPr>
          <p:nvPr>
            <p:ph sz="quarter" idx="4"/>
          </p:nvPr>
        </p:nvSpPr>
        <p:spPr/>
        <p:txBody>
          <a:bodyPr/>
          <a:lstStyle/>
          <a:p>
            <a:r>
              <a:rPr lang="en-IN" dirty="0"/>
              <a:t>Identification of potential customers.</a:t>
            </a:r>
          </a:p>
          <a:p>
            <a:r>
              <a:rPr lang="en-IN" dirty="0"/>
              <a:t>Increase profitability</a:t>
            </a:r>
          </a:p>
          <a:p>
            <a:r>
              <a:rPr lang="en-IN" dirty="0"/>
              <a:t>Decrease operating cost</a:t>
            </a:r>
          </a:p>
          <a:p>
            <a:r>
              <a:rPr lang="en-IN" dirty="0"/>
              <a:t>Increased customer loyalty</a:t>
            </a:r>
          </a:p>
          <a:p>
            <a:r>
              <a:rPr lang="en-IN" dirty="0"/>
              <a:t>Improved customer satisfaction</a:t>
            </a:r>
          </a:p>
        </p:txBody>
      </p:sp>
    </p:spTree>
    <p:extLst>
      <p:ext uri="{BB962C8B-B14F-4D97-AF65-F5344CB8AC3E}">
        <p14:creationId xmlns:p14="http://schemas.microsoft.com/office/powerpoint/2010/main" val="73070859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F7378-20E4-4F5A-965B-BCF2DAD57758}"/>
              </a:ext>
            </a:extLst>
          </p:cNvPr>
          <p:cNvSpPr>
            <a:spLocks noGrp="1"/>
          </p:cNvSpPr>
          <p:nvPr>
            <p:ph type="title"/>
          </p:nvPr>
        </p:nvSpPr>
        <p:spPr/>
        <p:txBody>
          <a:bodyPr/>
          <a:lstStyle/>
          <a:p>
            <a:r>
              <a:rPr lang="en-IN" dirty="0"/>
              <a:t>UPSELLING</a:t>
            </a:r>
          </a:p>
        </p:txBody>
      </p:sp>
      <p:sp>
        <p:nvSpPr>
          <p:cNvPr id="3" name="Content Placeholder 2">
            <a:extLst>
              <a:ext uri="{FF2B5EF4-FFF2-40B4-BE49-F238E27FC236}">
                <a16:creationId xmlns:a16="http://schemas.microsoft.com/office/drawing/2014/main" id="{67212B92-96C2-437E-A92E-30814D6D2A82}"/>
              </a:ext>
            </a:extLst>
          </p:cNvPr>
          <p:cNvSpPr>
            <a:spLocks noGrp="1"/>
          </p:cNvSpPr>
          <p:nvPr>
            <p:ph idx="1"/>
          </p:nvPr>
        </p:nvSpPr>
        <p:spPr/>
        <p:txBody>
          <a:bodyPr/>
          <a:lstStyle/>
          <a:p>
            <a:r>
              <a:rPr lang="en-IN" dirty="0"/>
              <a:t>It involves the increase of order volume either by the sales of more units of the same purchased item, or the upgrading into a more expensive version of the purchased item.</a:t>
            </a:r>
          </a:p>
          <a:p>
            <a:r>
              <a:rPr lang="en-IN" dirty="0"/>
              <a:t>It is not need based and depend on the selling skill of customers</a:t>
            </a:r>
          </a:p>
        </p:txBody>
      </p:sp>
    </p:spTree>
    <p:extLst>
      <p:ext uri="{BB962C8B-B14F-4D97-AF65-F5344CB8AC3E}">
        <p14:creationId xmlns:p14="http://schemas.microsoft.com/office/powerpoint/2010/main" val="402539896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DADD8-D5EA-4A1B-ABA0-965988E5AA02}"/>
              </a:ext>
            </a:extLst>
          </p:cNvPr>
          <p:cNvSpPr>
            <a:spLocks noGrp="1"/>
          </p:cNvSpPr>
          <p:nvPr>
            <p:ph type="title"/>
          </p:nvPr>
        </p:nvSpPr>
        <p:spPr/>
        <p:txBody>
          <a:bodyPr/>
          <a:lstStyle/>
          <a:p>
            <a:r>
              <a:rPr lang="en-IN" dirty="0"/>
              <a:t>Benefit of upselling</a:t>
            </a:r>
          </a:p>
        </p:txBody>
      </p:sp>
      <p:sp>
        <p:nvSpPr>
          <p:cNvPr id="3" name="Content Placeholder 2">
            <a:extLst>
              <a:ext uri="{FF2B5EF4-FFF2-40B4-BE49-F238E27FC236}">
                <a16:creationId xmlns:a16="http://schemas.microsoft.com/office/drawing/2014/main" id="{8B3F0D1A-2A99-404D-A9AB-5BCB31ED688F}"/>
              </a:ext>
            </a:extLst>
          </p:cNvPr>
          <p:cNvSpPr>
            <a:spLocks noGrp="1"/>
          </p:cNvSpPr>
          <p:nvPr>
            <p:ph idx="1"/>
          </p:nvPr>
        </p:nvSpPr>
        <p:spPr/>
        <p:txBody>
          <a:bodyPr/>
          <a:lstStyle/>
          <a:p>
            <a:r>
              <a:rPr lang="en-IN" dirty="0"/>
              <a:t>It helps to increase sale.</a:t>
            </a:r>
          </a:p>
          <a:p>
            <a:r>
              <a:rPr lang="en-IN" dirty="0"/>
              <a:t>It help increasing customer loyalty.</a:t>
            </a:r>
          </a:p>
          <a:p>
            <a:r>
              <a:rPr lang="en-IN" dirty="0"/>
              <a:t>Customer feel appreciated and get wow factor</a:t>
            </a:r>
          </a:p>
          <a:p>
            <a:endParaRPr lang="en-IN" dirty="0"/>
          </a:p>
        </p:txBody>
      </p:sp>
    </p:spTree>
    <p:extLst>
      <p:ext uri="{BB962C8B-B14F-4D97-AF65-F5344CB8AC3E}">
        <p14:creationId xmlns:p14="http://schemas.microsoft.com/office/powerpoint/2010/main" val="320178512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216BC-36EB-4E55-920C-D5A5F6B0363D}"/>
              </a:ext>
            </a:extLst>
          </p:cNvPr>
          <p:cNvSpPr>
            <a:spLocks noGrp="1"/>
          </p:cNvSpPr>
          <p:nvPr>
            <p:ph type="title"/>
          </p:nvPr>
        </p:nvSpPr>
        <p:spPr/>
        <p:txBody>
          <a:bodyPr/>
          <a:lstStyle/>
          <a:p>
            <a:r>
              <a:rPr lang="en-IN" dirty="0"/>
              <a:t>Customer Retention</a:t>
            </a:r>
          </a:p>
        </p:txBody>
      </p:sp>
      <p:sp>
        <p:nvSpPr>
          <p:cNvPr id="3" name="Content Placeholder 2">
            <a:extLst>
              <a:ext uri="{FF2B5EF4-FFF2-40B4-BE49-F238E27FC236}">
                <a16:creationId xmlns:a16="http://schemas.microsoft.com/office/drawing/2014/main" id="{D5ED78EE-E84F-400B-9A55-44E8F48D63D3}"/>
              </a:ext>
            </a:extLst>
          </p:cNvPr>
          <p:cNvSpPr>
            <a:spLocks noGrp="1"/>
          </p:cNvSpPr>
          <p:nvPr>
            <p:ph idx="1"/>
          </p:nvPr>
        </p:nvSpPr>
        <p:spPr/>
        <p:txBody>
          <a:bodyPr/>
          <a:lstStyle/>
          <a:p>
            <a:pPr marL="0" indent="0">
              <a:buNone/>
            </a:pPr>
            <a:r>
              <a:rPr lang="en-IN" dirty="0"/>
              <a:t>Customer retention strategies are:</a:t>
            </a:r>
          </a:p>
          <a:p>
            <a:r>
              <a:rPr lang="en-IN" dirty="0"/>
              <a:t>Customer complaint management strategies</a:t>
            </a:r>
          </a:p>
          <a:p>
            <a:r>
              <a:rPr lang="en-IN" dirty="0"/>
              <a:t>Service Recovery Strategy</a:t>
            </a:r>
          </a:p>
          <a:p>
            <a:r>
              <a:rPr lang="en-IN" dirty="0"/>
              <a:t>Managing customer waiting strategy</a:t>
            </a:r>
          </a:p>
          <a:p>
            <a:endParaRPr lang="en-IN" dirty="0"/>
          </a:p>
        </p:txBody>
      </p:sp>
    </p:spTree>
    <p:extLst>
      <p:ext uri="{BB962C8B-B14F-4D97-AF65-F5344CB8AC3E}">
        <p14:creationId xmlns:p14="http://schemas.microsoft.com/office/powerpoint/2010/main" val="290306104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95B0A-2547-4195-BA6A-493FB42A8225}"/>
              </a:ext>
            </a:extLst>
          </p:cNvPr>
          <p:cNvSpPr>
            <a:spLocks noGrp="1"/>
          </p:cNvSpPr>
          <p:nvPr>
            <p:ph type="title"/>
          </p:nvPr>
        </p:nvSpPr>
        <p:spPr/>
        <p:txBody>
          <a:bodyPr/>
          <a:lstStyle/>
          <a:p>
            <a:r>
              <a:rPr lang="en-IN" dirty="0"/>
              <a:t>PRINCIPLES OF CUSTOMER COMPLAINTS HANDLING</a:t>
            </a:r>
          </a:p>
        </p:txBody>
      </p:sp>
      <p:sp>
        <p:nvSpPr>
          <p:cNvPr id="3" name="Content Placeholder 2">
            <a:extLst>
              <a:ext uri="{FF2B5EF4-FFF2-40B4-BE49-F238E27FC236}">
                <a16:creationId xmlns:a16="http://schemas.microsoft.com/office/drawing/2014/main" id="{030AAC30-D24D-4A41-A97E-6E4B37E61955}"/>
              </a:ext>
            </a:extLst>
          </p:cNvPr>
          <p:cNvSpPr>
            <a:spLocks noGrp="1"/>
          </p:cNvSpPr>
          <p:nvPr>
            <p:ph idx="1"/>
          </p:nvPr>
        </p:nvSpPr>
        <p:spPr/>
        <p:txBody>
          <a:bodyPr>
            <a:normAutofit fontScale="92500" lnSpcReduction="20000"/>
          </a:bodyPr>
          <a:lstStyle/>
          <a:p>
            <a:r>
              <a:rPr lang="en-IN" dirty="0"/>
              <a:t>Fairness</a:t>
            </a:r>
          </a:p>
          <a:p>
            <a:r>
              <a:rPr lang="en-IN" dirty="0"/>
              <a:t>Impartiality</a:t>
            </a:r>
          </a:p>
          <a:p>
            <a:r>
              <a:rPr lang="en-IN" dirty="0"/>
              <a:t>Confidentiality</a:t>
            </a:r>
          </a:p>
          <a:p>
            <a:r>
              <a:rPr lang="en-IN" dirty="0"/>
              <a:t>Transparency</a:t>
            </a:r>
          </a:p>
          <a:p>
            <a:r>
              <a:rPr lang="en-IN" dirty="0"/>
              <a:t>Accessibility</a:t>
            </a:r>
          </a:p>
          <a:p>
            <a:r>
              <a:rPr lang="en-IN" dirty="0"/>
              <a:t> awareness</a:t>
            </a:r>
          </a:p>
          <a:p>
            <a:r>
              <a:rPr lang="en-IN" dirty="0"/>
              <a:t>Access</a:t>
            </a:r>
          </a:p>
          <a:p>
            <a:r>
              <a:rPr lang="en-IN" dirty="0"/>
              <a:t>Responsiveness</a:t>
            </a:r>
          </a:p>
          <a:p>
            <a:r>
              <a:rPr lang="en-IN" dirty="0"/>
              <a:t>Efficiency</a:t>
            </a:r>
          </a:p>
          <a:p>
            <a:r>
              <a:rPr lang="en-IN" dirty="0"/>
              <a:t>Integration </a:t>
            </a:r>
          </a:p>
        </p:txBody>
      </p:sp>
    </p:spTree>
    <p:extLst>
      <p:ext uri="{BB962C8B-B14F-4D97-AF65-F5344CB8AC3E}">
        <p14:creationId xmlns:p14="http://schemas.microsoft.com/office/powerpoint/2010/main" val="232338771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40233-2AAE-46E2-86ED-04D955E8E240}"/>
              </a:ext>
            </a:extLst>
          </p:cNvPr>
          <p:cNvSpPr>
            <a:spLocks noGrp="1"/>
          </p:cNvSpPr>
          <p:nvPr>
            <p:ph type="title"/>
          </p:nvPr>
        </p:nvSpPr>
        <p:spPr/>
        <p:txBody>
          <a:bodyPr/>
          <a:lstStyle/>
          <a:p>
            <a:r>
              <a:rPr lang="en-IN" dirty="0"/>
              <a:t>Strategies in service recovery</a:t>
            </a:r>
          </a:p>
        </p:txBody>
      </p:sp>
      <p:sp>
        <p:nvSpPr>
          <p:cNvPr id="3" name="Content Placeholder 2">
            <a:extLst>
              <a:ext uri="{FF2B5EF4-FFF2-40B4-BE49-F238E27FC236}">
                <a16:creationId xmlns:a16="http://schemas.microsoft.com/office/drawing/2014/main" id="{3375F011-025F-4A40-B152-BAE5BFA074C0}"/>
              </a:ext>
            </a:extLst>
          </p:cNvPr>
          <p:cNvSpPr>
            <a:spLocks noGrp="1"/>
          </p:cNvSpPr>
          <p:nvPr>
            <p:ph idx="1"/>
          </p:nvPr>
        </p:nvSpPr>
        <p:spPr/>
        <p:txBody>
          <a:bodyPr/>
          <a:lstStyle/>
          <a:p>
            <a:r>
              <a:rPr lang="en-IN" dirty="0"/>
              <a:t>Track complaints</a:t>
            </a:r>
          </a:p>
          <a:p>
            <a:r>
              <a:rPr lang="en-IN" dirty="0"/>
              <a:t>Act quickly</a:t>
            </a:r>
          </a:p>
          <a:p>
            <a:r>
              <a:rPr lang="en-IN" dirty="0"/>
              <a:t>Detailed explanation</a:t>
            </a:r>
          </a:p>
          <a:p>
            <a:r>
              <a:rPr lang="en-IN" dirty="0"/>
              <a:t>Develop relationship</a:t>
            </a:r>
          </a:p>
          <a:p>
            <a:r>
              <a:rPr lang="en-IN" dirty="0"/>
              <a:t>Learn from experiences</a:t>
            </a:r>
          </a:p>
        </p:txBody>
      </p:sp>
    </p:spTree>
    <p:extLst>
      <p:ext uri="{BB962C8B-B14F-4D97-AF65-F5344CB8AC3E}">
        <p14:creationId xmlns:p14="http://schemas.microsoft.com/office/powerpoint/2010/main" val="228680574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AFA04-3D45-48D1-BFBA-FAE97715EE9D}"/>
              </a:ext>
            </a:extLst>
          </p:cNvPr>
          <p:cNvSpPr>
            <a:spLocks noGrp="1"/>
          </p:cNvSpPr>
          <p:nvPr>
            <p:ph type="title"/>
          </p:nvPr>
        </p:nvSpPr>
        <p:spPr/>
        <p:txBody>
          <a:bodyPr/>
          <a:lstStyle/>
          <a:p>
            <a:r>
              <a:rPr lang="en-IN" dirty="0"/>
              <a:t>STRATEGIES FOR MANAGING WAITING TIME</a:t>
            </a:r>
          </a:p>
        </p:txBody>
      </p:sp>
      <p:sp>
        <p:nvSpPr>
          <p:cNvPr id="3" name="Content Placeholder 2">
            <a:extLst>
              <a:ext uri="{FF2B5EF4-FFF2-40B4-BE49-F238E27FC236}">
                <a16:creationId xmlns:a16="http://schemas.microsoft.com/office/drawing/2014/main" id="{8DB600B9-1535-4C7D-8B1F-93E7563BF0D1}"/>
              </a:ext>
            </a:extLst>
          </p:cNvPr>
          <p:cNvSpPr>
            <a:spLocks noGrp="1"/>
          </p:cNvSpPr>
          <p:nvPr>
            <p:ph idx="1"/>
          </p:nvPr>
        </p:nvSpPr>
        <p:spPr/>
        <p:txBody>
          <a:bodyPr/>
          <a:lstStyle/>
          <a:p>
            <a:r>
              <a:rPr lang="en-IN" dirty="0"/>
              <a:t>Reduce unoccupied time as it feel longer than occupied time</a:t>
            </a:r>
          </a:p>
          <a:p>
            <a:r>
              <a:rPr lang="en-IN" dirty="0"/>
              <a:t>Pre and post process wait feel longer than In Process wait. So it is wise to make an appointment and call accordingly</a:t>
            </a:r>
          </a:p>
          <a:p>
            <a:r>
              <a:rPr lang="en-IN" dirty="0"/>
              <a:t>Uncertain and unexplained waits feel longer</a:t>
            </a:r>
          </a:p>
          <a:p>
            <a:r>
              <a:rPr lang="en-IN" dirty="0"/>
              <a:t>People will wait longer for valuable service.</a:t>
            </a:r>
          </a:p>
          <a:p>
            <a:r>
              <a:rPr lang="en-IN" dirty="0"/>
              <a:t>Uncomfortable wait feel longer so customers should be made comfortable.</a:t>
            </a:r>
          </a:p>
          <a:p>
            <a:endParaRPr lang="en-IN" dirty="0"/>
          </a:p>
        </p:txBody>
      </p:sp>
    </p:spTree>
    <p:extLst>
      <p:ext uri="{BB962C8B-B14F-4D97-AF65-F5344CB8AC3E}">
        <p14:creationId xmlns:p14="http://schemas.microsoft.com/office/powerpoint/2010/main" val="279173225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CF6EBF-B405-4080-ADB9-AF22701B2AE0}"/>
              </a:ext>
            </a:extLst>
          </p:cNvPr>
          <p:cNvSpPr/>
          <p:nvPr/>
        </p:nvSpPr>
        <p:spPr>
          <a:xfrm>
            <a:off x="1338470" y="384313"/>
            <a:ext cx="9223513" cy="9806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CRM STRATEGY CYCLE</a:t>
            </a:r>
          </a:p>
        </p:txBody>
      </p:sp>
      <p:sp>
        <p:nvSpPr>
          <p:cNvPr id="4" name="TextBox 3">
            <a:extLst>
              <a:ext uri="{FF2B5EF4-FFF2-40B4-BE49-F238E27FC236}">
                <a16:creationId xmlns:a16="http://schemas.microsoft.com/office/drawing/2014/main" id="{0AE134BA-B5D2-456D-8BBF-015CD52500AB}"/>
              </a:ext>
            </a:extLst>
          </p:cNvPr>
          <p:cNvSpPr txBox="1"/>
          <p:nvPr/>
        </p:nvSpPr>
        <p:spPr>
          <a:xfrm>
            <a:off x="4479235" y="1868557"/>
            <a:ext cx="3220278" cy="369332"/>
          </a:xfrm>
          <a:prstGeom prst="rect">
            <a:avLst/>
          </a:prstGeom>
          <a:noFill/>
        </p:spPr>
        <p:txBody>
          <a:bodyPr wrap="square" rtlCol="0">
            <a:spAutoFit/>
          </a:bodyPr>
          <a:lstStyle/>
          <a:p>
            <a:r>
              <a:rPr lang="en-IN" dirty="0"/>
              <a:t>CUSTOMER ACQUISITION</a:t>
            </a:r>
          </a:p>
        </p:txBody>
      </p:sp>
      <p:sp>
        <p:nvSpPr>
          <p:cNvPr id="5" name="TextBox 4">
            <a:extLst>
              <a:ext uri="{FF2B5EF4-FFF2-40B4-BE49-F238E27FC236}">
                <a16:creationId xmlns:a16="http://schemas.microsoft.com/office/drawing/2014/main" id="{EE342D31-4B78-4A2D-A8B3-C425AD7DE1CE}"/>
              </a:ext>
            </a:extLst>
          </p:cNvPr>
          <p:cNvSpPr txBox="1"/>
          <p:nvPr/>
        </p:nvSpPr>
        <p:spPr>
          <a:xfrm>
            <a:off x="7209183" y="2741472"/>
            <a:ext cx="2252869" cy="369332"/>
          </a:xfrm>
          <a:prstGeom prst="rect">
            <a:avLst/>
          </a:prstGeom>
          <a:noFill/>
        </p:spPr>
        <p:txBody>
          <a:bodyPr wrap="square" rtlCol="0">
            <a:spAutoFit/>
          </a:bodyPr>
          <a:lstStyle/>
          <a:p>
            <a:r>
              <a:rPr lang="en-IN" dirty="0"/>
              <a:t>RETENTION</a:t>
            </a:r>
          </a:p>
        </p:txBody>
      </p:sp>
      <p:sp>
        <p:nvSpPr>
          <p:cNvPr id="6" name="TextBox 5">
            <a:extLst>
              <a:ext uri="{FF2B5EF4-FFF2-40B4-BE49-F238E27FC236}">
                <a16:creationId xmlns:a16="http://schemas.microsoft.com/office/drawing/2014/main" id="{95EB2B31-65E3-49C5-9F8A-58A06D622A1C}"/>
              </a:ext>
            </a:extLst>
          </p:cNvPr>
          <p:cNvSpPr txBox="1"/>
          <p:nvPr/>
        </p:nvSpPr>
        <p:spPr>
          <a:xfrm>
            <a:off x="2756452" y="3260035"/>
            <a:ext cx="2690191" cy="369332"/>
          </a:xfrm>
          <a:prstGeom prst="rect">
            <a:avLst/>
          </a:prstGeom>
          <a:noFill/>
        </p:spPr>
        <p:txBody>
          <a:bodyPr wrap="square" rtlCol="0">
            <a:spAutoFit/>
          </a:bodyPr>
          <a:lstStyle/>
          <a:p>
            <a:r>
              <a:rPr lang="en-IN" dirty="0"/>
              <a:t>WINNING BACK</a:t>
            </a:r>
          </a:p>
        </p:txBody>
      </p:sp>
      <p:sp>
        <p:nvSpPr>
          <p:cNvPr id="7" name="Arc 6">
            <a:extLst>
              <a:ext uri="{FF2B5EF4-FFF2-40B4-BE49-F238E27FC236}">
                <a16:creationId xmlns:a16="http://schemas.microsoft.com/office/drawing/2014/main" id="{2AD29A53-C296-4409-A78C-6F9D5E5FB515}"/>
              </a:ext>
            </a:extLst>
          </p:cNvPr>
          <p:cNvSpPr/>
          <p:nvPr/>
        </p:nvSpPr>
        <p:spPr>
          <a:xfrm>
            <a:off x="7301948" y="1868557"/>
            <a:ext cx="689113" cy="1242247"/>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cxnSp>
        <p:nvCxnSpPr>
          <p:cNvPr id="12" name="Straight Connector 11">
            <a:extLst>
              <a:ext uri="{FF2B5EF4-FFF2-40B4-BE49-F238E27FC236}">
                <a16:creationId xmlns:a16="http://schemas.microsoft.com/office/drawing/2014/main" id="{47B127D9-4B77-481C-B4EE-7610E034242C}"/>
              </a:ext>
            </a:extLst>
          </p:cNvPr>
          <p:cNvCxnSpPr/>
          <p:nvPr/>
        </p:nvCxnSpPr>
        <p:spPr>
          <a:xfrm flipV="1">
            <a:off x="4625009" y="3260035"/>
            <a:ext cx="3366052"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F2E6AC4-6E7B-4A2C-862A-CFF900796EA3}"/>
              </a:ext>
            </a:extLst>
          </p:cNvPr>
          <p:cNvCxnSpPr/>
          <p:nvPr/>
        </p:nvCxnSpPr>
        <p:spPr>
          <a:xfrm flipV="1">
            <a:off x="3180522" y="2237889"/>
            <a:ext cx="1152939" cy="87291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027364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7AB1E-D278-47DA-9FDB-AD93BEDA18D9}"/>
              </a:ext>
            </a:extLst>
          </p:cNvPr>
          <p:cNvSpPr>
            <a:spLocks noGrp="1"/>
          </p:cNvSpPr>
          <p:nvPr>
            <p:ph type="title"/>
          </p:nvPr>
        </p:nvSpPr>
        <p:spPr/>
        <p:txBody>
          <a:bodyPr/>
          <a:lstStyle/>
          <a:p>
            <a:r>
              <a:rPr lang="en-IN" dirty="0"/>
              <a:t>CUSTOMER ACQUISITION</a:t>
            </a:r>
          </a:p>
        </p:txBody>
      </p:sp>
      <p:sp>
        <p:nvSpPr>
          <p:cNvPr id="3" name="Content Placeholder 2">
            <a:extLst>
              <a:ext uri="{FF2B5EF4-FFF2-40B4-BE49-F238E27FC236}">
                <a16:creationId xmlns:a16="http://schemas.microsoft.com/office/drawing/2014/main" id="{8912E565-22D2-4EA6-893B-4526D942F270}"/>
              </a:ext>
            </a:extLst>
          </p:cNvPr>
          <p:cNvSpPr>
            <a:spLocks noGrp="1"/>
          </p:cNvSpPr>
          <p:nvPr>
            <p:ph idx="1"/>
          </p:nvPr>
        </p:nvSpPr>
        <p:spPr/>
        <p:txBody>
          <a:bodyPr/>
          <a:lstStyle/>
          <a:p>
            <a:r>
              <a:rPr lang="en-IN" dirty="0"/>
              <a:t>There are variety of marketing techniques to generate customer prospect and inquiries. customer acquisition involves methods and strategies to deal with these inquiries. It can also be said that customer acquisition mgmt. act as a bridge between advertising and CRM</a:t>
            </a:r>
          </a:p>
          <a:p>
            <a:r>
              <a:rPr lang="en-IN" dirty="0"/>
              <a:t>Though it appear similar to lead management but its reporting system is different.</a:t>
            </a:r>
          </a:p>
          <a:p>
            <a:r>
              <a:rPr lang="en-IN" dirty="0"/>
              <a:t>It also include response to a prospective customer immediately without delay.</a:t>
            </a:r>
          </a:p>
        </p:txBody>
      </p:sp>
    </p:spTree>
    <p:extLst>
      <p:ext uri="{BB962C8B-B14F-4D97-AF65-F5344CB8AC3E}">
        <p14:creationId xmlns:p14="http://schemas.microsoft.com/office/powerpoint/2010/main" val="250113020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A146B-A322-4ACD-AA27-01F1FAD5FF72}"/>
              </a:ext>
            </a:extLst>
          </p:cNvPr>
          <p:cNvSpPr>
            <a:spLocks noGrp="1"/>
          </p:cNvSpPr>
          <p:nvPr>
            <p:ph type="title"/>
          </p:nvPr>
        </p:nvSpPr>
        <p:spPr/>
        <p:txBody>
          <a:bodyPr/>
          <a:lstStyle/>
          <a:p>
            <a:r>
              <a:rPr lang="en-IN" dirty="0"/>
              <a:t>CUSTOMER RETENTION</a:t>
            </a:r>
          </a:p>
        </p:txBody>
      </p:sp>
      <p:sp>
        <p:nvSpPr>
          <p:cNvPr id="3" name="Content Placeholder 2">
            <a:extLst>
              <a:ext uri="{FF2B5EF4-FFF2-40B4-BE49-F238E27FC236}">
                <a16:creationId xmlns:a16="http://schemas.microsoft.com/office/drawing/2014/main" id="{B279947A-C354-4CB7-82CB-3A9AF084A77B}"/>
              </a:ext>
            </a:extLst>
          </p:cNvPr>
          <p:cNvSpPr>
            <a:spLocks noGrp="1"/>
          </p:cNvSpPr>
          <p:nvPr>
            <p:ph idx="1"/>
          </p:nvPr>
        </p:nvSpPr>
        <p:spPr/>
        <p:txBody>
          <a:bodyPr/>
          <a:lstStyle/>
          <a:p>
            <a:r>
              <a:rPr lang="en-IN" dirty="0"/>
              <a:t>Benefit of word to mouth promotion by loyal customer</a:t>
            </a:r>
          </a:p>
          <a:p>
            <a:r>
              <a:rPr lang="en-IN" dirty="0"/>
              <a:t>Cost of acquiring new customer is very expensive compared to cost of retaining customers</a:t>
            </a:r>
          </a:p>
          <a:p>
            <a:r>
              <a:rPr lang="en-IN" dirty="0"/>
              <a:t>The first step in contacting prospective customer forms the stepping stone for forming CLV and this is reinforced by customer retention strategy</a:t>
            </a:r>
          </a:p>
        </p:txBody>
      </p:sp>
    </p:spTree>
    <p:extLst>
      <p:ext uri="{BB962C8B-B14F-4D97-AF65-F5344CB8AC3E}">
        <p14:creationId xmlns:p14="http://schemas.microsoft.com/office/powerpoint/2010/main" val="43126544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6194F-9419-474B-B29C-36146521F4DE}"/>
              </a:ext>
            </a:extLst>
          </p:cNvPr>
          <p:cNvSpPr>
            <a:spLocks noGrp="1"/>
          </p:cNvSpPr>
          <p:nvPr>
            <p:ph type="title"/>
          </p:nvPr>
        </p:nvSpPr>
        <p:spPr/>
        <p:txBody>
          <a:bodyPr/>
          <a:lstStyle/>
          <a:p>
            <a:r>
              <a:rPr lang="en-IN" dirty="0"/>
              <a:t>Winning back strategy</a:t>
            </a:r>
          </a:p>
        </p:txBody>
      </p:sp>
      <p:sp>
        <p:nvSpPr>
          <p:cNvPr id="3" name="Content Placeholder 2">
            <a:extLst>
              <a:ext uri="{FF2B5EF4-FFF2-40B4-BE49-F238E27FC236}">
                <a16:creationId xmlns:a16="http://schemas.microsoft.com/office/drawing/2014/main" id="{C6D6682F-68D9-45B1-A47F-A668B8BE463B}"/>
              </a:ext>
            </a:extLst>
          </p:cNvPr>
          <p:cNvSpPr>
            <a:spLocks noGrp="1"/>
          </p:cNvSpPr>
          <p:nvPr>
            <p:ph idx="1"/>
          </p:nvPr>
        </p:nvSpPr>
        <p:spPr/>
        <p:txBody>
          <a:bodyPr/>
          <a:lstStyle/>
          <a:p>
            <a:r>
              <a:rPr lang="en-IN" dirty="0"/>
              <a:t>It is a key element of CRM strategy</a:t>
            </a:r>
          </a:p>
          <a:p>
            <a:r>
              <a:rPr lang="en-IN" dirty="0"/>
              <a:t>Regaining lost customers is related to enhanced rates of repeat selling which is profitable for the organisation. </a:t>
            </a:r>
          </a:p>
          <a:p>
            <a:r>
              <a:rPr lang="en-IN" dirty="0"/>
              <a:t>Benefits of winning back:</a:t>
            </a:r>
          </a:p>
          <a:p>
            <a:pPr marL="0" indent="0">
              <a:buNone/>
            </a:pPr>
            <a:r>
              <a:rPr lang="en-IN" dirty="0"/>
              <a:t>Ability to identify service improvement opportunity by tracking customers reasons for leaving</a:t>
            </a:r>
          </a:p>
          <a:p>
            <a:pPr marL="0" indent="0">
              <a:buNone/>
            </a:pPr>
            <a:r>
              <a:rPr lang="en-IN" dirty="0"/>
              <a:t>Increased capability to detect at risk customers</a:t>
            </a:r>
          </a:p>
          <a:p>
            <a:pPr marL="0" indent="0">
              <a:buNone/>
            </a:pPr>
            <a:r>
              <a:rPr lang="en-IN" dirty="0"/>
              <a:t>Ability to limit negative word of mouth and increase positive word of mouth.</a:t>
            </a:r>
          </a:p>
        </p:txBody>
      </p:sp>
    </p:spTree>
    <p:extLst>
      <p:ext uri="{BB962C8B-B14F-4D97-AF65-F5344CB8AC3E}">
        <p14:creationId xmlns:p14="http://schemas.microsoft.com/office/powerpoint/2010/main" val="1809707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FE7B9-E129-435D-AAF8-CD1542BF6437}"/>
              </a:ext>
            </a:extLst>
          </p:cNvPr>
          <p:cNvSpPr>
            <a:spLocks noGrp="1"/>
          </p:cNvSpPr>
          <p:nvPr>
            <p:ph type="title"/>
          </p:nvPr>
        </p:nvSpPr>
        <p:spPr/>
        <p:txBody>
          <a:bodyPr/>
          <a:lstStyle/>
          <a:p>
            <a:r>
              <a:rPr lang="en-IN" dirty="0"/>
              <a:t>OBJECTIVE OF CRM</a:t>
            </a:r>
          </a:p>
        </p:txBody>
      </p:sp>
      <p:sp>
        <p:nvSpPr>
          <p:cNvPr id="3" name="Content Placeholder 2">
            <a:extLst>
              <a:ext uri="{FF2B5EF4-FFF2-40B4-BE49-F238E27FC236}">
                <a16:creationId xmlns:a16="http://schemas.microsoft.com/office/drawing/2014/main" id="{655E2873-1B7C-4210-8919-6E4B26F1CB76}"/>
              </a:ext>
            </a:extLst>
          </p:cNvPr>
          <p:cNvSpPr>
            <a:spLocks noGrp="1"/>
          </p:cNvSpPr>
          <p:nvPr>
            <p:ph idx="1"/>
          </p:nvPr>
        </p:nvSpPr>
        <p:spPr/>
        <p:txBody>
          <a:bodyPr/>
          <a:lstStyle/>
          <a:p>
            <a:r>
              <a:rPr lang="en-IN" dirty="0"/>
              <a:t>Providing service and product as per customer need.</a:t>
            </a:r>
          </a:p>
          <a:p>
            <a:r>
              <a:rPr lang="en-IN" dirty="0"/>
              <a:t>Offering better customer service.</a:t>
            </a:r>
          </a:p>
          <a:p>
            <a:r>
              <a:rPr lang="en-IN" dirty="0"/>
              <a:t>Retaining existing customer and discovering new ones.</a:t>
            </a:r>
          </a:p>
          <a:p>
            <a:r>
              <a:rPr lang="en-IN" dirty="0"/>
              <a:t>Lower level of operating cost.</a:t>
            </a:r>
          </a:p>
          <a:p>
            <a:r>
              <a:rPr lang="en-IN" dirty="0"/>
              <a:t>Aiding marketing department.</a:t>
            </a:r>
          </a:p>
          <a:p>
            <a:endParaRPr lang="en-IN" dirty="0"/>
          </a:p>
        </p:txBody>
      </p:sp>
    </p:spTree>
    <p:extLst>
      <p:ext uri="{BB962C8B-B14F-4D97-AF65-F5344CB8AC3E}">
        <p14:creationId xmlns:p14="http://schemas.microsoft.com/office/powerpoint/2010/main" val="148504898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PROCESS TO IMPLEMENT CRM : ">
            <a:extLst>
              <a:ext uri="{FF2B5EF4-FFF2-40B4-BE49-F238E27FC236}">
                <a16:creationId xmlns:a16="http://schemas.microsoft.com/office/drawing/2014/main" id="{F1165A9B-5CE7-49EB-90A3-DCDC2355184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40" r="12280"/>
          <a:stretch/>
        </p:blipFill>
        <p:spPr bwMode="auto">
          <a:xfrm>
            <a:off x="185530" y="0"/>
            <a:ext cx="11834192" cy="6679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477772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D1D3E-89FC-48F2-95A2-1B31EBFEC113}"/>
              </a:ext>
            </a:extLst>
          </p:cNvPr>
          <p:cNvSpPr>
            <a:spLocks noGrp="1"/>
          </p:cNvSpPr>
          <p:nvPr>
            <p:ph type="title"/>
          </p:nvPr>
        </p:nvSpPr>
        <p:spPr/>
        <p:txBody>
          <a:bodyPr/>
          <a:lstStyle/>
          <a:p>
            <a:r>
              <a:rPr lang="en-IN" dirty="0"/>
              <a:t>CRM IMPLEMENTATION</a:t>
            </a:r>
          </a:p>
        </p:txBody>
      </p:sp>
      <p:sp>
        <p:nvSpPr>
          <p:cNvPr id="3" name="Content Placeholder 2">
            <a:extLst>
              <a:ext uri="{FF2B5EF4-FFF2-40B4-BE49-F238E27FC236}">
                <a16:creationId xmlns:a16="http://schemas.microsoft.com/office/drawing/2014/main" id="{C807FF11-9F5A-4A0F-9557-0152E263587B}"/>
              </a:ext>
            </a:extLst>
          </p:cNvPr>
          <p:cNvSpPr>
            <a:spLocks noGrp="1"/>
          </p:cNvSpPr>
          <p:nvPr>
            <p:ph idx="1"/>
          </p:nvPr>
        </p:nvSpPr>
        <p:spPr/>
        <p:txBody>
          <a:bodyPr/>
          <a:lstStyle/>
          <a:p>
            <a:r>
              <a:rPr lang="en-IN" dirty="0"/>
              <a:t>Develop the CRM Strategy </a:t>
            </a:r>
          </a:p>
          <a:p>
            <a:r>
              <a:rPr lang="en-IN" dirty="0"/>
              <a:t> Build CRM Project foundations </a:t>
            </a:r>
          </a:p>
          <a:p>
            <a:r>
              <a:rPr lang="en-IN" dirty="0"/>
              <a:t> Need specifications and partner selection </a:t>
            </a:r>
          </a:p>
          <a:p>
            <a:r>
              <a:rPr lang="en-IN" dirty="0"/>
              <a:t> Project implementation</a:t>
            </a:r>
          </a:p>
          <a:p>
            <a:r>
              <a:rPr lang="en-IN" dirty="0"/>
              <a:t> Performance evaluation </a:t>
            </a:r>
          </a:p>
        </p:txBody>
      </p:sp>
    </p:spTree>
    <p:extLst>
      <p:ext uri="{BB962C8B-B14F-4D97-AF65-F5344CB8AC3E}">
        <p14:creationId xmlns:p14="http://schemas.microsoft.com/office/powerpoint/2010/main" val="70342855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F3102-7F68-4215-8775-4F6B6C376BF3}"/>
              </a:ext>
            </a:extLst>
          </p:cNvPr>
          <p:cNvSpPr>
            <a:spLocks noGrp="1"/>
          </p:cNvSpPr>
          <p:nvPr>
            <p:ph type="title"/>
          </p:nvPr>
        </p:nvSpPr>
        <p:spPr/>
        <p:txBody>
          <a:bodyPr/>
          <a:lstStyle/>
          <a:p>
            <a:r>
              <a:rPr lang="en-IN" dirty="0"/>
              <a:t>Develop the CRM Strategy</a:t>
            </a:r>
          </a:p>
        </p:txBody>
      </p:sp>
      <p:sp>
        <p:nvSpPr>
          <p:cNvPr id="3" name="Content Placeholder 2">
            <a:extLst>
              <a:ext uri="{FF2B5EF4-FFF2-40B4-BE49-F238E27FC236}">
                <a16:creationId xmlns:a16="http://schemas.microsoft.com/office/drawing/2014/main" id="{A6EEB69E-F9B8-401F-8C61-81E41974A72F}"/>
              </a:ext>
            </a:extLst>
          </p:cNvPr>
          <p:cNvSpPr>
            <a:spLocks noGrp="1"/>
          </p:cNvSpPr>
          <p:nvPr>
            <p:ph idx="1"/>
          </p:nvPr>
        </p:nvSpPr>
        <p:spPr/>
        <p:txBody>
          <a:bodyPr>
            <a:normAutofit fontScale="92500" lnSpcReduction="20000"/>
          </a:bodyPr>
          <a:lstStyle/>
          <a:p>
            <a:r>
              <a:rPr lang="en-IN" dirty="0"/>
              <a:t>Situational analysis</a:t>
            </a:r>
          </a:p>
          <a:p>
            <a:r>
              <a:rPr lang="en-IN" dirty="0"/>
              <a:t>Customer or segments</a:t>
            </a:r>
          </a:p>
          <a:p>
            <a:r>
              <a:rPr lang="en-IN" dirty="0"/>
              <a:t>Market offering</a:t>
            </a:r>
          </a:p>
          <a:p>
            <a:r>
              <a:rPr lang="en-IN" dirty="0"/>
              <a:t>Channels of distribution </a:t>
            </a:r>
          </a:p>
          <a:p>
            <a:r>
              <a:rPr lang="en-IN" dirty="0"/>
              <a:t>Commencing the CRM education </a:t>
            </a:r>
          </a:p>
          <a:p>
            <a:r>
              <a:rPr lang="en-IN" dirty="0"/>
              <a:t>Developing CRM vision </a:t>
            </a:r>
          </a:p>
          <a:p>
            <a:r>
              <a:rPr lang="en-IN" dirty="0"/>
              <a:t>Setting priorities </a:t>
            </a:r>
          </a:p>
          <a:p>
            <a:r>
              <a:rPr lang="en-IN" dirty="0"/>
              <a:t>Goals and objectives </a:t>
            </a:r>
          </a:p>
          <a:p>
            <a:r>
              <a:rPr lang="en-IN" dirty="0"/>
              <a:t>Identifying the people, process, and technology requirement </a:t>
            </a:r>
          </a:p>
          <a:p>
            <a:r>
              <a:rPr lang="en-IN" dirty="0"/>
              <a:t>Develop a business case</a:t>
            </a:r>
          </a:p>
        </p:txBody>
      </p:sp>
    </p:spTree>
    <p:extLst>
      <p:ext uri="{BB962C8B-B14F-4D97-AF65-F5344CB8AC3E}">
        <p14:creationId xmlns:p14="http://schemas.microsoft.com/office/powerpoint/2010/main" val="362689327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FC469-EAC9-438A-AAE0-C5C5C24A0B08}"/>
              </a:ext>
            </a:extLst>
          </p:cNvPr>
          <p:cNvSpPr>
            <a:spLocks noGrp="1"/>
          </p:cNvSpPr>
          <p:nvPr>
            <p:ph type="title"/>
          </p:nvPr>
        </p:nvSpPr>
        <p:spPr/>
        <p:txBody>
          <a:bodyPr/>
          <a:lstStyle/>
          <a:p>
            <a:r>
              <a:rPr lang="en-IN" dirty="0"/>
              <a:t>Build CRM Project foundations</a:t>
            </a:r>
          </a:p>
        </p:txBody>
      </p:sp>
      <p:sp>
        <p:nvSpPr>
          <p:cNvPr id="3" name="Content Placeholder 2">
            <a:extLst>
              <a:ext uri="{FF2B5EF4-FFF2-40B4-BE49-F238E27FC236}">
                <a16:creationId xmlns:a16="http://schemas.microsoft.com/office/drawing/2014/main" id="{FC2FA015-AB5A-48A1-85AC-AC8D99653EBF}"/>
              </a:ext>
            </a:extLst>
          </p:cNvPr>
          <p:cNvSpPr>
            <a:spLocks noGrp="1"/>
          </p:cNvSpPr>
          <p:nvPr>
            <p:ph idx="1"/>
          </p:nvPr>
        </p:nvSpPr>
        <p:spPr/>
        <p:txBody>
          <a:bodyPr/>
          <a:lstStyle/>
          <a:p>
            <a:r>
              <a:rPr lang="en-IN" dirty="0"/>
              <a:t>Identify stakeholders</a:t>
            </a:r>
          </a:p>
          <a:p>
            <a:r>
              <a:rPr lang="en-IN" dirty="0"/>
              <a:t> Establishing the governance structure </a:t>
            </a:r>
          </a:p>
          <a:p>
            <a:r>
              <a:rPr lang="en-IN" dirty="0"/>
              <a:t>Identify the change management need</a:t>
            </a:r>
          </a:p>
          <a:p>
            <a:r>
              <a:rPr lang="en-IN" dirty="0"/>
              <a:t>Identify the project management needs </a:t>
            </a:r>
          </a:p>
          <a:p>
            <a:r>
              <a:rPr lang="en-IN" dirty="0"/>
              <a:t>Identifying the criteria success factors </a:t>
            </a:r>
          </a:p>
          <a:p>
            <a:r>
              <a:rPr lang="en-IN" dirty="0"/>
              <a:t>Developing a risk management plan</a:t>
            </a:r>
          </a:p>
        </p:txBody>
      </p:sp>
    </p:spTree>
    <p:extLst>
      <p:ext uri="{BB962C8B-B14F-4D97-AF65-F5344CB8AC3E}">
        <p14:creationId xmlns:p14="http://schemas.microsoft.com/office/powerpoint/2010/main" val="263567168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D1B32-BD53-4339-B1C9-69FA771E2386}"/>
              </a:ext>
            </a:extLst>
          </p:cNvPr>
          <p:cNvSpPr>
            <a:spLocks noGrp="1"/>
          </p:cNvSpPr>
          <p:nvPr>
            <p:ph type="title"/>
          </p:nvPr>
        </p:nvSpPr>
        <p:spPr/>
        <p:txBody>
          <a:bodyPr/>
          <a:lstStyle/>
          <a:p>
            <a:r>
              <a:rPr lang="en-IN" dirty="0"/>
              <a:t>Need specifications and partner selection</a:t>
            </a:r>
          </a:p>
        </p:txBody>
      </p:sp>
      <p:sp>
        <p:nvSpPr>
          <p:cNvPr id="3" name="Content Placeholder 2">
            <a:extLst>
              <a:ext uri="{FF2B5EF4-FFF2-40B4-BE49-F238E27FC236}">
                <a16:creationId xmlns:a16="http://schemas.microsoft.com/office/drawing/2014/main" id="{3D54140D-7E1D-4A5E-8623-1D8DBE69C16D}"/>
              </a:ext>
            </a:extLst>
          </p:cNvPr>
          <p:cNvSpPr>
            <a:spLocks noGrp="1"/>
          </p:cNvSpPr>
          <p:nvPr>
            <p:ph idx="1"/>
          </p:nvPr>
        </p:nvSpPr>
        <p:spPr/>
        <p:txBody>
          <a:bodyPr/>
          <a:lstStyle/>
          <a:p>
            <a:r>
              <a:rPr lang="en-IN" dirty="0"/>
              <a:t>Data reviewing and gap analysis </a:t>
            </a:r>
          </a:p>
          <a:p>
            <a:r>
              <a:rPr lang="en-IN" dirty="0"/>
              <a:t>Hosted or On-premise CRM</a:t>
            </a:r>
          </a:p>
          <a:p>
            <a:r>
              <a:rPr lang="en-IN" dirty="0"/>
              <a:t>Calling for proposals</a:t>
            </a:r>
          </a:p>
          <a:p>
            <a:r>
              <a:rPr lang="en-IN" dirty="0"/>
              <a:t>Invite potential partners</a:t>
            </a:r>
          </a:p>
          <a:p>
            <a:r>
              <a:rPr lang="en-IN" dirty="0"/>
              <a:t>Revised technology need identification </a:t>
            </a:r>
          </a:p>
          <a:p>
            <a:r>
              <a:rPr lang="en-IN" dirty="0"/>
              <a:t>Asset the proposals and select one or more partners</a:t>
            </a:r>
          </a:p>
          <a:p>
            <a:r>
              <a:rPr lang="en-IN" dirty="0"/>
              <a:t>Process mapping and refinement</a:t>
            </a:r>
          </a:p>
        </p:txBody>
      </p:sp>
    </p:spTree>
    <p:extLst>
      <p:ext uri="{BB962C8B-B14F-4D97-AF65-F5344CB8AC3E}">
        <p14:creationId xmlns:p14="http://schemas.microsoft.com/office/powerpoint/2010/main" val="266963220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0BA98-7FF8-47A1-8F43-11CA37234061}"/>
              </a:ext>
            </a:extLst>
          </p:cNvPr>
          <p:cNvSpPr>
            <a:spLocks noGrp="1"/>
          </p:cNvSpPr>
          <p:nvPr>
            <p:ph type="title"/>
          </p:nvPr>
        </p:nvSpPr>
        <p:spPr/>
        <p:txBody>
          <a:bodyPr/>
          <a:lstStyle/>
          <a:p>
            <a:r>
              <a:rPr lang="en-IN" dirty="0"/>
              <a:t>.Project Implementation </a:t>
            </a:r>
          </a:p>
        </p:txBody>
      </p:sp>
      <p:sp>
        <p:nvSpPr>
          <p:cNvPr id="3" name="Content Placeholder 2">
            <a:extLst>
              <a:ext uri="{FF2B5EF4-FFF2-40B4-BE49-F238E27FC236}">
                <a16:creationId xmlns:a16="http://schemas.microsoft.com/office/drawing/2014/main" id="{D67550F7-CA89-4948-A71B-4DE58C88EC78}"/>
              </a:ext>
            </a:extLst>
          </p:cNvPr>
          <p:cNvSpPr>
            <a:spLocks noGrp="1"/>
          </p:cNvSpPr>
          <p:nvPr>
            <p:ph idx="1"/>
          </p:nvPr>
        </p:nvSpPr>
        <p:spPr/>
        <p:txBody>
          <a:bodyPr/>
          <a:lstStyle/>
          <a:p>
            <a:r>
              <a:rPr lang="en-IN" dirty="0"/>
              <a:t>Refining project plan </a:t>
            </a:r>
          </a:p>
          <a:p>
            <a:r>
              <a:rPr lang="en-IN" dirty="0"/>
              <a:t>Identifying the technology customization needs </a:t>
            </a:r>
          </a:p>
          <a:p>
            <a:r>
              <a:rPr lang="en-IN" dirty="0"/>
              <a:t> Prototype </a:t>
            </a:r>
            <a:r>
              <a:rPr lang="en-IN" dirty="0" err="1"/>
              <a:t>design,test,modify,and</a:t>
            </a:r>
            <a:r>
              <a:rPr lang="en-IN" dirty="0"/>
              <a:t> roll out. </a:t>
            </a:r>
          </a:p>
        </p:txBody>
      </p:sp>
    </p:spTree>
    <p:extLst>
      <p:ext uri="{BB962C8B-B14F-4D97-AF65-F5344CB8AC3E}">
        <p14:creationId xmlns:p14="http://schemas.microsoft.com/office/powerpoint/2010/main" val="158338608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62ADE-FA13-4128-A627-83AA4EB30CB0}"/>
              </a:ext>
            </a:extLst>
          </p:cNvPr>
          <p:cNvSpPr>
            <a:spLocks noGrp="1"/>
          </p:cNvSpPr>
          <p:nvPr>
            <p:ph type="title"/>
          </p:nvPr>
        </p:nvSpPr>
        <p:spPr/>
        <p:txBody>
          <a:bodyPr/>
          <a:lstStyle/>
          <a:p>
            <a:r>
              <a:rPr lang="en-IN" dirty="0"/>
              <a:t>Performance Evaluation </a:t>
            </a:r>
          </a:p>
        </p:txBody>
      </p:sp>
      <p:sp>
        <p:nvSpPr>
          <p:cNvPr id="3" name="Content Placeholder 2">
            <a:extLst>
              <a:ext uri="{FF2B5EF4-FFF2-40B4-BE49-F238E27FC236}">
                <a16:creationId xmlns:a16="http://schemas.microsoft.com/office/drawing/2014/main" id="{410A0748-F820-4051-BE2A-7A8BD1DFF2E1}"/>
              </a:ext>
            </a:extLst>
          </p:cNvPr>
          <p:cNvSpPr>
            <a:spLocks noGrp="1"/>
          </p:cNvSpPr>
          <p:nvPr>
            <p:ph idx="1"/>
          </p:nvPr>
        </p:nvSpPr>
        <p:spPr/>
        <p:txBody>
          <a:bodyPr/>
          <a:lstStyle/>
          <a:p>
            <a:r>
              <a:rPr lang="en-IN" dirty="0"/>
              <a:t>Project outcomes </a:t>
            </a:r>
          </a:p>
          <a:p>
            <a:r>
              <a:rPr lang="en-IN" dirty="0"/>
              <a:t> Business outcomes </a:t>
            </a:r>
          </a:p>
          <a:p>
            <a:r>
              <a:rPr lang="en-IN" dirty="0"/>
              <a:t>Implementation issues </a:t>
            </a:r>
          </a:p>
          <a:p>
            <a:r>
              <a:rPr lang="en-IN" dirty="0"/>
              <a:t>Poor planning </a:t>
            </a:r>
          </a:p>
          <a:p>
            <a:r>
              <a:rPr lang="en-IN" dirty="0"/>
              <a:t>Poor Integration </a:t>
            </a:r>
          </a:p>
          <a:p>
            <a:r>
              <a:rPr lang="en-IN" dirty="0"/>
              <a:t>Towards a solution</a:t>
            </a:r>
          </a:p>
        </p:txBody>
      </p:sp>
    </p:spTree>
    <p:extLst>
      <p:ext uri="{BB962C8B-B14F-4D97-AF65-F5344CB8AC3E}">
        <p14:creationId xmlns:p14="http://schemas.microsoft.com/office/powerpoint/2010/main" val="19627793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98CE9-C6F4-48BE-9318-AEBDE143EB23}"/>
              </a:ext>
            </a:extLst>
          </p:cNvPr>
          <p:cNvSpPr>
            <a:spLocks noGrp="1"/>
          </p:cNvSpPr>
          <p:nvPr>
            <p:ph type="title"/>
          </p:nvPr>
        </p:nvSpPr>
        <p:spPr/>
        <p:txBody>
          <a:bodyPr/>
          <a:lstStyle/>
          <a:p>
            <a:r>
              <a:rPr lang="en-IN" dirty="0"/>
              <a:t>SERVICES OF CRM</a:t>
            </a:r>
          </a:p>
        </p:txBody>
      </p:sp>
      <p:sp>
        <p:nvSpPr>
          <p:cNvPr id="3" name="Content Placeholder 2">
            <a:extLst>
              <a:ext uri="{FF2B5EF4-FFF2-40B4-BE49-F238E27FC236}">
                <a16:creationId xmlns:a16="http://schemas.microsoft.com/office/drawing/2014/main" id="{6D93DB84-9548-4349-A115-71E3366238D8}"/>
              </a:ext>
            </a:extLst>
          </p:cNvPr>
          <p:cNvSpPr>
            <a:spLocks noGrp="1"/>
          </p:cNvSpPr>
          <p:nvPr>
            <p:ph idx="1"/>
          </p:nvPr>
        </p:nvSpPr>
        <p:spPr/>
        <p:txBody>
          <a:bodyPr/>
          <a:lstStyle/>
          <a:p>
            <a:r>
              <a:rPr lang="en-IN" dirty="0"/>
              <a:t>Analytical CRM</a:t>
            </a:r>
          </a:p>
          <a:p>
            <a:r>
              <a:rPr lang="en-IN" dirty="0"/>
              <a:t>OPERATIONAL CRM</a:t>
            </a:r>
          </a:p>
        </p:txBody>
      </p:sp>
    </p:spTree>
    <p:extLst>
      <p:ext uri="{BB962C8B-B14F-4D97-AF65-F5344CB8AC3E}">
        <p14:creationId xmlns:p14="http://schemas.microsoft.com/office/powerpoint/2010/main" val="215009287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C2EE1-B0A9-4543-844A-28AE39388B1F}"/>
              </a:ext>
            </a:extLst>
          </p:cNvPr>
          <p:cNvSpPr>
            <a:spLocks noGrp="1"/>
          </p:cNvSpPr>
          <p:nvPr>
            <p:ph type="title"/>
          </p:nvPr>
        </p:nvSpPr>
        <p:spPr/>
        <p:txBody>
          <a:bodyPr/>
          <a:lstStyle/>
          <a:p>
            <a:r>
              <a:rPr lang="en-IN" dirty="0"/>
              <a:t>ANALYTICAL CRM</a:t>
            </a:r>
          </a:p>
        </p:txBody>
      </p:sp>
      <p:sp>
        <p:nvSpPr>
          <p:cNvPr id="3" name="Content Placeholder 2">
            <a:extLst>
              <a:ext uri="{FF2B5EF4-FFF2-40B4-BE49-F238E27FC236}">
                <a16:creationId xmlns:a16="http://schemas.microsoft.com/office/drawing/2014/main" id="{174E1AAD-50B9-405B-90B1-D2051AEBC8A5}"/>
              </a:ext>
            </a:extLst>
          </p:cNvPr>
          <p:cNvSpPr>
            <a:spLocks noGrp="1"/>
          </p:cNvSpPr>
          <p:nvPr>
            <p:ph idx="1"/>
          </p:nvPr>
        </p:nvSpPr>
        <p:spPr/>
        <p:txBody>
          <a:bodyPr>
            <a:normAutofit fontScale="92500" lnSpcReduction="20000"/>
          </a:bodyPr>
          <a:lstStyle/>
          <a:p>
            <a:r>
              <a:rPr lang="en-IN" dirty="0"/>
              <a:t>Analytical CRM may be defined as a decision support system that is targeted to helping senior executives ,marketing, sales and customer support personnel to better understand and capitalize upon their customer needs. </a:t>
            </a:r>
          </a:p>
          <a:p>
            <a:r>
              <a:rPr lang="en-IN" dirty="0"/>
              <a:t> Analytical CRM consist of applications that enable business to </a:t>
            </a:r>
            <a:r>
              <a:rPr lang="en-IN" dirty="0" err="1"/>
              <a:t>analyze</a:t>
            </a:r>
            <a:r>
              <a:rPr lang="en-IN" dirty="0"/>
              <a:t> relevant data in order to achieve a more meaningful and profitable interaction with the customer. </a:t>
            </a:r>
          </a:p>
          <a:p>
            <a:r>
              <a:rPr lang="en-IN" dirty="0"/>
              <a:t>It uses customer data for analysis, </a:t>
            </a:r>
            <a:r>
              <a:rPr lang="en-IN" dirty="0" err="1"/>
              <a:t>modeling</a:t>
            </a:r>
            <a:r>
              <a:rPr lang="en-IN" dirty="0"/>
              <a:t> and evaluation to create a mutual relationship between company and its customers.</a:t>
            </a:r>
          </a:p>
          <a:p>
            <a:r>
              <a:rPr lang="en-IN" dirty="0"/>
              <a:t>It helps to better understand customer </a:t>
            </a:r>
            <a:r>
              <a:rPr lang="en-IN" dirty="0" err="1"/>
              <a:t>behavior</a:t>
            </a:r>
            <a:r>
              <a:rPr lang="en-IN" dirty="0"/>
              <a:t>. </a:t>
            </a:r>
          </a:p>
          <a:p>
            <a:r>
              <a:rPr lang="en-IN" dirty="0"/>
              <a:t>The analytical CRM solution enable the effective management of a customer relationship. </a:t>
            </a:r>
          </a:p>
        </p:txBody>
      </p:sp>
    </p:spTree>
    <p:extLst>
      <p:ext uri="{BB962C8B-B14F-4D97-AF65-F5344CB8AC3E}">
        <p14:creationId xmlns:p14="http://schemas.microsoft.com/office/powerpoint/2010/main" val="426419366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5B32CE-F266-42B2-9B35-3DFCB7E3E0E9}"/>
              </a:ext>
            </a:extLst>
          </p:cNvPr>
          <p:cNvSpPr>
            <a:spLocks noGrp="1"/>
          </p:cNvSpPr>
          <p:nvPr>
            <p:ph type="title"/>
          </p:nvPr>
        </p:nvSpPr>
        <p:spPr/>
        <p:txBody>
          <a:bodyPr/>
          <a:lstStyle/>
          <a:p>
            <a:r>
              <a:rPr lang="en-IN" dirty="0"/>
              <a:t>PURPOSE OF ANALYTICAL CRM</a:t>
            </a:r>
          </a:p>
        </p:txBody>
      </p:sp>
      <p:sp>
        <p:nvSpPr>
          <p:cNvPr id="3" name="Content Placeholder 2">
            <a:extLst>
              <a:ext uri="{FF2B5EF4-FFF2-40B4-BE49-F238E27FC236}">
                <a16:creationId xmlns:a16="http://schemas.microsoft.com/office/drawing/2014/main" id="{15A8FAB3-F1B6-4C31-BBEB-227A98D32B60}"/>
              </a:ext>
            </a:extLst>
          </p:cNvPr>
          <p:cNvSpPr>
            <a:spLocks noGrp="1"/>
          </p:cNvSpPr>
          <p:nvPr>
            <p:ph idx="1"/>
          </p:nvPr>
        </p:nvSpPr>
        <p:spPr/>
        <p:txBody>
          <a:bodyPr>
            <a:normAutofit/>
          </a:bodyPr>
          <a:lstStyle/>
          <a:p>
            <a:r>
              <a:rPr lang="en-IN" dirty="0"/>
              <a:t>Design and execution of targeted marketing campaigns to optimize marketing effectiveness.</a:t>
            </a:r>
          </a:p>
          <a:p>
            <a:r>
              <a:rPr lang="en-IN" dirty="0"/>
              <a:t> Design and execution of specific customer campaigns, including customer acquisition, cross selling, up- selling, retention. </a:t>
            </a:r>
          </a:p>
          <a:p>
            <a:r>
              <a:rPr lang="en-IN" dirty="0"/>
              <a:t> Analysis of customer </a:t>
            </a:r>
            <a:r>
              <a:rPr lang="en-IN" dirty="0" err="1"/>
              <a:t>behavior</a:t>
            </a:r>
            <a:r>
              <a:rPr lang="en-IN" dirty="0"/>
              <a:t> to aid product and service decision making. </a:t>
            </a:r>
          </a:p>
          <a:p>
            <a:r>
              <a:rPr lang="en-IN" dirty="0"/>
              <a:t> Management decisions • Prediction of the probability of customer defection </a:t>
            </a:r>
          </a:p>
          <a:p>
            <a:r>
              <a:rPr lang="en-IN" dirty="0"/>
              <a:t> Analytical CRM generally makes heavy use of data mining. </a:t>
            </a:r>
          </a:p>
          <a:p>
            <a:endParaRPr lang="en-IN" dirty="0"/>
          </a:p>
        </p:txBody>
      </p:sp>
    </p:spTree>
    <p:extLst>
      <p:ext uri="{BB962C8B-B14F-4D97-AF65-F5344CB8AC3E}">
        <p14:creationId xmlns:p14="http://schemas.microsoft.com/office/powerpoint/2010/main" val="1309387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3E1CE29-6211-47CD-AF2C-745483006D2A}"/>
              </a:ext>
            </a:extLst>
          </p:cNvPr>
          <p:cNvSpPr/>
          <p:nvPr/>
        </p:nvSpPr>
        <p:spPr>
          <a:xfrm>
            <a:off x="2703443" y="2146852"/>
            <a:ext cx="3949148" cy="22131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COMPONENTS OF CRM </a:t>
            </a:r>
          </a:p>
        </p:txBody>
      </p:sp>
      <p:cxnSp>
        <p:nvCxnSpPr>
          <p:cNvPr id="4" name="Straight Arrow Connector 3">
            <a:extLst>
              <a:ext uri="{FF2B5EF4-FFF2-40B4-BE49-F238E27FC236}">
                <a16:creationId xmlns:a16="http://schemas.microsoft.com/office/drawing/2014/main" id="{72134B9E-B6D6-4084-AA9C-91A17ABA81AD}"/>
              </a:ext>
            </a:extLst>
          </p:cNvPr>
          <p:cNvCxnSpPr/>
          <p:nvPr/>
        </p:nvCxnSpPr>
        <p:spPr>
          <a:xfrm flipV="1">
            <a:off x="6798365" y="1484243"/>
            <a:ext cx="1179444" cy="16962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681E2DBB-B7EE-4801-9E52-32ECF2CCAD8B}"/>
              </a:ext>
            </a:extLst>
          </p:cNvPr>
          <p:cNvCxnSpPr/>
          <p:nvPr/>
        </p:nvCxnSpPr>
        <p:spPr>
          <a:xfrm>
            <a:off x="6798365" y="3313043"/>
            <a:ext cx="1643270" cy="10469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7279868E-65AF-4EB7-8A20-6083A98026C1}"/>
              </a:ext>
            </a:extLst>
          </p:cNvPr>
          <p:cNvSpPr/>
          <p:nvPr/>
        </p:nvSpPr>
        <p:spPr>
          <a:xfrm>
            <a:off x="8070574" y="1060174"/>
            <a:ext cx="3405809" cy="1484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CUSTOMER LIFE CYCLE MANAGEMENT</a:t>
            </a:r>
          </a:p>
        </p:txBody>
      </p:sp>
      <p:sp>
        <p:nvSpPr>
          <p:cNvPr id="8" name="Rectangle 7">
            <a:extLst>
              <a:ext uri="{FF2B5EF4-FFF2-40B4-BE49-F238E27FC236}">
                <a16:creationId xmlns:a16="http://schemas.microsoft.com/office/drawing/2014/main" id="{C7CFA0E5-2BA0-411E-A49F-4A89EDE3E6B6}"/>
              </a:ext>
            </a:extLst>
          </p:cNvPr>
          <p:cNvSpPr/>
          <p:nvPr/>
        </p:nvSpPr>
        <p:spPr>
          <a:xfrm>
            <a:off x="8441635" y="3962399"/>
            <a:ext cx="2888974" cy="1484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CUSTOMER LIFETIME VALUE</a:t>
            </a:r>
          </a:p>
        </p:txBody>
      </p:sp>
    </p:spTree>
    <p:extLst>
      <p:ext uri="{BB962C8B-B14F-4D97-AF65-F5344CB8AC3E}">
        <p14:creationId xmlns:p14="http://schemas.microsoft.com/office/powerpoint/2010/main" val="210722296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3552C-9E7C-4DAF-BFC9-0DC76063314E}"/>
              </a:ext>
            </a:extLst>
          </p:cNvPr>
          <p:cNvSpPr>
            <a:spLocks noGrp="1"/>
          </p:cNvSpPr>
          <p:nvPr>
            <p:ph type="title"/>
          </p:nvPr>
        </p:nvSpPr>
        <p:spPr/>
        <p:txBody>
          <a:bodyPr/>
          <a:lstStyle/>
          <a:p>
            <a:r>
              <a:rPr lang="en-IN" dirty="0"/>
              <a:t>Importance of analytical CRM</a:t>
            </a:r>
          </a:p>
        </p:txBody>
      </p:sp>
      <p:sp>
        <p:nvSpPr>
          <p:cNvPr id="3" name="Content Placeholder 2">
            <a:extLst>
              <a:ext uri="{FF2B5EF4-FFF2-40B4-BE49-F238E27FC236}">
                <a16:creationId xmlns:a16="http://schemas.microsoft.com/office/drawing/2014/main" id="{AF18EB9E-F2B2-463D-A7B3-CE3B97628534}"/>
              </a:ext>
            </a:extLst>
          </p:cNvPr>
          <p:cNvSpPr>
            <a:spLocks noGrp="1"/>
          </p:cNvSpPr>
          <p:nvPr>
            <p:ph idx="1"/>
          </p:nvPr>
        </p:nvSpPr>
        <p:spPr/>
        <p:txBody>
          <a:bodyPr/>
          <a:lstStyle/>
          <a:p>
            <a:r>
              <a:rPr lang="en-IN" dirty="0"/>
              <a:t>Make more profitable customer by providing high value services. </a:t>
            </a:r>
          </a:p>
          <a:p>
            <a:r>
              <a:rPr lang="en-IN" dirty="0"/>
              <a:t> Retaining profitable customer through sophisticated analysis.</a:t>
            </a:r>
          </a:p>
          <a:p>
            <a:r>
              <a:rPr lang="en-IN" dirty="0"/>
              <a:t> Addressing individual customer needs and efficiently improving the relationship with new and existing customer. </a:t>
            </a:r>
          </a:p>
          <a:p>
            <a:r>
              <a:rPr lang="en-IN" dirty="0"/>
              <a:t> Improves customer satisfaction and loyalty. </a:t>
            </a:r>
          </a:p>
          <a:p>
            <a:r>
              <a:rPr lang="en-IN" dirty="0"/>
              <a:t> Find and explore useful knowledge in large customer database. </a:t>
            </a:r>
          </a:p>
          <a:p>
            <a:r>
              <a:rPr lang="en-IN" dirty="0"/>
              <a:t> It helps in classifying customers, predicting customer </a:t>
            </a:r>
            <a:r>
              <a:rPr lang="en-IN" dirty="0" err="1"/>
              <a:t>behavior</a:t>
            </a:r>
            <a:endParaRPr lang="en-IN" dirty="0"/>
          </a:p>
        </p:txBody>
      </p:sp>
    </p:spTree>
    <p:extLst>
      <p:ext uri="{BB962C8B-B14F-4D97-AF65-F5344CB8AC3E}">
        <p14:creationId xmlns:p14="http://schemas.microsoft.com/office/powerpoint/2010/main" val="411077602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2E94D-7B36-4B52-B4E0-B63D6D91F11B}"/>
              </a:ext>
            </a:extLst>
          </p:cNvPr>
          <p:cNvSpPr>
            <a:spLocks noGrp="1"/>
          </p:cNvSpPr>
          <p:nvPr>
            <p:ph type="title"/>
          </p:nvPr>
        </p:nvSpPr>
        <p:spPr/>
        <p:txBody>
          <a:bodyPr/>
          <a:lstStyle/>
          <a:p>
            <a:r>
              <a:rPr lang="en-IN" dirty="0"/>
              <a:t>STEPS IN ANALYTICAL CRM</a:t>
            </a:r>
          </a:p>
        </p:txBody>
      </p:sp>
      <p:sp>
        <p:nvSpPr>
          <p:cNvPr id="3" name="Content Placeholder 2">
            <a:extLst>
              <a:ext uri="{FF2B5EF4-FFF2-40B4-BE49-F238E27FC236}">
                <a16:creationId xmlns:a16="http://schemas.microsoft.com/office/drawing/2014/main" id="{B1B969C2-E6A4-4D60-B165-6CD4BF98A706}"/>
              </a:ext>
            </a:extLst>
          </p:cNvPr>
          <p:cNvSpPr>
            <a:spLocks noGrp="1"/>
          </p:cNvSpPr>
          <p:nvPr>
            <p:ph idx="1"/>
          </p:nvPr>
        </p:nvSpPr>
        <p:spPr/>
        <p:txBody>
          <a:bodyPr/>
          <a:lstStyle/>
          <a:p>
            <a:r>
              <a:rPr lang="en-IN" dirty="0"/>
              <a:t>Step:1 Problem formulation </a:t>
            </a:r>
          </a:p>
          <a:p>
            <a:r>
              <a:rPr lang="en-IN" dirty="0"/>
              <a:t>Step 2 Segmentation of clients</a:t>
            </a:r>
          </a:p>
          <a:p>
            <a:r>
              <a:rPr lang="en-IN" dirty="0"/>
              <a:t>Step 3 Acquisition analysis</a:t>
            </a:r>
          </a:p>
          <a:p>
            <a:endParaRPr lang="en-IN" dirty="0"/>
          </a:p>
          <a:p>
            <a:r>
              <a:rPr lang="en-IN" dirty="0"/>
              <a:t>Relational Analysis; Channel or Approach Analysis</a:t>
            </a:r>
          </a:p>
          <a:p>
            <a:pPr marL="0" indent="0">
              <a:buNone/>
            </a:pPr>
            <a:endParaRPr lang="en-IN" dirty="0"/>
          </a:p>
        </p:txBody>
      </p:sp>
    </p:spTree>
    <p:extLst>
      <p:ext uri="{BB962C8B-B14F-4D97-AF65-F5344CB8AC3E}">
        <p14:creationId xmlns:p14="http://schemas.microsoft.com/office/powerpoint/2010/main" val="101563857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68BBEF-7088-40C2-AFE4-CD188B70D623}"/>
              </a:ext>
            </a:extLst>
          </p:cNvPr>
          <p:cNvSpPr>
            <a:spLocks noGrp="1"/>
          </p:cNvSpPr>
          <p:nvPr>
            <p:ph type="title"/>
          </p:nvPr>
        </p:nvSpPr>
        <p:spPr/>
        <p:txBody>
          <a:bodyPr/>
          <a:lstStyle/>
          <a:p>
            <a:r>
              <a:rPr lang="en-IN" dirty="0"/>
              <a:t>OPERATIONAL CRM</a:t>
            </a:r>
          </a:p>
        </p:txBody>
      </p:sp>
      <p:sp>
        <p:nvSpPr>
          <p:cNvPr id="3" name="Content Placeholder 2">
            <a:extLst>
              <a:ext uri="{FF2B5EF4-FFF2-40B4-BE49-F238E27FC236}">
                <a16:creationId xmlns:a16="http://schemas.microsoft.com/office/drawing/2014/main" id="{47658D4F-D9E3-4BE2-A422-B971A1772598}"/>
              </a:ext>
            </a:extLst>
          </p:cNvPr>
          <p:cNvSpPr>
            <a:spLocks noGrp="1"/>
          </p:cNvSpPr>
          <p:nvPr>
            <p:ph idx="1"/>
          </p:nvPr>
        </p:nvSpPr>
        <p:spPr/>
        <p:txBody>
          <a:bodyPr/>
          <a:lstStyle/>
          <a:p>
            <a:r>
              <a:rPr lang="en-IN" dirty="0"/>
              <a:t>OPERATIONAL CRM involves the areas where direct customer contact occurs. These interactions are referred to as customer touch points. </a:t>
            </a:r>
          </a:p>
          <a:p>
            <a:r>
              <a:rPr lang="en-IN" dirty="0"/>
              <a:t> Company maximize the process of gathering and understanding customer information from all touch points.( </a:t>
            </a:r>
            <a:r>
              <a:rPr lang="en-IN" dirty="0" err="1"/>
              <a:t>eg</a:t>
            </a:r>
            <a:r>
              <a:rPr lang="en-IN" dirty="0"/>
              <a:t>: call </a:t>
            </a:r>
            <a:r>
              <a:rPr lang="en-IN" dirty="0" err="1"/>
              <a:t>centers</a:t>
            </a:r>
            <a:r>
              <a:rPr lang="en-IN" dirty="0"/>
              <a:t>, point of sales, web etc.)</a:t>
            </a:r>
          </a:p>
        </p:txBody>
      </p:sp>
    </p:spTree>
    <p:extLst>
      <p:ext uri="{BB962C8B-B14F-4D97-AF65-F5344CB8AC3E}">
        <p14:creationId xmlns:p14="http://schemas.microsoft.com/office/powerpoint/2010/main" val="107675757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61FDA-C1FC-4120-B3C7-32792800CDB9}"/>
              </a:ext>
            </a:extLst>
          </p:cNvPr>
          <p:cNvSpPr>
            <a:spLocks noGrp="1"/>
          </p:cNvSpPr>
          <p:nvPr>
            <p:ph type="title"/>
          </p:nvPr>
        </p:nvSpPr>
        <p:spPr/>
        <p:txBody>
          <a:bodyPr/>
          <a:lstStyle/>
          <a:p>
            <a:r>
              <a:rPr lang="en-IN" dirty="0"/>
              <a:t>Operational CRM</a:t>
            </a:r>
          </a:p>
        </p:txBody>
      </p:sp>
      <p:sp>
        <p:nvSpPr>
          <p:cNvPr id="3" name="Content Placeholder 2">
            <a:extLst>
              <a:ext uri="{FF2B5EF4-FFF2-40B4-BE49-F238E27FC236}">
                <a16:creationId xmlns:a16="http://schemas.microsoft.com/office/drawing/2014/main" id="{F96B2AD3-A9A5-42AB-B254-15514555C735}"/>
              </a:ext>
            </a:extLst>
          </p:cNvPr>
          <p:cNvSpPr>
            <a:spLocks noGrp="1"/>
          </p:cNvSpPr>
          <p:nvPr>
            <p:ph idx="1"/>
          </p:nvPr>
        </p:nvSpPr>
        <p:spPr/>
        <p:txBody>
          <a:bodyPr/>
          <a:lstStyle/>
          <a:p>
            <a:r>
              <a:rPr lang="en-IN" dirty="0"/>
              <a:t>MARKETING AUTOMATION:</a:t>
            </a:r>
          </a:p>
          <a:p>
            <a:r>
              <a:rPr lang="en-IN" dirty="0"/>
              <a:t>SALES FORCE AUTOMATION: </a:t>
            </a:r>
          </a:p>
          <a:p>
            <a:r>
              <a:rPr lang="en-IN" dirty="0"/>
              <a:t>CUSTOMER SERVICE AND SUPPORT AUTOMATION</a:t>
            </a:r>
          </a:p>
          <a:p>
            <a:r>
              <a:rPr lang="en-IN" dirty="0"/>
              <a:t>CALL CENTER MANAGEMENT</a:t>
            </a:r>
          </a:p>
          <a:p>
            <a:r>
              <a:rPr lang="en-IN" dirty="0"/>
              <a:t>ENTERPRISE MARKETING AUTOMATION</a:t>
            </a:r>
          </a:p>
          <a:p>
            <a:endParaRPr lang="en-IN" dirty="0"/>
          </a:p>
        </p:txBody>
      </p:sp>
    </p:spTree>
    <p:extLst>
      <p:ext uri="{BB962C8B-B14F-4D97-AF65-F5344CB8AC3E}">
        <p14:creationId xmlns:p14="http://schemas.microsoft.com/office/powerpoint/2010/main" val="334488574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FF4D4BF-A71D-4CAE-9E1F-FAEBCFE2CD21}"/>
              </a:ext>
            </a:extLst>
          </p:cNvPr>
          <p:cNvSpPr/>
          <p:nvPr/>
        </p:nvSpPr>
        <p:spPr>
          <a:xfrm>
            <a:off x="2266122" y="450574"/>
            <a:ext cx="6533321" cy="6493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OPERATIONAL CRM</a:t>
            </a:r>
          </a:p>
        </p:txBody>
      </p:sp>
      <p:sp>
        <p:nvSpPr>
          <p:cNvPr id="3" name="Rectangle 2">
            <a:extLst>
              <a:ext uri="{FF2B5EF4-FFF2-40B4-BE49-F238E27FC236}">
                <a16:creationId xmlns:a16="http://schemas.microsoft.com/office/drawing/2014/main" id="{B46DAF3C-B7CF-4D7E-BA0D-817B6771C2D6}"/>
              </a:ext>
            </a:extLst>
          </p:cNvPr>
          <p:cNvSpPr/>
          <p:nvPr/>
        </p:nvSpPr>
        <p:spPr>
          <a:xfrm>
            <a:off x="2610678" y="1868557"/>
            <a:ext cx="5857461" cy="9674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CUSTOMERS</a:t>
            </a:r>
          </a:p>
        </p:txBody>
      </p:sp>
      <p:sp>
        <p:nvSpPr>
          <p:cNvPr id="4" name="TextBox 3">
            <a:extLst>
              <a:ext uri="{FF2B5EF4-FFF2-40B4-BE49-F238E27FC236}">
                <a16:creationId xmlns:a16="http://schemas.microsoft.com/office/drawing/2014/main" id="{6FE8B97D-6259-4F5E-8601-758C0DE31CA1}"/>
              </a:ext>
            </a:extLst>
          </p:cNvPr>
          <p:cNvSpPr txBox="1"/>
          <p:nvPr/>
        </p:nvSpPr>
        <p:spPr>
          <a:xfrm>
            <a:off x="490330" y="3578087"/>
            <a:ext cx="1470992" cy="646331"/>
          </a:xfrm>
          <a:prstGeom prst="rect">
            <a:avLst/>
          </a:prstGeom>
          <a:noFill/>
        </p:spPr>
        <p:txBody>
          <a:bodyPr wrap="square" rtlCol="0">
            <a:spAutoFit/>
          </a:bodyPr>
          <a:lstStyle/>
          <a:p>
            <a:r>
              <a:rPr lang="en-IN" dirty="0"/>
              <a:t>Customer touchpoints</a:t>
            </a:r>
          </a:p>
        </p:txBody>
      </p:sp>
      <p:sp>
        <p:nvSpPr>
          <p:cNvPr id="6" name="TextBox 5">
            <a:extLst>
              <a:ext uri="{FF2B5EF4-FFF2-40B4-BE49-F238E27FC236}">
                <a16:creationId xmlns:a16="http://schemas.microsoft.com/office/drawing/2014/main" id="{FDADFC89-ACDB-4AFE-B27F-7075461E5DA6}"/>
              </a:ext>
            </a:extLst>
          </p:cNvPr>
          <p:cNvSpPr txBox="1"/>
          <p:nvPr/>
        </p:nvSpPr>
        <p:spPr>
          <a:xfrm>
            <a:off x="2358887" y="3578087"/>
            <a:ext cx="1285461" cy="369332"/>
          </a:xfrm>
          <a:prstGeom prst="rect">
            <a:avLst/>
          </a:prstGeom>
          <a:noFill/>
        </p:spPr>
        <p:txBody>
          <a:bodyPr wrap="square" rtlCol="0">
            <a:spAutoFit/>
          </a:bodyPr>
          <a:lstStyle/>
          <a:p>
            <a:r>
              <a:rPr lang="en-IN" dirty="0"/>
              <a:t>Call centre</a:t>
            </a:r>
          </a:p>
        </p:txBody>
      </p:sp>
      <p:sp>
        <p:nvSpPr>
          <p:cNvPr id="7" name="TextBox 6">
            <a:extLst>
              <a:ext uri="{FF2B5EF4-FFF2-40B4-BE49-F238E27FC236}">
                <a16:creationId xmlns:a16="http://schemas.microsoft.com/office/drawing/2014/main" id="{D7933C76-E02F-45CE-956A-57F266343D85}"/>
              </a:ext>
            </a:extLst>
          </p:cNvPr>
          <p:cNvSpPr txBox="1"/>
          <p:nvPr/>
        </p:nvSpPr>
        <p:spPr>
          <a:xfrm>
            <a:off x="4306957" y="3578087"/>
            <a:ext cx="1258956" cy="646331"/>
          </a:xfrm>
          <a:prstGeom prst="rect">
            <a:avLst/>
          </a:prstGeom>
          <a:noFill/>
        </p:spPr>
        <p:txBody>
          <a:bodyPr wrap="square" rtlCol="0">
            <a:spAutoFit/>
          </a:bodyPr>
          <a:lstStyle/>
          <a:p>
            <a:r>
              <a:rPr lang="en-IN" dirty="0"/>
              <a:t>Web access</a:t>
            </a:r>
          </a:p>
        </p:txBody>
      </p:sp>
      <p:sp>
        <p:nvSpPr>
          <p:cNvPr id="8" name="TextBox 7">
            <a:extLst>
              <a:ext uri="{FF2B5EF4-FFF2-40B4-BE49-F238E27FC236}">
                <a16:creationId xmlns:a16="http://schemas.microsoft.com/office/drawing/2014/main" id="{6543EB99-9E95-4F27-8204-A31186AB51F8}"/>
              </a:ext>
            </a:extLst>
          </p:cNvPr>
          <p:cNvSpPr txBox="1"/>
          <p:nvPr/>
        </p:nvSpPr>
        <p:spPr>
          <a:xfrm>
            <a:off x="6096000" y="3578087"/>
            <a:ext cx="901148" cy="369332"/>
          </a:xfrm>
          <a:prstGeom prst="rect">
            <a:avLst/>
          </a:prstGeom>
          <a:noFill/>
        </p:spPr>
        <p:txBody>
          <a:bodyPr wrap="square" rtlCol="0">
            <a:spAutoFit/>
          </a:bodyPr>
          <a:lstStyle/>
          <a:p>
            <a:r>
              <a:rPr lang="en-IN" dirty="0"/>
              <a:t>E-mail</a:t>
            </a:r>
          </a:p>
        </p:txBody>
      </p:sp>
      <p:sp>
        <p:nvSpPr>
          <p:cNvPr id="9" name="TextBox 8">
            <a:extLst>
              <a:ext uri="{FF2B5EF4-FFF2-40B4-BE49-F238E27FC236}">
                <a16:creationId xmlns:a16="http://schemas.microsoft.com/office/drawing/2014/main" id="{27466ADE-9F9F-4B67-8877-471742055937}"/>
              </a:ext>
            </a:extLst>
          </p:cNvPr>
          <p:cNvSpPr txBox="1"/>
          <p:nvPr/>
        </p:nvSpPr>
        <p:spPr>
          <a:xfrm>
            <a:off x="7354957" y="3578087"/>
            <a:ext cx="848140" cy="369332"/>
          </a:xfrm>
          <a:prstGeom prst="rect">
            <a:avLst/>
          </a:prstGeom>
          <a:noFill/>
        </p:spPr>
        <p:txBody>
          <a:bodyPr wrap="square" rtlCol="0">
            <a:spAutoFit/>
          </a:bodyPr>
          <a:lstStyle/>
          <a:p>
            <a:r>
              <a:rPr lang="en-IN" dirty="0"/>
              <a:t>usage</a:t>
            </a:r>
          </a:p>
        </p:txBody>
      </p:sp>
      <p:sp>
        <p:nvSpPr>
          <p:cNvPr id="10" name="TextBox 9">
            <a:extLst>
              <a:ext uri="{FF2B5EF4-FFF2-40B4-BE49-F238E27FC236}">
                <a16:creationId xmlns:a16="http://schemas.microsoft.com/office/drawing/2014/main" id="{FEA013E4-1EB4-4B41-B8AC-2AB8F5795FCC}"/>
              </a:ext>
            </a:extLst>
          </p:cNvPr>
          <p:cNvSpPr txBox="1"/>
          <p:nvPr/>
        </p:nvSpPr>
        <p:spPr>
          <a:xfrm>
            <a:off x="8468139" y="3737113"/>
            <a:ext cx="1696278" cy="369332"/>
          </a:xfrm>
          <a:prstGeom prst="rect">
            <a:avLst/>
          </a:prstGeom>
          <a:noFill/>
        </p:spPr>
        <p:txBody>
          <a:bodyPr wrap="square" rtlCol="0">
            <a:spAutoFit/>
          </a:bodyPr>
          <a:lstStyle/>
          <a:p>
            <a:r>
              <a:rPr lang="en-IN" dirty="0"/>
              <a:t>Direct sales</a:t>
            </a:r>
          </a:p>
        </p:txBody>
      </p:sp>
    </p:spTree>
    <p:extLst>
      <p:ext uri="{BB962C8B-B14F-4D97-AF65-F5344CB8AC3E}">
        <p14:creationId xmlns:p14="http://schemas.microsoft.com/office/powerpoint/2010/main" val="196101445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63730-873E-48CE-AEB6-02B202AF5569}"/>
              </a:ext>
            </a:extLst>
          </p:cNvPr>
          <p:cNvSpPr>
            <a:spLocks noGrp="1"/>
          </p:cNvSpPr>
          <p:nvPr>
            <p:ph type="title"/>
          </p:nvPr>
        </p:nvSpPr>
        <p:spPr/>
        <p:txBody>
          <a:bodyPr/>
          <a:lstStyle/>
          <a:p>
            <a:r>
              <a:rPr lang="en-IN" dirty="0"/>
              <a:t>Collaborative CRM</a:t>
            </a:r>
          </a:p>
        </p:txBody>
      </p:sp>
      <p:sp>
        <p:nvSpPr>
          <p:cNvPr id="3" name="Content Placeholder 2">
            <a:extLst>
              <a:ext uri="{FF2B5EF4-FFF2-40B4-BE49-F238E27FC236}">
                <a16:creationId xmlns:a16="http://schemas.microsoft.com/office/drawing/2014/main" id="{6DB0F2EF-DA66-4F39-9D04-72960105284C}"/>
              </a:ext>
            </a:extLst>
          </p:cNvPr>
          <p:cNvSpPr>
            <a:spLocks noGrp="1"/>
          </p:cNvSpPr>
          <p:nvPr>
            <p:ph idx="1"/>
          </p:nvPr>
        </p:nvSpPr>
        <p:spPr/>
        <p:txBody>
          <a:bodyPr/>
          <a:lstStyle/>
          <a:p>
            <a:r>
              <a:rPr lang="en-IN" dirty="0"/>
              <a:t>Collaborate CRM includes suite of customer interaction soft ware such as email management and conferencing tools. It provides a point of interaction between customers, staff and business partners through new and traditional web based technology.</a:t>
            </a:r>
          </a:p>
          <a:p>
            <a:pPr marL="0" indent="0">
              <a:buNone/>
            </a:pPr>
            <a:r>
              <a:rPr lang="en-IN" dirty="0" err="1"/>
              <a:t>Eg</a:t>
            </a:r>
            <a:r>
              <a:rPr lang="en-IN" dirty="0"/>
              <a:t> Computer Telephony integration</a:t>
            </a:r>
          </a:p>
          <a:p>
            <a:pPr marL="0" indent="0">
              <a:buNone/>
            </a:pPr>
            <a:r>
              <a:rPr lang="en-IN" dirty="0"/>
              <a:t>Web conferencing response.</a:t>
            </a:r>
          </a:p>
        </p:txBody>
      </p:sp>
    </p:spTree>
    <p:extLst>
      <p:ext uri="{BB962C8B-B14F-4D97-AF65-F5344CB8AC3E}">
        <p14:creationId xmlns:p14="http://schemas.microsoft.com/office/powerpoint/2010/main" val="202705112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B2172-316F-4080-B783-C7EFDEA87687}"/>
              </a:ext>
            </a:extLst>
          </p:cNvPr>
          <p:cNvSpPr>
            <a:spLocks noGrp="1"/>
          </p:cNvSpPr>
          <p:nvPr>
            <p:ph type="title"/>
          </p:nvPr>
        </p:nvSpPr>
        <p:spPr/>
        <p:txBody>
          <a:bodyPr/>
          <a:lstStyle/>
          <a:p>
            <a:r>
              <a:rPr lang="en-IN" dirty="0"/>
              <a:t>Process for effective CRM in different areas</a:t>
            </a:r>
          </a:p>
        </p:txBody>
      </p:sp>
      <p:sp>
        <p:nvSpPr>
          <p:cNvPr id="3" name="Content Placeholder 2">
            <a:extLst>
              <a:ext uri="{FF2B5EF4-FFF2-40B4-BE49-F238E27FC236}">
                <a16:creationId xmlns:a16="http://schemas.microsoft.com/office/drawing/2014/main" id="{E23B57A4-9003-40DE-A9D4-F2E399704597}"/>
              </a:ext>
            </a:extLst>
          </p:cNvPr>
          <p:cNvSpPr>
            <a:spLocks noGrp="1"/>
          </p:cNvSpPr>
          <p:nvPr>
            <p:ph idx="1"/>
          </p:nvPr>
        </p:nvSpPr>
        <p:spPr/>
        <p:txBody>
          <a:bodyPr>
            <a:normAutofit fontScale="47500" lnSpcReduction="20000"/>
          </a:bodyPr>
          <a:lstStyle/>
          <a:p>
            <a:pPr>
              <a:lnSpc>
                <a:spcPct val="170000"/>
              </a:lnSpc>
            </a:pPr>
            <a:r>
              <a:rPr lang="en-IN" sz="3600" b="0" i="0" dirty="0">
                <a:solidFill>
                  <a:srgbClr val="17494D"/>
                </a:solidFill>
                <a:effectLst/>
                <a:latin typeface="Proxima Nova"/>
                <a:cs typeface="Times New Roman" panose="02020603050405020304" pitchFamily="18" charset="0"/>
              </a:rPr>
              <a:t>The CRM process is a strategy for keeping every customer interaction personalized and meaningful that consists of five main steps. A customer relationship management system (CRM system) provides the data and functionalities needed to execute this strategy—and ultimately turn leads into customers.</a:t>
            </a:r>
          </a:p>
          <a:p>
            <a:pPr>
              <a:lnSpc>
                <a:spcPct val="170000"/>
              </a:lnSpc>
            </a:pPr>
            <a:endParaRPr lang="en-IN" sz="3600" b="0" i="0" dirty="0">
              <a:solidFill>
                <a:srgbClr val="17494D"/>
              </a:solidFill>
              <a:effectLst/>
              <a:latin typeface="Proxima Nova"/>
              <a:cs typeface="Times New Roman" panose="02020603050405020304" pitchFamily="18" charset="0"/>
            </a:endParaRPr>
          </a:p>
          <a:p>
            <a:pPr algn="l"/>
            <a:r>
              <a:rPr lang="en-IN" sz="3800" b="0" i="0" dirty="0">
                <a:solidFill>
                  <a:srgbClr val="17494D"/>
                </a:solidFill>
                <a:effectLst/>
                <a:latin typeface="Proxima Nova"/>
              </a:rPr>
              <a:t>There are five key stages in the CRM cycle:</a:t>
            </a:r>
          </a:p>
          <a:p>
            <a:pPr algn="l">
              <a:buFont typeface="+mj-lt"/>
              <a:buAutoNum type="arabicPeriod"/>
            </a:pPr>
            <a:r>
              <a:rPr lang="en-IN" sz="3800" b="0" i="0" dirty="0">
                <a:solidFill>
                  <a:srgbClr val="17494D"/>
                </a:solidFill>
                <a:effectLst/>
                <a:latin typeface="Proxima Nova"/>
              </a:rPr>
              <a:t>Reaching a potential customer</a:t>
            </a:r>
          </a:p>
          <a:p>
            <a:pPr algn="l">
              <a:buFont typeface="+mj-lt"/>
              <a:buAutoNum type="arabicPeriod"/>
            </a:pPr>
            <a:r>
              <a:rPr lang="en-IN" sz="3800" b="0" i="0" dirty="0">
                <a:solidFill>
                  <a:srgbClr val="17494D"/>
                </a:solidFill>
                <a:effectLst/>
                <a:latin typeface="Proxima Nova"/>
              </a:rPr>
              <a:t>Customer acquisition</a:t>
            </a:r>
          </a:p>
          <a:p>
            <a:pPr algn="l">
              <a:buFont typeface="+mj-lt"/>
              <a:buAutoNum type="arabicPeriod"/>
            </a:pPr>
            <a:r>
              <a:rPr lang="en-IN" sz="3800" b="0" i="0" dirty="0">
                <a:solidFill>
                  <a:srgbClr val="17494D"/>
                </a:solidFill>
                <a:effectLst/>
                <a:latin typeface="Proxima Nova"/>
              </a:rPr>
              <a:t>Conversion</a:t>
            </a:r>
          </a:p>
          <a:p>
            <a:pPr algn="l">
              <a:buFont typeface="+mj-lt"/>
              <a:buAutoNum type="arabicPeriod"/>
            </a:pPr>
            <a:r>
              <a:rPr lang="en-IN" sz="3800" b="0" i="0" dirty="0">
                <a:solidFill>
                  <a:srgbClr val="17494D"/>
                </a:solidFill>
                <a:effectLst/>
                <a:latin typeface="Proxima Nova"/>
              </a:rPr>
              <a:t>Customer retention</a:t>
            </a:r>
          </a:p>
          <a:p>
            <a:pPr algn="l">
              <a:buFont typeface="+mj-lt"/>
              <a:buAutoNum type="arabicPeriod"/>
            </a:pPr>
            <a:r>
              <a:rPr lang="en-IN" sz="3800" b="0" i="0" dirty="0">
                <a:solidFill>
                  <a:srgbClr val="17494D"/>
                </a:solidFill>
                <a:effectLst/>
                <a:latin typeface="Proxima Nova"/>
              </a:rPr>
              <a:t>Customer loyalty</a:t>
            </a:r>
          </a:p>
          <a:p>
            <a:pPr marL="0" indent="0">
              <a:buNone/>
            </a:pPr>
            <a:br>
              <a:rPr lang="en-IN" sz="3800" dirty="0">
                <a:latin typeface="Proxima Nova"/>
              </a:rPr>
            </a:br>
            <a:endParaRPr lang="en-IN" sz="3800" dirty="0">
              <a:latin typeface="Proxima Nova"/>
            </a:endParaRPr>
          </a:p>
        </p:txBody>
      </p:sp>
    </p:spTree>
    <p:extLst>
      <p:ext uri="{BB962C8B-B14F-4D97-AF65-F5344CB8AC3E}">
        <p14:creationId xmlns:p14="http://schemas.microsoft.com/office/powerpoint/2010/main" val="128402330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A775D-85C7-44F7-A233-EAE91D02151F}"/>
              </a:ext>
            </a:extLst>
          </p:cNvPr>
          <p:cNvSpPr>
            <a:spLocks noGrp="1"/>
          </p:cNvSpPr>
          <p:nvPr>
            <p:ph type="title"/>
          </p:nvPr>
        </p:nvSpPr>
        <p:spPr/>
        <p:txBody>
          <a:bodyPr/>
          <a:lstStyle/>
          <a:p>
            <a:r>
              <a:rPr lang="en-IN" dirty="0"/>
              <a:t>CRM process</a:t>
            </a:r>
          </a:p>
        </p:txBody>
      </p:sp>
      <p:pic>
        <p:nvPicPr>
          <p:cNvPr id="4" name="Content Placeholder 3">
            <a:extLst>
              <a:ext uri="{FF2B5EF4-FFF2-40B4-BE49-F238E27FC236}">
                <a16:creationId xmlns:a16="http://schemas.microsoft.com/office/drawing/2014/main" id="{61B49B35-93AE-416A-9D0E-2F8DF7638FE6}"/>
              </a:ext>
            </a:extLst>
          </p:cNvPr>
          <p:cNvPicPr>
            <a:picLocks noGrp="1" noChangeAspect="1"/>
          </p:cNvPicPr>
          <p:nvPr>
            <p:ph idx="1"/>
          </p:nvPr>
        </p:nvPicPr>
        <p:blipFill>
          <a:blip r:embed="rId2"/>
          <a:stretch>
            <a:fillRect/>
          </a:stretch>
        </p:blipFill>
        <p:spPr>
          <a:xfrm>
            <a:off x="3920331" y="1825625"/>
            <a:ext cx="4351338" cy="4351338"/>
          </a:xfrm>
          <a:prstGeom prst="rect">
            <a:avLst/>
          </a:prstGeom>
        </p:spPr>
      </p:pic>
      <p:sp>
        <p:nvSpPr>
          <p:cNvPr id="5" name="TextBox 4">
            <a:extLst>
              <a:ext uri="{FF2B5EF4-FFF2-40B4-BE49-F238E27FC236}">
                <a16:creationId xmlns:a16="http://schemas.microsoft.com/office/drawing/2014/main" id="{AE9C5F39-DCFC-4BD8-A3B0-1C21B7E20179}"/>
              </a:ext>
            </a:extLst>
          </p:cNvPr>
          <p:cNvSpPr txBox="1"/>
          <p:nvPr/>
        </p:nvSpPr>
        <p:spPr>
          <a:xfrm>
            <a:off x="569843" y="2266122"/>
            <a:ext cx="3350488" cy="2308324"/>
          </a:xfrm>
          <a:prstGeom prst="rect">
            <a:avLst/>
          </a:prstGeom>
          <a:noFill/>
        </p:spPr>
        <p:txBody>
          <a:bodyPr wrap="square" rtlCol="0">
            <a:spAutoFit/>
          </a:bodyPr>
          <a:lstStyle/>
          <a:p>
            <a:r>
              <a:rPr lang="en-IN" b="0" i="0" dirty="0">
                <a:solidFill>
                  <a:srgbClr val="17494D"/>
                </a:solidFill>
                <a:effectLst/>
                <a:latin typeface="Proxima Nova"/>
              </a:rPr>
              <a:t>The CRM process is that concept in action. It’s the tangible steps an organization must take to help drive consumers through the cycle of learning about your brand and ultimately becoming repeat customers.</a:t>
            </a:r>
            <a:endParaRPr lang="en-IN" dirty="0"/>
          </a:p>
        </p:txBody>
      </p:sp>
    </p:spTree>
    <p:extLst>
      <p:ext uri="{BB962C8B-B14F-4D97-AF65-F5344CB8AC3E}">
        <p14:creationId xmlns:p14="http://schemas.microsoft.com/office/powerpoint/2010/main" val="159685069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RM process">
            <a:extLst>
              <a:ext uri="{FF2B5EF4-FFF2-40B4-BE49-F238E27FC236}">
                <a16:creationId xmlns:a16="http://schemas.microsoft.com/office/drawing/2014/main" id="{A3C1CABB-5167-4E4D-8F9A-48D510C147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241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605994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45BD4-A57F-4179-A6EB-B0C9E59131ED}"/>
              </a:ext>
            </a:extLst>
          </p:cNvPr>
          <p:cNvSpPr>
            <a:spLocks noGrp="1"/>
          </p:cNvSpPr>
          <p:nvPr>
            <p:ph type="title"/>
          </p:nvPr>
        </p:nvSpPr>
        <p:spPr/>
        <p:txBody>
          <a:bodyPr/>
          <a:lstStyle/>
          <a:p>
            <a:r>
              <a:rPr lang="en-IN" b="1" i="0" dirty="0">
                <a:solidFill>
                  <a:srgbClr val="03363D"/>
                </a:solidFill>
                <a:effectLst/>
                <a:latin typeface="sharp sans en"/>
              </a:rPr>
              <a:t>1.  Generate brand awareness</a:t>
            </a:r>
            <a:br>
              <a:rPr lang="en-IN" b="1" i="0" dirty="0">
                <a:solidFill>
                  <a:srgbClr val="03363D"/>
                </a:solidFill>
                <a:effectLst/>
                <a:latin typeface="sharp sans en"/>
              </a:rPr>
            </a:br>
            <a:endParaRPr lang="en-IN" dirty="0"/>
          </a:p>
        </p:txBody>
      </p:sp>
      <p:sp>
        <p:nvSpPr>
          <p:cNvPr id="3" name="Content Placeholder 2">
            <a:extLst>
              <a:ext uri="{FF2B5EF4-FFF2-40B4-BE49-F238E27FC236}">
                <a16:creationId xmlns:a16="http://schemas.microsoft.com/office/drawing/2014/main" id="{C206F9DC-DDF6-45A6-B258-5E6D1A49FE0F}"/>
              </a:ext>
            </a:extLst>
          </p:cNvPr>
          <p:cNvSpPr>
            <a:spLocks noGrp="1"/>
          </p:cNvSpPr>
          <p:nvPr>
            <p:ph idx="1"/>
          </p:nvPr>
        </p:nvSpPr>
        <p:spPr>
          <a:xfrm>
            <a:off x="838200" y="1152939"/>
            <a:ext cx="10515600" cy="5024024"/>
          </a:xfrm>
        </p:spPr>
        <p:txBody>
          <a:bodyPr>
            <a:normAutofit fontScale="70000" lnSpcReduction="20000"/>
          </a:bodyPr>
          <a:lstStyle/>
          <a:p>
            <a:pPr algn="l">
              <a:lnSpc>
                <a:spcPct val="120000"/>
              </a:lnSpc>
            </a:pPr>
            <a:r>
              <a:rPr lang="en-IN" b="0" i="0" dirty="0">
                <a:solidFill>
                  <a:srgbClr val="17494D"/>
                </a:solidFill>
                <a:effectLst/>
                <a:latin typeface="Proxima Nova"/>
              </a:rPr>
              <a:t>The first step to acquiring new customers is to introduce them to the business</a:t>
            </a:r>
          </a:p>
          <a:p>
            <a:pPr algn="l">
              <a:lnSpc>
                <a:spcPct val="120000"/>
              </a:lnSpc>
            </a:pPr>
            <a:r>
              <a:rPr lang="en-IN" b="0" i="0" dirty="0">
                <a:solidFill>
                  <a:srgbClr val="17494D"/>
                </a:solidFill>
                <a:effectLst/>
                <a:latin typeface="Proxima Nova"/>
              </a:rPr>
              <a:t>1. </a:t>
            </a:r>
            <a:r>
              <a:rPr lang="en-IN" b="1" i="0" dirty="0">
                <a:solidFill>
                  <a:srgbClr val="17494D"/>
                </a:solidFill>
                <a:effectLst/>
                <a:latin typeface="Proxima Nova"/>
              </a:rPr>
              <a:t>Learning about your target audience.</a:t>
            </a:r>
            <a:r>
              <a:rPr lang="en-IN" b="0" i="0" dirty="0">
                <a:solidFill>
                  <a:srgbClr val="17494D"/>
                </a:solidFill>
                <a:effectLst/>
                <a:latin typeface="Proxima Nova"/>
              </a:rPr>
              <a:t> Marketers will conduct research to identify their audience’s target demographics, interests, preferred channels of communication, what messaging they respond most to, and what they care about.</a:t>
            </a:r>
          </a:p>
          <a:p>
            <a:pPr algn="l">
              <a:lnSpc>
                <a:spcPct val="120000"/>
              </a:lnSpc>
            </a:pPr>
            <a:r>
              <a:rPr lang="en-IN" b="0" i="0" dirty="0">
                <a:solidFill>
                  <a:srgbClr val="17494D"/>
                </a:solidFill>
                <a:effectLst/>
                <a:latin typeface="Proxima Nova"/>
              </a:rPr>
              <a:t>2. </a:t>
            </a:r>
            <a:r>
              <a:rPr lang="en-IN" b="1" i="0" dirty="0">
                <a:solidFill>
                  <a:srgbClr val="17494D"/>
                </a:solidFill>
                <a:effectLst/>
                <a:latin typeface="Proxima Nova"/>
              </a:rPr>
              <a:t>Segmenting your target audience.</a:t>
            </a:r>
            <a:r>
              <a:rPr lang="en-IN" b="0" i="0" dirty="0">
                <a:solidFill>
                  <a:srgbClr val="17494D"/>
                </a:solidFill>
                <a:effectLst/>
                <a:latin typeface="Proxima Nova"/>
              </a:rPr>
              <a:t> Audience personas are created to segment a brand’s target audience into similar groups based on similar interests or demographics. This helps marketers identify which types of people are most likely to become customers and who their campaigns should target.</a:t>
            </a:r>
          </a:p>
          <a:p>
            <a:pPr algn="l">
              <a:lnSpc>
                <a:spcPct val="120000"/>
              </a:lnSpc>
            </a:pPr>
            <a:r>
              <a:rPr lang="en-IN" b="0" i="0" dirty="0">
                <a:solidFill>
                  <a:srgbClr val="17494D"/>
                </a:solidFill>
                <a:effectLst/>
                <a:latin typeface="Proxima Nova"/>
              </a:rPr>
              <a:t>3. </a:t>
            </a:r>
            <a:r>
              <a:rPr lang="en-IN" b="1" i="0" dirty="0">
                <a:solidFill>
                  <a:srgbClr val="17494D"/>
                </a:solidFill>
                <a:effectLst/>
                <a:latin typeface="Proxima Nova"/>
              </a:rPr>
              <a:t>Creating marketing campaigns that speak to those target demographics.</a:t>
            </a:r>
            <a:r>
              <a:rPr lang="en-IN" b="0" i="0" dirty="0">
                <a:solidFill>
                  <a:srgbClr val="17494D"/>
                </a:solidFill>
                <a:effectLst/>
                <a:latin typeface="Proxima Nova"/>
              </a:rPr>
              <a:t> A/B tests and marketing automation can be used to identify what works and what doesn’t, to create unique campaigns for unique customer segments such as on social media or email, and to create strategies for lead acquisition.</a:t>
            </a:r>
          </a:p>
          <a:p>
            <a:endParaRPr lang="en-IN" dirty="0"/>
          </a:p>
        </p:txBody>
      </p:sp>
    </p:spTree>
    <p:extLst>
      <p:ext uri="{BB962C8B-B14F-4D97-AF65-F5344CB8AC3E}">
        <p14:creationId xmlns:p14="http://schemas.microsoft.com/office/powerpoint/2010/main" val="34653374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2418</TotalTime>
  <Words>4955</Words>
  <Application>Microsoft Office PowerPoint</Application>
  <PresentationFormat>Widescreen</PresentationFormat>
  <Paragraphs>412</Paragraphs>
  <Slides>104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104</vt:i4>
      </vt:variant>
    </vt:vector>
  </HeadingPairs>
  <TitlesOfParts>
    <vt:vector size="113" baseType="lpstr">
      <vt:lpstr>Arial</vt:lpstr>
      <vt:lpstr>Arial Black</vt:lpstr>
      <vt:lpstr>Calibri</vt:lpstr>
      <vt:lpstr>Calibri Light</vt:lpstr>
      <vt:lpstr>Proxima Nova</vt:lpstr>
      <vt:lpstr>PT Sans</vt:lpstr>
      <vt:lpstr>sharp sans en</vt:lpstr>
      <vt:lpstr>Times New Roman</vt:lpstr>
      <vt:lpstr>Office Theme</vt:lpstr>
      <vt:lpstr>SM and CRM – UNIT 3</vt:lpstr>
      <vt:lpstr>CUSTOMER RELATIONSHIP MANAGEMENT</vt:lpstr>
      <vt:lpstr>CRM</vt:lpstr>
      <vt:lpstr>Purpose of CRM </vt:lpstr>
      <vt:lpstr>SCOPE OF CRM </vt:lpstr>
      <vt:lpstr>Feature of CRM</vt:lpstr>
      <vt:lpstr>Benefits of CRM</vt:lpstr>
      <vt:lpstr>OBJECTIVE OF CRM</vt:lpstr>
      <vt:lpstr>PowerPoint Presentation</vt:lpstr>
      <vt:lpstr>CLM (Customer Lifecycle Management)</vt:lpstr>
      <vt:lpstr>CUSTOMER LIFETIME VALUE(CLTV)</vt:lpstr>
      <vt:lpstr>Following are important component of CRM</vt:lpstr>
      <vt:lpstr>SalesForce Automation </vt:lpstr>
      <vt:lpstr>Human Resource Management</vt:lpstr>
      <vt:lpstr>Lead Management</vt:lpstr>
      <vt:lpstr>Customer Service</vt:lpstr>
      <vt:lpstr>Marketing</vt:lpstr>
      <vt:lpstr>Workflow Automation</vt:lpstr>
      <vt:lpstr>Business Reporting</vt:lpstr>
      <vt:lpstr>Analytics</vt:lpstr>
      <vt:lpstr>PowerPoint Presentation</vt:lpstr>
      <vt:lpstr>RELATIONSHIP CHALLENGES (issues in relationship mktg)</vt:lpstr>
      <vt:lpstr>RELATIONSHIP MARKETING</vt:lpstr>
      <vt:lpstr>PowerPoint Presentation</vt:lpstr>
      <vt:lpstr>Customer as strangers</vt:lpstr>
      <vt:lpstr>Customer as acquaintances</vt:lpstr>
      <vt:lpstr>Customer as a friend</vt:lpstr>
      <vt:lpstr>Customers as partners</vt:lpstr>
      <vt:lpstr>PowerPoint Presentation</vt:lpstr>
      <vt:lpstr>PowerPoint Presentation</vt:lpstr>
      <vt:lpstr>CUSTOMER SERVICE AND SUPPORT</vt:lpstr>
      <vt:lpstr>Supplier </vt:lpstr>
      <vt:lpstr>Owners </vt:lpstr>
      <vt:lpstr>FACTORS RESPONSIBLE FOR GROWTH OF CRM</vt:lpstr>
      <vt:lpstr>CHALLENGES OF CRM TODAY</vt:lpstr>
      <vt:lpstr>Continued…</vt:lpstr>
      <vt:lpstr>CRM MODEL</vt:lpstr>
      <vt:lpstr>EVOLUTION OF CRM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Emergence of CRM</vt:lpstr>
      <vt:lpstr>1990s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CRM STRATEGY</vt:lpstr>
      <vt:lpstr>PowerPoint Presentation</vt:lpstr>
      <vt:lpstr>PowerPoint Presentation</vt:lpstr>
      <vt:lpstr>CRM Marketing Initiatives</vt:lpstr>
      <vt:lpstr>Cross Selling</vt:lpstr>
      <vt:lpstr>Benefit </vt:lpstr>
      <vt:lpstr>CONS OF CROSS SELLING</vt:lpstr>
      <vt:lpstr>UPSELLING</vt:lpstr>
      <vt:lpstr>Benefit of upselling</vt:lpstr>
      <vt:lpstr>Customer Retention</vt:lpstr>
      <vt:lpstr>PRINCIPLES OF CUSTOMER COMPLAINTS HANDLING</vt:lpstr>
      <vt:lpstr>Strategies in service recovery</vt:lpstr>
      <vt:lpstr>STRATEGIES FOR MANAGING WAITING TIME</vt:lpstr>
      <vt:lpstr>PowerPoint Presentation</vt:lpstr>
      <vt:lpstr>CUSTOMER ACQUISITION</vt:lpstr>
      <vt:lpstr>CUSTOMER RETENTION</vt:lpstr>
      <vt:lpstr>Winning back strategy</vt:lpstr>
      <vt:lpstr>PowerPoint Presentation</vt:lpstr>
      <vt:lpstr>CRM IMPLEMENTATION</vt:lpstr>
      <vt:lpstr>Develop the CRM Strategy</vt:lpstr>
      <vt:lpstr>Build CRM Project foundations</vt:lpstr>
      <vt:lpstr>Need specifications and partner selection</vt:lpstr>
      <vt:lpstr>.Project Implementation </vt:lpstr>
      <vt:lpstr>Performance Evaluation </vt:lpstr>
      <vt:lpstr>SERVICES OF CRM</vt:lpstr>
      <vt:lpstr>ANALYTICAL CRM</vt:lpstr>
      <vt:lpstr>PURPOSE OF ANALYTICAL CRM</vt:lpstr>
      <vt:lpstr>Importance of analytical CRM</vt:lpstr>
      <vt:lpstr>STEPS IN ANALYTICAL CRM</vt:lpstr>
      <vt:lpstr>OPERATIONAL CRM</vt:lpstr>
      <vt:lpstr>Operational CRM</vt:lpstr>
      <vt:lpstr>PowerPoint Presentation</vt:lpstr>
      <vt:lpstr>Collaborative CRM</vt:lpstr>
      <vt:lpstr>Process for effective CRM in different areas</vt:lpstr>
      <vt:lpstr>CRM process</vt:lpstr>
      <vt:lpstr>PowerPoint Presentation</vt:lpstr>
      <vt:lpstr>1.  Generate brand awareness </vt:lpstr>
      <vt:lpstr>2. Acquire leads</vt:lpstr>
      <vt:lpstr>3.Convert leads into customers </vt:lpstr>
      <vt:lpstr>4.Provide superior customer service </vt:lpstr>
      <vt:lpstr>5. Drive upsells </vt:lpstr>
      <vt:lpstr>Determinants of relational exchange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Rakhi Bhattacharya</dc:creator>
  <cp:lastModifiedBy>Rakhi Bhattacharya</cp:lastModifiedBy>
  <cp:revision>69</cp:revision>
  <dcterms:created xsi:type="dcterms:W3CDTF">2021-05-04T14:42:43Z</dcterms:created>
  <dcterms:modified xsi:type="dcterms:W3CDTF">2021-05-29T09:49:56Z</dcterms:modified>
</cp:coreProperties>
</file>