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gif" ContentType="image/gif"/>
  <Default Extension="jpg" ContentType="image/jp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3.xml" ContentType="application/vnd.openxmlformats-officedocument.presentationml.tags+xml"/>
  <Override PartName="/ppt/notesSlides/notesSlide3.xml" ContentType="application/vnd.openxmlformats-officedocument.presentationml.notesSlide+xml"/>
  <Override PartName="/ppt/tags/tag4.xml" ContentType="application/vnd.openxmlformats-officedocument.presentationml.tags+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tags/tag5.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notesMasterIdLst>
    <p:notesMasterId r:id="rId133"/>
  </p:notesMasterIdLst>
  <p:sldIdLst>
    <p:sldId id="258" r:id="rId2"/>
    <p:sldId id="259" r:id="rId3"/>
    <p:sldId id="260" r:id="rId4"/>
    <p:sldId id="261" r:id="rId5"/>
    <p:sldId id="262" r:id="rId6"/>
    <p:sldId id="271" r:id="rId7"/>
    <p:sldId id="264" r:id="rId8"/>
    <p:sldId id="265" r:id="rId9"/>
    <p:sldId id="266" r:id="rId10"/>
    <p:sldId id="267" r:id="rId11"/>
    <p:sldId id="272" r:id="rId12"/>
    <p:sldId id="276" r:id="rId13"/>
    <p:sldId id="275" r:id="rId14"/>
    <p:sldId id="268" r:id="rId15"/>
    <p:sldId id="277" r:id="rId16"/>
    <p:sldId id="278" r:id="rId17"/>
    <p:sldId id="279" r:id="rId18"/>
    <p:sldId id="294" r:id="rId19"/>
    <p:sldId id="280" r:id="rId20"/>
    <p:sldId id="281" r:id="rId21"/>
    <p:sldId id="282" r:id="rId22"/>
    <p:sldId id="283" r:id="rId23"/>
    <p:sldId id="290" r:id="rId24"/>
    <p:sldId id="284" r:id="rId25"/>
    <p:sldId id="285" r:id="rId26"/>
    <p:sldId id="286" r:id="rId27"/>
    <p:sldId id="313" r:id="rId28"/>
    <p:sldId id="314" r:id="rId29"/>
    <p:sldId id="287" r:id="rId30"/>
    <p:sldId id="291" r:id="rId31"/>
    <p:sldId id="288" r:id="rId32"/>
    <p:sldId id="336" r:id="rId33"/>
    <p:sldId id="338" r:id="rId34"/>
    <p:sldId id="292" r:id="rId35"/>
    <p:sldId id="296" r:id="rId36"/>
    <p:sldId id="297" r:id="rId37"/>
    <p:sldId id="298" r:id="rId38"/>
    <p:sldId id="299" r:id="rId39"/>
    <p:sldId id="293" r:id="rId40"/>
    <p:sldId id="312" r:id="rId41"/>
    <p:sldId id="309" r:id="rId42"/>
    <p:sldId id="310" r:id="rId43"/>
    <p:sldId id="308" r:id="rId44"/>
    <p:sldId id="300" r:id="rId45"/>
    <p:sldId id="315" r:id="rId46"/>
    <p:sldId id="317" r:id="rId47"/>
    <p:sldId id="318" r:id="rId48"/>
    <p:sldId id="319" r:id="rId49"/>
    <p:sldId id="320" r:id="rId50"/>
    <p:sldId id="316" r:id="rId51"/>
    <p:sldId id="303" r:id="rId52"/>
    <p:sldId id="304" r:id="rId53"/>
    <p:sldId id="305" r:id="rId54"/>
    <p:sldId id="306" r:id="rId55"/>
    <p:sldId id="307" r:id="rId56"/>
    <p:sldId id="364" r:id="rId57"/>
    <p:sldId id="331" r:id="rId58"/>
    <p:sldId id="334" r:id="rId59"/>
    <p:sldId id="362" r:id="rId60"/>
    <p:sldId id="365" r:id="rId61"/>
    <p:sldId id="366" r:id="rId62"/>
    <p:sldId id="367" r:id="rId63"/>
    <p:sldId id="333" r:id="rId64"/>
    <p:sldId id="368" r:id="rId65"/>
    <p:sldId id="369" r:id="rId66"/>
    <p:sldId id="370" r:id="rId67"/>
    <p:sldId id="371" r:id="rId68"/>
    <p:sldId id="372" r:id="rId69"/>
    <p:sldId id="335" r:id="rId70"/>
    <p:sldId id="323" r:id="rId71"/>
    <p:sldId id="363" r:id="rId72"/>
    <p:sldId id="373" r:id="rId73"/>
    <p:sldId id="374" r:id="rId74"/>
    <p:sldId id="375" r:id="rId75"/>
    <p:sldId id="376" r:id="rId76"/>
    <p:sldId id="377" r:id="rId77"/>
    <p:sldId id="378" r:id="rId78"/>
    <p:sldId id="379" r:id="rId79"/>
    <p:sldId id="339" r:id="rId80"/>
    <p:sldId id="380" r:id="rId81"/>
    <p:sldId id="360" r:id="rId82"/>
    <p:sldId id="340" r:id="rId83"/>
    <p:sldId id="341" r:id="rId84"/>
    <p:sldId id="342" r:id="rId85"/>
    <p:sldId id="343" r:id="rId86"/>
    <p:sldId id="384" r:id="rId87"/>
    <p:sldId id="385" r:id="rId88"/>
    <p:sldId id="381" r:id="rId89"/>
    <p:sldId id="382" r:id="rId90"/>
    <p:sldId id="388" r:id="rId91"/>
    <p:sldId id="344" r:id="rId92"/>
    <p:sldId id="345" r:id="rId93"/>
    <p:sldId id="346" r:id="rId94"/>
    <p:sldId id="347" r:id="rId95"/>
    <p:sldId id="348" r:id="rId96"/>
    <p:sldId id="386" r:id="rId97"/>
    <p:sldId id="390" r:id="rId98"/>
    <p:sldId id="387" r:id="rId99"/>
    <p:sldId id="349" r:id="rId100"/>
    <p:sldId id="350" r:id="rId101"/>
    <p:sldId id="351" r:id="rId102"/>
    <p:sldId id="352" r:id="rId103"/>
    <p:sldId id="353" r:id="rId104"/>
    <p:sldId id="393" r:id="rId105"/>
    <p:sldId id="400" r:id="rId106"/>
    <p:sldId id="389" r:id="rId107"/>
    <p:sldId id="394" r:id="rId108"/>
    <p:sldId id="391" r:id="rId109"/>
    <p:sldId id="392" r:id="rId110"/>
    <p:sldId id="354" r:id="rId111"/>
    <p:sldId id="355" r:id="rId112"/>
    <p:sldId id="356" r:id="rId113"/>
    <p:sldId id="357" r:id="rId114"/>
    <p:sldId id="395" r:id="rId115"/>
    <p:sldId id="359" r:id="rId116"/>
    <p:sldId id="398" r:id="rId117"/>
    <p:sldId id="399" r:id="rId118"/>
    <p:sldId id="401" r:id="rId119"/>
    <p:sldId id="396" r:id="rId120"/>
    <p:sldId id="397" r:id="rId121"/>
    <p:sldId id="402" r:id="rId122"/>
    <p:sldId id="407" r:id="rId123"/>
    <p:sldId id="406" r:id="rId124"/>
    <p:sldId id="405" r:id="rId125"/>
    <p:sldId id="404" r:id="rId126"/>
    <p:sldId id="409" r:id="rId127"/>
    <p:sldId id="403" r:id="rId128"/>
    <p:sldId id="410" r:id="rId129"/>
    <p:sldId id="411" r:id="rId130"/>
    <p:sldId id="408" r:id="rId131"/>
    <p:sldId id="383" r:id="rId13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50" d="100"/>
          <a:sy n="50" d="100"/>
        </p:scale>
        <p:origin x="-1275" y="-103"/>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notesMaster" Target="notesMasters/notesMaster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slide" Target="slides/slide117.xml"/><Relationship Id="rId126" Type="http://schemas.openxmlformats.org/officeDocument/2006/relationships/slide" Target="slides/slide125.xml"/><Relationship Id="rId134"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slide" Target="slides/slide128.xml"/><Relationship Id="rId13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slide" Target="slides/slide13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theme" Target="theme/theme1.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s>
</file>

<file path=ppt/diagrams/_rels/data2.xml.rels><?xml version="1.0" encoding="UTF-8" standalone="yes"?>
<Relationships xmlns="http://schemas.openxmlformats.org/package/2006/relationships"><Relationship Id="rId8" Type="http://schemas.openxmlformats.org/officeDocument/2006/relationships/image" Target="../media/image27.svg"/><Relationship Id="rId3" Type="http://schemas.openxmlformats.org/officeDocument/2006/relationships/image" Target="../media/image21.png"/><Relationship Id="rId7" Type="http://schemas.openxmlformats.org/officeDocument/2006/relationships/image" Target="../media/image23.png"/><Relationship Id="rId12" Type="http://schemas.openxmlformats.org/officeDocument/2006/relationships/image" Target="../media/image31.svg"/><Relationship Id="rId2" Type="http://schemas.openxmlformats.org/officeDocument/2006/relationships/image" Target="../media/image21.svg"/><Relationship Id="rId1" Type="http://schemas.openxmlformats.org/officeDocument/2006/relationships/image" Target="../media/image20.png"/><Relationship Id="rId6" Type="http://schemas.openxmlformats.org/officeDocument/2006/relationships/image" Target="../media/image25.svg"/><Relationship Id="rId11" Type="http://schemas.openxmlformats.org/officeDocument/2006/relationships/image" Target="../media/image25.png"/><Relationship Id="rId5" Type="http://schemas.openxmlformats.org/officeDocument/2006/relationships/image" Target="../media/image22.png"/><Relationship Id="rId10" Type="http://schemas.openxmlformats.org/officeDocument/2006/relationships/image" Target="../media/image29.svg"/><Relationship Id="rId4" Type="http://schemas.openxmlformats.org/officeDocument/2006/relationships/image" Target="../media/image23.svg"/><Relationship Id="rId9" Type="http://schemas.openxmlformats.org/officeDocument/2006/relationships/image" Target="../media/image24.png"/></Relationships>
</file>

<file path=ppt/diagrams/_rels/data3.xml.rels><?xml version="1.0" encoding="UTF-8" standalone="yes"?>
<Relationships xmlns="http://schemas.openxmlformats.org/package/2006/relationships"><Relationship Id="rId8" Type="http://schemas.openxmlformats.org/officeDocument/2006/relationships/image" Target="../media/image40.svg"/><Relationship Id="rId13" Type="http://schemas.openxmlformats.org/officeDocument/2006/relationships/image" Target="../media/image33.png"/><Relationship Id="rId3" Type="http://schemas.openxmlformats.org/officeDocument/2006/relationships/image" Target="../media/image28.png"/><Relationship Id="rId7" Type="http://schemas.openxmlformats.org/officeDocument/2006/relationships/image" Target="../media/image30.png"/><Relationship Id="rId12" Type="http://schemas.openxmlformats.org/officeDocument/2006/relationships/image" Target="../media/image44.svg"/><Relationship Id="rId2" Type="http://schemas.openxmlformats.org/officeDocument/2006/relationships/image" Target="../media/image34.svg"/><Relationship Id="rId1" Type="http://schemas.openxmlformats.org/officeDocument/2006/relationships/image" Target="../media/image27.png"/><Relationship Id="rId6" Type="http://schemas.openxmlformats.org/officeDocument/2006/relationships/image" Target="../media/image38.svg"/><Relationship Id="rId11" Type="http://schemas.openxmlformats.org/officeDocument/2006/relationships/image" Target="../media/image32.png"/><Relationship Id="rId5" Type="http://schemas.openxmlformats.org/officeDocument/2006/relationships/image" Target="../media/image29.png"/><Relationship Id="rId10" Type="http://schemas.openxmlformats.org/officeDocument/2006/relationships/image" Target="../media/image42.svg"/><Relationship Id="rId4" Type="http://schemas.openxmlformats.org/officeDocument/2006/relationships/image" Target="../media/image36.svg"/><Relationship Id="rId9" Type="http://schemas.openxmlformats.org/officeDocument/2006/relationships/image" Target="../media/image31.png"/><Relationship Id="rId14" Type="http://schemas.openxmlformats.org/officeDocument/2006/relationships/image" Target="../media/image46.svg"/></Relationships>
</file>

<file path=ppt/diagrams/_rels/data6.xml.rels><?xml version="1.0" encoding="UTF-8" standalone="yes"?>
<Relationships xmlns="http://schemas.openxmlformats.org/package/2006/relationships"><Relationship Id="rId8" Type="http://schemas.openxmlformats.org/officeDocument/2006/relationships/image" Target="../media/image54.svg"/><Relationship Id="rId3" Type="http://schemas.openxmlformats.org/officeDocument/2006/relationships/image" Target="../media/image35.png"/><Relationship Id="rId7" Type="http://schemas.openxmlformats.org/officeDocument/2006/relationships/image" Target="../media/image37.png"/><Relationship Id="rId2" Type="http://schemas.openxmlformats.org/officeDocument/2006/relationships/image" Target="../media/image48.svg"/><Relationship Id="rId1" Type="http://schemas.openxmlformats.org/officeDocument/2006/relationships/image" Target="../media/image34.png"/><Relationship Id="rId6" Type="http://schemas.openxmlformats.org/officeDocument/2006/relationships/image" Target="../media/image52.svg"/><Relationship Id="rId5" Type="http://schemas.openxmlformats.org/officeDocument/2006/relationships/image" Target="../media/image36.png"/><Relationship Id="rId10" Type="http://schemas.openxmlformats.org/officeDocument/2006/relationships/image" Target="../media/image56.svg"/><Relationship Id="rId4" Type="http://schemas.openxmlformats.org/officeDocument/2006/relationships/image" Target="../media/image50.svg"/><Relationship Id="rId9" Type="http://schemas.openxmlformats.org/officeDocument/2006/relationships/image" Target="../media/image38.png"/></Relationships>
</file>

<file path=ppt/diagrams/_rels/drawing2.xml.rels><?xml version="1.0" encoding="UTF-8" standalone="yes"?>
<Relationships xmlns="http://schemas.openxmlformats.org/package/2006/relationships"><Relationship Id="rId8" Type="http://schemas.openxmlformats.org/officeDocument/2006/relationships/image" Target="../media/image27.svg"/><Relationship Id="rId3" Type="http://schemas.openxmlformats.org/officeDocument/2006/relationships/image" Target="../media/image21.png"/><Relationship Id="rId7" Type="http://schemas.openxmlformats.org/officeDocument/2006/relationships/image" Target="../media/image23.png"/><Relationship Id="rId12" Type="http://schemas.openxmlformats.org/officeDocument/2006/relationships/image" Target="../media/image31.svg"/><Relationship Id="rId2" Type="http://schemas.openxmlformats.org/officeDocument/2006/relationships/image" Target="../media/image21.svg"/><Relationship Id="rId1" Type="http://schemas.openxmlformats.org/officeDocument/2006/relationships/image" Target="../media/image20.png"/><Relationship Id="rId6" Type="http://schemas.openxmlformats.org/officeDocument/2006/relationships/image" Target="../media/image25.svg"/><Relationship Id="rId11" Type="http://schemas.openxmlformats.org/officeDocument/2006/relationships/image" Target="../media/image25.png"/><Relationship Id="rId5" Type="http://schemas.openxmlformats.org/officeDocument/2006/relationships/image" Target="../media/image22.png"/><Relationship Id="rId10" Type="http://schemas.openxmlformats.org/officeDocument/2006/relationships/image" Target="../media/image29.svg"/><Relationship Id="rId4" Type="http://schemas.openxmlformats.org/officeDocument/2006/relationships/image" Target="../media/image23.svg"/><Relationship Id="rId9" Type="http://schemas.openxmlformats.org/officeDocument/2006/relationships/image" Target="../media/image24.png"/></Relationships>
</file>

<file path=ppt/diagrams/_rels/drawing3.xml.rels><?xml version="1.0" encoding="UTF-8" standalone="yes"?>
<Relationships xmlns="http://schemas.openxmlformats.org/package/2006/relationships"><Relationship Id="rId8" Type="http://schemas.openxmlformats.org/officeDocument/2006/relationships/image" Target="../media/image40.svg"/><Relationship Id="rId13" Type="http://schemas.openxmlformats.org/officeDocument/2006/relationships/image" Target="../media/image33.png"/><Relationship Id="rId3" Type="http://schemas.openxmlformats.org/officeDocument/2006/relationships/image" Target="../media/image28.png"/><Relationship Id="rId7" Type="http://schemas.openxmlformats.org/officeDocument/2006/relationships/image" Target="../media/image30.png"/><Relationship Id="rId12" Type="http://schemas.openxmlformats.org/officeDocument/2006/relationships/image" Target="../media/image44.svg"/><Relationship Id="rId2" Type="http://schemas.openxmlformats.org/officeDocument/2006/relationships/image" Target="../media/image34.svg"/><Relationship Id="rId1" Type="http://schemas.openxmlformats.org/officeDocument/2006/relationships/image" Target="../media/image27.png"/><Relationship Id="rId6" Type="http://schemas.openxmlformats.org/officeDocument/2006/relationships/image" Target="../media/image38.svg"/><Relationship Id="rId11" Type="http://schemas.openxmlformats.org/officeDocument/2006/relationships/image" Target="../media/image32.png"/><Relationship Id="rId5" Type="http://schemas.openxmlformats.org/officeDocument/2006/relationships/image" Target="../media/image29.png"/><Relationship Id="rId10" Type="http://schemas.openxmlformats.org/officeDocument/2006/relationships/image" Target="../media/image42.svg"/><Relationship Id="rId4" Type="http://schemas.openxmlformats.org/officeDocument/2006/relationships/image" Target="../media/image36.svg"/><Relationship Id="rId9" Type="http://schemas.openxmlformats.org/officeDocument/2006/relationships/image" Target="../media/image31.png"/><Relationship Id="rId14" Type="http://schemas.openxmlformats.org/officeDocument/2006/relationships/image" Target="../media/image46.svg"/></Relationships>
</file>

<file path=ppt/diagrams/_rels/drawing6.xml.rels><?xml version="1.0" encoding="UTF-8" standalone="yes"?>
<Relationships xmlns="http://schemas.openxmlformats.org/package/2006/relationships"><Relationship Id="rId8" Type="http://schemas.openxmlformats.org/officeDocument/2006/relationships/image" Target="../media/image54.svg"/><Relationship Id="rId3" Type="http://schemas.openxmlformats.org/officeDocument/2006/relationships/image" Target="../media/image35.png"/><Relationship Id="rId7" Type="http://schemas.openxmlformats.org/officeDocument/2006/relationships/image" Target="../media/image37.png"/><Relationship Id="rId2" Type="http://schemas.openxmlformats.org/officeDocument/2006/relationships/image" Target="../media/image48.svg"/><Relationship Id="rId1" Type="http://schemas.openxmlformats.org/officeDocument/2006/relationships/image" Target="../media/image34.png"/><Relationship Id="rId6" Type="http://schemas.openxmlformats.org/officeDocument/2006/relationships/image" Target="../media/image52.svg"/><Relationship Id="rId5" Type="http://schemas.openxmlformats.org/officeDocument/2006/relationships/image" Target="../media/image36.png"/><Relationship Id="rId10" Type="http://schemas.openxmlformats.org/officeDocument/2006/relationships/image" Target="../media/image56.svg"/><Relationship Id="rId4" Type="http://schemas.openxmlformats.org/officeDocument/2006/relationships/image" Target="../media/image50.svg"/><Relationship Id="rId9" Type="http://schemas.openxmlformats.org/officeDocument/2006/relationships/image" Target="../media/image38.pn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18/5/colors/Iconchunking_neutralbg_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a:alpha val="0"/>
      </a:schemeClr>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BA67FA8-7030-4193-A60D-73E35A049AD1}" type="doc">
      <dgm:prSet loTypeId="urn:microsoft.com/office/officeart/2005/8/layout/chevron2" loCatId="list" qsTypeId="urn:microsoft.com/office/officeart/2005/8/quickstyle/simple1" qsCatId="simple" csTypeId="urn:microsoft.com/office/officeart/2005/8/colors/colorful1" csCatId="colorful" phldr="1"/>
      <dgm:spPr/>
      <dgm:t>
        <a:bodyPr/>
        <a:lstStyle/>
        <a:p>
          <a:endParaRPr lang="en-IN"/>
        </a:p>
      </dgm:t>
    </dgm:pt>
    <dgm:pt modelId="{5D04A4CD-905E-49FA-86D7-2491613F3D66}">
      <dgm:prSet phldrT="[Text]"/>
      <dgm:spPr/>
      <dgm:t>
        <a:bodyPr/>
        <a:lstStyle/>
        <a:p>
          <a:r>
            <a:rPr lang="en-IN" dirty="0"/>
            <a:t>Unit I</a:t>
          </a:r>
        </a:p>
      </dgm:t>
    </dgm:pt>
    <dgm:pt modelId="{BCA32F72-0B2B-4B9F-B6EF-5C3BE7C24637}" type="parTrans" cxnId="{E3B263F4-AF6D-49E2-A344-A20602A5BBDE}">
      <dgm:prSet/>
      <dgm:spPr/>
      <dgm:t>
        <a:bodyPr/>
        <a:lstStyle/>
        <a:p>
          <a:endParaRPr lang="en-IN"/>
        </a:p>
      </dgm:t>
    </dgm:pt>
    <dgm:pt modelId="{B88C54C4-EDE9-433F-B31D-2473EE86EFF9}" type="sibTrans" cxnId="{E3B263F4-AF6D-49E2-A344-A20602A5BBDE}">
      <dgm:prSet/>
      <dgm:spPr/>
      <dgm:t>
        <a:bodyPr/>
        <a:lstStyle/>
        <a:p>
          <a:endParaRPr lang="en-IN"/>
        </a:p>
      </dgm:t>
    </dgm:pt>
    <dgm:pt modelId="{E4272E3E-9E3D-473C-901F-E430217576B0}">
      <dgm:prSet phldrT="[Text]"/>
      <dgm:spPr/>
      <dgm:t>
        <a:bodyPr/>
        <a:lstStyle/>
        <a:p>
          <a:r>
            <a:rPr lang="en-IN" dirty="0"/>
            <a:t>Introduction to Consumer Behaviour</a:t>
          </a:r>
        </a:p>
      </dgm:t>
    </dgm:pt>
    <dgm:pt modelId="{ADBE7B8C-FC01-4A24-8DE7-D14E488BBF89}" type="parTrans" cxnId="{A4FB9B60-B46C-43EE-A174-E36169113E7E}">
      <dgm:prSet/>
      <dgm:spPr/>
      <dgm:t>
        <a:bodyPr/>
        <a:lstStyle/>
        <a:p>
          <a:endParaRPr lang="en-IN"/>
        </a:p>
      </dgm:t>
    </dgm:pt>
    <dgm:pt modelId="{2BDB1B1B-3EB9-431C-B392-CD0895EA13AC}" type="sibTrans" cxnId="{A4FB9B60-B46C-43EE-A174-E36169113E7E}">
      <dgm:prSet/>
      <dgm:spPr/>
      <dgm:t>
        <a:bodyPr/>
        <a:lstStyle/>
        <a:p>
          <a:endParaRPr lang="en-IN"/>
        </a:p>
      </dgm:t>
    </dgm:pt>
    <dgm:pt modelId="{5BF05A04-BF02-454F-81A9-CABAE88820AE}">
      <dgm:prSet phldrT="[Text]"/>
      <dgm:spPr/>
      <dgm:t>
        <a:bodyPr/>
        <a:lstStyle/>
        <a:p>
          <a:r>
            <a:rPr lang="en-IN" dirty="0"/>
            <a:t>Unit II</a:t>
          </a:r>
        </a:p>
      </dgm:t>
    </dgm:pt>
    <dgm:pt modelId="{55322E1C-0C5E-40EA-BAD7-2FBC0A904E55}" type="parTrans" cxnId="{E7393414-4CAF-4003-9F45-9C7497E5162A}">
      <dgm:prSet/>
      <dgm:spPr/>
      <dgm:t>
        <a:bodyPr/>
        <a:lstStyle/>
        <a:p>
          <a:endParaRPr lang="en-IN"/>
        </a:p>
      </dgm:t>
    </dgm:pt>
    <dgm:pt modelId="{7278A6BF-8844-418C-AA5D-807385E1983E}" type="sibTrans" cxnId="{E7393414-4CAF-4003-9F45-9C7497E5162A}">
      <dgm:prSet/>
      <dgm:spPr/>
      <dgm:t>
        <a:bodyPr/>
        <a:lstStyle/>
        <a:p>
          <a:endParaRPr lang="en-IN"/>
        </a:p>
      </dgm:t>
    </dgm:pt>
    <dgm:pt modelId="{BA285322-22AF-4F3A-A992-801EA5A3368F}">
      <dgm:prSet phldrT="[Text]"/>
      <dgm:spPr/>
      <dgm:t>
        <a:bodyPr/>
        <a:lstStyle/>
        <a:p>
          <a:r>
            <a:rPr lang="en-IN" dirty="0"/>
            <a:t>Individual Determinants of Consumer Behaviour</a:t>
          </a:r>
        </a:p>
      </dgm:t>
    </dgm:pt>
    <dgm:pt modelId="{40969C85-F330-4AAC-9AD5-5FCF6AB048F6}" type="parTrans" cxnId="{2BDC98FE-52C9-4A3C-A678-49679C9BC60D}">
      <dgm:prSet/>
      <dgm:spPr/>
      <dgm:t>
        <a:bodyPr/>
        <a:lstStyle/>
        <a:p>
          <a:endParaRPr lang="en-IN"/>
        </a:p>
      </dgm:t>
    </dgm:pt>
    <dgm:pt modelId="{A93DE756-69FF-4287-BBC7-4EAC87C2D784}" type="sibTrans" cxnId="{2BDC98FE-52C9-4A3C-A678-49679C9BC60D}">
      <dgm:prSet/>
      <dgm:spPr/>
      <dgm:t>
        <a:bodyPr/>
        <a:lstStyle/>
        <a:p>
          <a:endParaRPr lang="en-IN"/>
        </a:p>
      </dgm:t>
    </dgm:pt>
    <dgm:pt modelId="{A6ABE745-D934-4657-8BCE-811225AF4F51}">
      <dgm:prSet phldrT="[Text]"/>
      <dgm:spPr/>
      <dgm:t>
        <a:bodyPr/>
        <a:lstStyle/>
        <a:p>
          <a:r>
            <a:rPr lang="en-IN" dirty="0"/>
            <a:t>Unit III</a:t>
          </a:r>
        </a:p>
      </dgm:t>
    </dgm:pt>
    <dgm:pt modelId="{781C9909-AFF7-48F5-96E2-B64A82D0E8C5}" type="parTrans" cxnId="{6DDBA8F6-6856-4A27-B4BE-4FA3842D4E72}">
      <dgm:prSet/>
      <dgm:spPr/>
      <dgm:t>
        <a:bodyPr/>
        <a:lstStyle/>
        <a:p>
          <a:endParaRPr lang="en-IN"/>
        </a:p>
      </dgm:t>
    </dgm:pt>
    <dgm:pt modelId="{A765B625-F1AD-43A3-8D73-1F108ED9969C}" type="sibTrans" cxnId="{6DDBA8F6-6856-4A27-B4BE-4FA3842D4E72}">
      <dgm:prSet/>
      <dgm:spPr/>
      <dgm:t>
        <a:bodyPr/>
        <a:lstStyle/>
        <a:p>
          <a:endParaRPr lang="en-IN"/>
        </a:p>
      </dgm:t>
    </dgm:pt>
    <dgm:pt modelId="{B26A673E-6236-409B-83FC-4F1ED391CC58}">
      <dgm:prSet phldrT="[Text]"/>
      <dgm:spPr/>
      <dgm:t>
        <a:bodyPr/>
        <a:lstStyle/>
        <a:p>
          <a:r>
            <a:rPr lang="en-IN" dirty="0"/>
            <a:t>Environmental Determinants of Consumer Behaviour</a:t>
          </a:r>
        </a:p>
      </dgm:t>
    </dgm:pt>
    <dgm:pt modelId="{67FC964D-2D48-49D7-BE46-EC1050885650}" type="parTrans" cxnId="{FD0FE03F-A4A9-435D-8E58-6D80A27EB298}">
      <dgm:prSet/>
      <dgm:spPr/>
      <dgm:t>
        <a:bodyPr/>
        <a:lstStyle/>
        <a:p>
          <a:endParaRPr lang="en-IN"/>
        </a:p>
      </dgm:t>
    </dgm:pt>
    <dgm:pt modelId="{85EB24EE-384B-4F7C-B946-20DDFFA2C89C}" type="sibTrans" cxnId="{FD0FE03F-A4A9-435D-8E58-6D80A27EB298}">
      <dgm:prSet/>
      <dgm:spPr/>
      <dgm:t>
        <a:bodyPr/>
        <a:lstStyle/>
        <a:p>
          <a:endParaRPr lang="en-IN"/>
        </a:p>
      </dgm:t>
    </dgm:pt>
    <dgm:pt modelId="{59718BE9-E3AC-4970-AFAD-07DCAB9595E9}">
      <dgm:prSet phldrT="[Text]"/>
      <dgm:spPr/>
      <dgm:t>
        <a:bodyPr/>
        <a:lstStyle/>
        <a:p>
          <a:r>
            <a:rPr lang="en-IN" dirty="0"/>
            <a:t>Unit IV</a:t>
          </a:r>
        </a:p>
      </dgm:t>
    </dgm:pt>
    <dgm:pt modelId="{BD96A0F6-B027-4680-84BA-FD6CDF22E737}" type="parTrans" cxnId="{2201A98C-4790-4A20-BA65-45252FDEF6AF}">
      <dgm:prSet/>
      <dgm:spPr/>
      <dgm:t>
        <a:bodyPr/>
        <a:lstStyle/>
        <a:p>
          <a:endParaRPr lang="en-IN"/>
        </a:p>
      </dgm:t>
    </dgm:pt>
    <dgm:pt modelId="{5C51961C-FF59-476F-9FA5-D3E121122DEE}" type="sibTrans" cxnId="{2201A98C-4790-4A20-BA65-45252FDEF6AF}">
      <dgm:prSet/>
      <dgm:spPr/>
      <dgm:t>
        <a:bodyPr/>
        <a:lstStyle/>
        <a:p>
          <a:endParaRPr lang="en-IN"/>
        </a:p>
      </dgm:t>
    </dgm:pt>
    <dgm:pt modelId="{45BE9CA7-52D6-47F8-88E2-41D1A7D6A5D3}">
      <dgm:prSet phldrT="[Text]"/>
      <dgm:spPr/>
      <dgm:t>
        <a:bodyPr/>
        <a:lstStyle/>
        <a:p>
          <a:r>
            <a:rPr lang="en-IN" dirty="0"/>
            <a:t>Consumer Decision Making Models &amp; New Trends</a:t>
          </a:r>
        </a:p>
      </dgm:t>
    </dgm:pt>
    <dgm:pt modelId="{671EA96D-A570-4BCD-B55A-71AC1858E8A5}" type="parTrans" cxnId="{8EEBF3B4-09B6-43C4-8C5D-6F2D2C9D41D3}">
      <dgm:prSet/>
      <dgm:spPr/>
      <dgm:t>
        <a:bodyPr/>
        <a:lstStyle/>
        <a:p>
          <a:endParaRPr lang="en-IN"/>
        </a:p>
      </dgm:t>
    </dgm:pt>
    <dgm:pt modelId="{C3EA699C-BB41-46C0-89AB-76016C13D4AE}" type="sibTrans" cxnId="{8EEBF3B4-09B6-43C4-8C5D-6F2D2C9D41D3}">
      <dgm:prSet/>
      <dgm:spPr/>
      <dgm:t>
        <a:bodyPr/>
        <a:lstStyle/>
        <a:p>
          <a:endParaRPr lang="en-IN"/>
        </a:p>
      </dgm:t>
    </dgm:pt>
    <dgm:pt modelId="{65AD8A7F-E9BC-4D75-B29B-3F8B57824240}" type="pres">
      <dgm:prSet presAssocID="{ABA67FA8-7030-4193-A60D-73E35A049AD1}" presName="linearFlow" presStyleCnt="0">
        <dgm:presLayoutVars>
          <dgm:dir/>
          <dgm:animLvl val="lvl"/>
          <dgm:resizeHandles val="exact"/>
        </dgm:presLayoutVars>
      </dgm:prSet>
      <dgm:spPr/>
      <dgm:t>
        <a:bodyPr/>
        <a:lstStyle/>
        <a:p>
          <a:endParaRPr lang="en-IN"/>
        </a:p>
      </dgm:t>
    </dgm:pt>
    <dgm:pt modelId="{F02375DB-7466-4BBB-A2B0-D5A9655E14F0}" type="pres">
      <dgm:prSet presAssocID="{5D04A4CD-905E-49FA-86D7-2491613F3D66}" presName="composite" presStyleCnt="0"/>
      <dgm:spPr/>
    </dgm:pt>
    <dgm:pt modelId="{D7B306DB-65BA-48E3-ADDC-0456E11BB7E1}" type="pres">
      <dgm:prSet presAssocID="{5D04A4CD-905E-49FA-86D7-2491613F3D66}" presName="parentText" presStyleLbl="alignNode1" presStyleIdx="0" presStyleCnt="4">
        <dgm:presLayoutVars>
          <dgm:chMax val="1"/>
          <dgm:bulletEnabled val="1"/>
        </dgm:presLayoutVars>
      </dgm:prSet>
      <dgm:spPr/>
      <dgm:t>
        <a:bodyPr/>
        <a:lstStyle/>
        <a:p>
          <a:endParaRPr lang="en-IN"/>
        </a:p>
      </dgm:t>
    </dgm:pt>
    <dgm:pt modelId="{1E2A8CF5-1DDC-4911-95EA-1DE3CECBEFB2}" type="pres">
      <dgm:prSet presAssocID="{5D04A4CD-905E-49FA-86D7-2491613F3D66}" presName="descendantText" presStyleLbl="alignAcc1" presStyleIdx="0" presStyleCnt="4">
        <dgm:presLayoutVars>
          <dgm:bulletEnabled val="1"/>
        </dgm:presLayoutVars>
      </dgm:prSet>
      <dgm:spPr/>
      <dgm:t>
        <a:bodyPr/>
        <a:lstStyle/>
        <a:p>
          <a:endParaRPr lang="en-IN"/>
        </a:p>
      </dgm:t>
    </dgm:pt>
    <dgm:pt modelId="{1637272A-7D15-45C7-81D0-9E45E50B32F0}" type="pres">
      <dgm:prSet presAssocID="{B88C54C4-EDE9-433F-B31D-2473EE86EFF9}" presName="sp" presStyleCnt="0"/>
      <dgm:spPr/>
    </dgm:pt>
    <dgm:pt modelId="{9286A4D6-E217-41EE-B180-E0F46C517519}" type="pres">
      <dgm:prSet presAssocID="{5BF05A04-BF02-454F-81A9-CABAE88820AE}" presName="composite" presStyleCnt="0"/>
      <dgm:spPr/>
    </dgm:pt>
    <dgm:pt modelId="{6D1D40A6-F238-4CA4-AACD-40782273343A}" type="pres">
      <dgm:prSet presAssocID="{5BF05A04-BF02-454F-81A9-CABAE88820AE}" presName="parentText" presStyleLbl="alignNode1" presStyleIdx="1" presStyleCnt="4">
        <dgm:presLayoutVars>
          <dgm:chMax val="1"/>
          <dgm:bulletEnabled val="1"/>
        </dgm:presLayoutVars>
      </dgm:prSet>
      <dgm:spPr/>
      <dgm:t>
        <a:bodyPr/>
        <a:lstStyle/>
        <a:p>
          <a:endParaRPr lang="en-IN"/>
        </a:p>
      </dgm:t>
    </dgm:pt>
    <dgm:pt modelId="{76373B7B-D7A2-4DE0-AFD4-C057D5E83C48}" type="pres">
      <dgm:prSet presAssocID="{5BF05A04-BF02-454F-81A9-CABAE88820AE}" presName="descendantText" presStyleLbl="alignAcc1" presStyleIdx="1" presStyleCnt="4">
        <dgm:presLayoutVars>
          <dgm:bulletEnabled val="1"/>
        </dgm:presLayoutVars>
      </dgm:prSet>
      <dgm:spPr/>
      <dgm:t>
        <a:bodyPr/>
        <a:lstStyle/>
        <a:p>
          <a:endParaRPr lang="en-IN"/>
        </a:p>
      </dgm:t>
    </dgm:pt>
    <dgm:pt modelId="{D88B5E97-0D20-43B4-889B-4AB6000433D4}" type="pres">
      <dgm:prSet presAssocID="{7278A6BF-8844-418C-AA5D-807385E1983E}" presName="sp" presStyleCnt="0"/>
      <dgm:spPr/>
    </dgm:pt>
    <dgm:pt modelId="{7C5BD9A1-7441-4900-9559-6CA8BE195498}" type="pres">
      <dgm:prSet presAssocID="{A6ABE745-D934-4657-8BCE-811225AF4F51}" presName="composite" presStyleCnt="0"/>
      <dgm:spPr/>
    </dgm:pt>
    <dgm:pt modelId="{C09F4C20-8623-47A7-8520-C041F4DEB1D6}" type="pres">
      <dgm:prSet presAssocID="{A6ABE745-D934-4657-8BCE-811225AF4F51}" presName="parentText" presStyleLbl="alignNode1" presStyleIdx="2" presStyleCnt="4">
        <dgm:presLayoutVars>
          <dgm:chMax val="1"/>
          <dgm:bulletEnabled val="1"/>
        </dgm:presLayoutVars>
      </dgm:prSet>
      <dgm:spPr/>
      <dgm:t>
        <a:bodyPr/>
        <a:lstStyle/>
        <a:p>
          <a:endParaRPr lang="en-IN"/>
        </a:p>
      </dgm:t>
    </dgm:pt>
    <dgm:pt modelId="{8158663C-EA27-44CD-949A-BB3B947DB879}" type="pres">
      <dgm:prSet presAssocID="{A6ABE745-D934-4657-8BCE-811225AF4F51}" presName="descendantText" presStyleLbl="alignAcc1" presStyleIdx="2" presStyleCnt="4">
        <dgm:presLayoutVars>
          <dgm:bulletEnabled val="1"/>
        </dgm:presLayoutVars>
      </dgm:prSet>
      <dgm:spPr/>
      <dgm:t>
        <a:bodyPr/>
        <a:lstStyle/>
        <a:p>
          <a:endParaRPr lang="en-IN"/>
        </a:p>
      </dgm:t>
    </dgm:pt>
    <dgm:pt modelId="{2D7C09E5-753A-4210-8FF4-4F4E9C62B28E}" type="pres">
      <dgm:prSet presAssocID="{A765B625-F1AD-43A3-8D73-1F108ED9969C}" presName="sp" presStyleCnt="0"/>
      <dgm:spPr/>
    </dgm:pt>
    <dgm:pt modelId="{D722471F-0EBE-4560-AA12-026A05E749A6}" type="pres">
      <dgm:prSet presAssocID="{59718BE9-E3AC-4970-AFAD-07DCAB9595E9}" presName="composite" presStyleCnt="0"/>
      <dgm:spPr/>
    </dgm:pt>
    <dgm:pt modelId="{62CACEB4-5098-4755-AC7B-7C03BE06AA1E}" type="pres">
      <dgm:prSet presAssocID="{59718BE9-E3AC-4970-AFAD-07DCAB9595E9}" presName="parentText" presStyleLbl="alignNode1" presStyleIdx="3" presStyleCnt="4">
        <dgm:presLayoutVars>
          <dgm:chMax val="1"/>
          <dgm:bulletEnabled val="1"/>
        </dgm:presLayoutVars>
      </dgm:prSet>
      <dgm:spPr/>
      <dgm:t>
        <a:bodyPr/>
        <a:lstStyle/>
        <a:p>
          <a:endParaRPr lang="en-IN"/>
        </a:p>
      </dgm:t>
    </dgm:pt>
    <dgm:pt modelId="{4FB791A0-CF92-45B1-B4AC-83071EE7A37E}" type="pres">
      <dgm:prSet presAssocID="{59718BE9-E3AC-4970-AFAD-07DCAB9595E9}" presName="descendantText" presStyleLbl="alignAcc1" presStyleIdx="3" presStyleCnt="4">
        <dgm:presLayoutVars>
          <dgm:bulletEnabled val="1"/>
        </dgm:presLayoutVars>
      </dgm:prSet>
      <dgm:spPr/>
      <dgm:t>
        <a:bodyPr/>
        <a:lstStyle/>
        <a:p>
          <a:endParaRPr lang="en-IN"/>
        </a:p>
      </dgm:t>
    </dgm:pt>
  </dgm:ptLst>
  <dgm:cxnLst>
    <dgm:cxn modelId="{6DDBA8F6-6856-4A27-B4BE-4FA3842D4E72}" srcId="{ABA67FA8-7030-4193-A60D-73E35A049AD1}" destId="{A6ABE745-D934-4657-8BCE-811225AF4F51}" srcOrd="2" destOrd="0" parTransId="{781C9909-AFF7-48F5-96E2-B64A82D0E8C5}" sibTransId="{A765B625-F1AD-43A3-8D73-1F108ED9969C}"/>
    <dgm:cxn modelId="{9DF2AFD0-8BD0-4C47-80AD-3C1FADCF00D3}" type="presOf" srcId="{B26A673E-6236-409B-83FC-4F1ED391CC58}" destId="{8158663C-EA27-44CD-949A-BB3B947DB879}" srcOrd="0" destOrd="0" presId="urn:microsoft.com/office/officeart/2005/8/layout/chevron2"/>
    <dgm:cxn modelId="{99F133E9-FA5D-4CE4-BFF7-D3CA1F77B4F0}" type="presOf" srcId="{E4272E3E-9E3D-473C-901F-E430217576B0}" destId="{1E2A8CF5-1DDC-4911-95EA-1DE3CECBEFB2}" srcOrd="0" destOrd="0" presId="urn:microsoft.com/office/officeart/2005/8/layout/chevron2"/>
    <dgm:cxn modelId="{37F780E2-BA87-4ACA-92AF-DEA5AD8C585B}" type="presOf" srcId="{5BF05A04-BF02-454F-81A9-CABAE88820AE}" destId="{6D1D40A6-F238-4CA4-AACD-40782273343A}" srcOrd="0" destOrd="0" presId="urn:microsoft.com/office/officeart/2005/8/layout/chevron2"/>
    <dgm:cxn modelId="{E1CD78C1-68B9-4267-B8A0-B76FAC18DDFD}" type="presOf" srcId="{A6ABE745-D934-4657-8BCE-811225AF4F51}" destId="{C09F4C20-8623-47A7-8520-C041F4DEB1D6}" srcOrd="0" destOrd="0" presId="urn:microsoft.com/office/officeart/2005/8/layout/chevron2"/>
    <dgm:cxn modelId="{2201A98C-4790-4A20-BA65-45252FDEF6AF}" srcId="{ABA67FA8-7030-4193-A60D-73E35A049AD1}" destId="{59718BE9-E3AC-4970-AFAD-07DCAB9595E9}" srcOrd="3" destOrd="0" parTransId="{BD96A0F6-B027-4680-84BA-FD6CDF22E737}" sibTransId="{5C51961C-FF59-476F-9FA5-D3E121122DEE}"/>
    <dgm:cxn modelId="{2BDC98FE-52C9-4A3C-A678-49679C9BC60D}" srcId="{5BF05A04-BF02-454F-81A9-CABAE88820AE}" destId="{BA285322-22AF-4F3A-A992-801EA5A3368F}" srcOrd="0" destOrd="0" parTransId="{40969C85-F330-4AAC-9AD5-5FCF6AB048F6}" sibTransId="{A93DE756-69FF-4287-BBC7-4EAC87C2D784}"/>
    <dgm:cxn modelId="{8EEBF3B4-09B6-43C4-8C5D-6F2D2C9D41D3}" srcId="{59718BE9-E3AC-4970-AFAD-07DCAB9595E9}" destId="{45BE9CA7-52D6-47F8-88E2-41D1A7D6A5D3}" srcOrd="0" destOrd="0" parTransId="{671EA96D-A570-4BCD-B55A-71AC1858E8A5}" sibTransId="{C3EA699C-BB41-46C0-89AB-76016C13D4AE}"/>
    <dgm:cxn modelId="{A5EDF48F-0F34-4C2B-87B0-A70CBDA786C2}" type="presOf" srcId="{BA285322-22AF-4F3A-A992-801EA5A3368F}" destId="{76373B7B-D7A2-4DE0-AFD4-C057D5E83C48}" srcOrd="0" destOrd="0" presId="urn:microsoft.com/office/officeart/2005/8/layout/chevron2"/>
    <dgm:cxn modelId="{E7393414-4CAF-4003-9F45-9C7497E5162A}" srcId="{ABA67FA8-7030-4193-A60D-73E35A049AD1}" destId="{5BF05A04-BF02-454F-81A9-CABAE88820AE}" srcOrd="1" destOrd="0" parTransId="{55322E1C-0C5E-40EA-BAD7-2FBC0A904E55}" sibTransId="{7278A6BF-8844-418C-AA5D-807385E1983E}"/>
    <dgm:cxn modelId="{FD0FE03F-A4A9-435D-8E58-6D80A27EB298}" srcId="{A6ABE745-D934-4657-8BCE-811225AF4F51}" destId="{B26A673E-6236-409B-83FC-4F1ED391CC58}" srcOrd="0" destOrd="0" parTransId="{67FC964D-2D48-49D7-BE46-EC1050885650}" sibTransId="{85EB24EE-384B-4F7C-B946-20DDFFA2C89C}"/>
    <dgm:cxn modelId="{E3B263F4-AF6D-49E2-A344-A20602A5BBDE}" srcId="{ABA67FA8-7030-4193-A60D-73E35A049AD1}" destId="{5D04A4CD-905E-49FA-86D7-2491613F3D66}" srcOrd="0" destOrd="0" parTransId="{BCA32F72-0B2B-4B9F-B6EF-5C3BE7C24637}" sibTransId="{B88C54C4-EDE9-433F-B31D-2473EE86EFF9}"/>
    <dgm:cxn modelId="{45EBD6BC-B754-4708-A8B0-AF25B971742B}" type="presOf" srcId="{59718BE9-E3AC-4970-AFAD-07DCAB9595E9}" destId="{62CACEB4-5098-4755-AC7B-7C03BE06AA1E}" srcOrd="0" destOrd="0" presId="urn:microsoft.com/office/officeart/2005/8/layout/chevron2"/>
    <dgm:cxn modelId="{0BEDA65F-CFBC-44BD-B381-7A26004C5E03}" type="presOf" srcId="{45BE9CA7-52D6-47F8-88E2-41D1A7D6A5D3}" destId="{4FB791A0-CF92-45B1-B4AC-83071EE7A37E}" srcOrd="0" destOrd="0" presId="urn:microsoft.com/office/officeart/2005/8/layout/chevron2"/>
    <dgm:cxn modelId="{78074640-41D6-4B23-8B7C-B359BCA12795}" type="presOf" srcId="{ABA67FA8-7030-4193-A60D-73E35A049AD1}" destId="{65AD8A7F-E9BC-4D75-B29B-3F8B57824240}" srcOrd="0" destOrd="0" presId="urn:microsoft.com/office/officeart/2005/8/layout/chevron2"/>
    <dgm:cxn modelId="{13E8054E-D6C5-46E2-A26B-E36FC923AAF1}" type="presOf" srcId="{5D04A4CD-905E-49FA-86D7-2491613F3D66}" destId="{D7B306DB-65BA-48E3-ADDC-0456E11BB7E1}" srcOrd="0" destOrd="0" presId="urn:microsoft.com/office/officeart/2005/8/layout/chevron2"/>
    <dgm:cxn modelId="{A4FB9B60-B46C-43EE-A174-E36169113E7E}" srcId="{5D04A4CD-905E-49FA-86D7-2491613F3D66}" destId="{E4272E3E-9E3D-473C-901F-E430217576B0}" srcOrd="0" destOrd="0" parTransId="{ADBE7B8C-FC01-4A24-8DE7-D14E488BBF89}" sibTransId="{2BDB1B1B-3EB9-431C-B392-CD0895EA13AC}"/>
    <dgm:cxn modelId="{434A79E8-AA23-4D82-9A15-77374BDEDCF0}" type="presParOf" srcId="{65AD8A7F-E9BC-4D75-B29B-3F8B57824240}" destId="{F02375DB-7466-4BBB-A2B0-D5A9655E14F0}" srcOrd="0" destOrd="0" presId="urn:microsoft.com/office/officeart/2005/8/layout/chevron2"/>
    <dgm:cxn modelId="{6CF48E33-5022-4795-853F-1680C6A0DFAA}" type="presParOf" srcId="{F02375DB-7466-4BBB-A2B0-D5A9655E14F0}" destId="{D7B306DB-65BA-48E3-ADDC-0456E11BB7E1}" srcOrd="0" destOrd="0" presId="urn:microsoft.com/office/officeart/2005/8/layout/chevron2"/>
    <dgm:cxn modelId="{495E4144-B35E-401F-92BA-D7395350C85B}" type="presParOf" srcId="{F02375DB-7466-4BBB-A2B0-D5A9655E14F0}" destId="{1E2A8CF5-1DDC-4911-95EA-1DE3CECBEFB2}" srcOrd="1" destOrd="0" presId="urn:microsoft.com/office/officeart/2005/8/layout/chevron2"/>
    <dgm:cxn modelId="{CE489A32-19A6-4E09-A1A9-4BA8D4E5096E}" type="presParOf" srcId="{65AD8A7F-E9BC-4D75-B29B-3F8B57824240}" destId="{1637272A-7D15-45C7-81D0-9E45E50B32F0}" srcOrd="1" destOrd="0" presId="urn:microsoft.com/office/officeart/2005/8/layout/chevron2"/>
    <dgm:cxn modelId="{E5CC36B3-4964-4388-B2A4-13FB948BC35D}" type="presParOf" srcId="{65AD8A7F-E9BC-4D75-B29B-3F8B57824240}" destId="{9286A4D6-E217-41EE-B180-E0F46C517519}" srcOrd="2" destOrd="0" presId="urn:microsoft.com/office/officeart/2005/8/layout/chevron2"/>
    <dgm:cxn modelId="{924F827A-E150-4FB7-B190-D387E82BB422}" type="presParOf" srcId="{9286A4D6-E217-41EE-B180-E0F46C517519}" destId="{6D1D40A6-F238-4CA4-AACD-40782273343A}" srcOrd="0" destOrd="0" presId="urn:microsoft.com/office/officeart/2005/8/layout/chevron2"/>
    <dgm:cxn modelId="{4B187941-6501-41B9-B17D-1D994BC70DFE}" type="presParOf" srcId="{9286A4D6-E217-41EE-B180-E0F46C517519}" destId="{76373B7B-D7A2-4DE0-AFD4-C057D5E83C48}" srcOrd="1" destOrd="0" presId="urn:microsoft.com/office/officeart/2005/8/layout/chevron2"/>
    <dgm:cxn modelId="{2A8D603F-DFF8-4A1D-ACF0-6F983E36EFEB}" type="presParOf" srcId="{65AD8A7F-E9BC-4D75-B29B-3F8B57824240}" destId="{D88B5E97-0D20-43B4-889B-4AB6000433D4}" srcOrd="3" destOrd="0" presId="urn:microsoft.com/office/officeart/2005/8/layout/chevron2"/>
    <dgm:cxn modelId="{8A782852-DE69-4153-A39D-AFD709D397AB}" type="presParOf" srcId="{65AD8A7F-E9BC-4D75-B29B-3F8B57824240}" destId="{7C5BD9A1-7441-4900-9559-6CA8BE195498}" srcOrd="4" destOrd="0" presId="urn:microsoft.com/office/officeart/2005/8/layout/chevron2"/>
    <dgm:cxn modelId="{74C6A9FE-D925-4B6D-863F-3CA4668725FD}" type="presParOf" srcId="{7C5BD9A1-7441-4900-9559-6CA8BE195498}" destId="{C09F4C20-8623-47A7-8520-C041F4DEB1D6}" srcOrd="0" destOrd="0" presId="urn:microsoft.com/office/officeart/2005/8/layout/chevron2"/>
    <dgm:cxn modelId="{7085A48E-3125-4911-927C-08D175A5EE0F}" type="presParOf" srcId="{7C5BD9A1-7441-4900-9559-6CA8BE195498}" destId="{8158663C-EA27-44CD-949A-BB3B947DB879}" srcOrd="1" destOrd="0" presId="urn:microsoft.com/office/officeart/2005/8/layout/chevron2"/>
    <dgm:cxn modelId="{C7B1B142-25A6-41E9-BB96-5222EC42A295}" type="presParOf" srcId="{65AD8A7F-E9BC-4D75-B29B-3F8B57824240}" destId="{2D7C09E5-753A-4210-8FF4-4F4E9C62B28E}" srcOrd="5" destOrd="0" presId="urn:microsoft.com/office/officeart/2005/8/layout/chevron2"/>
    <dgm:cxn modelId="{5EE0969C-B804-46AF-B4B9-45FB2F9C87E6}" type="presParOf" srcId="{65AD8A7F-E9BC-4D75-B29B-3F8B57824240}" destId="{D722471F-0EBE-4560-AA12-026A05E749A6}" srcOrd="6" destOrd="0" presId="urn:microsoft.com/office/officeart/2005/8/layout/chevron2"/>
    <dgm:cxn modelId="{6927A16F-11F0-4E1C-A67D-B8F7181E743E}" type="presParOf" srcId="{D722471F-0EBE-4560-AA12-026A05E749A6}" destId="{62CACEB4-5098-4755-AC7B-7C03BE06AA1E}" srcOrd="0" destOrd="0" presId="urn:microsoft.com/office/officeart/2005/8/layout/chevron2"/>
    <dgm:cxn modelId="{31D77990-A01A-448A-A097-652574650228}" type="presParOf" srcId="{D722471F-0EBE-4560-AA12-026A05E749A6}" destId="{4FB791A0-CF92-45B1-B4AC-83071EE7A37E}" srcOrd="1" destOrd="0" presId="urn:microsoft.com/office/officeart/2005/8/layout/chevron2"/>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0AC806E5-CC7A-4DCC-9CAF-723CA094C251}" type="doc">
      <dgm:prSet loTypeId="urn:microsoft.com/office/officeart/2005/8/layout/lProcess2" loCatId="list" qsTypeId="urn:microsoft.com/office/officeart/2005/8/quickstyle/simple1" qsCatId="simple" csTypeId="urn:microsoft.com/office/officeart/2005/8/colors/accent1_2" csCatId="accent1" phldr="1"/>
      <dgm:spPr/>
      <dgm:t>
        <a:bodyPr/>
        <a:lstStyle/>
        <a:p>
          <a:endParaRPr lang="en-IN"/>
        </a:p>
      </dgm:t>
    </dgm:pt>
    <dgm:pt modelId="{8661CAA4-0EED-43C9-89F6-A413A5C9919A}">
      <dgm:prSet phldrT="[Text]" custT="1"/>
      <dgm:spPr/>
      <dgm:t>
        <a:bodyPr/>
        <a:lstStyle/>
        <a:p>
          <a:r>
            <a:rPr lang="en-IN" sz="4400" dirty="0" smtClean="0"/>
            <a:t>Geographic Profile</a:t>
          </a:r>
          <a:endParaRPr lang="en-IN" sz="4400" dirty="0"/>
        </a:p>
      </dgm:t>
    </dgm:pt>
    <dgm:pt modelId="{FECB5F15-58EB-42BE-B3FD-E6C4BD096915}" type="parTrans" cxnId="{443C329F-7647-42B9-A73C-EAB898E16FC7}">
      <dgm:prSet/>
      <dgm:spPr/>
      <dgm:t>
        <a:bodyPr/>
        <a:lstStyle/>
        <a:p>
          <a:endParaRPr lang="en-IN"/>
        </a:p>
      </dgm:t>
    </dgm:pt>
    <dgm:pt modelId="{E683D386-4F05-4E70-B276-0AF7D78B70F2}" type="sibTrans" cxnId="{443C329F-7647-42B9-A73C-EAB898E16FC7}">
      <dgm:prSet/>
      <dgm:spPr/>
      <dgm:t>
        <a:bodyPr/>
        <a:lstStyle/>
        <a:p>
          <a:endParaRPr lang="en-IN"/>
        </a:p>
      </dgm:t>
    </dgm:pt>
    <dgm:pt modelId="{684CE67B-350C-45F3-86F3-13146B804BFA}">
      <dgm:prSet phldrT="[Text]" custT="1"/>
      <dgm:spPr/>
      <dgm:t>
        <a:bodyPr/>
        <a:lstStyle/>
        <a:p>
          <a:r>
            <a:rPr lang="en-IN" sz="1800" dirty="0" smtClean="0"/>
            <a:t>Nations</a:t>
          </a:r>
        </a:p>
        <a:p>
          <a:r>
            <a:rPr lang="en-IN" sz="1800" dirty="0" smtClean="0"/>
            <a:t>States</a:t>
          </a:r>
        </a:p>
        <a:p>
          <a:r>
            <a:rPr lang="en-IN" sz="1800" dirty="0" smtClean="0"/>
            <a:t>Regions</a:t>
          </a:r>
        </a:p>
        <a:p>
          <a:r>
            <a:rPr lang="en-IN" sz="1800" dirty="0" smtClean="0"/>
            <a:t>Cities</a:t>
          </a:r>
          <a:endParaRPr lang="en-IN" sz="1800" dirty="0"/>
        </a:p>
      </dgm:t>
    </dgm:pt>
    <dgm:pt modelId="{FBF5CDC3-57AD-499A-8105-66E5D933950A}" type="parTrans" cxnId="{216EBC8C-591D-47DE-8C60-A5409DA04332}">
      <dgm:prSet/>
      <dgm:spPr/>
      <dgm:t>
        <a:bodyPr/>
        <a:lstStyle/>
        <a:p>
          <a:endParaRPr lang="en-IN"/>
        </a:p>
      </dgm:t>
    </dgm:pt>
    <dgm:pt modelId="{477B6730-3EE0-4AE8-8D49-3AD79C57C9C2}" type="sibTrans" cxnId="{216EBC8C-591D-47DE-8C60-A5409DA04332}">
      <dgm:prSet/>
      <dgm:spPr/>
      <dgm:t>
        <a:bodyPr/>
        <a:lstStyle/>
        <a:p>
          <a:endParaRPr lang="en-IN"/>
        </a:p>
      </dgm:t>
    </dgm:pt>
    <dgm:pt modelId="{E963B335-FC6E-4FCC-8BED-E0B833499888}">
      <dgm:prSet phldrT="[Text]" custT="1"/>
      <dgm:spPr/>
      <dgm:t>
        <a:bodyPr/>
        <a:lstStyle/>
        <a:p>
          <a:r>
            <a:rPr lang="en-IN" sz="1800" dirty="0" err="1" smtClean="0"/>
            <a:t>Eg</a:t>
          </a:r>
          <a:r>
            <a:rPr lang="en-IN" sz="1800" dirty="0" smtClean="0"/>
            <a:t>. Demand for woollens in Kashmir</a:t>
          </a:r>
        </a:p>
        <a:p>
          <a:r>
            <a:rPr lang="en-IN" sz="1800" dirty="0" smtClean="0"/>
            <a:t>Demand for coffee in South India</a:t>
          </a:r>
          <a:endParaRPr lang="en-IN" sz="1800" dirty="0"/>
        </a:p>
      </dgm:t>
    </dgm:pt>
    <dgm:pt modelId="{C39F2C42-D4CD-413D-B818-2639AA9F4351}" type="parTrans" cxnId="{FFB2AA54-9AB1-4D7D-BEC2-E32173A6CE62}">
      <dgm:prSet/>
      <dgm:spPr/>
      <dgm:t>
        <a:bodyPr/>
        <a:lstStyle/>
        <a:p>
          <a:endParaRPr lang="en-IN"/>
        </a:p>
      </dgm:t>
    </dgm:pt>
    <dgm:pt modelId="{9719B174-10EB-4997-8093-E087A92D980B}" type="sibTrans" cxnId="{FFB2AA54-9AB1-4D7D-BEC2-E32173A6CE62}">
      <dgm:prSet/>
      <dgm:spPr/>
      <dgm:t>
        <a:bodyPr/>
        <a:lstStyle/>
        <a:p>
          <a:endParaRPr lang="en-IN"/>
        </a:p>
      </dgm:t>
    </dgm:pt>
    <dgm:pt modelId="{91FF0185-41A2-4306-A2D4-6EFC22711A08}">
      <dgm:prSet phldrT="[Text]" custT="1"/>
      <dgm:spPr/>
      <dgm:t>
        <a:bodyPr/>
        <a:lstStyle/>
        <a:p>
          <a:r>
            <a:rPr lang="en-IN" sz="4400" dirty="0" smtClean="0"/>
            <a:t>Demographic Profile</a:t>
          </a:r>
          <a:endParaRPr lang="en-IN" sz="4400" dirty="0"/>
        </a:p>
      </dgm:t>
    </dgm:pt>
    <dgm:pt modelId="{4D36DFAB-489A-4F60-A9D4-5D17192F1CF9}" type="parTrans" cxnId="{B43B21B7-7496-4487-A47E-EA7BD8F42ECC}">
      <dgm:prSet/>
      <dgm:spPr/>
      <dgm:t>
        <a:bodyPr/>
        <a:lstStyle/>
        <a:p>
          <a:endParaRPr lang="en-IN"/>
        </a:p>
      </dgm:t>
    </dgm:pt>
    <dgm:pt modelId="{AC4652CF-61CD-458C-B56E-5D54E8FAF9EA}" type="sibTrans" cxnId="{B43B21B7-7496-4487-A47E-EA7BD8F42ECC}">
      <dgm:prSet/>
      <dgm:spPr/>
      <dgm:t>
        <a:bodyPr/>
        <a:lstStyle/>
        <a:p>
          <a:endParaRPr lang="en-IN"/>
        </a:p>
      </dgm:t>
    </dgm:pt>
    <dgm:pt modelId="{BAFB17D0-3195-42A0-8A6E-827DA14ACCFB}">
      <dgm:prSet phldrT="[Text]" custT="1"/>
      <dgm:spPr/>
      <dgm:t>
        <a:bodyPr/>
        <a:lstStyle/>
        <a:p>
          <a:r>
            <a:rPr lang="en-IN" sz="1800" dirty="0" smtClean="0"/>
            <a:t>Age</a:t>
          </a:r>
        </a:p>
        <a:p>
          <a:r>
            <a:rPr lang="en-IN" sz="1800" dirty="0" smtClean="0"/>
            <a:t>Gender</a:t>
          </a:r>
        </a:p>
        <a:p>
          <a:r>
            <a:rPr lang="en-IN" sz="1800" dirty="0" smtClean="0"/>
            <a:t>Family Size</a:t>
          </a:r>
        </a:p>
        <a:p>
          <a:r>
            <a:rPr lang="en-IN" sz="1800" dirty="0" smtClean="0"/>
            <a:t>Literacy</a:t>
          </a:r>
        </a:p>
        <a:p>
          <a:r>
            <a:rPr lang="en-IN" sz="1800" dirty="0" smtClean="0"/>
            <a:t>Family Income</a:t>
          </a:r>
        </a:p>
        <a:p>
          <a:r>
            <a:rPr lang="en-IN" sz="1800" dirty="0" smtClean="0"/>
            <a:t>Occupation</a:t>
          </a:r>
          <a:endParaRPr lang="en-IN" sz="1800" dirty="0"/>
        </a:p>
      </dgm:t>
    </dgm:pt>
    <dgm:pt modelId="{8197C3B6-53B6-4FA3-AC47-C0C4043FB410}" type="parTrans" cxnId="{E18BEEBB-3F91-4999-AD50-1749457052D5}">
      <dgm:prSet/>
      <dgm:spPr/>
      <dgm:t>
        <a:bodyPr/>
        <a:lstStyle/>
        <a:p>
          <a:endParaRPr lang="en-IN"/>
        </a:p>
      </dgm:t>
    </dgm:pt>
    <dgm:pt modelId="{C77FC2E7-3E3C-407A-9CC8-8BAAC9D763C3}" type="sibTrans" cxnId="{E18BEEBB-3F91-4999-AD50-1749457052D5}">
      <dgm:prSet/>
      <dgm:spPr/>
      <dgm:t>
        <a:bodyPr/>
        <a:lstStyle/>
        <a:p>
          <a:endParaRPr lang="en-IN"/>
        </a:p>
      </dgm:t>
    </dgm:pt>
    <dgm:pt modelId="{A46390FD-6C9B-445F-9D44-CCBDC0C08F22}">
      <dgm:prSet phldrT="[Text]" custT="1"/>
      <dgm:spPr/>
      <dgm:t>
        <a:bodyPr/>
        <a:lstStyle/>
        <a:p>
          <a:r>
            <a:rPr lang="en-IN" sz="1800" dirty="0" smtClean="0"/>
            <a:t>Toys</a:t>
          </a:r>
        </a:p>
        <a:p>
          <a:r>
            <a:rPr lang="en-IN" sz="1800" dirty="0" smtClean="0"/>
            <a:t>Clothes with cartoon prints</a:t>
          </a:r>
        </a:p>
        <a:p>
          <a:r>
            <a:rPr lang="en-IN" sz="1800" dirty="0" smtClean="0"/>
            <a:t>Women products</a:t>
          </a:r>
        </a:p>
        <a:p>
          <a:r>
            <a:rPr lang="en-IN" sz="1800" dirty="0" smtClean="0"/>
            <a:t>Large packs for joint </a:t>
          </a:r>
          <a:r>
            <a:rPr lang="en-IN" sz="1800" dirty="0" err="1" smtClean="0"/>
            <a:t>familt</a:t>
          </a:r>
          <a:endParaRPr lang="en-IN" sz="1800" dirty="0" smtClean="0"/>
        </a:p>
        <a:p>
          <a:r>
            <a:rPr lang="en-IN" sz="1800" dirty="0" smtClean="0"/>
            <a:t>Small car/ big car</a:t>
          </a:r>
        </a:p>
        <a:p>
          <a:r>
            <a:rPr lang="en-IN" sz="1800" dirty="0" smtClean="0"/>
            <a:t>Veg/ Non Veg</a:t>
          </a:r>
          <a:endParaRPr lang="en-IN" sz="1800" dirty="0"/>
        </a:p>
      </dgm:t>
    </dgm:pt>
    <dgm:pt modelId="{45A23DB7-7D79-44EC-81F9-C27F8D6A17C3}" type="parTrans" cxnId="{34196CE8-1025-4F94-BA0C-940E9ED67C71}">
      <dgm:prSet/>
      <dgm:spPr/>
      <dgm:t>
        <a:bodyPr/>
        <a:lstStyle/>
        <a:p>
          <a:endParaRPr lang="en-IN"/>
        </a:p>
      </dgm:t>
    </dgm:pt>
    <dgm:pt modelId="{9A2F72BA-1D5B-4AD0-BB22-53A7EBF443A7}" type="sibTrans" cxnId="{34196CE8-1025-4F94-BA0C-940E9ED67C71}">
      <dgm:prSet/>
      <dgm:spPr/>
      <dgm:t>
        <a:bodyPr/>
        <a:lstStyle/>
        <a:p>
          <a:endParaRPr lang="en-IN"/>
        </a:p>
      </dgm:t>
    </dgm:pt>
    <dgm:pt modelId="{6C4994DE-AED4-4200-929B-73E61D7D9A9C}" type="pres">
      <dgm:prSet presAssocID="{0AC806E5-CC7A-4DCC-9CAF-723CA094C251}" presName="theList" presStyleCnt="0">
        <dgm:presLayoutVars>
          <dgm:dir/>
          <dgm:animLvl val="lvl"/>
          <dgm:resizeHandles val="exact"/>
        </dgm:presLayoutVars>
      </dgm:prSet>
      <dgm:spPr/>
      <dgm:t>
        <a:bodyPr/>
        <a:lstStyle/>
        <a:p>
          <a:endParaRPr lang="en-IN"/>
        </a:p>
      </dgm:t>
    </dgm:pt>
    <dgm:pt modelId="{9DE95825-12EE-498E-A213-4CFE38968281}" type="pres">
      <dgm:prSet presAssocID="{8661CAA4-0EED-43C9-89F6-A413A5C9919A}" presName="compNode" presStyleCnt="0"/>
      <dgm:spPr/>
    </dgm:pt>
    <dgm:pt modelId="{99DC28F4-3FBE-43E9-92E2-FFE83347F84F}" type="pres">
      <dgm:prSet presAssocID="{8661CAA4-0EED-43C9-89F6-A413A5C9919A}" presName="aNode" presStyleLbl="bgShp" presStyleIdx="0" presStyleCnt="2" custLinFactNeighborX="-104" custLinFactNeighborY="-3261"/>
      <dgm:spPr/>
      <dgm:t>
        <a:bodyPr/>
        <a:lstStyle/>
        <a:p>
          <a:endParaRPr lang="en-IN"/>
        </a:p>
      </dgm:t>
    </dgm:pt>
    <dgm:pt modelId="{1ED33891-2769-4FAE-9B67-9B9D9D8693D3}" type="pres">
      <dgm:prSet presAssocID="{8661CAA4-0EED-43C9-89F6-A413A5C9919A}" presName="textNode" presStyleLbl="bgShp" presStyleIdx="0" presStyleCnt="2"/>
      <dgm:spPr/>
      <dgm:t>
        <a:bodyPr/>
        <a:lstStyle/>
        <a:p>
          <a:endParaRPr lang="en-IN"/>
        </a:p>
      </dgm:t>
    </dgm:pt>
    <dgm:pt modelId="{A8AAB635-E970-4599-82A0-BC77DA78474F}" type="pres">
      <dgm:prSet presAssocID="{8661CAA4-0EED-43C9-89F6-A413A5C9919A}" presName="compChildNode" presStyleCnt="0"/>
      <dgm:spPr/>
    </dgm:pt>
    <dgm:pt modelId="{37745382-4B98-49EE-94E5-B7E6BD138EF5}" type="pres">
      <dgm:prSet presAssocID="{8661CAA4-0EED-43C9-89F6-A413A5C9919A}" presName="theInnerList" presStyleCnt="0"/>
      <dgm:spPr/>
    </dgm:pt>
    <dgm:pt modelId="{BE93F90C-D0C3-41C1-8EB5-AFB22FE6D02F}" type="pres">
      <dgm:prSet presAssocID="{684CE67B-350C-45F3-86F3-13146B804BFA}" presName="childNode" presStyleLbl="node1" presStyleIdx="0" presStyleCnt="4" custScaleX="104151" custScaleY="2000000">
        <dgm:presLayoutVars>
          <dgm:bulletEnabled val="1"/>
        </dgm:presLayoutVars>
      </dgm:prSet>
      <dgm:spPr/>
      <dgm:t>
        <a:bodyPr/>
        <a:lstStyle/>
        <a:p>
          <a:endParaRPr lang="en-IN"/>
        </a:p>
      </dgm:t>
    </dgm:pt>
    <dgm:pt modelId="{CC34D71E-F9A0-4E41-9F31-13393BF8734F}" type="pres">
      <dgm:prSet presAssocID="{684CE67B-350C-45F3-86F3-13146B804BFA}" presName="aSpace2" presStyleCnt="0"/>
      <dgm:spPr/>
    </dgm:pt>
    <dgm:pt modelId="{2210B170-49D1-4714-918C-4342589A22D2}" type="pres">
      <dgm:prSet presAssocID="{E963B335-FC6E-4FCC-8BED-E0B833499888}" presName="childNode" presStyleLbl="node1" presStyleIdx="1" presStyleCnt="4" custScaleX="104151" custScaleY="2000000">
        <dgm:presLayoutVars>
          <dgm:bulletEnabled val="1"/>
        </dgm:presLayoutVars>
      </dgm:prSet>
      <dgm:spPr/>
      <dgm:t>
        <a:bodyPr/>
        <a:lstStyle/>
        <a:p>
          <a:endParaRPr lang="en-IN"/>
        </a:p>
      </dgm:t>
    </dgm:pt>
    <dgm:pt modelId="{25687E29-06DF-40D8-A5C8-EBBBC6BD4536}" type="pres">
      <dgm:prSet presAssocID="{8661CAA4-0EED-43C9-89F6-A413A5C9919A}" presName="aSpace" presStyleCnt="0"/>
      <dgm:spPr/>
    </dgm:pt>
    <dgm:pt modelId="{BA8431B4-B59C-49B5-9CE8-52CF086C0634}" type="pres">
      <dgm:prSet presAssocID="{91FF0185-41A2-4306-A2D4-6EFC22711A08}" presName="compNode" presStyleCnt="0"/>
      <dgm:spPr/>
    </dgm:pt>
    <dgm:pt modelId="{B3F025BC-AF26-4B87-93CE-EC4789C3D5F9}" type="pres">
      <dgm:prSet presAssocID="{91FF0185-41A2-4306-A2D4-6EFC22711A08}" presName="aNode" presStyleLbl="bgShp" presStyleIdx="1" presStyleCnt="2"/>
      <dgm:spPr/>
      <dgm:t>
        <a:bodyPr/>
        <a:lstStyle/>
        <a:p>
          <a:endParaRPr lang="en-IN"/>
        </a:p>
      </dgm:t>
    </dgm:pt>
    <dgm:pt modelId="{01E07C9D-F09A-4B1A-B784-78540BB56B1B}" type="pres">
      <dgm:prSet presAssocID="{91FF0185-41A2-4306-A2D4-6EFC22711A08}" presName="textNode" presStyleLbl="bgShp" presStyleIdx="1" presStyleCnt="2"/>
      <dgm:spPr/>
      <dgm:t>
        <a:bodyPr/>
        <a:lstStyle/>
        <a:p>
          <a:endParaRPr lang="en-IN"/>
        </a:p>
      </dgm:t>
    </dgm:pt>
    <dgm:pt modelId="{D612FD42-4551-4349-B588-49226F0419AE}" type="pres">
      <dgm:prSet presAssocID="{91FF0185-41A2-4306-A2D4-6EFC22711A08}" presName="compChildNode" presStyleCnt="0"/>
      <dgm:spPr/>
    </dgm:pt>
    <dgm:pt modelId="{C6DBBEB1-2796-42EF-871B-AAE2ED4A6D56}" type="pres">
      <dgm:prSet presAssocID="{91FF0185-41A2-4306-A2D4-6EFC22711A08}" presName="theInnerList" presStyleCnt="0"/>
      <dgm:spPr/>
    </dgm:pt>
    <dgm:pt modelId="{0BFD7A6E-DF8F-4D52-BBB1-0805CFBB83C7}" type="pres">
      <dgm:prSet presAssocID="{BAFB17D0-3195-42A0-8A6E-827DA14ACCFB}" presName="childNode" presStyleLbl="node1" presStyleIdx="2" presStyleCnt="4" custScaleX="104151" custScaleY="2000000">
        <dgm:presLayoutVars>
          <dgm:bulletEnabled val="1"/>
        </dgm:presLayoutVars>
      </dgm:prSet>
      <dgm:spPr/>
      <dgm:t>
        <a:bodyPr/>
        <a:lstStyle/>
        <a:p>
          <a:endParaRPr lang="en-IN"/>
        </a:p>
      </dgm:t>
    </dgm:pt>
    <dgm:pt modelId="{D00529B3-D717-48E4-929B-72309F9510E1}" type="pres">
      <dgm:prSet presAssocID="{BAFB17D0-3195-42A0-8A6E-827DA14ACCFB}" presName="aSpace2" presStyleCnt="0"/>
      <dgm:spPr/>
    </dgm:pt>
    <dgm:pt modelId="{E865013D-E299-415A-B72D-CAC9BA19004E}" type="pres">
      <dgm:prSet presAssocID="{A46390FD-6C9B-445F-9D44-CCBDC0C08F22}" presName="childNode" presStyleLbl="node1" presStyleIdx="3" presStyleCnt="4" custScaleX="104151" custScaleY="2000000">
        <dgm:presLayoutVars>
          <dgm:bulletEnabled val="1"/>
        </dgm:presLayoutVars>
      </dgm:prSet>
      <dgm:spPr/>
      <dgm:t>
        <a:bodyPr/>
        <a:lstStyle/>
        <a:p>
          <a:endParaRPr lang="en-IN"/>
        </a:p>
      </dgm:t>
    </dgm:pt>
  </dgm:ptLst>
  <dgm:cxnLst>
    <dgm:cxn modelId="{34196CE8-1025-4F94-BA0C-940E9ED67C71}" srcId="{91FF0185-41A2-4306-A2D4-6EFC22711A08}" destId="{A46390FD-6C9B-445F-9D44-CCBDC0C08F22}" srcOrd="1" destOrd="0" parTransId="{45A23DB7-7D79-44EC-81F9-C27F8D6A17C3}" sibTransId="{9A2F72BA-1D5B-4AD0-BB22-53A7EBF443A7}"/>
    <dgm:cxn modelId="{346AE84A-0AFA-44A8-8BF9-012F487FD1D6}" type="presOf" srcId="{684CE67B-350C-45F3-86F3-13146B804BFA}" destId="{BE93F90C-D0C3-41C1-8EB5-AFB22FE6D02F}" srcOrd="0" destOrd="0" presId="urn:microsoft.com/office/officeart/2005/8/layout/lProcess2"/>
    <dgm:cxn modelId="{ECB348F8-674E-40BB-B29B-EDFF7E53C20B}" type="presOf" srcId="{91FF0185-41A2-4306-A2D4-6EFC22711A08}" destId="{B3F025BC-AF26-4B87-93CE-EC4789C3D5F9}" srcOrd="0" destOrd="0" presId="urn:microsoft.com/office/officeart/2005/8/layout/lProcess2"/>
    <dgm:cxn modelId="{FFB2AA54-9AB1-4D7D-BEC2-E32173A6CE62}" srcId="{8661CAA4-0EED-43C9-89F6-A413A5C9919A}" destId="{E963B335-FC6E-4FCC-8BED-E0B833499888}" srcOrd="1" destOrd="0" parTransId="{C39F2C42-D4CD-413D-B818-2639AA9F4351}" sibTransId="{9719B174-10EB-4997-8093-E087A92D980B}"/>
    <dgm:cxn modelId="{443C329F-7647-42B9-A73C-EAB898E16FC7}" srcId="{0AC806E5-CC7A-4DCC-9CAF-723CA094C251}" destId="{8661CAA4-0EED-43C9-89F6-A413A5C9919A}" srcOrd="0" destOrd="0" parTransId="{FECB5F15-58EB-42BE-B3FD-E6C4BD096915}" sibTransId="{E683D386-4F05-4E70-B276-0AF7D78B70F2}"/>
    <dgm:cxn modelId="{E18BEEBB-3F91-4999-AD50-1749457052D5}" srcId="{91FF0185-41A2-4306-A2D4-6EFC22711A08}" destId="{BAFB17D0-3195-42A0-8A6E-827DA14ACCFB}" srcOrd="0" destOrd="0" parTransId="{8197C3B6-53B6-4FA3-AC47-C0C4043FB410}" sibTransId="{C77FC2E7-3E3C-407A-9CC8-8BAAC9D763C3}"/>
    <dgm:cxn modelId="{F9D98F31-E953-470E-9CF2-536DB2BB572A}" type="presOf" srcId="{E963B335-FC6E-4FCC-8BED-E0B833499888}" destId="{2210B170-49D1-4714-918C-4342589A22D2}" srcOrd="0" destOrd="0" presId="urn:microsoft.com/office/officeart/2005/8/layout/lProcess2"/>
    <dgm:cxn modelId="{676D530E-8702-4863-BDE0-1AC7CAD32BA5}" type="presOf" srcId="{BAFB17D0-3195-42A0-8A6E-827DA14ACCFB}" destId="{0BFD7A6E-DF8F-4D52-BBB1-0805CFBB83C7}" srcOrd="0" destOrd="0" presId="urn:microsoft.com/office/officeart/2005/8/layout/lProcess2"/>
    <dgm:cxn modelId="{624334FF-7630-4CDE-B3F4-32152DB3B622}" type="presOf" srcId="{0AC806E5-CC7A-4DCC-9CAF-723CA094C251}" destId="{6C4994DE-AED4-4200-929B-73E61D7D9A9C}" srcOrd="0" destOrd="0" presId="urn:microsoft.com/office/officeart/2005/8/layout/lProcess2"/>
    <dgm:cxn modelId="{216EBC8C-591D-47DE-8C60-A5409DA04332}" srcId="{8661CAA4-0EED-43C9-89F6-A413A5C9919A}" destId="{684CE67B-350C-45F3-86F3-13146B804BFA}" srcOrd="0" destOrd="0" parTransId="{FBF5CDC3-57AD-499A-8105-66E5D933950A}" sibTransId="{477B6730-3EE0-4AE8-8D49-3AD79C57C9C2}"/>
    <dgm:cxn modelId="{DDE7818D-647C-4263-A6F8-78055CE8C627}" type="presOf" srcId="{8661CAA4-0EED-43C9-89F6-A413A5C9919A}" destId="{1ED33891-2769-4FAE-9B67-9B9D9D8693D3}" srcOrd="1" destOrd="0" presId="urn:microsoft.com/office/officeart/2005/8/layout/lProcess2"/>
    <dgm:cxn modelId="{F1E7AFB5-CBE1-4706-8D93-0A45B476B823}" type="presOf" srcId="{8661CAA4-0EED-43C9-89F6-A413A5C9919A}" destId="{99DC28F4-3FBE-43E9-92E2-FFE83347F84F}" srcOrd="0" destOrd="0" presId="urn:microsoft.com/office/officeart/2005/8/layout/lProcess2"/>
    <dgm:cxn modelId="{B43B21B7-7496-4487-A47E-EA7BD8F42ECC}" srcId="{0AC806E5-CC7A-4DCC-9CAF-723CA094C251}" destId="{91FF0185-41A2-4306-A2D4-6EFC22711A08}" srcOrd="1" destOrd="0" parTransId="{4D36DFAB-489A-4F60-A9D4-5D17192F1CF9}" sibTransId="{AC4652CF-61CD-458C-B56E-5D54E8FAF9EA}"/>
    <dgm:cxn modelId="{E890E027-6997-4AAE-ADC0-E1849924FA54}" type="presOf" srcId="{91FF0185-41A2-4306-A2D4-6EFC22711A08}" destId="{01E07C9D-F09A-4B1A-B784-78540BB56B1B}" srcOrd="1" destOrd="0" presId="urn:microsoft.com/office/officeart/2005/8/layout/lProcess2"/>
    <dgm:cxn modelId="{AA4EE702-B442-4E23-802F-6E3C4588B1A3}" type="presOf" srcId="{A46390FD-6C9B-445F-9D44-CCBDC0C08F22}" destId="{E865013D-E299-415A-B72D-CAC9BA19004E}" srcOrd="0" destOrd="0" presId="urn:microsoft.com/office/officeart/2005/8/layout/lProcess2"/>
    <dgm:cxn modelId="{30FF5720-F7DF-45A6-9591-A9EDEC465B9D}" type="presParOf" srcId="{6C4994DE-AED4-4200-929B-73E61D7D9A9C}" destId="{9DE95825-12EE-498E-A213-4CFE38968281}" srcOrd="0" destOrd="0" presId="urn:microsoft.com/office/officeart/2005/8/layout/lProcess2"/>
    <dgm:cxn modelId="{FAE6EE16-9709-4365-90C7-8F16FC7831D4}" type="presParOf" srcId="{9DE95825-12EE-498E-A213-4CFE38968281}" destId="{99DC28F4-3FBE-43E9-92E2-FFE83347F84F}" srcOrd="0" destOrd="0" presId="urn:microsoft.com/office/officeart/2005/8/layout/lProcess2"/>
    <dgm:cxn modelId="{AA26631F-4AD3-420B-8B06-97DDF52959F3}" type="presParOf" srcId="{9DE95825-12EE-498E-A213-4CFE38968281}" destId="{1ED33891-2769-4FAE-9B67-9B9D9D8693D3}" srcOrd="1" destOrd="0" presId="urn:microsoft.com/office/officeart/2005/8/layout/lProcess2"/>
    <dgm:cxn modelId="{525B1EC1-0B11-4F68-95A0-EC99E71936A8}" type="presParOf" srcId="{9DE95825-12EE-498E-A213-4CFE38968281}" destId="{A8AAB635-E970-4599-82A0-BC77DA78474F}" srcOrd="2" destOrd="0" presId="urn:microsoft.com/office/officeart/2005/8/layout/lProcess2"/>
    <dgm:cxn modelId="{5CA51913-EDB1-41C6-A0A1-AF3D62770139}" type="presParOf" srcId="{A8AAB635-E970-4599-82A0-BC77DA78474F}" destId="{37745382-4B98-49EE-94E5-B7E6BD138EF5}" srcOrd="0" destOrd="0" presId="urn:microsoft.com/office/officeart/2005/8/layout/lProcess2"/>
    <dgm:cxn modelId="{0199B00C-CB88-4F63-9044-6D6C31009B6E}" type="presParOf" srcId="{37745382-4B98-49EE-94E5-B7E6BD138EF5}" destId="{BE93F90C-D0C3-41C1-8EB5-AFB22FE6D02F}" srcOrd="0" destOrd="0" presId="urn:microsoft.com/office/officeart/2005/8/layout/lProcess2"/>
    <dgm:cxn modelId="{F30172A2-AB13-4FC9-94D2-1ED24719BB5D}" type="presParOf" srcId="{37745382-4B98-49EE-94E5-B7E6BD138EF5}" destId="{CC34D71E-F9A0-4E41-9F31-13393BF8734F}" srcOrd="1" destOrd="0" presId="urn:microsoft.com/office/officeart/2005/8/layout/lProcess2"/>
    <dgm:cxn modelId="{0EC85AC9-BC12-420F-AF6E-88D6F3E0A57C}" type="presParOf" srcId="{37745382-4B98-49EE-94E5-B7E6BD138EF5}" destId="{2210B170-49D1-4714-918C-4342589A22D2}" srcOrd="2" destOrd="0" presId="urn:microsoft.com/office/officeart/2005/8/layout/lProcess2"/>
    <dgm:cxn modelId="{7BF3E719-4BBF-4336-877A-DB111803C42C}" type="presParOf" srcId="{6C4994DE-AED4-4200-929B-73E61D7D9A9C}" destId="{25687E29-06DF-40D8-A5C8-EBBBC6BD4536}" srcOrd="1" destOrd="0" presId="urn:microsoft.com/office/officeart/2005/8/layout/lProcess2"/>
    <dgm:cxn modelId="{6CC343D3-5D43-405B-B24F-39E092A1CCFB}" type="presParOf" srcId="{6C4994DE-AED4-4200-929B-73E61D7D9A9C}" destId="{BA8431B4-B59C-49B5-9CE8-52CF086C0634}" srcOrd="2" destOrd="0" presId="urn:microsoft.com/office/officeart/2005/8/layout/lProcess2"/>
    <dgm:cxn modelId="{C969BD77-BDD5-4E0F-9305-62C55D8714A5}" type="presParOf" srcId="{BA8431B4-B59C-49B5-9CE8-52CF086C0634}" destId="{B3F025BC-AF26-4B87-93CE-EC4789C3D5F9}" srcOrd="0" destOrd="0" presId="urn:microsoft.com/office/officeart/2005/8/layout/lProcess2"/>
    <dgm:cxn modelId="{ABAA2370-CC55-460B-B193-FC49A1D5FC18}" type="presParOf" srcId="{BA8431B4-B59C-49B5-9CE8-52CF086C0634}" destId="{01E07C9D-F09A-4B1A-B784-78540BB56B1B}" srcOrd="1" destOrd="0" presId="urn:microsoft.com/office/officeart/2005/8/layout/lProcess2"/>
    <dgm:cxn modelId="{CFDDA0EF-4675-4F92-B05A-B342BF4EE534}" type="presParOf" srcId="{BA8431B4-B59C-49B5-9CE8-52CF086C0634}" destId="{D612FD42-4551-4349-B588-49226F0419AE}" srcOrd="2" destOrd="0" presId="urn:microsoft.com/office/officeart/2005/8/layout/lProcess2"/>
    <dgm:cxn modelId="{60D9E663-DA41-4339-8E41-C1A8978D95BB}" type="presParOf" srcId="{D612FD42-4551-4349-B588-49226F0419AE}" destId="{C6DBBEB1-2796-42EF-871B-AAE2ED4A6D56}" srcOrd="0" destOrd="0" presId="urn:microsoft.com/office/officeart/2005/8/layout/lProcess2"/>
    <dgm:cxn modelId="{30B2A65F-077D-4F34-B32D-E9D9764E9009}" type="presParOf" srcId="{C6DBBEB1-2796-42EF-871B-AAE2ED4A6D56}" destId="{0BFD7A6E-DF8F-4D52-BBB1-0805CFBB83C7}" srcOrd="0" destOrd="0" presId="urn:microsoft.com/office/officeart/2005/8/layout/lProcess2"/>
    <dgm:cxn modelId="{C1E701D6-1582-4C96-9090-39AEDAC2CB6E}" type="presParOf" srcId="{C6DBBEB1-2796-42EF-871B-AAE2ED4A6D56}" destId="{D00529B3-D717-48E4-929B-72309F9510E1}" srcOrd="1" destOrd="0" presId="urn:microsoft.com/office/officeart/2005/8/layout/lProcess2"/>
    <dgm:cxn modelId="{350A5B95-7398-41D6-B90A-5AABCA8AC58F}" type="presParOf" srcId="{C6DBBEB1-2796-42EF-871B-AAE2ED4A6D56}" destId="{E865013D-E299-415A-B72D-CAC9BA19004E}" srcOrd="2" destOrd="0" presId="urn:microsoft.com/office/officeart/2005/8/layout/l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0AC806E5-CC7A-4DCC-9CAF-723CA094C251}" type="doc">
      <dgm:prSet loTypeId="urn:microsoft.com/office/officeart/2005/8/layout/lProcess2" loCatId="list" qsTypeId="urn:microsoft.com/office/officeart/2005/8/quickstyle/simple1" qsCatId="simple" csTypeId="urn:microsoft.com/office/officeart/2005/8/colors/accent1_2" csCatId="accent1" phldr="1"/>
      <dgm:spPr/>
      <dgm:t>
        <a:bodyPr/>
        <a:lstStyle/>
        <a:p>
          <a:endParaRPr lang="en-IN"/>
        </a:p>
      </dgm:t>
    </dgm:pt>
    <dgm:pt modelId="{91FF0185-41A2-4306-A2D4-6EFC22711A08}">
      <dgm:prSet phldrT="[Text]" custT="1"/>
      <dgm:spPr/>
      <dgm:t>
        <a:bodyPr/>
        <a:lstStyle/>
        <a:p>
          <a:r>
            <a:rPr lang="en-IN" sz="4400" dirty="0" smtClean="0"/>
            <a:t>Behavioural Profile</a:t>
          </a:r>
          <a:endParaRPr lang="en-IN" sz="4400" dirty="0"/>
        </a:p>
      </dgm:t>
    </dgm:pt>
    <dgm:pt modelId="{4D36DFAB-489A-4F60-A9D4-5D17192F1CF9}" type="parTrans" cxnId="{B43B21B7-7496-4487-A47E-EA7BD8F42ECC}">
      <dgm:prSet/>
      <dgm:spPr/>
      <dgm:t>
        <a:bodyPr/>
        <a:lstStyle/>
        <a:p>
          <a:endParaRPr lang="en-IN"/>
        </a:p>
      </dgm:t>
    </dgm:pt>
    <dgm:pt modelId="{AC4652CF-61CD-458C-B56E-5D54E8FAF9EA}" type="sibTrans" cxnId="{B43B21B7-7496-4487-A47E-EA7BD8F42ECC}">
      <dgm:prSet/>
      <dgm:spPr/>
      <dgm:t>
        <a:bodyPr/>
        <a:lstStyle/>
        <a:p>
          <a:endParaRPr lang="en-IN"/>
        </a:p>
      </dgm:t>
    </dgm:pt>
    <dgm:pt modelId="{BAFB17D0-3195-42A0-8A6E-827DA14ACCFB}">
      <dgm:prSet phldrT="[Text]" custT="1"/>
      <dgm:spPr/>
      <dgm:t>
        <a:bodyPr/>
        <a:lstStyle/>
        <a:p>
          <a:r>
            <a:rPr lang="en-IN" sz="1600" dirty="0" smtClean="0"/>
            <a:t>Attitudes</a:t>
          </a:r>
        </a:p>
        <a:p>
          <a:r>
            <a:rPr lang="en-IN" sz="1600" dirty="0" smtClean="0"/>
            <a:t>Learning</a:t>
          </a:r>
        </a:p>
        <a:p>
          <a:r>
            <a:rPr lang="en-IN" sz="1600" dirty="0" smtClean="0"/>
            <a:t>Beliefs</a:t>
          </a:r>
        </a:p>
        <a:p>
          <a:r>
            <a:rPr lang="en-IN" sz="1600" dirty="0" err="1" smtClean="0"/>
            <a:t>Ocassions</a:t>
          </a:r>
          <a:endParaRPr lang="en-IN" sz="1600" dirty="0" smtClean="0"/>
        </a:p>
        <a:p>
          <a:r>
            <a:rPr lang="en-IN" sz="1600" dirty="0" smtClean="0"/>
            <a:t>User Status</a:t>
          </a:r>
        </a:p>
        <a:p>
          <a:r>
            <a:rPr lang="en-IN" sz="1600" dirty="0" smtClean="0"/>
            <a:t>Brand Loyalty Status</a:t>
          </a:r>
        </a:p>
        <a:p>
          <a:endParaRPr lang="en-IN" sz="1600" dirty="0"/>
        </a:p>
      </dgm:t>
    </dgm:pt>
    <dgm:pt modelId="{8197C3B6-53B6-4FA3-AC47-C0C4043FB410}" type="parTrans" cxnId="{E18BEEBB-3F91-4999-AD50-1749457052D5}">
      <dgm:prSet/>
      <dgm:spPr/>
      <dgm:t>
        <a:bodyPr/>
        <a:lstStyle/>
        <a:p>
          <a:endParaRPr lang="en-IN"/>
        </a:p>
      </dgm:t>
    </dgm:pt>
    <dgm:pt modelId="{C77FC2E7-3E3C-407A-9CC8-8BAAC9D763C3}" type="sibTrans" cxnId="{E18BEEBB-3F91-4999-AD50-1749457052D5}">
      <dgm:prSet/>
      <dgm:spPr/>
      <dgm:t>
        <a:bodyPr/>
        <a:lstStyle/>
        <a:p>
          <a:endParaRPr lang="en-IN"/>
        </a:p>
      </dgm:t>
    </dgm:pt>
    <dgm:pt modelId="{A46390FD-6C9B-445F-9D44-CCBDC0C08F22}">
      <dgm:prSet phldrT="[Text]" custT="1"/>
      <dgm:spPr/>
      <dgm:t>
        <a:bodyPr/>
        <a:lstStyle/>
        <a:p>
          <a:r>
            <a:rPr lang="en-IN" sz="1600" dirty="0" err="1" smtClean="0"/>
            <a:t>Innovatoive</a:t>
          </a:r>
          <a:r>
            <a:rPr lang="en-IN" sz="1600" dirty="0" smtClean="0"/>
            <a:t> products – new </a:t>
          </a:r>
          <a:r>
            <a:rPr lang="en-IN" sz="1600" dirty="0" err="1" smtClean="0"/>
            <a:t>producst</a:t>
          </a:r>
          <a:endParaRPr lang="en-IN" sz="1600" dirty="0" smtClean="0"/>
        </a:p>
        <a:p>
          <a:r>
            <a:rPr lang="en-IN" sz="1600" dirty="0" smtClean="0"/>
            <a:t>Heavy/light/medium users - detergents</a:t>
          </a:r>
        </a:p>
        <a:p>
          <a:r>
            <a:rPr lang="en-IN" sz="1600" dirty="0" smtClean="0"/>
            <a:t>Regular Users – perfumes</a:t>
          </a:r>
        </a:p>
        <a:p>
          <a:r>
            <a:rPr lang="en-IN" sz="1600" dirty="0" smtClean="0"/>
            <a:t>Hard core loyalist- Coconut hair oil</a:t>
          </a:r>
        </a:p>
        <a:p>
          <a:r>
            <a:rPr lang="en-IN" sz="1600" dirty="0" smtClean="0"/>
            <a:t>Switchers – buy anything</a:t>
          </a:r>
        </a:p>
        <a:p>
          <a:endParaRPr lang="en-IN" sz="1600" dirty="0"/>
        </a:p>
      </dgm:t>
    </dgm:pt>
    <dgm:pt modelId="{45A23DB7-7D79-44EC-81F9-C27F8D6A17C3}" type="parTrans" cxnId="{34196CE8-1025-4F94-BA0C-940E9ED67C71}">
      <dgm:prSet/>
      <dgm:spPr/>
      <dgm:t>
        <a:bodyPr/>
        <a:lstStyle/>
        <a:p>
          <a:endParaRPr lang="en-IN"/>
        </a:p>
      </dgm:t>
    </dgm:pt>
    <dgm:pt modelId="{9A2F72BA-1D5B-4AD0-BB22-53A7EBF443A7}" type="sibTrans" cxnId="{34196CE8-1025-4F94-BA0C-940E9ED67C71}">
      <dgm:prSet/>
      <dgm:spPr/>
      <dgm:t>
        <a:bodyPr/>
        <a:lstStyle/>
        <a:p>
          <a:endParaRPr lang="en-IN"/>
        </a:p>
      </dgm:t>
    </dgm:pt>
    <dgm:pt modelId="{D090646A-F425-4279-8FAA-095A40357F34}">
      <dgm:prSet phldrT="[Text]" custT="1"/>
      <dgm:spPr/>
      <dgm:t>
        <a:bodyPr/>
        <a:lstStyle/>
        <a:p>
          <a:r>
            <a:rPr lang="en-IN" sz="4400" dirty="0" smtClean="0"/>
            <a:t>Psychographic Profile</a:t>
          </a:r>
          <a:endParaRPr lang="en-IN" sz="4400" dirty="0"/>
        </a:p>
      </dgm:t>
    </dgm:pt>
    <dgm:pt modelId="{3412F507-45D5-4037-BAB6-548EE7173CD1}" type="parTrans" cxnId="{198E532B-E4DA-4A7F-BD7B-1998CAF1901A}">
      <dgm:prSet/>
      <dgm:spPr/>
      <dgm:t>
        <a:bodyPr/>
        <a:lstStyle/>
        <a:p>
          <a:endParaRPr lang="en-IN"/>
        </a:p>
      </dgm:t>
    </dgm:pt>
    <dgm:pt modelId="{8101BBA6-625A-4FC6-AB54-FD1F73CDC281}" type="sibTrans" cxnId="{198E532B-E4DA-4A7F-BD7B-1998CAF1901A}">
      <dgm:prSet/>
      <dgm:spPr/>
      <dgm:t>
        <a:bodyPr/>
        <a:lstStyle/>
        <a:p>
          <a:endParaRPr lang="en-IN"/>
        </a:p>
      </dgm:t>
    </dgm:pt>
    <dgm:pt modelId="{AB75A2B3-D587-4290-B3A4-FCB3E9E7FA49}">
      <dgm:prSet phldrT="[Text]" custT="1"/>
      <dgm:spPr/>
      <dgm:t>
        <a:bodyPr/>
        <a:lstStyle/>
        <a:p>
          <a:r>
            <a:rPr lang="en-IN" sz="1600" dirty="0" smtClean="0"/>
            <a:t>Lifestyle</a:t>
          </a:r>
        </a:p>
        <a:p>
          <a:r>
            <a:rPr lang="en-IN" sz="1600" dirty="0" smtClean="0"/>
            <a:t>Social Class</a:t>
          </a:r>
        </a:p>
        <a:p>
          <a:r>
            <a:rPr lang="en-IN" sz="1600" dirty="0" smtClean="0"/>
            <a:t>Personality</a:t>
          </a:r>
          <a:endParaRPr lang="en-IN" sz="1600" dirty="0"/>
        </a:p>
      </dgm:t>
    </dgm:pt>
    <dgm:pt modelId="{4424EDE3-2FB1-4016-A4FE-9DD51E3CC985}" type="parTrans" cxnId="{4F98B3D3-5F7F-4453-B5BD-51DEEFFCB316}">
      <dgm:prSet/>
      <dgm:spPr/>
      <dgm:t>
        <a:bodyPr/>
        <a:lstStyle/>
        <a:p>
          <a:endParaRPr lang="en-IN"/>
        </a:p>
      </dgm:t>
    </dgm:pt>
    <dgm:pt modelId="{88D2D91D-7662-4F64-A5F9-950F2B128A44}" type="sibTrans" cxnId="{4F98B3D3-5F7F-4453-B5BD-51DEEFFCB316}">
      <dgm:prSet/>
      <dgm:spPr/>
      <dgm:t>
        <a:bodyPr/>
        <a:lstStyle/>
        <a:p>
          <a:endParaRPr lang="en-IN"/>
        </a:p>
      </dgm:t>
    </dgm:pt>
    <dgm:pt modelId="{D9AC97DB-243E-4AD2-9269-68527A401680}">
      <dgm:prSet phldrT="[Text]" custT="1"/>
      <dgm:spPr/>
      <dgm:t>
        <a:bodyPr/>
        <a:lstStyle/>
        <a:p>
          <a:r>
            <a:rPr lang="en-IN" sz="1600" dirty="0" smtClean="0"/>
            <a:t>Branded Shirts</a:t>
          </a:r>
        </a:p>
        <a:p>
          <a:r>
            <a:rPr lang="en-IN" sz="1600" dirty="0" smtClean="0"/>
            <a:t>Mobile phones</a:t>
          </a:r>
        </a:p>
        <a:p>
          <a:r>
            <a:rPr lang="en-IN" sz="1600" dirty="0" err="1" smtClean="0"/>
            <a:t>Jewellwey</a:t>
          </a:r>
          <a:endParaRPr lang="en-IN" sz="1600" dirty="0" smtClean="0"/>
        </a:p>
      </dgm:t>
    </dgm:pt>
    <dgm:pt modelId="{7B1E2B0A-6FCA-4EA0-BFDD-C9400301A5B8}" type="parTrans" cxnId="{EF37EB59-9F90-42DB-AE10-5B0CCDBE5D4B}">
      <dgm:prSet/>
      <dgm:spPr/>
      <dgm:t>
        <a:bodyPr/>
        <a:lstStyle/>
        <a:p>
          <a:endParaRPr lang="en-IN"/>
        </a:p>
      </dgm:t>
    </dgm:pt>
    <dgm:pt modelId="{CE4E30B2-396C-4D4D-B7C1-141883F685E1}" type="sibTrans" cxnId="{EF37EB59-9F90-42DB-AE10-5B0CCDBE5D4B}">
      <dgm:prSet/>
      <dgm:spPr/>
      <dgm:t>
        <a:bodyPr/>
        <a:lstStyle/>
        <a:p>
          <a:endParaRPr lang="en-IN"/>
        </a:p>
      </dgm:t>
    </dgm:pt>
    <dgm:pt modelId="{6C4994DE-AED4-4200-929B-73E61D7D9A9C}" type="pres">
      <dgm:prSet presAssocID="{0AC806E5-CC7A-4DCC-9CAF-723CA094C251}" presName="theList" presStyleCnt="0">
        <dgm:presLayoutVars>
          <dgm:dir/>
          <dgm:animLvl val="lvl"/>
          <dgm:resizeHandles val="exact"/>
        </dgm:presLayoutVars>
      </dgm:prSet>
      <dgm:spPr/>
      <dgm:t>
        <a:bodyPr/>
        <a:lstStyle/>
        <a:p>
          <a:endParaRPr lang="en-IN"/>
        </a:p>
      </dgm:t>
    </dgm:pt>
    <dgm:pt modelId="{BA8431B4-B59C-49B5-9CE8-52CF086C0634}" type="pres">
      <dgm:prSet presAssocID="{91FF0185-41A2-4306-A2D4-6EFC22711A08}" presName="compNode" presStyleCnt="0"/>
      <dgm:spPr/>
    </dgm:pt>
    <dgm:pt modelId="{B3F025BC-AF26-4B87-93CE-EC4789C3D5F9}" type="pres">
      <dgm:prSet presAssocID="{91FF0185-41A2-4306-A2D4-6EFC22711A08}" presName="aNode" presStyleLbl="bgShp" presStyleIdx="0" presStyleCnt="2"/>
      <dgm:spPr/>
      <dgm:t>
        <a:bodyPr/>
        <a:lstStyle/>
        <a:p>
          <a:endParaRPr lang="en-IN"/>
        </a:p>
      </dgm:t>
    </dgm:pt>
    <dgm:pt modelId="{01E07C9D-F09A-4B1A-B784-78540BB56B1B}" type="pres">
      <dgm:prSet presAssocID="{91FF0185-41A2-4306-A2D4-6EFC22711A08}" presName="textNode" presStyleLbl="bgShp" presStyleIdx="0" presStyleCnt="2"/>
      <dgm:spPr/>
      <dgm:t>
        <a:bodyPr/>
        <a:lstStyle/>
        <a:p>
          <a:endParaRPr lang="en-IN"/>
        </a:p>
      </dgm:t>
    </dgm:pt>
    <dgm:pt modelId="{D612FD42-4551-4349-B588-49226F0419AE}" type="pres">
      <dgm:prSet presAssocID="{91FF0185-41A2-4306-A2D4-6EFC22711A08}" presName="compChildNode" presStyleCnt="0"/>
      <dgm:spPr/>
    </dgm:pt>
    <dgm:pt modelId="{C6DBBEB1-2796-42EF-871B-AAE2ED4A6D56}" type="pres">
      <dgm:prSet presAssocID="{91FF0185-41A2-4306-A2D4-6EFC22711A08}" presName="theInnerList" presStyleCnt="0"/>
      <dgm:spPr/>
    </dgm:pt>
    <dgm:pt modelId="{0BFD7A6E-DF8F-4D52-BBB1-0805CFBB83C7}" type="pres">
      <dgm:prSet presAssocID="{BAFB17D0-3195-42A0-8A6E-827DA14ACCFB}" presName="childNode" presStyleLbl="node1" presStyleIdx="0" presStyleCnt="4" custScaleX="99953" custScaleY="2000000">
        <dgm:presLayoutVars>
          <dgm:bulletEnabled val="1"/>
        </dgm:presLayoutVars>
      </dgm:prSet>
      <dgm:spPr/>
      <dgm:t>
        <a:bodyPr/>
        <a:lstStyle/>
        <a:p>
          <a:endParaRPr lang="en-IN"/>
        </a:p>
      </dgm:t>
    </dgm:pt>
    <dgm:pt modelId="{D00529B3-D717-48E4-929B-72309F9510E1}" type="pres">
      <dgm:prSet presAssocID="{BAFB17D0-3195-42A0-8A6E-827DA14ACCFB}" presName="aSpace2" presStyleCnt="0"/>
      <dgm:spPr/>
    </dgm:pt>
    <dgm:pt modelId="{E865013D-E299-415A-B72D-CAC9BA19004E}" type="pres">
      <dgm:prSet presAssocID="{A46390FD-6C9B-445F-9D44-CCBDC0C08F22}" presName="childNode" presStyleLbl="node1" presStyleIdx="1" presStyleCnt="4" custScaleX="104151" custScaleY="2000000">
        <dgm:presLayoutVars>
          <dgm:bulletEnabled val="1"/>
        </dgm:presLayoutVars>
      </dgm:prSet>
      <dgm:spPr/>
      <dgm:t>
        <a:bodyPr/>
        <a:lstStyle/>
        <a:p>
          <a:endParaRPr lang="en-IN"/>
        </a:p>
      </dgm:t>
    </dgm:pt>
    <dgm:pt modelId="{83AE88FD-7368-48E7-9564-F24AE8CD14AA}" type="pres">
      <dgm:prSet presAssocID="{91FF0185-41A2-4306-A2D4-6EFC22711A08}" presName="aSpace" presStyleCnt="0"/>
      <dgm:spPr/>
    </dgm:pt>
    <dgm:pt modelId="{3E228CD3-297B-4257-AF9D-C48ACD3EA7C1}" type="pres">
      <dgm:prSet presAssocID="{D090646A-F425-4279-8FAA-095A40357F34}" presName="compNode" presStyleCnt="0"/>
      <dgm:spPr/>
    </dgm:pt>
    <dgm:pt modelId="{0462D4B2-A253-470B-9B39-6736DE9FA8D5}" type="pres">
      <dgm:prSet presAssocID="{D090646A-F425-4279-8FAA-095A40357F34}" presName="aNode" presStyleLbl="bgShp" presStyleIdx="1" presStyleCnt="2"/>
      <dgm:spPr/>
      <dgm:t>
        <a:bodyPr/>
        <a:lstStyle/>
        <a:p>
          <a:endParaRPr lang="en-IN"/>
        </a:p>
      </dgm:t>
    </dgm:pt>
    <dgm:pt modelId="{75497AB9-7B28-4CE2-8700-075D8571E320}" type="pres">
      <dgm:prSet presAssocID="{D090646A-F425-4279-8FAA-095A40357F34}" presName="textNode" presStyleLbl="bgShp" presStyleIdx="1" presStyleCnt="2"/>
      <dgm:spPr/>
      <dgm:t>
        <a:bodyPr/>
        <a:lstStyle/>
        <a:p>
          <a:endParaRPr lang="en-IN"/>
        </a:p>
      </dgm:t>
    </dgm:pt>
    <dgm:pt modelId="{6DE1DBFE-9081-4A80-B85A-325B01B3DB7B}" type="pres">
      <dgm:prSet presAssocID="{D090646A-F425-4279-8FAA-095A40357F34}" presName="compChildNode" presStyleCnt="0"/>
      <dgm:spPr/>
    </dgm:pt>
    <dgm:pt modelId="{E5B4823B-733D-41F2-AA94-70017534D11D}" type="pres">
      <dgm:prSet presAssocID="{D090646A-F425-4279-8FAA-095A40357F34}" presName="theInnerList" presStyleCnt="0"/>
      <dgm:spPr/>
    </dgm:pt>
    <dgm:pt modelId="{B3841114-B34C-499F-BA2E-C6A62544DEA0}" type="pres">
      <dgm:prSet presAssocID="{AB75A2B3-D587-4290-B3A4-FCB3E9E7FA49}" presName="childNode" presStyleLbl="node1" presStyleIdx="2" presStyleCnt="4" custScaleX="104151" custScaleY="2000000">
        <dgm:presLayoutVars>
          <dgm:bulletEnabled val="1"/>
        </dgm:presLayoutVars>
      </dgm:prSet>
      <dgm:spPr/>
      <dgm:t>
        <a:bodyPr/>
        <a:lstStyle/>
        <a:p>
          <a:endParaRPr lang="en-IN"/>
        </a:p>
      </dgm:t>
    </dgm:pt>
    <dgm:pt modelId="{2B248381-C646-4A37-BE5A-09F7AAB4ED03}" type="pres">
      <dgm:prSet presAssocID="{AB75A2B3-D587-4290-B3A4-FCB3E9E7FA49}" presName="aSpace2" presStyleCnt="0"/>
      <dgm:spPr/>
    </dgm:pt>
    <dgm:pt modelId="{E76E7A01-224E-49BE-9919-FA7601FDA766}" type="pres">
      <dgm:prSet presAssocID="{D9AC97DB-243E-4AD2-9269-68527A401680}" presName="childNode" presStyleLbl="node1" presStyleIdx="3" presStyleCnt="4" custScaleX="104151" custScaleY="2000000">
        <dgm:presLayoutVars>
          <dgm:bulletEnabled val="1"/>
        </dgm:presLayoutVars>
      </dgm:prSet>
      <dgm:spPr/>
      <dgm:t>
        <a:bodyPr/>
        <a:lstStyle/>
        <a:p>
          <a:endParaRPr lang="en-IN"/>
        </a:p>
      </dgm:t>
    </dgm:pt>
  </dgm:ptLst>
  <dgm:cxnLst>
    <dgm:cxn modelId="{85CE7022-9CBA-4A64-8D07-70F5A6113F4B}" type="presOf" srcId="{AB75A2B3-D587-4290-B3A4-FCB3E9E7FA49}" destId="{B3841114-B34C-499F-BA2E-C6A62544DEA0}" srcOrd="0" destOrd="0" presId="urn:microsoft.com/office/officeart/2005/8/layout/lProcess2"/>
    <dgm:cxn modelId="{34196CE8-1025-4F94-BA0C-940E9ED67C71}" srcId="{91FF0185-41A2-4306-A2D4-6EFC22711A08}" destId="{A46390FD-6C9B-445F-9D44-CCBDC0C08F22}" srcOrd="1" destOrd="0" parTransId="{45A23DB7-7D79-44EC-81F9-C27F8D6A17C3}" sibTransId="{9A2F72BA-1D5B-4AD0-BB22-53A7EBF443A7}"/>
    <dgm:cxn modelId="{4F98B3D3-5F7F-4453-B5BD-51DEEFFCB316}" srcId="{D090646A-F425-4279-8FAA-095A40357F34}" destId="{AB75A2B3-D587-4290-B3A4-FCB3E9E7FA49}" srcOrd="0" destOrd="0" parTransId="{4424EDE3-2FB1-4016-A4FE-9DD51E3CC985}" sibTransId="{88D2D91D-7662-4F64-A5F9-950F2B128A44}"/>
    <dgm:cxn modelId="{5A533F56-0CD2-4DA9-B4F4-7391354BBD98}" type="presOf" srcId="{91FF0185-41A2-4306-A2D4-6EFC22711A08}" destId="{01E07C9D-F09A-4B1A-B784-78540BB56B1B}" srcOrd="1" destOrd="0" presId="urn:microsoft.com/office/officeart/2005/8/layout/lProcess2"/>
    <dgm:cxn modelId="{B634B9F4-FD52-4A9D-B695-7FF3242809CB}" type="presOf" srcId="{D090646A-F425-4279-8FAA-095A40357F34}" destId="{75497AB9-7B28-4CE2-8700-075D8571E320}" srcOrd="1" destOrd="0" presId="urn:microsoft.com/office/officeart/2005/8/layout/lProcess2"/>
    <dgm:cxn modelId="{E18BEEBB-3F91-4999-AD50-1749457052D5}" srcId="{91FF0185-41A2-4306-A2D4-6EFC22711A08}" destId="{BAFB17D0-3195-42A0-8A6E-827DA14ACCFB}" srcOrd="0" destOrd="0" parTransId="{8197C3B6-53B6-4FA3-AC47-C0C4043FB410}" sibTransId="{C77FC2E7-3E3C-407A-9CC8-8BAAC9D763C3}"/>
    <dgm:cxn modelId="{D314C830-4D7D-4D9B-B539-623CB0901BE3}" type="presOf" srcId="{D090646A-F425-4279-8FAA-095A40357F34}" destId="{0462D4B2-A253-470B-9B39-6736DE9FA8D5}" srcOrd="0" destOrd="0" presId="urn:microsoft.com/office/officeart/2005/8/layout/lProcess2"/>
    <dgm:cxn modelId="{0083125C-D07E-4B3A-8901-145FF371D714}" type="presOf" srcId="{91FF0185-41A2-4306-A2D4-6EFC22711A08}" destId="{B3F025BC-AF26-4B87-93CE-EC4789C3D5F9}" srcOrd="0" destOrd="0" presId="urn:microsoft.com/office/officeart/2005/8/layout/lProcess2"/>
    <dgm:cxn modelId="{84D23359-19E2-48AE-BECF-4556EB0D9408}" type="presOf" srcId="{D9AC97DB-243E-4AD2-9269-68527A401680}" destId="{E76E7A01-224E-49BE-9919-FA7601FDA766}" srcOrd="0" destOrd="0" presId="urn:microsoft.com/office/officeart/2005/8/layout/lProcess2"/>
    <dgm:cxn modelId="{8004EA81-DD4C-4E18-8928-4180E6215ADD}" type="presOf" srcId="{0AC806E5-CC7A-4DCC-9CAF-723CA094C251}" destId="{6C4994DE-AED4-4200-929B-73E61D7D9A9C}" srcOrd="0" destOrd="0" presId="urn:microsoft.com/office/officeart/2005/8/layout/lProcess2"/>
    <dgm:cxn modelId="{198E532B-E4DA-4A7F-BD7B-1998CAF1901A}" srcId="{0AC806E5-CC7A-4DCC-9CAF-723CA094C251}" destId="{D090646A-F425-4279-8FAA-095A40357F34}" srcOrd="1" destOrd="0" parTransId="{3412F507-45D5-4037-BAB6-548EE7173CD1}" sibTransId="{8101BBA6-625A-4FC6-AB54-FD1F73CDC281}"/>
    <dgm:cxn modelId="{B43B21B7-7496-4487-A47E-EA7BD8F42ECC}" srcId="{0AC806E5-CC7A-4DCC-9CAF-723CA094C251}" destId="{91FF0185-41A2-4306-A2D4-6EFC22711A08}" srcOrd="0" destOrd="0" parTransId="{4D36DFAB-489A-4F60-A9D4-5D17192F1CF9}" sibTransId="{AC4652CF-61CD-458C-B56E-5D54E8FAF9EA}"/>
    <dgm:cxn modelId="{A4155DF2-18FF-4EEF-A666-EEA5367F5FCA}" type="presOf" srcId="{A46390FD-6C9B-445F-9D44-CCBDC0C08F22}" destId="{E865013D-E299-415A-B72D-CAC9BA19004E}" srcOrd="0" destOrd="0" presId="urn:microsoft.com/office/officeart/2005/8/layout/lProcess2"/>
    <dgm:cxn modelId="{EF37EB59-9F90-42DB-AE10-5B0CCDBE5D4B}" srcId="{D090646A-F425-4279-8FAA-095A40357F34}" destId="{D9AC97DB-243E-4AD2-9269-68527A401680}" srcOrd="1" destOrd="0" parTransId="{7B1E2B0A-6FCA-4EA0-BFDD-C9400301A5B8}" sibTransId="{CE4E30B2-396C-4D4D-B7C1-141883F685E1}"/>
    <dgm:cxn modelId="{4D689541-2CAC-46FF-8325-C9BAC2379B1F}" type="presOf" srcId="{BAFB17D0-3195-42A0-8A6E-827DA14ACCFB}" destId="{0BFD7A6E-DF8F-4D52-BBB1-0805CFBB83C7}" srcOrd="0" destOrd="0" presId="urn:microsoft.com/office/officeart/2005/8/layout/lProcess2"/>
    <dgm:cxn modelId="{E6B516CB-C111-4AAC-BED7-886D17849E5B}" type="presParOf" srcId="{6C4994DE-AED4-4200-929B-73E61D7D9A9C}" destId="{BA8431B4-B59C-49B5-9CE8-52CF086C0634}" srcOrd="0" destOrd="0" presId="urn:microsoft.com/office/officeart/2005/8/layout/lProcess2"/>
    <dgm:cxn modelId="{9A86DAB4-C4DA-49A2-A541-957BA04E95E5}" type="presParOf" srcId="{BA8431B4-B59C-49B5-9CE8-52CF086C0634}" destId="{B3F025BC-AF26-4B87-93CE-EC4789C3D5F9}" srcOrd="0" destOrd="0" presId="urn:microsoft.com/office/officeart/2005/8/layout/lProcess2"/>
    <dgm:cxn modelId="{CF0E3CBB-D257-474F-AFB7-B6B10972F22F}" type="presParOf" srcId="{BA8431B4-B59C-49B5-9CE8-52CF086C0634}" destId="{01E07C9D-F09A-4B1A-B784-78540BB56B1B}" srcOrd="1" destOrd="0" presId="urn:microsoft.com/office/officeart/2005/8/layout/lProcess2"/>
    <dgm:cxn modelId="{BBD40B5F-F17C-4B72-BA9A-63BBFDEA392F}" type="presParOf" srcId="{BA8431B4-B59C-49B5-9CE8-52CF086C0634}" destId="{D612FD42-4551-4349-B588-49226F0419AE}" srcOrd="2" destOrd="0" presId="urn:microsoft.com/office/officeart/2005/8/layout/lProcess2"/>
    <dgm:cxn modelId="{0FFF5B83-67FE-4831-A977-C12EF84DCD99}" type="presParOf" srcId="{D612FD42-4551-4349-B588-49226F0419AE}" destId="{C6DBBEB1-2796-42EF-871B-AAE2ED4A6D56}" srcOrd="0" destOrd="0" presId="urn:microsoft.com/office/officeart/2005/8/layout/lProcess2"/>
    <dgm:cxn modelId="{E01EC96B-1C72-434D-BB5D-127B53D98ACA}" type="presParOf" srcId="{C6DBBEB1-2796-42EF-871B-AAE2ED4A6D56}" destId="{0BFD7A6E-DF8F-4D52-BBB1-0805CFBB83C7}" srcOrd="0" destOrd="0" presId="urn:microsoft.com/office/officeart/2005/8/layout/lProcess2"/>
    <dgm:cxn modelId="{B646C6A5-D28A-40C5-B272-755FF3B236CA}" type="presParOf" srcId="{C6DBBEB1-2796-42EF-871B-AAE2ED4A6D56}" destId="{D00529B3-D717-48E4-929B-72309F9510E1}" srcOrd="1" destOrd="0" presId="urn:microsoft.com/office/officeart/2005/8/layout/lProcess2"/>
    <dgm:cxn modelId="{5F1697F4-0C55-4EE2-9694-BF9C7DEDE76B}" type="presParOf" srcId="{C6DBBEB1-2796-42EF-871B-AAE2ED4A6D56}" destId="{E865013D-E299-415A-B72D-CAC9BA19004E}" srcOrd="2" destOrd="0" presId="urn:microsoft.com/office/officeart/2005/8/layout/lProcess2"/>
    <dgm:cxn modelId="{3113A5B5-43F3-4995-AB7F-078DEF5D5576}" type="presParOf" srcId="{6C4994DE-AED4-4200-929B-73E61D7D9A9C}" destId="{83AE88FD-7368-48E7-9564-F24AE8CD14AA}" srcOrd="1" destOrd="0" presId="urn:microsoft.com/office/officeart/2005/8/layout/lProcess2"/>
    <dgm:cxn modelId="{723C9E4A-F8D5-4B19-AB7B-DF22E0170593}" type="presParOf" srcId="{6C4994DE-AED4-4200-929B-73E61D7D9A9C}" destId="{3E228CD3-297B-4257-AF9D-C48ACD3EA7C1}" srcOrd="2" destOrd="0" presId="urn:microsoft.com/office/officeart/2005/8/layout/lProcess2"/>
    <dgm:cxn modelId="{ADE474ED-7C5C-464E-9E84-12D976B26EEC}" type="presParOf" srcId="{3E228CD3-297B-4257-AF9D-C48ACD3EA7C1}" destId="{0462D4B2-A253-470B-9B39-6736DE9FA8D5}" srcOrd="0" destOrd="0" presId="urn:microsoft.com/office/officeart/2005/8/layout/lProcess2"/>
    <dgm:cxn modelId="{406BE818-30E7-4D9F-85EB-570BFFA0D90F}" type="presParOf" srcId="{3E228CD3-297B-4257-AF9D-C48ACD3EA7C1}" destId="{75497AB9-7B28-4CE2-8700-075D8571E320}" srcOrd="1" destOrd="0" presId="urn:microsoft.com/office/officeart/2005/8/layout/lProcess2"/>
    <dgm:cxn modelId="{0BADE150-096C-4F60-8E0E-39D29A6030F9}" type="presParOf" srcId="{3E228CD3-297B-4257-AF9D-C48ACD3EA7C1}" destId="{6DE1DBFE-9081-4A80-B85A-325B01B3DB7B}" srcOrd="2" destOrd="0" presId="urn:microsoft.com/office/officeart/2005/8/layout/lProcess2"/>
    <dgm:cxn modelId="{736AC6AE-0EF9-4476-8F63-DC23E4074DDD}" type="presParOf" srcId="{6DE1DBFE-9081-4A80-B85A-325B01B3DB7B}" destId="{E5B4823B-733D-41F2-AA94-70017534D11D}" srcOrd="0" destOrd="0" presId="urn:microsoft.com/office/officeart/2005/8/layout/lProcess2"/>
    <dgm:cxn modelId="{D410DB76-87AD-4BF1-8727-4D1B7C13138E}" type="presParOf" srcId="{E5B4823B-733D-41F2-AA94-70017534D11D}" destId="{B3841114-B34C-499F-BA2E-C6A62544DEA0}" srcOrd="0" destOrd="0" presId="urn:microsoft.com/office/officeart/2005/8/layout/lProcess2"/>
    <dgm:cxn modelId="{828C81A3-DB0A-48F7-B787-DAECA63F24B6}" type="presParOf" srcId="{E5B4823B-733D-41F2-AA94-70017534D11D}" destId="{2B248381-C646-4A37-BE5A-09F7AAB4ED03}" srcOrd="1" destOrd="0" presId="urn:microsoft.com/office/officeart/2005/8/layout/lProcess2"/>
    <dgm:cxn modelId="{BD6C3E95-48F0-44B6-9397-0C1015FC89CC}" type="presParOf" srcId="{E5B4823B-733D-41F2-AA94-70017534D11D}" destId="{E76E7A01-224E-49BE-9919-FA7601FDA766}" srcOrd="2" destOrd="0" presId="urn:microsoft.com/office/officeart/2005/8/layout/l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5984CFD5-F84C-45A3-8DAF-76B0657C8873}"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IN"/>
        </a:p>
      </dgm:t>
    </dgm:pt>
    <dgm:pt modelId="{DA9D8EC4-03CB-431C-97DB-9391410DB4E4}">
      <dgm:prSet phldrT="[Text]"/>
      <dgm:spPr/>
      <dgm:t>
        <a:bodyPr/>
        <a:lstStyle/>
        <a:p>
          <a:r>
            <a:rPr lang="en-IN" dirty="0" smtClean="0"/>
            <a:t>Low Involvement </a:t>
          </a:r>
          <a:endParaRPr lang="en-IN" dirty="0"/>
        </a:p>
      </dgm:t>
    </dgm:pt>
    <dgm:pt modelId="{AFB6F5C3-1460-4F83-8153-0FFF480C3D50}" type="parTrans" cxnId="{7CABE12F-A947-4438-AAC0-E5E414040206}">
      <dgm:prSet/>
      <dgm:spPr/>
      <dgm:t>
        <a:bodyPr/>
        <a:lstStyle/>
        <a:p>
          <a:endParaRPr lang="en-IN"/>
        </a:p>
      </dgm:t>
    </dgm:pt>
    <dgm:pt modelId="{8E88A3FC-4846-4D8F-9DEE-D70317EECF77}" type="sibTrans" cxnId="{7CABE12F-A947-4438-AAC0-E5E414040206}">
      <dgm:prSet/>
      <dgm:spPr/>
      <dgm:t>
        <a:bodyPr/>
        <a:lstStyle/>
        <a:p>
          <a:endParaRPr lang="en-IN"/>
        </a:p>
      </dgm:t>
    </dgm:pt>
    <dgm:pt modelId="{ED0ED36F-AB1F-4E8C-8F6A-07B25072D5E4}">
      <dgm:prSet phldrT="[Text]"/>
      <dgm:spPr/>
      <dgm:t>
        <a:bodyPr/>
        <a:lstStyle/>
        <a:p>
          <a:r>
            <a:rPr lang="en-IN" dirty="0" smtClean="0"/>
            <a:t>High Involvement</a:t>
          </a:r>
          <a:endParaRPr lang="en-IN" dirty="0"/>
        </a:p>
      </dgm:t>
    </dgm:pt>
    <dgm:pt modelId="{B14855EC-9D00-4A89-8E0A-4EB7EF31EF9E}" type="parTrans" cxnId="{5C9D950C-368F-4DC4-8854-E39FC5975B32}">
      <dgm:prSet/>
      <dgm:spPr/>
      <dgm:t>
        <a:bodyPr/>
        <a:lstStyle/>
        <a:p>
          <a:endParaRPr lang="en-IN"/>
        </a:p>
      </dgm:t>
    </dgm:pt>
    <dgm:pt modelId="{B4BA236E-7F68-4CA1-AB9C-29B3507347AA}" type="sibTrans" cxnId="{5C9D950C-368F-4DC4-8854-E39FC5975B32}">
      <dgm:prSet/>
      <dgm:spPr/>
      <dgm:t>
        <a:bodyPr/>
        <a:lstStyle/>
        <a:p>
          <a:endParaRPr lang="en-IN"/>
        </a:p>
      </dgm:t>
    </dgm:pt>
    <dgm:pt modelId="{B796B36A-66C8-462F-9FF8-F658577CB4BB}">
      <dgm:prSet phldrT="[Text]"/>
      <dgm:spPr/>
      <dgm:t>
        <a:bodyPr/>
        <a:lstStyle/>
        <a:p>
          <a:r>
            <a:rPr lang="en-IN" dirty="0" smtClean="0"/>
            <a:t>Enduring Involvement</a:t>
          </a:r>
          <a:endParaRPr lang="en-IN" dirty="0"/>
        </a:p>
      </dgm:t>
    </dgm:pt>
    <dgm:pt modelId="{3C49C8CA-6C19-4F5D-9BCF-105481599246}" type="parTrans" cxnId="{59EAC3CE-7FEC-4ED4-A07B-EA9808E792A1}">
      <dgm:prSet/>
      <dgm:spPr/>
      <dgm:t>
        <a:bodyPr/>
        <a:lstStyle/>
        <a:p>
          <a:endParaRPr lang="en-IN"/>
        </a:p>
      </dgm:t>
    </dgm:pt>
    <dgm:pt modelId="{AD6EEDF0-4E07-4EBC-BD6F-1665D4D458F3}" type="sibTrans" cxnId="{59EAC3CE-7FEC-4ED4-A07B-EA9808E792A1}">
      <dgm:prSet/>
      <dgm:spPr/>
      <dgm:t>
        <a:bodyPr/>
        <a:lstStyle/>
        <a:p>
          <a:endParaRPr lang="en-IN"/>
        </a:p>
      </dgm:t>
    </dgm:pt>
    <dgm:pt modelId="{781FC199-357D-4AF4-978C-AC368706F865}">
      <dgm:prSet phldrT="[Text]"/>
      <dgm:spPr/>
      <dgm:t>
        <a:bodyPr/>
        <a:lstStyle/>
        <a:p>
          <a:r>
            <a:rPr lang="en-IN" dirty="0" smtClean="0"/>
            <a:t>Situational Involvement</a:t>
          </a:r>
          <a:endParaRPr lang="en-IN" dirty="0"/>
        </a:p>
      </dgm:t>
    </dgm:pt>
    <dgm:pt modelId="{672B65E4-3CBA-452C-B612-E31FDCF7138E}" type="parTrans" cxnId="{C4581DA5-84E3-4A8C-9E09-F8BF80095433}">
      <dgm:prSet/>
      <dgm:spPr/>
      <dgm:t>
        <a:bodyPr/>
        <a:lstStyle/>
        <a:p>
          <a:endParaRPr lang="en-IN"/>
        </a:p>
      </dgm:t>
    </dgm:pt>
    <dgm:pt modelId="{1E15AAC2-8063-49B7-8D13-5814C58954B0}" type="sibTrans" cxnId="{C4581DA5-84E3-4A8C-9E09-F8BF80095433}">
      <dgm:prSet/>
      <dgm:spPr/>
      <dgm:t>
        <a:bodyPr/>
        <a:lstStyle/>
        <a:p>
          <a:endParaRPr lang="en-IN"/>
        </a:p>
      </dgm:t>
    </dgm:pt>
    <dgm:pt modelId="{C7411531-51F7-4E49-A39F-0056D002CD83}" type="pres">
      <dgm:prSet presAssocID="{5984CFD5-F84C-45A3-8DAF-76B0657C8873}" presName="linear" presStyleCnt="0">
        <dgm:presLayoutVars>
          <dgm:dir/>
          <dgm:animLvl val="lvl"/>
          <dgm:resizeHandles val="exact"/>
        </dgm:presLayoutVars>
      </dgm:prSet>
      <dgm:spPr/>
      <dgm:t>
        <a:bodyPr/>
        <a:lstStyle/>
        <a:p>
          <a:endParaRPr lang="en-IN"/>
        </a:p>
      </dgm:t>
    </dgm:pt>
    <dgm:pt modelId="{12B4B7CA-DFF4-4A0D-85FA-EBADECAF70C3}" type="pres">
      <dgm:prSet presAssocID="{DA9D8EC4-03CB-431C-97DB-9391410DB4E4}" presName="parentLin" presStyleCnt="0"/>
      <dgm:spPr/>
    </dgm:pt>
    <dgm:pt modelId="{8B31CA06-B83D-4CA7-B67A-7EF2275EF289}" type="pres">
      <dgm:prSet presAssocID="{DA9D8EC4-03CB-431C-97DB-9391410DB4E4}" presName="parentLeftMargin" presStyleLbl="node1" presStyleIdx="0" presStyleCnt="4"/>
      <dgm:spPr/>
      <dgm:t>
        <a:bodyPr/>
        <a:lstStyle/>
        <a:p>
          <a:endParaRPr lang="en-IN"/>
        </a:p>
      </dgm:t>
    </dgm:pt>
    <dgm:pt modelId="{81B224A2-9482-467D-8487-25A3C50DF1F3}" type="pres">
      <dgm:prSet presAssocID="{DA9D8EC4-03CB-431C-97DB-9391410DB4E4}" presName="parentText" presStyleLbl="node1" presStyleIdx="0" presStyleCnt="4">
        <dgm:presLayoutVars>
          <dgm:chMax val="0"/>
          <dgm:bulletEnabled val="1"/>
        </dgm:presLayoutVars>
      </dgm:prSet>
      <dgm:spPr/>
      <dgm:t>
        <a:bodyPr/>
        <a:lstStyle/>
        <a:p>
          <a:endParaRPr lang="en-IN"/>
        </a:p>
      </dgm:t>
    </dgm:pt>
    <dgm:pt modelId="{9EDC5505-25EA-46EC-A735-9BED30289878}" type="pres">
      <dgm:prSet presAssocID="{DA9D8EC4-03CB-431C-97DB-9391410DB4E4}" presName="negativeSpace" presStyleCnt="0"/>
      <dgm:spPr/>
    </dgm:pt>
    <dgm:pt modelId="{987F8BC9-F8BD-486C-8937-15663FD03279}" type="pres">
      <dgm:prSet presAssocID="{DA9D8EC4-03CB-431C-97DB-9391410DB4E4}" presName="childText" presStyleLbl="conFgAcc1" presStyleIdx="0" presStyleCnt="4">
        <dgm:presLayoutVars>
          <dgm:bulletEnabled val="1"/>
        </dgm:presLayoutVars>
      </dgm:prSet>
      <dgm:spPr/>
    </dgm:pt>
    <dgm:pt modelId="{4520E788-3C19-4AD2-ABBC-D1BEBB193931}" type="pres">
      <dgm:prSet presAssocID="{8E88A3FC-4846-4D8F-9DEE-D70317EECF77}" presName="spaceBetweenRectangles" presStyleCnt="0"/>
      <dgm:spPr/>
    </dgm:pt>
    <dgm:pt modelId="{D8DAD4BF-996C-46B8-9E84-3936EB4860EC}" type="pres">
      <dgm:prSet presAssocID="{ED0ED36F-AB1F-4E8C-8F6A-07B25072D5E4}" presName="parentLin" presStyleCnt="0"/>
      <dgm:spPr/>
    </dgm:pt>
    <dgm:pt modelId="{39E39D4D-6510-4FF2-8521-CF7648A4FC47}" type="pres">
      <dgm:prSet presAssocID="{ED0ED36F-AB1F-4E8C-8F6A-07B25072D5E4}" presName="parentLeftMargin" presStyleLbl="node1" presStyleIdx="0" presStyleCnt="4"/>
      <dgm:spPr/>
      <dgm:t>
        <a:bodyPr/>
        <a:lstStyle/>
        <a:p>
          <a:endParaRPr lang="en-IN"/>
        </a:p>
      </dgm:t>
    </dgm:pt>
    <dgm:pt modelId="{8C9E704E-6E74-431B-802A-91A1BCF95C02}" type="pres">
      <dgm:prSet presAssocID="{ED0ED36F-AB1F-4E8C-8F6A-07B25072D5E4}" presName="parentText" presStyleLbl="node1" presStyleIdx="1" presStyleCnt="4">
        <dgm:presLayoutVars>
          <dgm:chMax val="0"/>
          <dgm:bulletEnabled val="1"/>
        </dgm:presLayoutVars>
      </dgm:prSet>
      <dgm:spPr/>
      <dgm:t>
        <a:bodyPr/>
        <a:lstStyle/>
        <a:p>
          <a:endParaRPr lang="en-IN"/>
        </a:p>
      </dgm:t>
    </dgm:pt>
    <dgm:pt modelId="{CB43C4E7-15C7-4507-AEC1-832B16D7704A}" type="pres">
      <dgm:prSet presAssocID="{ED0ED36F-AB1F-4E8C-8F6A-07B25072D5E4}" presName="negativeSpace" presStyleCnt="0"/>
      <dgm:spPr/>
    </dgm:pt>
    <dgm:pt modelId="{FCF17BE7-B8BC-49A9-A074-25389EAC566F}" type="pres">
      <dgm:prSet presAssocID="{ED0ED36F-AB1F-4E8C-8F6A-07B25072D5E4}" presName="childText" presStyleLbl="conFgAcc1" presStyleIdx="1" presStyleCnt="4">
        <dgm:presLayoutVars>
          <dgm:bulletEnabled val="1"/>
        </dgm:presLayoutVars>
      </dgm:prSet>
      <dgm:spPr/>
    </dgm:pt>
    <dgm:pt modelId="{F1BDC63A-45B6-4ADB-B347-9A8067B854AF}" type="pres">
      <dgm:prSet presAssocID="{B4BA236E-7F68-4CA1-AB9C-29B3507347AA}" presName="spaceBetweenRectangles" presStyleCnt="0"/>
      <dgm:spPr/>
    </dgm:pt>
    <dgm:pt modelId="{9B78D609-8A8B-44D9-B14E-737D5438A2F3}" type="pres">
      <dgm:prSet presAssocID="{B796B36A-66C8-462F-9FF8-F658577CB4BB}" presName="parentLin" presStyleCnt="0"/>
      <dgm:spPr/>
    </dgm:pt>
    <dgm:pt modelId="{C53969A5-B43C-4A5B-AA71-10CDE5AD7BB0}" type="pres">
      <dgm:prSet presAssocID="{B796B36A-66C8-462F-9FF8-F658577CB4BB}" presName="parentLeftMargin" presStyleLbl="node1" presStyleIdx="1" presStyleCnt="4"/>
      <dgm:spPr/>
      <dgm:t>
        <a:bodyPr/>
        <a:lstStyle/>
        <a:p>
          <a:endParaRPr lang="en-IN"/>
        </a:p>
      </dgm:t>
    </dgm:pt>
    <dgm:pt modelId="{FF0CE0A8-CE04-442C-BAEA-15655CC64481}" type="pres">
      <dgm:prSet presAssocID="{B796B36A-66C8-462F-9FF8-F658577CB4BB}" presName="parentText" presStyleLbl="node1" presStyleIdx="2" presStyleCnt="4">
        <dgm:presLayoutVars>
          <dgm:chMax val="0"/>
          <dgm:bulletEnabled val="1"/>
        </dgm:presLayoutVars>
      </dgm:prSet>
      <dgm:spPr/>
      <dgm:t>
        <a:bodyPr/>
        <a:lstStyle/>
        <a:p>
          <a:endParaRPr lang="en-IN"/>
        </a:p>
      </dgm:t>
    </dgm:pt>
    <dgm:pt modelId="{E5EC8123-ED6B-4A36-8650-61CFF9DAB00F}" type="pres">
      <dgm:prSet presAssocID="{B796B36A-66C8-462F-9FF8-F658577CB4BB}" presName="negativeSpace" presStyleCnt="0"/>
      <dgm:spPr/>
    </dgm:pt>
    <dgm:pt modelId="{6245D96C-7334-4A8F-B326-EE33E34D18F5}" type="pres">
      <dgm:prSet presAssocID="{B796B36A-66C8-462F-9FF8-F658577CB4BB}" presName="childText" presStyleLbl="conFgAcc1" presStyleIdx="2" presStyleCnt="4">
        <dgm:presLayoutVars>
          <dgm:bulletEnabled val="1"/>
        </dgm:presLayoutVars>
      </dgm:prSet>
      <dgm:spPr/>
    </dgm:pt>
    <dgm:pt modelId="{6B498D64-3615-4837-AA15-EAF5EEA821DE}" type="pres">
      <dgm:prSet presAssocID="{AD6EEDF0-4E07-4EBC-BD6F-1665D4D458F3}" presName="spaceBetweenRectangles" presStyleCnt="0"/>
      <dgm:spPr/>
    </dgm:pt>
    <dgm:pt modelId="{E89F8415-A693-4DAB-8D98-D05A9A131CB0}" type="pres">
      <dgm:prSet presAssocID="{781FC199-357D-4AF4-978C-AC368706F865}" presName="parentLin" presStyleCnt="0"/>
      <dgm:spPr/>
    </dgm:pt>
    <dgm:pt modelId="{0AEC7FC4-6331-46B1-AFB9-E888A8B087E6}" type="pres">
      <dgm:prSet presAssocID="{781FC199-357D-4AF4-978C-AC368706F865}" presName="parentLeftMargin" presStyleLbl="node1" presStyleIdx="2" presStyleCnt="4"/>
      <dgm:spPr/>
      <dgm:t>
        <a:bodyPr/>
        <a:lstStyle/>
        <a:p>
          <a:endParaRPr lang="en-IN"/>
        </a:p>
      </dgm:t>
    </dgm:pt>
    <dgm:pt modelId="{843C671E-33AC-429F-BBA6-1C8DCA3E5925}" type="pres">
      <dgm:prSet presAssocID="{781FC199-357D-4AF4-978C-AC368706F865}" presName="parentText" presStyleLbl="node1" presStyleIdx="3" presStyleCnt="4">
        <dgm:presLayoutVars>
          <dgm:chMax val="0"/>
          <dgm:bulletEnabled val="1"/>
        </dgm:presLayoutVars>
      </dgm:prSet>
      <dgm:spPr/>
      <dgm:t>
        <a:bodyPr/>
        <a:lstStyle/>
        <a:p>
          <a:endParaRPr lang="en-IN"/>
        </a:p>
      </dgm:t>
    </dgm:pt>
    <dgm:pt modelId="{0063C12C-350B-4928-BDCC-69EA2CA1AFB3}" type="pres">
      <dgm:prSet presAssocID="{781FC199-357D-4AF4-978C-AC368706F865}" presName="negativeSpace" presStyleCnt="0"/>
      <dgm:spPr/>
    </dgm:pt>
    <dgm:pt modelId="{A4F3A73A-D798-45C7-A02E-654836B56C74}" type="pres">
      <dgm:prSet presAssocID="{781FC199-357D-4AF4-978C-AC368706F865}" presName="childText" presStyleLbl="conFgAcc1" presStyleIdx="3" presStyleCnt="4">
        <dgm:presLayoutVars>
          <dgm:bulletEnabled val="1"/>
        </dgm:presLayoutVars>
      </dgm:prSet>
      <dgm:spPr/>
    </dgm:pt>
  </dgm:ptLst>
  <dgm:cxnLst>
    <dgm:cxn modelId="{C4581DA5-84E3-4A8C-9E09-F8BF80095433}" srcId="{5984CFD5-F84C-45A3-8DAF-76B0657C8873}" destId="{781FC199-357D-4AF4-978C-AC368706F865}" srcOrd="3" destOrd="0" parTransId="{672B65E4-3CBA-452C-B612-E31FDCF7138E}" sibTransId="{1E15AAC2-8063-49B7-8D13-5814C58954B0}"/>
    <dgm:cxn modelId="{8A763B4A-2F2A-4727-A648-192A9A302146}" type="presOf" srcId="{DA9D8EC4-03CB-431C-97DB-9391410DB4E4}" destId="{81B224A2-9482-467D-8487-25A3C50DF1F3}" srcOrd="1" destOrd="0" presId="urn:microsoft.com/office/officeart/2005/8/layout/list1"/>
    <dgm:cxn modelId="{E91CE9AB-31F3-4BFE-AEE7-33B8F582FDD7}" type="presOf" srcId="{781FC199-357D-4AF4-978C-AC368706F865}" destId="{0AEC7FC4-6331-46B1-AFB9-E888A8B087E6}" srcOrd="0" destOrd="0" presId="urn:microsoft.com/office/officeart/2005/8/layout/list1"/>
    <dgm:cxn modelId="{29D7A5F5-0853-41C5-869C-266F581889BF}" type="presOf" srcId="{DA9D8EC4-03CB-431C-97DB-9391410DB4E4}" destId="{8B31CA06-B83D-4CA7-B67A-7EF2275EF289}" srcOrd="0" destOrd="0" presId="urn:microsoft.com/office/officeart/2005/8/layout/list1"/>
    <dgm:cxn modelId="{872A85FC-07F3-4A87-8674-07DB661A8357}" type="presOf" srcId="{B796B36A-66C8-462F-9FF8-F658577CB4BB}" destId="{C53969A5-B43C-4A5B-AA71-10CDE5AD7BB0}" srcOrd="0" destOrd="0" presId="urn:microsoft.com/office/officeart/2005/8/layout/list1"/>
    <dgm:cxn modelId="{7CABE12F-A947-4438-AAC0-E5E414040206}" srcId="{5984CFD5-F84C-45A3-8DAF-76B0657C8873}" destId="{DA9D8EC4-03CB-431C-97DB-9391410DB4E4}" srcOrd="0" destOrd="0" parTransId="{AFB6F5C3-1460-4F83-8153-0FFF480C3D50}" sibTransId="{8E88A3FC-4846-4D8F-9DEE-D70317EECF77}"/>
    <dgm:cxn modelId="{F45EEC30-9FE7-4AA2-A8FD-45A77648E47E}" type="presOf" srcId="{5984CFD5-F84C-45A3-8DAF-76B0657C8873}" destId="{C7411531-51F7-4E49-A39F-0056D002CD83}" srcOrd="0" destOrd="0" presId="urn:microsoft.com/office/officeart/2005/8/layout/list1"/>
    <dgm:cxn modelId="{62536172-87F1-4A21-952B-2C2EB7167E2F}" type="presOf" srcId="{ED0ED36F-AB1F-4E8C-8F6A-07B25072D5E4}" destId="{39E39D4D-6510-4FF2-8521-CF7648A4FC47}" srcOrd="0" destOrd="0" presId="urn:microsoft.com/office/officeart/2005/8/layout/list1"/>
    <dgm:cxn modelId="{1FE8855D-CA2E-431A-B748-11FEE125F102}" type="presOf" srcId="{781FC199-357D-4AF4-978C-AC368706F865}" destId="{843C671E-33AC-429F-BBA6-1C8DCA3E5925}" srcOrd="1" destOrd="0" presId="urn:microsoft.com/office/officeart/2005/8/layout/list1"/>
    <dgm:cxn modelId="{5C9D950C-368F-4DC4-8854-E39FC5975B32}" srcId="{5984CFD5-F84C-45A3-8DAF-76B0657C8873}" destId="{ED0ED36F-AB1F-4E8C-8F6A-07B25072D5E4}" srcOrd="1" destOrd="0" parTransId="{B14855EC-9D00-4A89-8E0A-4EB7EF31EF9E}" sibTransId="{B4BA236E-7F68-4CA1-AB9C-29B3507347AA}"/>
    <dgm:cxn modelId="{E4D4B4D4-4FFE-4270-B1A2-52C2927678C1}" type="presOf" srcId="{ED0ED36F-AB1F-4E8C-8F6A-07B25072D5E4}" destId="{8C9E704E-6E74-431B-802A-91A1BCF95C02}" srcOrd="1" destOrd="0" presId="urn:microsoft.com/office/officeart/2005/8/layout/list1"/>
    <dgm:cxn modelId="{D09DBC4C-4BE7-4AAE-AAF0-7DCB084E1682}" type="presOf" srcId="{B796B36A-66C8-462F-9FF8-F658577CB4BB}" destId="{FF0CE0A8-CE04-442C-BAEA-15655CC64481}" srcOrd="1" destOrd="0" presId="urn:microsoft.com/office/officeart/2005/8/layout/list1"/>
    <dgm:cxn modelId="{59EAC3CE-7FEC-4ED4-A07B-EA9808E792A1}" srcId="{5984CFD5-F84C-45A3-8DAF-76B0657C8873}" destId="{B796B36A-66C8-462F-9FF8-F658577CB4BB}" srcOrd="2" destOrd="0" parTransId="{3C49C8CA-6C19-4F5D-9BCF-105481599246}" sibTransId="{AD6EEDF0-4E07-4EBC-BD6F-1665D4D458F3}"/>
    <dgm:cxn modelId="{3F4AECB5-521C-44D4-8E4B-581C3D4C5095}" type="presParOf" srcId="{C7411531-51F7-4E49-A39F-0056D002CD83}" destId="{12B4B7CA-DFF4-4A0D-85FA-EBADECAF70C3}" srcOrd="0" destOrd="0" presId="urn:microsoft.com/office/officeart/2005/8/layout/list1"/>
    <dgm:cxn modelId="{0803690B-0C18-4229-8588-576837703D02}" type="presParOf" srcId="{12B4B7CA-DFF4-4A0D-85FA-EBADECAF70C3}" destId="{8B31CA06-B83D-4CA7-B67A-7EF2275EF289}" srcOrd="0" destOrd="0" presId="urn:microsoft.com/office/officeart/2005/8/layout/list1"/>
    <dgm:cxn modelId="{77070500-43EF-4076-8E39-F7767D7D1536}" type="presParOf" srcId="{12B4B7CA-DFF4-4A0D-85FA-EBADECAF70C3}" destId="{81B224A2-9482-467D-8487-25A3C50DF1F3}" srcOrd="1" destOrd="0" presId="urn:microsoft.com/office/officeart/2005/8/layout/list1"/>
    <dgm:cxn modelId="{FEF6E84F-BF3C-4528-9054-0EEC918F0617}" type="presParOf" srcId="{C7411531-51F7-4E49-A39F-0056D002CD83}" destId="{9EDC5505-25EA-46EC-A735-9BED30289878}" srcOrd="1" destOrd="0" presId="urn:microsoft.com/office/officeart/2005/8/layout/list1"/>
    <dgm:cxn modelId="{C678DBEB-AC0B-47F6-B7A0-5CC0D9B7F042}" type="presParOf" srcId="{C7411531-51F7-4E49-A39F-0056D002CD83}" destId="{987F8BC9-F8BD-486C-8937-15663FD03279}" srcOrd="2" destOrd="0" presId="urn:microsoft.com/office/officeart/2005/8/layout/list1"/>
    <dgm:cxn modelId="{91211720-6201-4CF5-8A88-A247DB826DDE}" type="presParOf" srcId="{C7411531-51F7-4E49-A39F-0056D002CD83}" destId="{4520E788-3C19-4AD2-ABBC-D1BEBB193931}" srcOrd="3" destOrd="0" presId="urn:microsoft.com/office/officeart/2005/8/layout/list1"/>
    <dgm:cxn modelId="{EA41B16B-73BD-4D81-A1ED-DF2CBDF5828A}" type="presParOf" srcId="{C7411531-51F7-4E49-A39F-0056D002CD83}" destId="{D8DAD4BF-996C-46B8-9E84-3936EB4860EC}" srcOrd="4" destOrd="0" presId="urn:microsoft.com/office/officeart/2005/8/layout/list1"/>
    <dgm:cxn modelId="{34F57E16-0FC5-4E6A-B588-51C938052E7B}" type="presParOf" srcId="{D8DAD4BF-996C-46B8-9E84-3936EB4860EC}" destId="{39E39D4D-6510-4FF2-8521-CF7648A4FC47}" srcOrd="0" destOrd="0" presId="urn:microsoft.com/office/officeart/2005/8/layout/list1"/>
    <dgm:cxn modelId="{EB263CFB-031E-4CFF-AFC8-7BF5AD3D4B82}" type="presParOf" srcId="{D8DAD4BF-996C-46B8-9E84-3936EB4860EC}" destId="{8C9E704E-6E74-431B-802A-91A1BCF95C02}" srcOrd="1" destOrd="0" presId="urn:microsoft.com/office/officeart/2005/8/layout/list1"/>
    <dgm:cxn modelId="{C8621931-94D1-4FEF-B333-8A23D7CC2FE3}" type="presParOf" srcId="{C7411531-51F7-4E49-A39F-0056D002CD83}" destId="{CB43C4E7-15C7-4507-AEC1-832B16D7704A}" srcOrd="5" destOrd="0" presId="urn:microsoft.com/office/officeart/2005/8/layout/list1"/>
    <dgm:cxn modelId="{31756ED5-6478-4BA0-BE95-97D2D471673C}" type="presParOf" srcId="{C7411531-51F7-4E49-A39F-0056D002CD83}" destId="{FCF17BE7-B8BC-49A9-A074-25389EAC566F}" srcOrd="6" destOrd="0" presId="urn:microsoft.com/office/officeart/2005/8/layout/list1"/>
    <dgm:cxn modelId="{C9A031D4-5253-4165-986E-D8DF7174C70F}" type="presParOf" srcId="{C7411531-51F7-4E49-A39F-0056D002CD83}" destId="{F1BDC63A-45B6-4ADB-B347-9A8067B854AF}" srcOrd="7" destOrd="0" presId="urn:microsoft.com/office/officeart/2005/8/layout/list1"/>
    <dgm:cxn modelId="{3D002E5A-7B65-42E4-80CD-77BCB75144F2}" type="presParOf" srcId="{C7411531-51F7-4E49-A39F-0056D002CD83}" destId="{9B78D609-8A8B-44D9-B14E-737D5438A2F3}" srcOrd="8" destOrd="0" presId="urn:microsoft.com/office/officeart/2005/8/layout/list1"/>
    <dgm:cxn modelId="{C90520FF-BB61-4684-B7FE-E06F59C6232A}" type="presParOf" srcId="{9B78D609-8A8B-44D9-B14E-737D5438A2F3}" destId="{C53969A5-B43C-4A5B-AA71-10CDE5AD7BB0}" srcOrd="0" destOrd="0" presId="urn:microsoft.com/office/officeart/2005/8/layout/list1"/>
    <dgm:cxn modelId="{0F149C56-F695-4633-866A-5250FB29F8DF}" type="presParOf" srcId="{9B78D609-8A8B-44D9-B14E-737D5438A2F3}" destId="{FF0CE0A8-CE04-442C-BAEA-15655CC64481}" srcOrd="1" destOrd="0" presId="urn:microsoft.com/office/officeart/2005/8/layout/list1"/>
    <dgm:cxn modelId="{AA8D9D36-1408-49B4-BAEF-C4829F606446}" type="presParOf" srcId="{C7411531-51F7-4E49-A39F-0056D002CD83}" destId="{E5EC8123-ED6B-4A36-8650-61CFF9DAB00F}" srcOrd="9" destOrd="0" presId="urn:microsoft.com/office/officeart/2005/8/layout/list1"/>
    <dgm:cxn modelId="{E36E0AE2-1631-407B-AF4E-10417E9A00E2}" type="presParOf" srcId="{C7411531-51F7-4E49-A39F-0056D002CD83}" destId="{6245D96C-7334-4A8F-B326-EE33E34D18F5}" srcOrd="10" destOrd="0" presId="urn:microsoft.com/office/officeart/2005/8/layout/list1"/>
    <dgm:cxn modelId="{E0E0816A-0683-4FBA-BFA4-4BC7B950600F}" type="presParOf" srcId="{C7411531-51F7-4E49-A39F-0056D002CD83}" destId="{6B498D64-3615-4837-AA15-EAF5EEA821DE}" srcOrd="11" destOrd="0" presId="urn:microsoft.com/office/officeart/2005/8/layout/list1"/>
    <dgm:cxn modelId="{E62719DF-05E8-47B6-8534-AF897A3E476C}" type="presParOf" srcId="{C7411531-51F7-4E49-A39F-0056D002CD83}" destId="{E89F8415-A693-4DAB-8D98-D05A9A131CB0}" srcOrd="12" destOrd="0" presId="urn:microsoft.com/office/officeart/2005/8/layout/list1"/>
    <dgm:cxn modelId="{9A85A8D1-C7B0-4D0B-8FDD-ED657477F8A5}" type="presParOf" srcId="{E89F8415-A693-4DAB-8D98-D05A9A131CB0}" destId="{0AEC7FC4-6331-46B1-AFB9-E888A8B087E6}" srcOrd="0" destOrd="0" presId="urn:microsoft.com/office/officeart/2005/8/layout/list1"/>
    <dgm:cxn modelId="{794A861F-3104-40E2-B3E0-09EF58A0C82D}" type="presParOf" srcId="{E89F8415-A693-4DAB-8D98-D05A9A131CB0}" destId="{843C671E-33AC-429F-BBA6-1C8DCA3E5925}" srcOrd="1" destOrd="0" presId="urn:microsoft.com/office/officeart/2005/8/layout/list1"/>
    <dgm:cxn modelId="{B1350815-318B-40E0-B322-E5629B52751A}" type="presParOf" srcId="{C7411531-51F7-4E49-A39F-0056D002CD83}" destId="{0063C12C-350B-4928-BDCC-69EA2CA1AFB3}" srcOrd="13" destOrd="0" presId="urn:microsoft.com/office/officeart/2005/8/layout/list1"/>
    <dgm:cxn modelId="{DC6D783E-5286-4C70-BD2D-D03E63CD5A20}" type="presParOf" srcId="{C7411531-51F7-4E49-A39F-0056D002CD83}" destId="{A4F3A73A-D798-45C7-A02E-654836B56C74}"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2C71FF21-C4CC-41C2-8EFA-788BA1DFB24B}" type="doc">
      <dgm:prSet loTypeId="urn:microsoft.com/office/officeart/2005/8/layout/vProcess5" loCatId="process" qsTypeId="urn:microsoft.com/office/officeart/2005/8/quickstyle/simple2" qsCatId="simple" csTypeId="urn:microsoft.com/office/officeart/2005/8/colors/accent0_1" csCatId="mainScheme" phldr="1"/>
      <dgm:spPr/>
      <dgm:t>
        <a:bodyPr/>
        <a:lstStyle/>
        <a:p>
          <a:endParaRPr lang="en-IN"/>
        </a:p>
      </dgm:t>
    </dgm:pt>
    <dgm:pt modelId="{CBAA3DCC-4600-415B-A0EF-A7A56236752D}">
      <dgm:prSet phldrT="[Text]"/>
      <dgm:spPr/>
      <dgm:t>
        <a:bodyPr/>
        <a:lstStyle/>
        <a:p>
          <a:r>
            <a:rPr lang="en-IN" dirty="0"/>
            <a:t>Problem Recognition</a:t>
          </a:r>
        </a:p>
      </dgm:t>
    </dgm:pt>
    <dgm:pt modelId="{90CCD236-5347-48D2-860F-B3CE12B8DDA0}" type="parTrans" cxnId="{FDA27775-20DB-440C-8D9B-E45E4113AE8D}">
      <dgm:prSet/>
      <dgm:spPr/>
      <dgm:t>
        <a:bodyPr/>
        <a:lstStyle/>
        <a:p>
          <a:endParaRPr lang="en-IN"/>
        </a:p>
      </dgm:t>
    </dgm:pt>
    <dgm:pt modelId="{A570BB17-D933-4B70-92F8-4A796A975FF9}" type="sibTrans" cxnId="{FDA27775-20DB-440C-8D9B-E45E4113AE8D}">
      <dgm:prSet/>
      <dgm:spPr/>
      <dgm:t>
        <a:bodyPr/>
        <a:lstStyle/>
        <a:p>
          <a:endParaRPr lang="en-IN"/>
        </a:p>
      </dgm:t>
    </dgm:pt>
    <dgm:pt modelId="{54689E67-67DE-4D65-A884-6282D25C8932}">
      <dgm:prSet phldrT="[Text]"/>
      <dgm:spPr/>
      <dgm:t>
        <a:bodyPr/>
        <a:lstStyle/>
        <a:p>
          <a:r>
            <a:rPr lang="en-IN" dirty="0"/>
            <a:t>Information Search</a:t>
          </a:r>
        </a:p>
      </dgm:t>
    </dgm:pt>
    <dgm:pt modelId="{A1C5FF5D-9297-49AB-A2F3-00A03567067C}" type="parTrans" cxnId="{91FBBAF5-B4D2-4B2C-8D04-042EB5B779B0}">
      <dgm:prSet/>
      <dgm:spPr/>
      <dgm:t>
        <a:bodyPr/>
        <a:lstStyle/>
        <a:p>
          <a:endParaRPr lang="en-IN"/>
        </a:p>
      </dgm:t>
    </dgm:pt>
    <dgm:pt modelId="{9BAAFC5C-3465-497E-8C33-9398481B99E1}" type="sibTrans" cxnId="{91FBBAF5-B4D2-4B2C-8D04-042EB5B779B0}">
      <dgm:prSet/>
      <dgm:spPr/>
      <dgm:t>
        <a:bodyPr/>
        <a:lstStyle/>
        <a:p>
          <a:endParaRPr lang="en-IN"/>
        </a:p>
      </dgm:t>
    </dgm:pt>
    <dgm:pt modelId="{1F0D834F-32E2-4734-9EE5-640DF4D55642}">
      <dgm:prSet phldrT="[Text]"/>
      <dgm:spPr/>
      <dgm:t>
        <a:bodyPr/>
        <a:lstStyle/>
        <a:p>
          <a:r>
            <a:rPr lang="en-IN" dirty="0"/>
            <a:t>Evaluation of alternatives</a:t>
          </a:r>
        </a:p>
      </dgm:t>
    </dgm:pt>
    <dgm:pt modelId="{39DB5172-78A2-4D8E-9C5B-4DFD37B3112C}" type="parTrans" cxnId="{BC616E25-298D-4597-B821-E5CABF0B7CD8}">
      <dgm:prSet/>
      <dgm:spPr/>
      <dgm:t>
        <a:bodyPr/>
        <a:lstStyle/>
        <a:p>
          <a:endParaRPr lang="en-IN"/>
        </a:p>
      </dgm:t>
    </dgm:pt>
    <dgm:pt modelId="{9BBC544C-05CD-4CDE-B29D-6323D2B6BF70}" type="sibTrans" cxnId="{BC616E25-298D-4597-B821-E5CABF0B7CD8}">
      <dgm:prSet/>
      <dgm:spPr/>
      <dgm:t>
        <a:bodyPr/>
        <a:lstStyle/>
        <a:p>
          <a:endParaRPr lang="en-IN"/>
        </a:p>
      </dgm:t>
    </dgm:pt>
    <dgm:pt modelId="{4BA02275-883E-4EC8-9914-070399573CBE}">
      <dgm:prSet phldrT="[Text]"/>
      <dgm:spPr/>
      <dgm:t>
        <a:bodyPr/>
        <a:lstStyle/>
        <a:p>
          <a:r>
            <a:rPr lang="en-IN" dirty="0"/>
            <a:t>Purchase Decision </a:t>
          </a:r>
        </a:p>
      </dgm:t>
    </dgm:pt>
    <dgm:pt modelId="{E5A57C48-DB9E-4339-A774-83F95347C167}" type="parTrans" cxnId="{F905E7C7-5EA7-4EC4-81E8-B06C9A71D61F}">
      <dgm:prSet/>
      <dgm:spPr/>
      <dgm:t>
        <a:bodyPr/>
        <a:lstStyle/>
        <a:p>
          <a:endParaRPr lang="en-IN"/>
        </a:p>
      </dgm:t>
    </dgm:pt>
    <dgm:pt modelId="{1AC23AB4-D503-4F19-8C46-39436C8A2291}" type="sibTrans" cxnId="{F905E7C7-5EA7-4EC4-81E8-B06C9A71D61F}">
      <dgm:prSet/>
      <dgm:spPr/>
      <dgm:t>
        <a:bodyPr/>
        <a:lstStyle/>
        <a:p>
          <a:endParaRPr lang="en-IN"/>
        </a:p>
      </dgm:t>
    </dgm:pt>
    <dgm:pt modelId="{87E62B33-6A06-49E0-BCD1-420B837C7A25}">
      <dgm:prSet phldrT="[Text]"/>
      <dgm:spPr/>
      <dgm:t>
        <a:bodyPr/>
        <a:lstStyle/>
        <a:p>
          <a:r>
            <a:rPr lang="en-IN" dirty="0"/>
            <a:t>Post Purchase Behaviour</a:t>
          </a:r>
        </a:p>
      </dgm:t>
    </dgm:pt>
    <dgm:pt modelId="{30527C86-269A-48D6-A4B2-C9FCBC9544D9}" type="parTrans" cxnId="{A787BFD9-779D-4B16-B8A5-B25493FB6DF5}">
      <dgm:prSet/>
      <dgm:spPr/>
      <dgm:t>
        <a:bodyPr/>
        <a:lstStyle/>
        <a:p>
          <a:endParaRPr lang="en-IN"/>
        </a:p>
      </dgm:t>
    </dgm:pt>
    <dgm:pt modelId="{643EF849-E754-4131-B682-543E2123E4F1}" type="sibTrans" cxnId="{A787BFD9-779D-4B16-B8A5-B25493FB6DF5}">
      <dgm:prSet/>
      <dgm:spPr/>
      <dgm:t>
        <a:bodyPr/>
        <a:lstStyle/>
        <a:p>
          <a:endParaRPr lang="en-IN"/>
        </a:p>
      </dgm:t>
    </dgm:pt>
    <dgm:pt modelId="{E5CBD4AD-30B7-4DB6-994B-9C21B22CF51B}" type="pres">
      <dgm:prSet presAssocID="{2C71FF21-C4CC-41C2-8EFA-788BA1DFB24B}" presName="outerComposite" presStyleCnt="0">
        <dgm:presLayoutVars>
          <dgm:chMax val="5"/>
          <dgm:dir/>
          <dgm:resizeHandles val="exact"/>
        </dgm:presLayoutVars>
      </dgm:prSet>
      <dgm:spPr/>
      <dgm:t>
        <a:bodyPr/>
        <a:lstStyle/>
        <a:p>
          <a:endParaRPr lang="en-IN"/>
        </a:p>
      </dgm:t>
    </dgm:pt>
    <dgm:pt modelId="{46D1B8E4-79ED-4AD6-A3F6-2F1A3D5243D9}" type="pres">
      <dgm:prSet presAssocID="{2C71FF21-C4CC-41C2-8EFA-788BA1DFB24B}" presName="dummyMaxCanvas" presStyleCnt="0">
        <dgm:presLayoutVars/>
      </dgm:prSet>
      <dgm:spPr/>
      <dgm:t>
        <a:bodyPr/>
        <a:lstStyle/>
        <a:p>
          <a:endParaRPr lang="en-IN"/>
        </a:p>
      </dgm:t>
    </dgm:pt>
    <dgm:pt modelId="{DF6DE869-A306-420F-B1A2-44846619AE21}" type="pres">
      <dgm:prSet presAssocID="{2C71FF21-C4CC-41C2-8EFA-788BA1DFB24B}" presName="FiveNodes_1" presStyleLbl="node1" presStyleIdx="0" presStyleCnt="5">
        <dgm:presLayoutVars>
          <dgm:bulletEnabled val="1"/>
        </dgm:presLayoutVars>
      </dgm:prSet>
      <dgm:spPr/>
      <dgm:t>
        <a:bodyPr/>
        <a:lstStyle/>
        <a:p>
          <a:endParaRPr lang="en-IN"/>
        </a:p>
      </dgm:t>
    </dgm:pt>
    <dgm:pt modelId="{780E5F89-5CBB-4D22-A900-C91227009609}" type="pres">
      <dgm:prSet presAssocID="{2C71FF21-C4CC-41C2-8EFA-788BA1DFB24B}" presName="FiveNodes_2" presStyleLbl="node1" presStyleIdx="1" presStyleCnt="5">
        <dgm:presLayoutVars>
          <dgm:bulletEnabled val="1"/>
        </dgm:presLayoutVars>
      </dgm:prSet>
      <dgm:spPr/>
      <dgm:t>
        <a:bodyPr/>
        <a:lstStyle/>
        <a:p>
          <a:endParaRPr lang="en-IN"/>
        </a:p>
      </dgm:t>
    </dgm:pt>
    <dgm:pt modelId="{90439EC4-F3BA-406E-BB36-15EDB457EAEC}" type="pres">
      <dgm:prSet presAssocID="{2C71FF21-C4CC-41C2-8EFA-788BA1DFB24B}" presName="FiveNodes_3" presStyleLbl="node1" presStyleIdx="2" presStyleCnt="5">
        <dgm:presLayoutVars>
          <dgm:bulletEnabled val="1"/>
        </dgm:presLayoutVars>
      </dgm:prSet>
      <dgm:spPr/>
      <dgm:t>
        <a:bodyPr/>
        <a:lstStyle/>
        <a:p>
          <a:endParaRPr lang="en-IN"/>
        </a:p>
      </dgm:t>
    </dgm:pt>
    <dgm:pt modelId="{16E8B71F-227D-435F-AEA4-97BB5B21AACF}" type="pres">
      <dgm:prSet presAssocID="{2C71FF21-C4CC-41C2-8EFA-788BA1DFB24B}" presName="FiveNodes_4" presStyleLbl="node1" presStyleIdx="3" presStyleCnt="5">
        <dgm:presLayoutVars>
          <dgm:bulletEnabled val="1"/>
        </dgm:presLayoutVars>
      </dgm:prSet>
      <dgm:spPr/>
      <dgm:t>
        <a:bodyPr/>
        <a:lstStyle/>
        <a:p>
          <a:endParaRPr lang="en-IN"/>
        </a:p>
      </dgm:t>
    </dgm:pt>
    <dgm:pt modelId="{C619702B-3E56-4093-ADA7-54CBE1771BE2}" type="pres">
      <dgm:prSet presAssocID="{2C71FF21-C4CC-41C2-8EFA-788BA1DFB24B}" presName="FiveNodes_5" presStyleLbl="node1" presStyleIdx="4" presStyleCnt="5">
        <dgm:presLayoutVars>
          <dgm:bulletEnabled val="1"/>
        </dgm:presLayoutVars>
      </dgm:prSet>
      <dgm:spPr/>
      <dgm:t>
        <a:bodyPr/>
        <a:lstStyle/>
        <a:p>
          <a:endParaRPr lang="en-IN"/>
        </a:p>
      </dgm:t>
    </dgm:pt>
    <dgm:pt modelId="{A9F83F3E-DA4B-4FC2-810A-F128CEB50953}" type="pres">
      <dgm:prSet presAssocID="{2C71FF21-C4CC-41C2-8EFA-788BA1DFB24B}" presName="FiveConn_1-2" presStyleLbl="fgAccFollowNode1" presStyleIdx="0" presStyleCnt="4">
        <dgm:presLayoutVars>
          <dgm:bulletEnabled val="1"/>
        </dgm:presLayoutVars>
      </dgm:prSet>
      <dgm:spPr/>
      <dgm:t>
        <a:bodyPr/>
        <a:lstStyle/>
        <a:p>
          <a:endParaRPr lang="en-IN"/>
        </a:p>
      </dgm:t>
    </dgm:pt>
    <dgm:pt modelId="{B99B89F1-61E8-483D-B9EE-F595717A7209}" type="pres">
      <dgm:prSet presAssocID="{2C71FF21-C4CC-41C2-8EFA-788BA1DFB24B}" presName="FiveConn_2-3" presStyleLbl="fgAccFollowNode1" presStyleIdx="1" presStyleCnt="4">
        <dgm:presLayoutVars>
          <dgm:bulletEnabled val="1"/>
        </dgm:presLayoutVars>
      </dgm:prSet>
      <dgm:spPr/>
      <dgm:t>
        <a:bodyPr/>
        <a:lstStyle/>
        <a:p>
          <a:endParaRPr lang="en-IN"/>
        </a:p>
      </dgm:t>
    </dgm:pt>
    <dgm:pt modelId="{C6F8B34C-C82B-4964-BF39-08BF018A0ECE}" type="pres">
      <dgm:prSet presAssocID="{2C71FF21-C4CC-41C2-8EFA-788BA1DFB24B}" presName="FiveConn_3-4" presStyleLbl="fgAccFollowNode1" presStyleIdx="2" presStyleCnt="4">
        <dgm:presLayoutVars>
          <dgm:bulletEnabled val="1"/>
        </dgm:presLayoutVars>
      </dgm:prSet>
      <dgm:spPr/>
      <dgm:t>
        <a:bodyPr/>
        <a:lstStyle/>
        <a:p>
          <a:endParaRPr lang="en-IN"/>
        </a:p>
      </dgm:t>
    </dgm:pt>
    <dgm:pt modelId="{2CB5117D-C79F-425C-AF6C-C26F846BC53F}" type="pres">
      <dgm:prSet presAssocID="{2C71FF21-C4CC-41C2-8EFA-788BA1DFB24B}" presName="FiveConn_4-5" presStyleLbl="fgAccFollowNode1" presStyleIdx="3" presStyleCnt="4">
        <dgm:presLayoutVars>
          <dgm:bulletEnabled val="1"/>
        </dgm:presLayoutVars>
      </dgm:prSet>
      <dgm:spPr/>
      <dgm:t>
        <a:bodyPr/>
        <a:lstStyle/>
        <a:p>
          <a:endParaRPr lang="en-IN"/>
        </a:p>
      </dgm:t>
    </dgm:pt>
    <dgm:pt modelId="{5CBDD8EB-326F-4F66-A96D-43E093AB2E93}" type="pres">
      <dgm:prSet presAssocID="{2C71FF21-C4CC-41C2-8EFA-788BA1DFB24B}" presName="FiveNodes_1_text" presStyleLbl="node1" presStyleIdx="4" presStyleCnt="5">
        <dgm:presLayoutVars>
          <dgm:bulletEnabled val="1"/>
        </dgm:presLayoutVars>
      </dgm:prSet>
      <dgm:spPr/>
      <dgm:t>
        <a:bodyPr/>
        <a:lstStyle/>
        <a:p>
          <a:endParaRPr lang="en-IN"/>
        </a:p>
      </dgm:t>
    </dgm:pt>
    <dgm:pt modelId="{738623C1-BFE0-46BB-B1FC-5BDDE73893B0}" type="pres">
      <dgm:prSet presAssocID="{2C71FF21-C4CC-41C2-8EFA-788BA1DFB24B}" presName="FiveNodes_2_text" presStyleLbl="node1" presStyleIdx="4" presStyleCnt="5">
        <dgm:presLayoutVars>
          <dgm:bulletEnabled val="1"/>
        </dgm:presLayoutVars>
      </dgm:prSet>
      <dgm:spPr/>
      <dgm:t>
        <a:bodyPr/>
        <a:lstStyle/>
        <a:p>
          <a:endParaRPr lang="en-IN"/>
        </a:p>
      </dgm:t>
    </dgm:pt>
    <dgm:pt modelId="{665C5DEC-087C-42A3-A98B-EB513A2DAA39}" type="pres">
      <dgm:prSet presAssocID="{2C71FF21-C4CC-41C2-8EFA-788BA1DFB24B}" presName="FiveNodes_3_text" presStyleLbl="node1" presStyleIdx="4" presStyleCnt="5">
        <dgm:presLayoutVars>
          <dgm:bulletEnabled val="1"/>
        </dgm:presLayoutVars>
      </dgm:prSet>
      <dgm:spPr/>
      <dgm:t>
        <a:bodyPr/>
        <a:lstStyle/>
        <a:p>
          <a:endParaRPr lang="en-IN"/>
        </a:p>
      </dgm:t>
    </dgm:pt>
    <dgm:pt modelId="{4658433B-B6CA-44F6-A870-F0CF98F12CF3}" type="pres">
      <dgm:prSet presAssocID="{2C71FF21-C4CC-41C2-8EFA-788BA1DFB24B}" presName="FiveNodes_4_text" presStyleLbl="node1" presStyleIdx="4" presStyleCnt="5">
        <dgm:presLayoutVars>
          <dgm:bulletEnabled val="1"/>
        </dgm:presLayoutVars>
      </dgm:prSet>
      <dgm:spPr/>
      <dgm:t>
        <a:bodyPr/>
        <a:lstStyle/>
        <a:p>
          <a:endParaRPr lang="en-IN"/>
        </a:p>
      </dgm:t>
    </dgm:pt>
    <dgm:pt modelId="{2EF9FD03-03BF-46EB-B9E6-9796CE32C266}" type="pres">
      <dgm:prSet presAssocID="{2C71FF21-C4CC-41C2-8EFA-788BA1DFB24B}" presName="FiveNodes_5_text" presStyleLbl="node1" presStyleIdx="4" presStyleCnt="5">
        <dgm:presLayoutVars>
          <dgm:bulletEnabled val="1"/>
        </dgm:presLayoutVars>
      </dgm:prSet>
      <dgm:spPr/>
      <dgm:t>
        <a:bodyPr/>
        <a:lstStyle/>
        <a:p>
          <a:endParaRPr lang="en-IN"/>
        </a:p>
      </dgm:t>
    </dgm:pt>
  </dgm:ptLst>
  <dgm:cxnLst>
    <dgm:cxn modelId="{4BA19ADD-C5FD-41B7-A12E-3E8585F318E2}" type="presOf" srcId="{1AC23AB4-D503-4F19-8C46-39436C8A2291}" destId="{2CB5117D-C79F-425C-AF6C-C26F846BC53F}" srcOrd="0" destOrd="0" presId="urn:microsoft.com/office/officeart/2005/8/layout/vProcess5"/>
    <dgm:cxn modelId="{F905E7C7-5EA7-4EC4-81E8-B06C9A71D61F}" srcId="{2C71FF21-C4CC-41C2-8EFA-788BA1DFB24B}" destId="{4BA02275-883E-4EC8-9914-070399573CBE}" srcOrd="3" destOrd="0" parTransId="{E5A57C48-DB9E-4339-A774-83F95347C167}" sibTransId="{1AC23AB4-D503-4F19-8C46-39436C8A2291}"/>
    <dgm:cxn modelId="{A7DDD9CD-3E08-41FA-B22C-BCEEEC2C83F3}" type="presOf" srcId="{CBAA3DCC-4600-415B-A0EF-A7A56236752D}" destId="{5CBDD8EB-326F-4F66-A96D-43E093AB2E93}" srcOrd="1" destOrd="0" presId="urn:microsoft.com/office/officeart/2005/8/layout/vProcess5"/>
    <dgm:cxn modelId="{FDA27775-20DB-440C-8D9B-E45E4113AE8D}" srcId="{2C71FF21-C4CC-41C2-8EFA-788BA1DFB24B}" destId="{CBAA3DCC-4600-415B-A0EF-A7A56236752D}" srcOrd="0" destOrd="0" parTransId="{90CCD236-5347-48D2-860F-B3CE12B8DDA0}" sibTransId="{A570BB17-D933-4B70-92F8-4A796A975FF9}"/>
    <dgm:cxn modelId="{3D55B4DC-CAD0-45D3-AF9F-9FF7FE95A233}" type="presOf" srcId="{87E62B33-6A06-49E0-BCD1-420B837C7A25}" destId="{2EF9FD03-03BF-46EB-B9E6-9796CE32C266}" srcOrd="1" destOrd="0" presId="urn:microsoft.com/office/officeart/2005/8/layout/vProcess5"/>
    <dgm:cxn modelId="{239AEC17-D6D8-4AAF-B62F-9F990E93BF0F}" type="presOf" srcId="{4BA02275-883E-4EC8-9914-070399573CBE}" destId="{16E8B71F-227D-435F-AEA4-97BB5B21AACF}" srcOrd="0" destOrd="0" presId="urn:microsoft.com/office/officeart/2005/8/layout/vProcess5"/>
    <dgm:cxn modelId="{91FBBAF5-B4D2-4B2C-8D04-042EB5B779B0}" srcId="{2C71FF21-C4CC-41C2-8EFA-788BA1DFB24B}" destId="{54689E67-67DE-4D65-A884-6282D25C8932}" srcOrd="1" destOrd="0" parTransId="{A1C5FF5D-9297-49AB-A2F3-00A03567067C}" sibTransId="{9BAAFC5C-3465-497E-8C33-9398481B99E1}"/>
    <dgm:cxn modelId="{C5FCF8B4-F6D1-4D67-95E4-E81FF3B3F3EB}" type="presOf" srcId="{54689E67-67DE-4D65-A884-6282D25C8932}" destId="{780E5F89-5CBB-4D22-A900-C91227009609}" srcOrd="0" destOrd="0" presId="urn:microsoft.com/office/officeart/2005/8/layout/vProcess5"/>
    <dgm:cxn modelId="{31790212-177C-4C14-A97E-9548ADEB4FC5}" type="presOf" srcId="{1F0D834F-32E2-4734-9EE5-640DF4D55642}" destId="{90439EC4-F3BA-406E-BB36-15EDB457EAEC}" srcOrd="0" destOrd="0" presId="urn:microsoft.com/office/officeart/2005/8/layout/vProcess5"/>
    <dgm:cxn modelId="{E0E47B1D-04C1-483E-8888-47E3039CCF7F}" type="presOf" srcId="{9BBC544C-05CD-4CDE-B29D-6323D2B6BF70}" destId="{C6F8B34C-C82B-4964-BF39-08BF018A0ECE}" srcOrd="0" destOrd="0" presId="urn:microsoft.com/office/officeart/2005/8/layout/vProcess5"/>
    <dgm:cxn modelId="{4777903B-0F7B-4733-AE9A-C26A9F870962}" type="presOf" srcId="{54689E67-67DE-4D65-A884-6282D25C8932}" destId="{738623C1-BFE0-46BB-B1FC-5BDDE73893B0}" srcOrd="1" destOrd="0" presId="urn:microsoft.com/office/officeart/2005/8/layout/vProcess5"/>
    <dgm:cxn modelId="{459471D2-7964-4401-BAAE-BE4940859BD9}" type="presOf" srcId="{9BAAFC5C-3465-497E-8C33-9398481B99E1}" destId="{B99B89F1-61E8-483D-B9EE-F595717A7209}" srcOrd="0" destOrd="0" presId="urn:microsoft.com/office/officeart/2005/8/layout/vProcess5"/>
    <dgm:cxn modelId="{B036AE67-0F7B-45C5-AA6F-99B96D9CF3F7}" type="presOf" srcId="{87E62B33-6A06-49E0-BCD1-420B837C7A25}" destId="{C619702B-3E56-4093-ADA7-54CBE1771BE2}" srcOrd="0" destOrd="0" presId="urn:microsoft.com/office/officeart/2005/8/layout/vProcess5"/>
    <dgm:cxn modelId="{286F4E0F-1C6C-42D3-ABF0-C328DA77373A}" type="presOf" srcId="{2C71FF21-C4CC-41C2-8EFA-788BA1DFB24B}" destId="{E5CBD4AD-30B7-4DB6-994B-9C21B22CF51B}" srcOrd="0" destOrd="0" presId="urn:microsoft.com/office/officeart/2005/8/layout/vProcess5"/>
    <dgm:cxn modelId="{A787BFD9-779D-4B16-B8A5-B25493FB6DF5}" srcId="{2C71FF21-C4CC-41C2-8EFA-788BA1DFB24B}" destId="{87E62B33-6A06-49E0-BCD1-420B837C7A25}" srcOrd="4" destOrd="0" parTransId="{30527C86-269A-48D6-A4B2-C9FCBC9544D9}" sibTransId="{643EF849-E754-4131-B682-543E2123E4F1}"/>
    <dgm:cxn modelId="{D8F9D9A3-8FE7-4577-B53A-BDB4CE0BA1C6}" type="presOf" srcId="{CBAA3DCC-4600-415B-A0EF-A7A56236752D}" destId="{DF6DE869-A306-420F-B1A2-44846619AE21}" srcOrd="0" destOrd="0" presId="urn:microsoft.com/office/officeart/2005/8/layout/vProcess5"/>
    <dgm:cxn modelId="{2106364F-89F4-4091-A939-C26E991C305E}" type="presOf" srcId="{1F0D834F-32E2-4734-9EE5-640DF4D55642}" destId="{665C5DEC-087C-42A3-A98B-EB513A2DAA39}" srcOrd="1" destOrd="0" presId="urn:microsoft.com/office/officeart/2005/8/layout/vProcess5"/>
    <dgm:cxn modelId="{BC616E25-298D-4597-B821-E5CABF0B7CD8}" srcId="{2C71FF21-C4CC-41C2-8EFA-788BA1DFB24B}" destId="{1F0D834F-32E2-4734-9EE5-640DF4D55642}" srcOrd="2" destOrd="0" parTransId="{39DB5172-78A2-4D8E-9C5B-4DFD37B3112C}" sibTransId="{9BBC544C-05CD-4CDE-B29D-6323D2B6BF70}"/>
    <dgm:cxn modelId="{2FF6707D-A893-4405-9AB0-E07823560975}" type="presOf" srcId="{A570BB17-D933-4B70-92F8-4A796A975FF9}" destId="{A9F83F3E-DA4B-4FC2-810A-F128CEB50953}" srcOrd="0" destOrd="0" presId="urn:microsoft.com/office/officeart/2005/8/layout/vProcess5"/>
    <dgm:cxn modelId="{F47138EA-3DAE-4919-8FC6-4924C9B6DE39}" type="presOf" srcId="{4BA02275-883E-4EC8-9914-070399573CBE}" destId="{4658433B-B6CA-44F6-A870-F0CF98F12CF3}" srcOrd="1" destOrd="0" presId="urn:microsoft.com/office/officeart/2005/8/layout/vProcess5"/>
    <dgm:cxn modelId="{AB8DA18E-D394-436E-A3FF-AE5E2F7FADA4}" type="presParOf" srcId="{E5CBD4AD-30B7-4DB6-994B-9C21B22CF51B}" destId="{46D1B8E4-79ED-4AD6-A3F6-2F1A3D5243D9}" srcOrd="0" destOrd="0" presId="urn:microsoft.com/office/officeart/2005/8/layout/vProcess5"/>
    <dgm:cxn modelId="{AD32D51B-4637-4DA1-805B-7F9E22DD7124}" type="presParOf" srcId="{E5CBD4AD-30B7-4DB6-994B-9C21B22CF51B}" destId="{DF6DE869-A306-420F-B1A2-44846619AE21}" srcOrd="1" destOrd="0" presId="urn:microsoft.com/office/officeart/2005/8/layout/vProcess5"/>
    <dgm:cxn modelId="{6D2EB6F7-D522-485E-9BB7-D0B39022ED00}" type="presParOf" srcId="{E5CBD4AD-30B7-4DB6-994B-9C21B22CF51B}" destId="{780E5F89-5CBB-4D22-A900-C91227009609}" srcOrd="2" destOrd="0" presId="urn:microsoft.com/office/officeart/2005/8/layout/vProcess5"/>
    <dgm:cxn modelId="{E6FCE868-BA27-4DF8-BA47-F33C5F527A39}" type="presParOf" srcId="{E5CBD4AD-30B7-4DB6-994B-9C21B22CF51B}" destId="{90439EC4-F3BA-406E-BB36-15EDB457EAEC}" srcOrd="3" destOrd="0" presId="urn:microsoft.com/office/officeart/2005/8/layout/vProcess5"/>
    <dgm:cxn modelId="{B619F42C-05BB-40C1-B63C-95095971EA36}" type="presParOf" srcId="{E5CBD4AD-30B7-4DB6-994B-9C21B22CF51B}" destId="{16E8B71F-227D-435F-AEA4-97BB5B21AACF}" srcOrd="4" destOrd="0" presId="urn:microsoft.com/office/officeart/2005/8/layout/vProcess5"/>
    <dgm:cxn modelId="{6523984E-85C4-4974-8046-E7DA467BBC30}" type="presParOf" srcId="{E5CBD4AD-30B7-4DB6-994B-9C21B22CF51B}" destId="{C619702B-3E56-4093-ADA7-54CBE1771BE2}" srcOrd="5" destOrd="0" presId="urn:microsoft.com/office/officeart/2005/8/layout/vProcess5"/>
    <dgm:cxn modelId="{3650E78F-A050-4B5D-9FB1-7C2D4CA009A9}" type="presParOf" srcId="{E5CBD4AD-30B7-4DB6-994B-9C21B22CF51B}" destId="{A9F83F3E-DA4B-4FC2-810A-F128CEB50953}" srcOrd="6" destOrd="0" presId="urn:microsoft.com/office/officeart/2005/8/layout/vProcess5"/>
    <dgm:cxn modelId="{85F7A00B-89E5-44E7-B9C1-2F81F4AD2989}" type="presParOf" srcId="{E5CBD4AD-30B7-4DB6-994B-9C21B22CF51B}" destId="{B99B89F1-61E8-483D-B9EE-F595717A7209}" srcOrd="7" destOrd="0" presId="urn:microsoft.com/office/officeart/2005/8/layout/vProcess5"/>
    <dgm:cxn modelId="{5CD071A2-3419-4156-9E63-D5B8CA1A79C5}" type="presParOf" srcId="{E5CBD4AD-30B7-4DB6-994B-9C21B22CF51B}" destId="{C6F8B34C-C82B-4964-BF39-08BF018A0ECE}" srcOrd="8" destOrd="0" presId="urn:microsoft.com/office/officeart/2005/8/layout/vProcess5"/>
    <dgm:cxn modelId="{E0A171CC-9A01-4B84-BB02-6C5187D2D209}" type="presParOf" srcId="{E5CBD4AD-30B7-4DB6-994B-9C21B22CF51B}" destId="{2CB5117D-C79F-425C-AF6C-C26F846BC53F}" srcOrd="9" destOrd="0" presId="urn:microsoft.com/office/officeart/2005/8/layout/vProcess5"/>
    <dgm:cxn modelId="{76849A0F-4DE0-440D-8CF7-D13D5F443343}" type="presParOf" srcId="{E5CBD4AD-30B7-4DB6-994B-9C21B22CF51B}" destId="{5CBDD8EB-326F-4F66-A96D-43E093AB2E93}" srcOrd="10" destOrd="0" presId="urn:microsoft.com/office/officeart/2005/8/layout/vProcess5"/>
    <dgm:cxn modelId="{F3E0C844-288A-4921-B646-5E191EA9A60B}" type="presParOf" srcId="{E5CBD4AD-30B7-4DB6-994B-9C21B22CF51B}" destId="{738623C1-BFE0-46BB-B1FC-5BDDE73893B0}" srcOrd="11" destOrd="0" presId="urn:microsoft.com/office/officeart/2005/8/layout/vProcess5"/>
    <dgm:cxn modelId="{C7E82572-C6C0-41D0-B5C1-9E83BC78F5A0}" type="presParOf" srcId="{E5CBD4AD-30B7-4DB6-994B-9C21B22CF51B}" destId="{665C5DEC-087C-42A3-A98B-EB513A2DAA39}" srcOrd="12" destOrd="0" presId="urn:microsoft.com/office/officeart/2005/8/layout/vProcess5"/>
    <dgm:cxn modelId="{2076D9D8-F4D6-4442-9E33-D27084E198EB}" type="presParOf" srcId="{E5CBD4AD-30B7-4DB6-994B-9C21B22CF51B}" destId="{4658433B-B6CA-44F6-A870-F0CF98F12CF3}" srcOrd="13" destOrd="0" presId="urn:microsoft.com/office/officeart/2005/8/layout/vProcess5"/>
    <dgm:cxn modelId="{DBBA99A1-C81D-4008-928F-F53EFE1D38B2}" type="presParOf" srcId="{E5CBD4AD-30B7-4DB6-994B-9C21B22CF51B}" destId="{2EF9FD03-03BF-46EB-B9E6-9796CE32C266}" srcOrd="14"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D85C3713-6407-40F7-9A9A-6EBDDEB446C8}" type="doc">
      <dgm:prSet loTypeId="urn:microsoft.com/office/officeart/2008/layout/HorizontalMultiLevelHierarchy" loCatId="hierarchy" qsTypeId="urn:microsoft.com/office/officeart/2005/8/quickstyle/simple1" qsCatId="simple" csTypeId="urn:microsoft.com/office/officeart/2005/8/colors/accent1_2" csCatId="accent1"/>
      <dgm:spPr/>
      <dgm:t>
        <a:bodyPr/>
        <a:lstStyle/>
        <a:p>
          <a:endParaRPr lang="en-IN"/>
        </a:p>
      </dgm:t>
    </dgm:pt>
    <dgm:pt modelId="{AD2C34FC-9B42-4F7C-898D-7FCED2D5E428}">
      <dgm:prSet/>
      <dgm:spPr/>
      <dgm:t>
        <a:bodyPr/>
        <a:lstStyle/>
        <a:p>
          <a:pPr rtl="0"/>
          <a:r>
            <a:rPr lang="en-IN" smtClean="0"/>
            <a:t>Information Search-</a:t>
          </a:r>
          <a:endParaRPr lang="en-IN"/>
        </a:p>
      </dgm:t>
    </dgm:pt>
    <dgm:pt modelId="{51681AEB-D70C-4988-B772-292E27AC5D76}" type="parTrans" cxnId="{F80D3699-4EA3-4A44-95FB-756D5ABD09F5}">
      <dgm:prSet/>
      <dgm:spPr/>
      <dgm:t>
        <a:bodyPr/>
        <a:lstStyle/>
        <a:p>
          <a:endParaRPr lang="en-IN"/>
        </a:p>
      </dgm:t>
    </dgm:pt>
    <dgm:pt modelId="{AB362D0B-66F3-4064-BE65-6B6444B795C0}" type="sibTrans" cxnId="{F80D3699-4EA3-4A44-95FB-756D5ABD09F5}">
      <dgm:prSet/>
      <dgm:spPr/>
      <dgm:t>
        <a:bodyPr/>
        <a:lstStyle/>
        <a:p>
          <a:endParaRPr lang="en-IN"/>
        </a:p>
      </dgm:t>
    </dgm:pt>
    <dgm:pt modelId="{987F0D68-435F-4A20-BFEF-D3B7CBFBAAFB}">
      <dgm:prSet/>
      <dgm:spPr/>
      <dgm:t>
        <a:bodyPr/>
        <a:lstStyle/>
        <a:p>
          <a:pPr rtl="0"/>
          <a:r>
            <a:rPr lang="en-IN" smtClean="0"/>
            <a:t>Personal Sources</a:t>
          </a:r>
          <a:endParaRPr lang="en-IN"/>
        </a:p>
      </dgm:t>
    </dgm:pt>
    <dgm:pt modelId="{F0DFFA77-EA39-46B2-B2E8-BB981E79365B}" type="parTrans" cxnId="{DCCDDCAA-A2DF-4008-8D37-99C91249E00A}">
      <dgm:prSet/>
      <dgm:spPr/>
      <dgm:t>
        <a:bodyPr/>
        <a:lstStyle/>
        <a:p>
          <a:endParaRPr lang="en-IN"/>
        </a:p>
      </dgm:t>
    </dgm:pt>
    <dgm:pt modelId="{6403F13D-E8FB-4E15-B70F-CFA0AA8EDCBD}" type="sibTrans" cxnId="{DCCDDCAA-A2DF-4008-8D37-99C91249E00A}">
      <dgm:prSet/>
      <dgm:spPr/>
      <dgm:t>
        <a:bodyPr/>
        <a:lstStyle/>
        <a:p>
          <a:endParaRPr lang="en-IN"/>
        </a:p>
      </dgm:t>
    </dgm:pt>
    <dgm:pt modelId="{7106F16F-F67B-44C2-9D89-113090A69EC6}">
      <dgm:prSet/>
      <dgm:spPr/>
      <dgm:t>
        <a:bodyPr/>
        <a:lstStyle/>
        <a:p>
          <a:pPr rtl="0"/>
          <a:r>
            <a:rPr lang="en-IN" smtClean="0"/>
            <a:t>Commercial Sources</a:t>
          </a:r>
          <a:endParaRPr lang="en-IN"/>
        </a:p>
      </dgm:t>
    </dgm:pt>
    <dgm:pt modelId="{E580D125-4354-4AC1-9250-6F9C94F69804}" type="parTrans" cxnId="{E599289D-487C-4D0B-8E99-6597E079A3A0}">
      <dgm:prSet/>
      <dgm:spPr/>
      <dgm:t>
        <a:bodyPr/>
        <a:lstStyle/>
        <a:p>
          <a:endParaRPr lang="en-IN"/>
        </a:p>
      </dgm:t>
    </dgm:pt>
    <dgm:pt modelId="{5EDC1B71-B2CA-43A9-99CB-5AB2C82BB546}" type="sibTrans" cxnId="{E599289D-487C-4D0B-8E99-6597E079A3A0}">
      <dgm:prSet/>
      <dgm:spPr/>
      <dgm:t>
        <a:bodyPr/>
        <a:lstStyle/>
        <a:p>
          <a:endParaRPr lang="en-IN"/>
        </a:p>
      </dgm:t>
    </dgm:pt>
    <dgm:pt modelId="{69A4AE81-9265-41EF-8B87-2192D469F259}">
      <dgm:prSet/>
      <dgm:spPr/>
      <dgm:t>
        <a:bodyPr/>
        <a:lstStyle/>
        <a:p>
          <a:pPr rtl="0"/>
          <a:r>
            <a:rPr lang="en-IN" dirty="0" smtClean="0"/>
            <a:t>Public Sources</a:t>
          </a:r>
          <a:endParaRPr lang="en-IN" dirty="0"/>
        </a:p>
      </dgm:t>
    </dgm:pt>
    <dgm:pt modelId="{2127A3D1-841C-4667-B820-6171401BFDCD}" type="parTrans" cxnId="{87ED14AA-503B-4304-8093-3C353E7DC6F9}">
      <dgm:prSet/>
      <dgm:spPr/>
      <dgm:t>
        <a:bodyPr/>
        <a:lstStyle/>
        <a:p>
          <a:endParaRPr lang="en-IN"/>
        </a:p>
      </dgm:t>
    </dgm:pt>
    <dgm:pt modelId="{34A3EFE5-59A4-4CAF-99A0-28AEB34224BC}" type="sibTrans" cxnId="{87ED14AA-503B-4304-8093-3C353E7DC6F9}">
      <dgm:prSet/>
      <dgm:spPr/>
      <dgm:t>
        <a:bodyPr/>
        <a:lstStyle/>
        <a:p>
          <a:endParaRPr lang="en-IN"/>
        </a:p>
      </dgm:t>
    </dgm:pt>
    <dgm:pt modelId="{819BCA0E-A88E-43C6-8F57-18240AC69044}">
      <dgm:prSet/>
      <dgm:spPr/>
      <dgm:t>
        <a:bodyPr/>
        <a:lstStyle/>
        <a:p>
          <a:pPr rtl="0"/>
          <a:r>
            <a:rPr lang="en-IN" smtClean="0"/>
            <a:t>Experiential Sources</a:t>
          </a:r>
          <a:endParaRPr lang="en-IN"/>
        </a:p>
      </dgm:t>
    </dgm:pt>
    <dgm:pt modelId="{A72E16FB-7F7C-4FD2-AD38-940734FA4F64}" type="parTrans" cxnId="{271E5E6E-DFC3-43BE-8179-0C7F589FB3EF}">
      <dgm:prSet/>
      <dgm:spPr/>
      <dgm:t>
        <a:bodyPr/>
        <a:lstStyle/>
        <a:p>
          <a:endParaRPr lang="en-IN"/>
        </a:p>
      </dgm:t>
    </dgm:pt>
    <dgm:pt modelId="{D205092A-0F3D-4441-A602-345BDB8938F7}" type="sibTrans" cxnId="{271E5E6E-DFC3-43BE-8179-0C7F589FB3EF}">
      <dgm:prSet/>
      <dgm:spPr/>
      <dgm:t>
        <a:bodyPr/>
        <a:lstStyle/>
        <a:p>
          <a:endParaRPr lang="en-IN"/>
        </a:p>
      </dgm:t>
    </dgm:pt>
    <dgm:pt modelId="{1D30994C-B98D-4115-A9D9-773008CD9F7B}" type="pres">
      <dgm:prSet presAssocID="{D85C3713-6407-40F7-9A9A-6EBDDEB446C8}" presName="Name0" presStyleCnt="0">
        <dgm:presLayoutVars>
          <dgm:chPref val="1"/>
          <dgm:dir/>
          <dgm:animOne val="branch"/>
          <dgm:animLvl val="lvl"/>
          <dgm:resizeHandles val="exact"/>
        </dgm:presLayoutVars>
      </dgm:prSet>
      <dgm:spPr/>
      <dgm:t>
        <a:bodyPr/>
        <a:lstStyle/>
        <a:p>
          <a:endParaRPr lang="en-IN"/>
        </a:p>
      </dgm:t>
    </dgm:pt>
    <dgm:pt modelId="{AF58F3C1-0B8C-4A70-B3FB-A55D42F61D1D}" type="pres">
      <dgm:prSet presAssocID="{AD2C34FC-9B42-4F7C-898D-7FCED2D5E428}" presName="root1" presStyleCnt="0"/>
      <dgm:spPr/>
    </dgm:pt>
    <dgm:pt modelId="{04558F44-67DD-4166-8C1E-2FA55FC43BAE}" type="pres">
      <dgm:prSet presAssocID="{AD2C34FC-9B42-4F7C-898D-7FCED2D5E428}" presName="LevelOneTextNode" presStyleLbl="node0" presStyleIdx="0" presStyleCnt="1">
        <dgm:presLayoutVars>
          <dgm:chPref val="3"/>
        </dgm:presLayoutVars>
      </dgm:prSet>
      <dgm:spPr/>
      <dgm:t>
        <a:bodyPr/>
        <a:lstStyle/>
        <a:p>
          <a:endParaRPr lang="en-IN"/>
        </a:p>
      </dgm:t>
    </dgm:pt>
    <dgm:pt modelId="{CE1BCE93-19F6-4B92-906D-A3F9C796856D}" type="pres">
      <dgm:prSet presAssocID="{AD2C34FC-9B42-4F7C-898D-7FCED2D5E428}" presName="level2hierChild" presStyleCnt="0"/>
      <dgm:spPr/>
    </dgm:pt>
    <dgm:pt modelId="{7635726A-1839-48E7-907C-7C76095C284A}" type="pres">
      <dgm:prSet presAssocID="{F0DFFA77-EA39-46B2-B2E8-BB981E79365B}" presName="conn2-1" presStyleLbl="parChTrans1D2" presStyleIdx="0" presStyleCnt="4"/>
      <dgm:spPr/>
      <dgm:t>
        <a:bodyPr/>
        <a:lstStyle/>
        <a:p>
          <a:endParaRPr lang="en-IN"/>
        </a:p>
      </dgm:t>
    </dgm:pt>
    <dgm:pt modelId="{D2A1000F-B3BE-4C9D-AF0E-C84154BE061F}" type="pres">
      <dgm:prSet presAssocID="{F0DFFA77-EA39-46B2-B2E8-BB981E79365B}" presName="connTx" presStyleLbl="parChTrans1D2" presStyleIdx="0" presStyleCnt="4"/>
      <dgm:spPr/>
      <dgm:t>
        <a:bodyPr/>
        <a:lstStyle/>
        <a:p>
          <a:endParaRPr lang="en-IN"/>
        </a:p>
      </dgm:t>
    </dgm:pt>
    <dgm:pt modelId="{587E55D3-B183-47A5-A128-CDC742A5F38D}" type="pres">
      <dgm:prSet presAssocID="{987F0D68-435F-4A20-BFEF-D3B7CBFBAAFB}" presName="root2" presStyleCnt="0"/>
      <dgm:spPr/>
    </dgm:pt>
    <dgm:pt modelId="{D75AA965-FC70-4920-9169-534E42C4AE13}" type="pres">
      <dgm:prSet presAssocID="{987F0D68-435F-4A20-BFEF-D3B7CBFBAAFB}" presName="LevelTwoTextNode" presStyleLbl="node2" presStyleIdx="0" presStyleCnt="4">
        <dgm:presLayoutVars>
          <dgm:chPref val="3"/>
        </dgm:presLayoutVars>
      </dgm:prSet>
      <dgm:spPr/>
      <dgm:t>
        <a:bodyPr/>
        <a:lstStyle/>
        <a:p>
          <a:endParaRPr lang="en-IN"/>
        </a:p>
      </dgm:t>
    </dgm:pt>
    <dgm:pt modelId="{70E73573-0876-4D7A-A023-0E1B54A3658C}" type="pres">
      <dgm:prSet presAssocID="{987F0D68-435F-4A20-BFEF-D3B7CBFBAAFB}" presName="level3hierChild" presStyleCnt="0"/>
      <dgm:spPr/>
    </dgm:pt>
    <dgm:pt modelId="{A7B212BA-DE95-466E-93DE-70D47112761D}" type="pres">
      <dgm:prSet presAssocID="{E580D125-4354-4AC1-9250-6F9C94F69804}" presName="conn2-1" presStyleLbl="parChTrans1D2" presStyleIdx="1" presStyleCnt="4"/>
      <dgm:spPr/>
      <dgm:t>
        <a:bodyPr/>
        <a:lstStyle/>
        <a:p>
          <a:endParaRPr lang="en-IN"/>
        </a:p>
      </dgm:t>
    </dgm:pt>
    <dgm:pt modelId="{C8D1E304-1248-4965-A968-A3002A5E61FF}" type="pres">
      <dgm:prSet presAssocID="{E580D125-4354-4AC1-9250-6F9C94F69804}" presName="connTx" presStyleLbl="parChTrans1D2" presStyleIdx="1" presStyleCnt="4"/>
      <dgm:spPr/>
      <dgm:t>
        <a:bodyPr/>
        <a:lstStyle/>
        <a:p>
          <a:endParaRPr lang="en-IN"/>
        </a:p>
      </dgm:t>
    </dgm:pt>
    <dgm:pt modelId="{21FD36DF-BC98-4026-9709-8C5F7E75D78F}" type="pres">
      <dgm:prSet presAssocID="{7106F16F-F67B-44C2-9D89-113090A69EC6}" presName="root2" presStyleCnt="0"/>
      <dgm:spPr/>
    </dgm:pt>
    <dgm:pt modelId="{3B4469D4-6CC3-4CF8-BFB9-F4BA9002C465}" type="pres">
      <dgm:prSet presAssocID="{7106F16F-F67B-44C2-9D89-113090A69EC6}" presName="LevelTwoTextNode" presStyleLbl="node2" presStyleIdx="1" presStyleCnt="4">
        <dgm:presLayoutVars>
          <dgm:chPref val="3"/>
        </dgm:presLayoutVars>
      </dgm:prSet>
      <dgm:spPr/>
      <dgm:t>
        <a:bodyPr/>
        <a:lstStyle/>
        <a:p>
          <a:endParaRPr lang="en-IN"/>
        </a:p>
      </dgm:t>
    </dgm:pt>
    <dgm:pt modelId="{A2FBE8B2-5405-4613-859D-8BB9FE74906C}" type="pres">
      <dgm:prSet presAssocID="{7106F16F-F67B-44C2-9D89-113090A69EC6}" presName="level3hierChild" presStyleCnt="0"/>
      <dgm:spPr/>
    </dgm:pt>
    <dgm:pt modelId="{790FB957-A9A1-4CE5-90F8-B663051FC216}" type="pres">
      <dgm:prSet presAssocID="{2127A3D1-841C-4667-B820-6171401BFDCD}" presName="conn2-1" presStyleLbl="parChTrans1D2" presStyleIdx="2" presStyleCnt="4"/>
      <dgm:spPr/>
      <dgm:t>
        <a:bodyPr/>
        <a:lstStyle/>
        <a:p>
          <a:endParaRPr lang="en-IN"/>
        </a:p>
      </dgm:t>
    </dgm:pt>
    <dgm:pt modelId="{73F5F47B-CE09-47A8-A631-EF796AAA2875}" type="pres">
      <dgm:prSet presAssocID="{2127A3D1-841C-4667-B820-6171401BFDCD}" presName="connTx" presStyleLbl="parChTrans1D2" presStyleIdx="2" presStyleCnt="4"/>
      <dgm:spPr/>
      <dgm:t>
        <a:bodyPr/>
        <a:lstStyle/>
        <a:p>
          <a:endParaRPr lang="en-IN"/>
        </a:p>
      </dgm:t>
    </dgm:pt>
    <dgm:pt modelId="{8EC1CF13-E47B-46B5-942D-BA01480C51A4}" type="pres">
      <dgm:prSet presAssocID="{69A4AE81-9265-41EF-8B87-2192D469F259}" presName="root2" presStyleCnt="0"/>
      <dgm:spPr/>
    </dgm:pt>
    <dgm:pt modelId="{D71EE456-7854-4D24-81E1-6F1B36F97297}" type="pres">
      <dgm:prSet presAssocID="{69A4AE81-9265-41EF-8B87-2192D469F259}" presName="LevelTwoTextNode" presStyleLbl="node2" presStyleIdx="2" presStyleCnt="4">
        <dgm:presLayoutVars>
          <dgm:chPref val="3"/>
        </dgm:presLayoutVars>
      </dgm:prSet>
      <dgm:spPr/>
      <dgm:t>
        <a:bodyPr/>
        <a:lstStyle/>
        <a:p>
          <a:endParaRPr lang="en-IN"/>
        </a:p>
      </dgm:t>
    </dgm:pt>
    <dgm:pt modelId="{A6AE0B56-51D9-4B0A-AF61-E6825CF72DF1}" type="pres">
      <dgm:prSet presAssocID="{69A4AE81-9265-41EF-8B87-2192D469F259}" presName="level3hierChild" presStyleCnt="0"/>
      <dgm:spPr/>
    </dgm:pt>
    <dgm:pt modelId="{743EB78A-A934-4EA2-86C4-7B2E607A3C85}" type="pres">
      <dgm:prSet presAssocID="{A72E16FB-7F7C-4FD2-AD38-940734FA4F64}" presName="conn2-1" presStyleLbl="parChTrans1D2" presStyleIdx="3" presStyleCnt="4"/>
      <dgm:spPr/>
      <dgm:t>
        <a:bodyPr/>
        <a:lstStyle/>
        <a:p>
          <a:endParaRPr lang="en-IN"/>
        </a:p>
      </dgm:t>
    </dgm:pt>
    <dgm:pt modelId="{682ED3CF-F179-4C41-8F38-2A352A8E240A}" type="pres">
      <dgm:prSet presAssocID="{A72E16FB-7F7C-4FD2-AD38-940734FA4F64}" presName="connTx" presStyleLbl="parChTrans1D2" presStyleIdx="3" presStyleCnt="4"/>
      <dgm:spPr/>
      <dgm:t>
        <a:bodyPr/>
        <a:lstStyle/>
        <a:p>
          <a:endParaRPr lang="en-IN"/>
        </a:p>
      </dgm:t>
    </dgm:pt>
    <dgm:pt modelId="{1F5D3A6F-A1C6-4055-85EB-926994CEB8C3}" type="pres">
      <dgm:prSet presAssocID="{819BCA0E-A88E-43C6-8F57-18240AC69044}" presName="root2" presStyleCnt="0"/>
      <dgm:spPr/>
    </dgm:pt>
    <dgm:pt modelId="{12F875C8-39B1-43F6-A0BD-40F747463E25}" type="pres">
      <dgm:prSet presAssocID="{819BCA0E-A88E-43C6-8F57-18240AC69044}" presName="LevelTwoTextNode" presStyleLbl="node2" presStyleIdx="3" presStyleCnt="4">
        <dgm:presLayoutVars>
          <dgm:chPref val="3"/>
        </dgm:presLayoutVars>
      </dgm:prSet>
      <dgm:spPr/>
      <dgm:t>
        <a:bodyPr/>
        <a:lstStyle/>
        <a:p>
          <a:endParaRPr lang="en-IN"/>
        </a:p>
      </dgm:t>
    </dgm:pt>
    <dgm:pt modelId="{0BE091B0-4D05-4EAA-9D40-1102E9A8CCF4}" type="pres">
      <dgm:prSet presAssocID="{819BCA0E-A88E-43C6-8F57-18240AC69044}" presName="level3hierChild" presStyleCnt="0"/>
      <dgm:spPr/>
    </dgm:pt>
  </dgm:ptLst>
  <dgm:cxnLst>
    <dgm:cxn modelId="{4B2A29C7-75DD-41D7-AC16-49475BECD2FF}" type="presOf" srcId="{7106F16F-F67B-44C2-9D89-113090A69EC6}" destId="{3B4469D4-6CC3-4CF8-BFB9-F4BA9002C465}" srcOrd="0" destOrd="0" presId="urn:microsoft.com/office/officeart/2008/layout/HorizontalMultiLevelHierarchy"/>
    <dgm:cxn modelId="{87ED14AA-503B-4304-8093-3C353E7DC6F9}" srcId="{AD2C34FC-9B42-4F7C-898D-7FCED2D5E428}" destId="{69A4AE81-9265-41EF-8B87-2192D469F259}" srcOrd="2" destOrd="0" parTransId="{2127A3D1-841C-4667-B820-6171401BFDCD}" sibTransId="{34A3EFE5-59A4-4CAF-99A0-28AEB34224BC}"/>
    <dgm:cxn modelId="{D94FE396-02FF-4375-B693-0147DC194F82}" type="presOf" srcId="{E580D125-4354-4AC1-9250-6F9C94F69804}" destId="{C8D1E304-1248-4965-A968-A3002A5E61FF}" srcOrd="1" destOrd="0" presId="urn:microsoft.com/office/officeart/2008/layout/HorizontalMultiLevelHierarchy"/>
    <dgm:cxn modelId="{3BEB5E04-C3D8-47BB-A6B8-98BC6468C540}" type="presOf" srcId="{AD2C34FC-9B42-4F7C-898D-7FCED2D5E428}" destId="{04558F44-67DD-4166-8C1E-2FA55FC43BAE}" srcOrd="0" destOrd="0" presId="urn:microsoft.com/office/officeart/2008/layout/HorizontalMultiLevelHierarchy"/>
    <dgm:cxn modelId="{13F9CA51-537F-4BB0-9ADD-BF7DB88B1ED0}" type="presOf" srcId="{A72E16FB-7F7C-4FD2-AD38-940734FA4F64}" destId="{682ED3CF-F179-4C41-8F38-2A352A8E240A}" srcOrd="1" destOrd="0" presId="urn:microsoft.com/office/officeart/2008/layout/HorizontalMultiLevelHierarchy"/>
    <dgm:cxn modelId="{E8170C14-3578-45D7-A78F-47ACA122637D}" type="presOf" srcId="{A72E16FB-7F7C-4FD2-AD38-940734FA4F64}" destId="{743EB78A-A934-4EA2-86C4-7B2E607A3C85}" srcOrd="0" destOrd="0" presId="urn:microsoft.com/office/officeart/2008/layout/HorizontalMultiLevelHierarchy"/>
    <dgm:cxn modelId="{E599289D-487C-4D0B-8E99-6597E079A3A0}" srcId="{AD2C34FC-9B42-4F7C-898D-7FCED2D5E428}" destId="{7106F16F-F67B-44C2-9D89-113090A69EC6}" srcOrd="1" destOrd="0" parTransId="{E580D125-4354-4AC1-9250-6F9C94F69804}" sibTransId="{5EDC1B71-B2CA-43A9-99CB-5AB2C82BB546}"/>
    <dgm:cxn modelId="{271E5E6E-DFC3-43BE-8179-0C7F589FB3EF}" srcId="{AD2C34FC-9B42-4F7C-898D-7FCED2D5E428}" destId="{819BCA0E-A88E-43C6-8F57-18240AC69044}" srcOrd="3" destOrd="0" parTransId="{A72E16FB-7F7C-4FD2-AD38-940734FA4F64}" sibTransId="{D205092A-0F3D-4441-A602-345BDB8938F7}"/>
    <dgm:cxn modelId="{77C3E870-11BE-4BA4-A160-CA0067D36EED}" type="presOf" srcId="{2127A3D1-841C-4667-B820-6171401BFDCD}" destId="{790FB957-A9A1-4CE5-90F8-B663051FC216}" srcOrd="0" destOrd="0" presId="urn:microsoft.com/office/officeart/2008/layout/HorizontalMultiLevelHierarchy"/>
    <dgm:cxn modelId="{D5D9992C-70DC-4E8D-90BA-34E825CCDDC0}" type="presOf" srcId="{69A4AE81-9265-41EF-8B87-2192D469F259}" destId="{D71EE456-7854-4D24-81E1-6F1B36F97297}" srcOrd="0" destOrd="0" presId="urn:microsoft.com/office/officeart/2008/layout/HorizontalMultiLevelHierarchy"/>
    <dgm:cxn modelId="{0C95669A-B315-44B2-AA10-A293562771E9}" type="presOf" srcId="{F0DFFA77-EA39-46B2-B2E8-BB981E79365B}" destId="{7635726A-1839-48E7-907C-7C76095C284A}" srcOrd="0" destOrd="0" presId="urn:microsoft.com/office/officeart/2008/layout/HorizontalMultiLevelHierarchy"/>
    <dgm:cxn modelId="{2048AC2B-AC1D-4C5C-A7FD-95F01A88B364}" type="presOf" srcId="{987F0D68-435F-4A20-BFEF-D3B7CBFBAAFB}" destId="{D75AA965-FC70-4920-9169-534E42C4AE13}" srcOrd="0" destOrd="0" presId="urn:microsoft.com/office/officeart/2008/layout/HorizontalMultiLevelHierarchy"/>
    <dgm:cxn modelId="{6B49C56A-A75F-44A9-A695-256BE0B2ABEC}" type="presOf" srcId="{E580D125-4354-4AC1-9250-6F9C94F69804}" destId="{A7B212BA-DE95-466E-93DE-70D47112761D}" srcOrd="0" destOrd="0" presId="urn:microsoft.com/office/officeart/2008/layout/HorizontalMultiLevelHierarchy"/>
    <dgm:cxn modelId="{F80D3699-4EA3-4A44-95FB-756D5ABD09F5}" srcId="{D85C3713-6407-40F7-9A9A-6EBDDEB446C8}" destId="{AD2C34FC-9B42-4F7C-898D-7FCED2D5E428}" srcOrd="0" destOrd="0" parTransId="{51681AEB-D70C-4988-B772-292E27AC5D76}" sibTransId="{AB362D0B-66F3-4064-BE65-6B6444B795C0}"/>
    <dgm:cxn modelId="{B3394A95-15EA-4E8E-9FE5-A159E6DABEBF}" type="presOf" srcId="{F0DFFA77-EA39-46B2-B2E8-BB981E79365B}" destId="{D2A1000F-B3BE-4C9D-AF0E-C84154BE061F}" srcOrd="1" destOrd="0" presId="urn:microsoft.com/office/officeart/2008/layout/HorizontalMultiLevelHierarchy"/>
    <dgm:cxn modelId="{DCCDDCAA-A2DF-4008-8D37-99C91249E00A}" srcId="{AD2C34FC-9B42-4F7C-898D-7FCED2D5E428}" destId="{987F0D68-435F-4A20-BFEF-D3B7CBFBAAFB}" srcOrd="0" destOrd="0" parTransId="{F0DFFA77-EA39-46B2-B2E8-BB981E79365B}" sibTransId="{6403F13D-E8FB-4E15-B70F-CFA0AA8EDCBD}"/>
    <dgm:cxn modelId="{2283829E-64BD-45E3-8792-561193D5E1FC}" type="presOf" srcId="{2127A3D1-841C-4667-B820-6171401BFDCD}" destId="{73F5F47B-CE09-47A8-A631-EF796AAA2875}" srcOrd="1" destOrd="0" presId="urn:microsoft.com/office/officeart/2008/layout/HorizontalMultiLevelHierarchy"/>
    <dgm:cxn modelId="{F8BAA01E-50DD-45EB-BDD2-74642CCCC794}" type="presOf" srcId="{819BCA0E-A88E-43C6-8F57-18240AC69044}" destId="{12F875C8-39B1-43F6-A0BD-40F747463E25}" srcOrd="0" destOrd="0" presId="urn:microsoft.com/office/officeart/2008/layout/HorizontalMultiLevelHierarchy"/>
    <dgm:cxn modelId="{25D2149E-4C3C-4FF4-9E52-16E66D751401}" type="presOf" srcId="{D85C3713-6407-40F7-9A9A-6EBDDEB446C8}" destId="{1D30994C-B98D-4115-A9D9-773008CD9F7B}" srcOrd="0" destOrd="0" presId="urn:microsoft.com/office/officeart/2008/layout/HorizontalMultiLevelHierarchy"/>
    <dgm:cxn modelId="{DE8966EB-DE5E-4A48-8B05-C6B235B48484}" type="presParOf" srcId="{1D30994C-B98D-4115-A9D9-773008CD9F7B}" destId="{AF58F3C1-0B8C-4A70-B3FB-A55D42F61D1D}" srcOrd="0" destOrd="0" presId="urn:microsoft.com/office/officeart/2008/layout/HorizontalMultiLevelHierarchy"/>
    <dgm:cxn modelId="{274003C0-A59F-4C07-976D-880F57A4DE65}" type="presParOf" srcId="{AF58F3C1-0B8C-4A70-B3FB-A55D42F61D1D}" destId="{04558F44-67DD-4166-8C1E-2FA55FC43BAE}" srcOrd="0" destOrd="0" presId="urn:microsoft.com/office/officeart/2008/layout/HorizontalMultiLevelHierarchy"/>
    <dgm:cxn modelId="{4C4A90A4-E214-4D4B-8ADA-971261DA5519}" type="presParOf" srcId="{AF58F3C1-0B8C-4A70-B3FB-A55D42F61D1D}" destId="{CE1BCE93-19F6-4B92-906D-A3F9C796856D}" srcOrd="1" destOrd="0" presId="urn:microsoft.com/office/officeart/2008/layout/HorizontalMultiLevelHierarchy"/>
    <dgm:cxn modelId="{684DA8AB-3596-4355-B64A-D18010346D39}" type="presParOf" srcId="{CE1BCE93-19F6-4B92-906D-A3F9C796856D}" destId="{7635726A-1839-48E7-907C-7C76095C284A}" srcOrd="0" destOrd="0" presId="urn:microsoft.com/office/officeart/2008/layout/HorizontalMultiLevelHierarchy"/>
    <dgm:cxn modelId="{BF536133-D741-41C2-917A-ADD5FC89A6BF}" type="presParOf" srcId="{7635726A-1839-48E7-907C-7C76095C284A}" destId="{D2A1000F-B3BE-4C9D-AF0E-C84154BE061F}" srcOrd="0" destOrd="0" presId="urn:microsoft.com/office/officeart/2008/layout/HorizontalMultiLevelHierarchy"/>
    <dgm:cxn modelId="{A49F208D-C0BF-49CC-91EC-726CE34E0A48}" type="presParOf" srcId="{CE1BCE93-19F6-4B92-906D-A3F9C796856D}" destId="{587E55D3-B183-47A5-A128-CDC742A5F38D}" srcOrd="1" destOrd="0" presId="urn:microsoft.com/office/officeart/2008/layout/HorizontalMultiLevelHierarchy"/>
    <dgm:cxn modelId="{1107473E-C04D-4E2F-AAC0-38EC133379FC}" type="presParOf" srcId="{587E55D3-B183-47A5-A128-CDC742A5F38D}" destId="{D75AA965-FC70-4920-9169-534E42C4AE13}" srcOrd="0" destOrd="0" presId="urn:microsoft.com/office/officeart/2008/layout/HorizontalMultiLevelHierarchy"/>
    <dgm:cxn modelId="{C7FAD188-8F18-46CE-A308-1A16FAA3AF65}" type="presParOf" srcId="{587E55D3-B183-47A5-A128-CDC742A5F38D}" destId="{70E73573-0876-4D7A-A023-0E1B54A3658C}" srcOrd="1" destOrd="0" presId="urn:microsoft.com/office/officeart/2008/layout/HorizontalMultiLevelHierarchy"/>
    <dgm:cxn modelId="{480256E4-35B7-4888-9E6A-97332C004A1C}" type="presParOf" srcId="{CE1BCE93-19F6-4B92-906D-A3F9C796856D}" destId="{A7B212BA-DE95-466E-93DE-70D47112761D}" srcOrd="2" destOrd="0" presId="urn:microsoft.com/office/officeart/2008/layout/HorizontalMultiLevelHierarchy"/>
    <dgm:cxn modelId="{A472C4C0-97E6-46B2-BF99-E1C7742A5534}" type="presParOf" srcId="{A7B212BA-DE95-466E-93DE-70D47112761D}" destId="{C8D1E304-1248-4965-A968-A3002A5E61FF}" srcOrd="0" destOrd="0" presId="urn:microsoft.com/office/officeart/2008/layout/HorizontalMultiLevelHierarchy"/>
    <dgm:cxn modelId="{F1A69ACA-A322-4025-9EBC-46ACF07031ED}" type="presParOf" srcId="{CE1BCE93-19F6-4B92-906D-A3F9C796856D}" destId="{21FD36DF-BC98-4026-9709-8C5F7E75D78F}" srcOrd="3" destOrd="0" presId="urn:microsoft.com/office/officeart/2008/layout/HorizontalMultiLevelHierarchy"/>
    <dgm:cxn modelId="{97D4B9B6-DB3D-4424-973F-6F93318D7E08}" type="presParOf" srcId="{21FD36DF-BC98-4026-9709-8C5F7E75D78F}" destId="{3B4469D4-6CC3-4CF8-BFB9-F4BA9002C465}" srcOrd="0" destOrd="0" presId="urn:microsoft.com/office/officeart/2008/layout/HorizontalMultiLevelHierarchy"/>
    <dgm:cxn modelId="{908B6D36-C6E4-4280-BFFB-D9A6F53F906A}" type="presParOf" srcId="{21FD36DF-BC98-4026-9709-8C5F7E75D78F}" destId="{A2FBE8B2-5405-4613-859D-8BB9FE74906C}" srcOrd="1" destOrd="0" presId="urn:microsoft.com/office/officeart/2008/layout/HorizontalMultiLevelHierarchy"/>
    <dgm:cxn modelId="{60B2B8E1-8677-4D27-BB74-D7473D87A932}" type="presParOf" srcId="{CE1BCE93-19F6-4B92-906D-A3F9C796856D}" destId="{790FB957-A9A1-4CE5-90F8-B663051FC216}" srcOrd="4" destOrd="0" presId="urn:microsoft.com/office/officeart/2008/layout/HorizontalMultiLevelHierarchy"/>
    <dgm:cxn modelId="{2C2A02E7-4531-40D9-BDF8-9E9B35F022BC}" type="presParOf" srcId="{790FB957-A9A1-4CE5-90F8-B663051FC216}" destId="{73F5F47B-CE09-47A8-A631-EF796AAA2875}" srcOrd="0" destOrd="0" presId="urn:microsoft.com/office/officeart/2008/layout/HorizontalMultiLevelHierarchy"/>
    <dgm:cxn modelId="{9324008F-E633-4C82-98D2-150D7068AF97}" type="presParOf" srcId="{CE1BCE93-19F6-4B92-906D-A3F9C796856D}" destId="{8EC1CF13-E47B-46B5-942D-BA01480C51A4}" srcOrd="5" destOrd="0" presId="urn:microsoft.com/office/officeart/2008/layout/HorizontalMultiLevelHierarchy"/>
    <dgm:cxn modelId="{AB71E4EE-98AC-451D-9F96-B535A248ED2E}" type="presParOf" srcId="{8EC1CF13-E47B-46B5-942D-BA01480C51A4}" destId="{D71EE456-7854-4D24-81E1-6F1B36F97297}" srcOrd="0" destOrd="0" presId="urn:microsoft.com/office/officeart/2008/layout/HorizontalMultiLevelHierarchy"/>
    <dgm:cxn modelId="{14E6D627-BB05-4163-A9D0-488DEF6CC987}" type="presParOf" srcId="{8EC1CF13-E47B-46B5-942D-BA01480C51A4}" destId="{A6AE0B56-51D9-4B0A-AF61-E6825CF72DF1}" srcOrd="1" destOrd="0" presId="urn:microsoft.com/office/officeart/2008/layout/HorizontalMultiLevelHierarchy"/>
    <dgm:cxn modelId="{60A44223-ED42-4832-BFA5-5A38E9138F70}" type="presParOf" srcId="{CE1BCE93-19F6-4B92-906D-A3F9C796856D}" destId="{743EB78A-A934-4EA2-86C4-7B2E607A3C85}" srcOrd="6" destOrd="0" presId="urn:microsoft.com/office/officeart/2008/layout/HorizontalMultiLevelHierarchy"/>
    <dgm:cxn modelId="{ADA3C3BC-7373-49B6-9A65-CFB729C520C6}" type="presParOf" srcId="{743EB78A-A934-4EA2-86C4-7B2E607A3C85}" destId="{682ED3CF-F179-4C41-8F38-2A352A8E240A}" srcOrd="0" destOrd="0" presId="urn:microsoft.com/office/officeart/2008/layout/HorizontalMultiLevelHierarchy"/>
    <dgm:cxn modelId="{D513CCE3-7DB3-4981-B749-EB7CA740B342}" type="presParOf" srcId="{CE1BCE93-19F6-4B92-906D-A3F9C796856D}" destId="{1F5D3A6F-A1C6-4055-85EB-926994CEB8C3}" srcOrd="7" destOrd="0" presId="urn:microsoft.com/office/officeart/2008/layout/HorizontalMultiLevelHierarchy"/>
    <dgm:cxn modelId="{AF41305F-E298-48AA-832D-9936A023BBDB}" type="presParOf" srcId="{1F5D3A6F-A1C6-4055-85EB-926994CEB8C3}" destId="{12F875C8-39B1-43F6-A0BD-40F747463E25}" srcOrd="0" destOrd="0" presId="urn:microsoft.com/office/officeart/2008/layout/HorizontalMultiLevelHierarchy"/>
    <dgm:cxn modelId="{1C86F500-21D8-47F0-9F2E-27442F35706D}" type="presParOf" srcId="{1F5D3A6F-A1C6-4055-85EB-926994CEB8C3}" destId="{0BE091B0-4D05-4EAA-9D40-1102E9A8CCF4}"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3B418204-8CC5-418E-8DC4-85AFAF29DF52}"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IN"/>
        </a:p>
      </dgm:t>
    </dgm:pt>
    <dgm:pt modelId="{CB104827-559B-4767-A5A0-261C32080676}">
      <dgm:prSet custT="1"/>
      <dgm:spPr/>
      <dgm:t>
        <a:bodyPr/>
        <a:lstStyle/>
        <a:p>
          <a:pPr rtl="0"/>
          <a:r>
            <a:rPr lang="en-IN" sz="3600" smtClean="0">
              <a:latin typeface="Times New Roman" pitchFamily="18" charset="0"/>
              <a:cs typeface="Times New Roman" pitchFamily="18" charset="0"/>
            </a:rPr>
            <a:t>Purchase Decision – </a:t>
          </a:r>
          <a:endParaRPr lang="en-IN" sz="3600">
            <a:latin typeface="Times New Roman" pitchFamily="18" charset="0"/>
            <a:cs typeface="Times New Roman" pitchFamily="18" charset="0"/>
          </a:endParaRPr>
        </a:p>
      </dgm:t>
    </dgm:pt>
    <dgm:pt modelId="{5C3ABFA4-0F27-4CD7-9035-92D02C061B56}" type="parTrans" cxnId="{0A6933E1-C906-4BED-9088-35BDCB20F91D}">
      <dgm:prSet/>
      <dgm:spPr/>
      <dgm:t>
        <a:bodyPr/>
        <a:lstStyle/>
        <a:p>
          <a:endParaRPr lang="en-IN" sz="2400">
            <a:latin typeface="Times New Roman" pitchFamily="18" charset="0"/>
            <a:cs typeface="Times New Roman" pitchFamily="18" charset="0"/>
          </a:endParaRPr>
        </a:p>
      </dgm:t>
    </dgm:pt>
    <dgm:pt modelId="{EF398271-BC98-4E2C-8085-5EA2DE20BAF0}" type="sibTrans" cxnId="{0A6933E1-C906-4BED-9088-35BDCB20F91D}">
      <dgm:prSet/>
      <dgm:spPr/>
      <dgm:t>
        <a:bodyPr/>
        <a:lstStyle/>
        <a:p>
          <a:endParaRPr lang="en-IN" sz="2400">
            <a:latin typeface="Times New Roman" pitchFamily="18" charset="0"/>
            <a:cs typeface="Times New Roman" pitchFamily="18" charset="0"/>
          </a:endParaRPr>
        </a:p>
      </dgm:t>
    </dgm:pt>
    <dgm:pt modelId="{E482AF5F-D2DC-40AA-B676-80CF0DA555CB}">
      <dgm:prSet custT="1"/>
      <dgm:spPr/>
      <dgm:t>
        <a:bodyPr/>
        <a:lstStyle/>
        <a:p>
          <a:pPr rtl="0"/>
          <a:r>
            <a:rPr lang="en-IN" sz="2800" dirty="0" smtClean="0">
              <a:latin typeface="Times New Roman" pitchFamily="18" charset="0"/>
              <a:cs typeface="Times New Roman" pitchFamily="18" charset="0"/>
            </a:rPr>
            <a:t>Seller and location of the store</a:t>
          </a:r>
          <a:endParaRPr lang="en-IN" sz="2800" dirty="0">
            <a:latin typeface="Times New Roman" pitchFamily="18" charset="0"/>
            <a:cs typeface="Times New Roman" pitchFamily="18" charset="0"/>
          </a:endParaRPr>
        </a:p>
      </dgm:t>
    </dgm:pt>
    <dgm:pt modelId="{B390022C-49FE-4425-8B02-E30C4AB58A25}" type="parTrans" cxnId="{E77FF6E6-1A76-4694-B92A-1CDCC8ADC137}">
      <dgm:prSet/>
      <dgm:spPr/>
      <dgm:t>
        <a:bodyPr/>
        <a:lstStyle/>
        <a:p>
          <a:endParaRPr lang="en-IN" sz="2400">
            <a:latin typeface="Times New Roman" pitchFamily="18" charset="0"/>
            <a:cs typeface="Times New Roman" pitchFamily="18" charset="0"/>
          </a:endParaRPr>
        </a:p>
      </dgm:t>
    </dgm:pt>
    <dgm:pt modelId="{63D2C474-9E1F-4605-B227-72B43412DB0E}" type="sibTrans" cxnId="{E77FF6E6-1A76-4694-B92A-1CDCC8ADC137}">
      <dgm:prSet/>
      <dgm:spPr/>
      <dgm:t>
        <a:bodyPr/>
        <a:lstStyle/>
        <a:p>
          <a:endParaRPr lang="en-IN" sz="2400">
            <a:latin typeface="Times New Roman" pitchFamily="18" charset="0"/>
            <a:cs typeface="Times New Roman" pitchFamily="18" charset="0"/>
          </a:endParaRPr>
        </a:p>
      </dgm:t>
    </dgm:pt>
    <dgm:pt modelId="{CCDC8348-C13D-448D-884D-FE1B3F41DD3D}">
      <dgm:prSet custT="1"/>
      <dgm:spPr/>
      <dgm:t>
        <a:bodyPr/>
        <a:lstStyle/>
        <a:p>
          <a:pPr rtl="0"/>
          <a:r>
            <a:rPr lang="en-IN" sz="2800" dirty="0" smtClean="0">
              <a:latin typeface="Times New Roman" pitchFamily="18" charset="0"/>
              <a:cs typeface="Times New Roman" pitchFamily="18" charset="0"/>
            </a:rPr>
            <a:t>Time of purchase</a:t>
          </a:r>
          <a:endParaRPr lang="en-IN" sz="2800" dirty="0">
            <a:latin typeface="Times New Roman" pitchFamily="18" charset="0"/>
            <a:cs typeface="Times New Roman" pitchFamily="18" charset="0"/>
          </a:endParaRPr>
        </a:p>
      </dgm:t>
    </dgm:pt>
    <dgm:pt modelId="{3126D28E-AEBD-4AA6-A801-E4EFDEA8999F}" type="parTrans" cxnId="{E926E601-428D-44C1-9273-BF94CFFA16A8}">
      <dgm:prSet/>
      <dgm:spPr/>
      <dgm:t>
        <a:bodyPr/>
        <a:lstStyle/>
        <a:p>
          <a:endParaRPr lang="en-IN" sz="2400">
            <a:latin typeface="Times New Roman" pitchFamily="18" charset="0"/>
            <a:cs typeface="Times New Roman" pitchFamily="18" charset="0"/>
          </a:endParaRPr>
        </a:p>
      </dgm:t>
    </dgm:pt>
    <dgm:pt modelId="{8D6F17F2-14FB-4D75-A344-D930BF7B57B9}" type="sibTrans" cxnId="{E926E601-428D-44C1-9273-BF94CFFA16A8}">
      <dgm:prSet/>
      <dgm:spPr/>
      <dgm:t>
        <a:bodyPr/>
        <a:lstStyle/>
        <a:p>
          <a:endParaRPr lang="en-IN" sz="2400">
            <a:latin typeface="Times New Roman" pitchFamily="18" charset="0"/>
            <a:cs typeface="Times New Roman" pitchFamily="18" charset="0"/>
          </a:endParaRPr>
        </a:p>
      </dgm:t>
    </dgm:pt>
    <dgm:pt modelId="{3A053185-768F-496C-B739-5FB547E5A492}">
      <dgm:prSet custT="1"/>
      <dgm:spPr/>
      <dgm:t>
        <a:bodyPr/>
        <a:lstStyle/>
        <a:p>
          <a:pPr rtl="0"/>
          <a:r>
            <a:rPr lang="en-IN" sz="2800" dirty="0" smtClean="0">
              <a:latin typeface="Times New Roman" pitchFamily="18" charset="0"/>
              <a:cs typeface="Times New Roman" pitchFamily="18" charset="0"/>
            </a:rPr>
            <a:t>Colour, package and size of the product</a:t>
          </a:r>
          <a:endParaRPr lang="en-IN" sz="2800" dirty="0">
            <a:latin typeface="Times New Roman" pitchFamily="18" charset="0"/>
            <a:cs typeface="Times New Roman" pitchFamily="18" charset="0"/>
          </a:endParaRPr>
        </a:p>
      </dgm:t>
    </dgm:pt>
    <dgm:pt modelId="{E786F817-1856-4615-AF1C-B8C76FD1B852}" type="parTrans" cxnId="{F2144109-8968-43D5-9432-494581079A8B}">
      <dgm:prSet/>
      <dgm:spPr/>
      <dgm:t>
        <a:bodyPr/>
        <a:lstStyle/>
        <a:p>
          <a:endParaRPr lang="en-IN" sz="2400">
            <a:latin typeface="Times New Roman" pitchFamily="18" charset="0"/>
            <a:cs typeface="Times New Roman" pitchFamily="18" charset="0"/>
          </a:endParaRPr>
        </a:p>
      </dgm:t>
    </dgm:pt>
    <dgm:pt modelId="{44129DE2-64DD-490B-A02A-F28D0BF93DFB}" type="sibTrans" cxnId="{F2144109-8968-43D5-9432-494581079A8B}">
      <dgm:prSet/>
      <dgm:spPr/>
      <dgm:t>
        <a:bodyPr/>
        <a:lstStyle/>
        <a:p>
          <a:endParaRPr lang="en-IN" sz="2400">
            <a:latin typeface="Times New Roman" pitchFamily="18" charset="0"/>
            <a:cs typeface="Times New Roman" pitchFamily="18" charset="0"/>
          </a:endParaRPr>
        </a:p>
      </dgm:t>
    </dgm:pt>
    <dgm:pt modelId="{02F972FF-DFCE-49FD-BEC3-1795AECAD56F}">
      <dgm:prSet custT="1"/>
      <dgm:spPr/>
      <dgm:t>
        <a:bodyPr/>
        <a:lstStyle/>
        <a:p>
          <a:pPr rtl="0"/>
          <a:r>
            <a:rPr lang="en-IN" sz="2800" dirty="0" smtClean="0">
              <a:latin typeface="Times New Roman" pitchFamily="18" charset="0"/>
              <a:cs typeface="Times New Roman" pitchFamily="18" charset="0"/>
            </a:rPr>
            <a:t>Price of the product</a:t>
          </a:r>
          <a:endParaRPr lang="en-IN" sz="2800" dirty="0">
            <a:latin typeface="Times New Roman" pitchFamily="18" charset="0"/>
            <a:cs typeface="Times New Roman" pitchFamily="18" charset="0"/>
          </a:endParaRPr>
        </a:p>
      </dgm:t>
    </dgm:pt>
    <dgm:pt modelId="{EC2E3C3A-AC97-4226-8687-5632EED2979C}" type="parTrans" cxnId="{B3E51CE7-C87C-494E-9A39-0AC7A4BF2565}">
      <dgm:prSet/>
      <dgm:spPr/>
      <dgm:t>
        <a:bodyPr/>
        <a:lstStyle/>
        <a:p>
          <a:endParaRPr lang="en-IN" sz="2400">
            <a:latin typeface="Times New Roman" pitchFamily="18" charset="0"/>
            <a:cs typeface="Times New Roman" pitchFamily="18" charset="0"/>
          </a:endParaRPr>
        </a:p>
      </dgm:t>
    </dgm:pt>
    <dgm:pt modelId="{F03534DF-F25A-4774-A8AF-9DE091D051D9}" type="sibTrans" cxnId="{B3E51CE7-C87C-494E-9A39-0AC7A4BF2565}">
      <dgm:prSet/>
      <dgm:spPr/>
      <dgm:t>
        <a:bodyPr/>
        <a:lstStyle/>
        <a:p>
          <a:endParaRPr lang="en-IN" sz="2400">
            <a:latin typeface="Times New Roman" pitchFamily="18" charset="0"/>
            <a:cs typeface="Times New Roman" pitchFamily="18" charset="0"/>
          </a:endParaRPr>
        </a:p>
      </dgm:t>
    </dgm:pt>
    <dgm:pt modelId="{DE9786C1-72F5-4794-838D-836A8B3AF682}">
      <dgm:prSet custT="1"/>
      <dgm:spPr/>
      <dgm:t>
        <a:bodyPr/>
        <a:lstStyle/>
        <a:p>
          <a:pPr rtl="0"/>
          <a:r>
            <a:rPr lang="en-IN" sz="2800" dirty="0" smtClean="0">
              <a:latin typeface="Times New Roman" pitchFamily="18" charset="0"/>
              <a:cs typeface="Times New Roman" pitchFamily="18" charset="0"/>
            </a:rPr>
            <a:t>Warranty, guarantee and delivery</a:t>
          </a:r>
          <a:endParaRPr lang="en-IN" sz="2800" dirty="0">
            <a:latin typeface="Times New Roman" pitchFamily="18" charset="0"/>
            <a:cs typeface="Times New Roman" pitchFamily="18" charset="0"/>
          </a:endParaRPr>
        </a:p>
      </dgm:t>
    </dgm:pt>
    <dgm:pt modelId="{934FD50C-8E75-4D95-84CC-271074613833}" type="parTrans" cxnId="{D79DD234-5B33-4F4C-A867-D4BAF981572D}">
      <dgm:prSet/>
      <dgm:spPr/>
      <dgm:t>
        <a:bodyPr/>
        <a:lstStyle/>
        <a:p>
          <a:endParaRPr lang="en-IN" sz="2400">
            <a:latin typeface="Times New Roman" pitchFamily="18" charset="0"/>
            <a:cs typeface="Times New Roman" pitchFamily="18" charset="0"/>
          </a:endParaRPr>
        </a:p>
      </dgm:t>
    </dgm:pt>
    <dgm:pt modelId="{9A87825A-9B30-4509-A424-A615ACEDE215}" type="sibTrans" cxnId="{D79DD234-5B33-4F4C-A867-D4BAF981572D}">
      <dgm:prSet/>
      <dgm:spPr/>
      <dgm:t>
        <a:bodyPr/>
        <a:lstStyle/>
        <a:p>
          <a:endParaRPr lang="en-IN" sz="2400">
            <a:latin typeface="Times New Roman" pitchFamily="18" charset="0"/>
            <a:cs typeface="Times New Roman" pitchFamily="18" charset="0"/>
          </a:endParaRPr>
        </a:p>
      </dgm:t>
    </dgm:pt>
    <dgm:pt modelId="{5F8844D3-0CC2-4F06-B23D-F3B224B8B481}">
      <dgm:prSet custT="1"/>
      <dgm:spPr/>
      <dgm:t>
        <a:bodyPr/>
        <a:lstStyle/>
        <a:p>
          <a:pPr rtl="0"/>
          <a:r>
            <a:rPr lang="en-IN" sz="2800" dirty="0" smtClean="0">
              <a:latin typeface="Times New Roman" pitchFamily="18" charset="0"/>
              <a:cs typeface="Times New Roman" pitchFamily="18" charset="0"/>
            </a:rPr>
            <a:t>Mode of payment – cash, debit card, credit card, instalment, etc.</a:t>
          </a:r>
          <a:endParaRPr lang="en-IN" sz="2800" dirty="0">
            <a:latin typeface="Times New Roman" pitchFamily="18" charset="0"/>
            <a:cs typeface="Times New Roman" pitchFamily="18" charset="0"/>
          </a:endParaRPr>
        </a:p>
      </dgm:t>
    </dgm:pt>
    <dgm:pt modelId="{2E16F70E-3190-486E-ABBC-6977A9B02E4D}" type="parTrans" cxnId="{B6D95BB1-1047-46A4-AB2F-91678DC969D9}">
      <dgm:prSet/>
      <dgm:spPr/>
      <dgm:t>
        <a:bodyPr/>
        <a:lstStyle/>
        <a:p>
          <a:endParaRPr lang="en-IN" sz="2400">
            <a:latin typeface="Times New Roman" pitchFamily="18" charset="0"/>
            <a:cs typeface="Times New Roman" pitchFamily="18" charset="0"/>
          </a:endParaRPr>
        </a:p>
      </dgm:t>
    </dgm:pt>
    <dgm:pt modelId="{9D670E7A-45D0-4CD2-ACE9-EF94F93B0935}" type="sibTrans" cxnId="{B6D95BB1-1047-46A4-AB2F-91678DC969D9}">
      <dgm:prSet/>
      <dgm:spPr/>
      <dgm:t>
        <a:bodyPr/>
        <a:lstStyle/>
        <a:p>
          <a:endParaRPr lang="en-IN" sz="2400">
            <a:latin typeface="Times New Roman" pitchFamily="18" charset="0"/>
            <a:cs typeface="Times New Roman" pitchFamily="18" charset="0"/>
          </a:endParaRPr>
        </a:p>
      </dgm:t>
    </dgm:pt>
    <dgm:pt modelId="{A8C85103-43E8-439C-88DB-01C4C6C93F94}" type="pres">
      <dgm:prSet presAssocID="{3B418204-8CC5-418E-8DC4-85AFAF29DF52}" presName="linear" presStyleCnt="0">
        <dgm:presLayoutVars>
          <dgm:animLvl val="lvl"/>
          <dgm:resizeHandles val="exact"/>
        </dgm:presLayoutVars>
      </dgm:prSet>
      <dgm:spPr/>
      <dgm:t>
        <a:bodyPr/>
        <a:lstStyle/>
        <a:p>
          <a:endParaRPr lang="en-IN"/>
        </a:p>
      </dgm:t>
    </dgm:pt>
    <dgm:pt modelId="{8E5CBDE1-DC66-4C33-AF79-637B2F441E6F}" type="pres">
      <dgm:prSet presAssocID="{CB104827-559B-4767-A5A0-261C32080676}" presName="parentText" presStyleLbl="node1" presStyleIdx="0" presStyleCnt="1" custLinFactNeighborY="-12544">
        <dgm:presLayoutVars>
          <dgm:chMax val="0"/>
          <dgm:bulletEnabled val="1"/>
        </dgm:presLayoutVars>
      </dgm:prSet>
      <dgm:spPr/>
      <dgm:t>
        <a:bodyPr/>
        <a:lstStyle/>
        <a:p>
          <a:endParaRPr lang="en-IN"/>
        </a:p>
      </dgm:t>
    </dgm:pt>
    <dgm:pt modelId="{1334BA41-7C23-4565-B1A2-B3CF845B0D2B}" type="pres">
      <dgm:prSet presAssocID="{CB104827-559B-4767-A5A0-261C32080676}" presName="childText" presStyleLbl="revTx" presStyleIdx="0" presStyleCnt="1" custScaleY="111452">
        <dgm:presLayoutVars>
          <dgm:bulletEnabled val="1"/>
        </dgm:presLayoutVars>
      </dgm:prSet>
      <dgm:spPr/>
      <dgm:t>
        <a:bodyPr/>
        <a:lstStyle/>
        <a:p>
          <a:endParaRPr lang="en-IN"/>
        </a:p>
      </dgm:t>
    </dgm:pt>
  </dgm:ptLst>
  <dgm:cxnLst>
    <dgm:cxn modelId="{B3E51CE7-C87C-494E-9A39-0AC7A4BF2565}" srcId="{CB104827-559B-4767-A5A0-261C32080676}" destId="{02F972FF-DFCE-49FD-BEC3-1795AECAD56F}" srcOrd="3" destOrd="0" parTransId="{EC2E3C3A-AC97-4226-8687-5632EED2979C}" sibTransId="{F03534DF-F25A-4774-A8AF-9DE091D051D9}"/>
    <dgm:cxn modelId="{B6D95BB1-1047-46A4-AB2F-91678DC969D9}" srcId="{CB104827-559B-4767-A5A0-261C32080676}" destId="{5F8844D3-0CC2-4F06-B23D-F3B224B8B481}" srcOrd="5" destOrd="0" parTransId="{2E16F70E-3190-486E-ABBC-6977A9B02E4D}" sibTransId="{9D670E7A-45D0-4CD2-ACE9-EF94F93B0935}"/>
    <dgm:cxn modelId="{30E1AA60-8623-49F4-9E50-2B617844BC90}" type="presOf" srcId="{E482AF5F-D2DC-40AA-B676-80CF0DA555CB}" destId="{1334BA41-7C23-4565-B1A2-B3CF845B0D2B}" srcOrd="0" destOrd="0" presId="urn:microsoft.com/office/officeart/2005/8/layout/vList2"/>
    <dgm:cxn modelId="{EA36C766-E019-4C40-A5EA-0C929C9B0BCD}" type="presOf" srcId="{3B418204-8CC5-418E-8DC4-85AFAF29DF52}" destId="{A8C85103-43E8-439C-88DB-01C4C6C93F94}" srcOrd="0" destOrd="0" presId="urn:microsoft.com/office/officeart/2005/8/layout/vList2"/>
    <dgm:cxn modelId="{D79DD234-5B33-4F4C-A867-D4BAF981572D}" srcId="{CB104827-559B-4767-A5A0-261C32080676}" destId="{DE9786C1-72F5-4794-838D-836A8B3AF682}" srcOrd="4" destOrd="0" parTransId="{934FD50C-8E75-4D95-84CC-271074613833}" sibTransId="{9A87825A-9B30-4509-A424-A615ACEDE215}"/>
    <dgm:cxn modelId="{F2144109-8968-43D5-9432-494581079A8B}" srcId="{CB104827-559B-4767-A5A0-261C32080676}" destId="{3A053185-768F-496C-B739-5FB547E5A492}" srcOrd="2" destOrd="0" parTransId="{E786F817-1856-4615-AF1C-B8C76FD1B852}" sibTransId="{44129DE2-64DD-490B-A02A-F28D0BF93DFB}"/>
    <dgm:cxn modelId="{E77FF6E6-1A76-4694-B92A-1CDCC8ADC137}" srcId="{CB104827-559B-4767-A5A0-261C32080676}" destId="{E482AF5F-D2DC-40AA-B676-80CF0DA555CB}" srcOrd="0" destOrd="0" parTransId="{B390022C-49FE-4425-8B02-E30C4AB58A25}" sibTransId="{63D2C474-9E1F-4605-B227-72B43412DB0E}"/>
    <dgm:cxn modelId="{0A6933E1-C906-4BED-9088-35BDCB20F91D}" srcId="{3B418204-8CC5-418E-8DC4-85AFAF29DF52}" destId="{CB104827-559B-4767-A5A0-261C32080676}" srcOrd="0" destOrd="0" parTransId="{5C3ABFA4-0F27-4CD7-9035-92D02C061B56}" sibTransId="{EF398271-BC98-4E2C-8085-5EA2DE20BAF0}"/>
    <dgm:cxn modelId="{4B6D9EB8-F504-4CDC-A113-F60605BAF538}" type="presOf" srcId="{3A053185-768F-496C-B739-5FB547E5A492}" destId="{1334BA41-7C23-4565-B1A2-B3CF845B0D2B}" srcOrd="0" destOrd="2" presId="urn:microsoft.com/office/officeart/2005/8/layout/vList2"/>
    <dgm:cxn modelId="{E926E601-428D-44C1-9273-BF94CFFA16A8}" srcId="{CB104827-559B-4767-A5A0-261C32080676}" destId="{CCDC8348-C13D-448D-884D-FE1B3F41DD3D}" srcOrd="1" destOrd="0" parTransId="{3126D28E-AEBD-4AA6-A801-E4EFDEA8999F}" sibTransId="{8D6F17F2-14FB-4D75-A344-D930BF7B57B9}"/>
    <dgm:cxn modelId="{B7C56A20-2EBC-41D7-A401-A0EFBF0BFBC3}" type="presOf" srcId="{5F8844D3-0CC2-4F06-B23D-F3B224B8B481}" destId="{1334BA41-7C23-4565-B1A2-B3CF845B0D2B}" srcOrd="0" destOrd="5" presId="urn:microsoft.com/office/officeart/2005/8/layout/vList2"/>
    <dgm:cxn modelId="{8580FC08-FE58-43A0-B83F-B32EE7EF73B1}" type="presOf" srcId="{CCDC8348-C13D-448D-884D-FE1B3F41DD3D}" destId="{1334BA41-7C23-4565-B1A2-B3CF845B0D2B}" srcOrd="0" destOrd="1" presId="urn:microsoft.com/office/officeart/2005/8/layout/vList2"/>
    <dgm:cxn modelId="{6938C91A-DFE4-4253-B59C-E549C7C5D6CD}" type="presOf" srcId="{02F972FF-DFCE-49FD-BEC3-1795AECAD56F}" destId="{1334BA41-7C23-4565-B1A2-B3CF845B0D2B}" srcOrd="0" destOrd="3" presId="urn:microsoft.com/office/officeart/2005/8/layout/vList2"/>
    <dgm:cxn modelId="{01ED6B63-B771-4237-B64C-ADB46353A545}" type="presOf" srcId="{CB104827-559B-4767-A5A0-261C32080676}" destId="{8E5CBDE1-DC66-4C33-AF79-637B2F441E6F}" srcOrd="0" destOrd="0" presId="urn:microsoft.com/office/officeart/2005/8/layout/vList2"/>
    <dgm:cxn modelId="{1573491B-5774-4A08-BBAE-96174A344110}" type="presOf" srcId="{DE9786C1-72F5-4794-838D-836A8B3AF682}" destId="{1334BA41-7C23-4565-B1A2-B3CF845B0D2B}" srcOrd="0" destOrd="4" presId="urn:microsoft.com/office/officeart/2005/8/layout/vList2"/>
    <dgm:cxn modelId="{7DF14C19-E230-40F0-822E-84DF9BC2EE3E}" type="presParOf" srcId="{A8C85103-43E8-439C-88DB-01C4C6C93F94}" destId="{8E5CBDE1-DC66-4C33-AF79-637B2F441E6F}" srcOrd="0" destOrd="0" presId="urn:microsoft.com/office/officeart/2005/8/layout/vList2"/>
    <dgm:cxn modelId="{CF5BAA0E-8167-4163-A017-4EAE293C8CBE}" type="presParOf" srcId="{A8C85103-43E8-439C-88DB-01C4C6C93F94}" destId="{1334BA41-7C23-4565-B1A2-B3CF845B0D2B}"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28E06BC8-D332-49D7-8E14-88893D1F93EF}" type="doc">
      <dgm:prSet loTypeId="urn:microsoft.com/office/officeart/2005/8/layout/hierarchy1" loCatId="hierarchy" qsTypeId="urn:microsoft.com/office/officeart/2005/8/quickstyle/3d2" qsCatId="3D" csTypeId="urn:microsoft.com/office/officeart/2005/8/colors/accent1_2" csCatId="accent1"/>
      <dgm:spPr/>
      <dgm:t>
        <a:bodyPr/>
        <a:lstStyle/>
        <a:p>
          <a:endParaRPr lang="en-IN"/>
        </a:p>
      </dgm:t>
    </dgm:pt>
    <dgm:pt modelId="{AEC8206B-85E3-483F-8E66-EFFDAD98BA87}">
      <dgm:prSet custT="1"/>
      <dgm:spPr/>
      <dgm:t>
        <a:bodyPr/>
        <a:lstStyle/>
        <a:p>
          <a:pPr rtl="0"/>
          <a:r>
            <a:rPr lang="en-IN" sz="1800" smtClean="0"/>
            <a:t>Post – purchase behaviour-</a:t>
          </a:r>
          <a:endParaRPr lang="en-IN" sz="1800"/>
        </a:p>
      </dgm:t>
    </dgm:pt>
    <dgm:pt modelId="{ECB34A87-E635-4041-A989-5D91B15A556F}" type="parTrans" cxnId="{9E31F3A3-8B34-48D2-9CE9-DFAF9D0DB66E}">
      <dgm:prSet/>
      <dgm:spPr/>
      <dgm:t>
        <a:bodyPr/>
        <a:lstStyle/>
        <a:p>
          <a:endParaRPr lang="en-IN" sz="1800"/>
        </a:p>
      </dgm:t>
    </dgm:pt>
    <dgm:pt modelId="{A9C82ED0-D66E-4EE5-9411-CAE9D5034ACB}" type="sibTrans" cxnId="{9E31F3A3-8B34-48D2-9CE9-DFAF9D0DB66E}">
      <dgm:prSet/>
      <dgm:spPr/>
      <dgm:t>
        <a:bodyPr/>
        <a:lstStyle/>
        <a:p>
          <a:endParaRPr lang="en-IN" sz="1800"/>
        </a:p>
      </dgm:t>
    </dgm:pt>
    <dgm:pt modelId="{9025BB0F-D45F-42B8-9964-84FCCA2C2057}">
      <dgm:prSet custT="1"/>
      <dgm:spPr/>
      <dgm:t>
        <a:bodyPr/>
        <a:lstStyle/>
        <a:p>
          <a:pPr rtl="0"/>
          <a:r>
            <a:rPr lang="en-IN" sz="1800" smtClean="0"/>
            <a:t>Is satisfied</a:t>
          </a:r>
          <a:endParaRPr lang="en-IN" sz="1800"/>
        </a:p>
      </dgm:t>
    </dgm:pt>
    <dgm:pt modelId="{64FC710C-48E3-4435-BE50-98CD75066498}" type="parTrans" cxnId="{2160F760-2B97-40FD-9653-3B017CF3BB2D}">
      <dgm:prSet/>
      <dgm:spPr/>
      <dgm:t>
        <a:bodyPr/>
        <a:lstStyle/>
        <a:p>
          <a:endParaRPr lang="en-IN" sz="1800"/>
        </a:p>
      </dgm:t>
    </dgm:pt>
    <dgm:pt modelId="{E8DC9B4F-9240-4418-91DC-456ED2CE069C}" type="sibTrans" cxnId="{2160F760-2B97-40FD-9653-3B017CF3BB2D}">
      <dgm:prSet/>
      <dgm:spPr/>
      <dgm:t>
        <a:bodyPr/>
        <a:lstStyle/>
        <a:p>
          <a:endParaRPr lang="en-IN" sz="1800"/>
        </a:p>
      </dgm:t>
    </dgm:pt>
    <dgm:pt modelId="{2581F42B-7F96-4233-B834-A35235042D74}">
      <dgm:prSet custT="1"/>
      <dgm:spPr/>
      <dgm:t>
        <a:bodyPr/>
        <a:lstStyle/>
        <a:p>
          <a:pPr rtl="0"/>
          <a:r>
            <a:rPr lang="en-IN" sz="1800" smtClean="0"/>
            <a:t>Surpasses his expectations</a:t>
          </a:r>
          <a:endParaRPr lang="en-IN" sz="1800"/>
        </a:p>
      </dgm:t>
    </dgm:pt>
    <dgm:pt modelId="{82176C33-DB95-4BB0-A080-7A60771CB705}" type="parTrans" cxnId="{7297F3D4-CC90-4DB2-A8AC-3255DB65C5BB}">
      <dgm:prSet/>
      <dgm:spPr/>
      <dgm:t>
        <a:bodyPr/>
        <a:lstStyle/>
        <a:p>
          <a:endParaRPr lang="en-IN" sz="1800"/>
        </a:p>
      </dgm:t>
    </dgm:pt>
    <dgm:pt modelId="{7CBABF27-69CB-42ED-B9BA-13327377228D}" type="sibTrans" cxnId="{7297F3D4-CC90-4DB2-A8AC-3255DB65C5BB}">
      <dgm:prSet/>
      <dgm:spPr/>
      <dgm:t>
        <a:bodyPr/>
        <a:lstStyle/>
        <a:p>
          <a:endParaRPr lang="en-IN" sz="1800"/>
        </a:p>
      </dgm:t>
    </dgm:pt>
    <dgm:pt modelId="{F91AB184-AB8C-47A1-B578-37FD239626F4}">
      <dgm:prSet custT="1"/>
      <dgm:spPr/>
      <dgm:t>
        <a:bodyPr/>
        <a:lstStyle/>
        <a:p>
          <a:pPr rtl="0"/>
          <a:r>
            <a:rPr lang="en-IN" sz="1800" smtClean="0"/>
            <a:t>Neither satisfied nor dissatisfied</a:t>
          </a:r>
          <a:endParaRPr lang="en-IN" sz="1800"/>
        </a:p>
      </dgm:t>
    </dgm:pt>
    <dgm:pt modelId="{06B2922F-2C83-4264-A1D9-03C29A004A28}" type="parTrans" cxnId="{B7C252E7-D4FB-404F-A5FD-7E166147B075}">
      <dgm:prSet/>
      <dgm:spPr/>
      <dgm:t>
        <a:bodyPr/>
        <a:lstStyle/>
        <a:p>
          <a:endParaRPr lang="en-IN" sz="1800"/>
        </a:p>
      </dgm:t>
    </dgm:pt>
    <dgm:pt modelId="{98E75271-04D3-42ED-8044-1AA82C5814F0}" type="sibTrans" cxnId="{B7C252E7-D4FB-404F-A5FD-7E166147B075}">
      <dgm:prSet/>
      <dgm:spPr/>
      <dgm:t>
        <a:bodyPr/>
        <a:lstStyle/>
        <a:p>
          <a:endParaRPr lang="en-IN" sz="1800"/>
        </a:p>
      </dgm:t>
    </dgm:pt>
    <dgm:pt modelId="{BFF0927F-5D99-47F0-9363-3E33D257B9A2}">
      <dgm:prSet custT="1"/>
      <dgm:spPr/>
      <dgm:t>
        <a:bodyPr/>
        <a:lstStyle/>
        <a:p>
          <a:pPr rtl="0"/>
          <a:r>
            <a:rPr lang="en-IN" sz="1800" smtClean="0"/>
            <a:t>Dissatisfaction / dissonance after purchasing the product</a:t>
          </a:r>
          <a:endParaRPr lang="en-IN" sz="1800"/>
        </a:p>
      </dgm:t>
    </dgm:pt>
    <dgm:pt modelId="{D65FCBD9-BA06-424F-8B4E-B686B1401AB9}" type="parTrans" cxnId="{34FB193C-E01F-4869-8172-FCD7C0C56943}">
      <dgm:prSet/>
      <dgm:spPr/>
      <dgm:t>
        <a:bodyPr/>
        <a:lstStyle/>
        <a:p>
          <a:endParaRPr lang="en-IN" sz="1800"/>
        </a:p>
      </dgm:t>
    </dgm:pt>
    <dgm:pt modelId="{0238CFFC-E6E4-4E90-86CF-8EC7E91E0FD6}" type="sibTrans" cxnId="{34FB193C-E01F-4869-8172-FCD7C0C56943}">
      <dgm:prSet/>
      <dgm:spPr/>
      <dgm:t>
        <a:bodyPr/>
        <a:lstStyle/>
        <a:p>
          <a:endParaRPr lang="en-IN" sz="1800"/>
        </a:p>
      </dgm:t>
    </dgm:pt>
    <dgm:pt modelId="{E048A4A2-590F-44B8-B3B0-868239980FFA}" type="pres">
      <dgm:prSet presAssocID="{28E06BC8-D332-49D7-8E14-88893D1F93EF}" presName="hierChild1" presStyleCnt="0">
        <dgm:presLayoutVars>
          <dgm:chPref val="1"/>
          <dgm:dir/>
          <dgm:animOne val="branch"/>
          <dgm:animLvl val="lvl"/>
          <dgm:resizeHandles/>
        </dgm:presLayoutVars>
      </dgm:prSet>
      <dgm:spPr/>
      <dgm:t>
        <a:bodyPr/>
        <a:lstStyle/>
        <a:p>
          <a:endParaRPr lang="en-IN"/>
        </a:p>
      </dgm:t>
    </dgm:pt>
    <dgm:pt modelId="{E1E6D57B-DC94-4FB8-850A-C33AF12123EC}" type="pres">
      <dgm:prSet presAssocID="{AEC8206B-85E3-483F-8E66-EFFDAD98BA87}" presName="hierRoot1" presStyleCnt="0"/>
      <dgm:spPr/>
    </dgm:pt>
    <dgm:pt modelId="{0AE8CD79-21D6-4D9F-A7BE-FBD35879C43F}" type="pres">
      <dgm:prSet presAssocID="{AEC8206B-85E3-483F-8E66-EFFDAD98BA87}" presName="composite" presStyleCnt="0"/>
      <dgm:spPr/>
    </dgm:pt>
    <dgm:pt modelId="{550A208C-E9C3-4F24-B6B8-64A2DEAE675D}" type="pres">
      <dgm:prSet presAssocID="{AEC8206B-85E3-483F-8E66-EFFDAD98BA87}" presName="background" presStyleLbl="node0" presStyleIdx="0" presStyleCnt="1"/>
      <dgm:spPr/>
    </dgm:pt>
    <dgm:pt modelId="{99C07513-B8B7-4D9B-A990-189841E62877}" type="pres">
      <dgm:prSet presAssocID="{AEC8206B-85E3-483F-8E66-EFFDAD98BA87}" presName="text" presStyleLbl="fgAcc0" presStyleIdx="0" presStyleCnt="1">
        <dgm:presLayoutVars>
          <dgm:chPref val="3"/>
        </dgm:presLayoutVars>
      </dgm:prSet>
      <dgm:spPr/>
      <dgm:t>
        <a:bodyPr/>
        <a:lstStyle/>
        <a:p>
          <a:endParaRPr lang="en-IN"/>
        </a:p>
      </dgm:t>
    </dgm:pt>
    <dgm:pt modelId="{008D9AAC-5B34-47A4-803C-1412DBCE6B01}" type="pres">
      <dgm:prSet presAssocID="{AEC8206B-85E3-483F-8E66-EFFDAD98BA87}" presName="hierChild2" presStyleCnt="0"/>
      <dgm:spPr/>
    </dgm:pt>
    <dgm:pt modelId="{E0930B5B-7757-47D3-A70D-BDD7C9F62CC9}" type="pres">
      <dgm:prSet presAssocID="{64FC710C-48E3-4435-BE50-98CD75066498}" presName="Name10" presStyleLbl="parChTrans1D2" presStyleIdx="0" presStyleCnt="4"/>
      <dgm:spPr/>
      <dgm:t>
        <a:bodyPr/>
        <a:lstStyle/>
        <a:p>
          <a:endParaRPr lang="en-IN"/>
        </a:p>
      </dgm:t>
    </dgm:pt>
    <dgm:pt modelId="{7247AE3C-1197-4394-9F6E-20944648E069}" type="pres">
      <dgm:prSet presAssocID="{9025BB0F-D45F-42B8-9964-84FCCA2C2057}" presName="hierRoot2" presStyleCnt="0"/>
      <dgm:spPr/>
    </dgm:pt>
    <dgm:pt modelId="{06AE7D78-9627-4F54-8CF3-8377A5F4FDE7}" type="pres">
      <dgm:prSet presAssocID="{9025BB0F-D45F-42B8-9964-84FCCA2C2057}" presName="composite2" presStyleCnt="0"/>
      <dgm:spPr/>
    </dgm:pt>
    <dgm:pt modelId="{6CD0A0A5-941F-4433-AD5C-B31A0023BFB1}" type="pres">
      <dgm:prSet presAssocID="{9025BB0F-D45F-42B8-9964-84FCCA2C2057}" presName="background2" presStyleLbl="node2" presStyleIdx="0" presStyleCnt="4"/>
      <dgm:spPr/>
    </dgm:pt>
    <dgm:pt modelId="{2A2D1991-AAE2-42E8-B310-79DCD114FE14}" type="pres">
      <dgm:prSet presAssocID="{9025BB0F-D45F-42B8-9964-84FCCA2C2057}" presName="text2" presStyleLbl="fgAcc2" presStyleIdx="0" presStyleCnt="4">
        <dgm:presLayoutVars>
          <dgm:chPref val="3"/>
        </dgm:presLayoutVars>
      </dgm:prSet>
      <dgm:spPr/>
      <dgm:t>
        <a:bodyPr/>
        <a:lstStyle/>
        <a:p>
          <a:endParaRPr lang="en-IN"/>
        </a:p>
      </dgm:t>
    </dgm:pt>
    <dgm:pt modelId="{569126AB-DD41-42DB-B971-8BD8DE8378CD}" type="pres">
      <dgm:prSet presAssocID="{9025BB0F-D45F-42B8-9964-84FCCA2C2057}" presName="hierChild3" presStyleCnt="0"/>
      <dgm:spPr/>
    </dgm:pt>
    <dgm:pt modelId="{2A2A80D3-6BFC-416C-8E92-15DABDB4455E}" type="pres">
      <dgm:prSet presAssocID="{82176C33-DB95-4BB0-A080-7A60771CB705}" presName="Name10" presStyleLbl="parChTrans1D2" presStyleIdx="1" presStyleCnt="4"/>
      <dgm:spPr/>
      <dgm:t>
        <a:bodyPr/>
        <a:lstStyle/>
        <a:p>
          <a:endParaRPr lang="en-IN"/>
        </a:p>
      </dgm:t>
    </dgm:pt>
    <dgm:pt modelId="{4E6CF922-85AA-4CBE-8C91-BCCE5D315E7D}" type="pres">
      <dgm:prSet presAssocID="{2581F42B-7F96-4233-B834-A35235042D74}" presName="hierRoot2" presStyleCnt="0"/>
      <dgm:spPr/>
    </dgm:pt>
    <dgm:pt modelId="{5481F338-5058-4F69-A822-07F854103AD3}" type="pres">
      <dgm:prSet presAssocID="{2581F42B-7F96-4233-B834-A35235042D74}" presName="composite2" presStyleCnt="0"/>
      <dgm:spPr/>
    </dgm:pt>
    <dgm:pt modelId="{3B35E733-A1F5-4D54-A189-2B46BBBAC575}" type="pres">
      <dgm:prSet presAssocID="{2581F42B-7F96-4233-B834-A35235042D74}" presName="background2" presStyleLbl="node2" presStyleIdx="1" presStyleCnt="4"/>
      <dgm:spPr/>
    </dgm:pt>
    <dgm:pt modelId="{1A04097D-1163-4134-B2EA-70C929CD941B}" type="pres">
      <dgm:prSet presAssocID="{2581F42B-7F96-4233-B834-A35235042D74}" presName="text2" presStyleLbl="fgAcc2" presStyleIdx="1" presStyleCnt="4">
        <dgm:presLayoutVars>
          <dgm:chPref val="3"/>
        </dgm:presLayoutVars>
      </dgm:prSet>
      <dgm:spPr/>
      <dgm:t>
        <a:bodyPr/>
        <a:lstStyle/>
        <a:p>
          <a:endParaRPr lang="en-IN"/>
        </a:p>
      </dgm:t>
    </dgm:pt>
    <dgm:pt modelId="{4CEFDB4F-A5AB-499E-98AA-C17C2376B59B}" type="pres">
      <dgm:prSet presAssocID="{2581F42B-7F96-4233-B834-A35235042D74}" presName="hierChild3" presStyleCnt="0"/>
      <dgm:spPr/>
    </dgm:pt>
    <dgm:pt modelId="{C6222290-FAD7-449E-902F-4E8808196B15}" type="pres">
      <dgm:prSet presAssocID="{06B2922F-2C83-4264-A1D9-03C29A004A28}" presName="Name10" presStyleLbl="parChTrans1D2" presStyleIdx="2" presStyleCnt="4"/>
      <dgm:spPr/>
      <dgm:t>
        <a:bodyPr/>
        <a:lstStyle/>
        <a:p>
          <a:endParaRPr lang="en-IN"/>
        </a:p>
      </dgm:t>
    </dgm:pt>
    <dgm:pt modelId="{7B50A2A6-E6E0-49C5-A277-0F9315AFB2D7}" type="pres">
      <dgm:prSet presAssocID="{F91AB184-AB8C-47A1-B578-37FD239626F4}" presName="hierRoot2" presStyleCnt="0"/>
      <dgm:spPr/>
    </dgm:pt>
    <dgm:pt modelId="{19322A0B-046E-489C-9618-1ADFAF668F4A}" type="pres">
      <dgm:prSet presAssocID="{F91AB184-AB8C-47A1-B578-37FD239626F4}" presName="composite2" presStyleCnt="0"/>
      <dgm:spPr/>
    </dgm:pt>
    <dgm:pt modelId="{F82116E1-065A-4E6C-A890-552AA8248329}" type="pres">
      <dgm:prSet presAssocID="{F91AB184-AB8C-47A1-B578-37FD239626F4}" presName="background2" presStyleLbl="node2" presStyleIdx="2" presStyleCnt="4"/>
      <dgm:spPr/>
    </dgm:pt>
    <dgm:pt modelId="{394E3014-59D2-42D5-922B-54C67A86D075}" type="pres">
      <dgm:prSet presAssocID="{F91AB184-AB8C-47A1-B578-37FD239626F4}" presName="text2" presStyleLbl="fgAcc2" presStyleIdx="2" presStyleCnt="4">
        <dgm:presLayoutVars>
          <dgm:chPref val="3"/>
        </dgm:presLayoutVars>
      </dgm:prSet>
      <dgm:spPr/>
      <dgm:t>
        <a:bodyPr/>
        <a:lstStyle/>
        <a:p>
          <a:endParaRPr lang="en-IN"/>
        </a:p>
      </dgm:t>
    </dgm:pt>
    <dgm:pt modelId="{C06D99C8-997F-4C0F-808D-1BEE67936060}" type="pres">
      <dgm:prSet presAssocID="{F91AB184-AB8C-47A1-B578-37FD239626F4}" presName="hierChild3" presStyleCnt="0"/>
      <dgm:spPr/>
    </dgm:pt>
    <dgm:pt modelId="{36B9A87B-BC68-4411-B112-6A6023B95139}" type="pres">
      <dgm:prSet presAssocID="{D65FCBD9-BA06-424F-8B4E-B686B1401AB9}" presName="Name10" presStyleLbl="parChTrans1D2" presStyleIdx="3" presStyleCnt="4"/>
      <dgm:spPr/>
      <dgm:t>
        <a:bodyPr/>
        <a:lstStyle/>
        <a:p>
          <a:endParaRPr lang="en-IN"/>
        </a:p>
      </dgm:t>
    </dgm:pt>
    <dgm:pt modelId="{65300572-7081-4167-B41A-54D85323961E}" type="pres">
      <dgm:prSet presAssocID="{BFF0927F-5D99-47F0-9363-3E33D257B9A2}" presName="hierRoot2" presStyleCnt="0"/>
      <dgm:spPr/>
    </dgm:pt>
    <dgm:pt modelId="{79FAD492-A56C-4629-9D31-D6C093CF2099}" type="pres">
      <dgm:prSet presAssocID="{BFF0927F-5D99-47F0-9363-3E33D257B9A2}" presName="composite2" presStyleCnt="0"/>
      <dgm:spPr/>
    </dgm:pt>
    <dgm:pt modelId="{C894C91A-AD8B-4952-9AB7-60287B80B2CB}" type="pres">
      <dgm:prSet presAssocID="{BFF0927F-5D99-47F0-9363-3E33D257B9A2}" presName="background2" presStyleLbl="node2" presStyleIdx="3" presStyleCnt="4"/>
      <dgm:spPr/>
    </dgm:pt>
    <dgm:pt modelId="{806D4611-70C2-452F-802F-F18500B1AA93}" type="pres">
      <dgm:prSet presAssocID="{BFF0927F-5D99-47F0-9363-3E33D257B9A2}" presName="text2" presStyleLbl="fgAcc2" presStyleIdx="3" presStyleCnt="4">
        <dgm:presLayoutVars>
          <dgm:chPref val="3"/>
        </dgm:presLayoutVars>
      </dgm:prSet>
      <dgm:spPr/>
      <dgm:t>
        <a:bodyPr/>
        <a:lstStyle/>
        <a:p>
          <a:endParaRPr lang="en-IN"/>
        </a:p>
      </dgm:t>
    </dgm:pt>
    <dgm:pt modelId="{B49AF3AE-6CC9-41BB-8C81-830536983640}" type="pres">
      <dgm:prSet presAssocID="{BFF0927F-5D99-47F0-9363-3E33D257B9A2}" presName="hierChild3" presStyleCnt="0"/>
      <dgm:spPr/>
    </dgm:pt>
  </dgm:ptLst>
  <dgm:cxnLst>
    <dgm:cxn modelId="{452E6644-F5BF-44B9-8F87-99B7B59E052D}" type="presOf" srcId="{64FC710C-48E3-4435-BE50-98CD75066498}" destId="{E0930B5B-7757-47D3-A70D-BDD7C9F62CC9}" srcOrd="0" destOrd="0" presId="urn:microsoft.com/office/officeart/2005/8/layout/hierarchy1"/>
    <dgm:cxn modelId="{34FB193C-E01F-4869-8172-FCD7C0C56943}" srcId="{AEC8206B-85E3-483F-8E66-EFFDAD98BA87}" destId="{BFF0927F-5D99-47F0-9363-3E33D257B9A2}" srcOrd="3" destOrd="0" parTransId="{D65FCBD9-BA06-424F-8B4E-B686B1401AB9}" sibTransId="{0238CFFC-E6E4-4E90-86CF-8EC7E91E0FD6}"/>
    <dgm:cxn modelId="{D2D9D070-21AF-4F5B-B992-B99F33DB1DBE}" type="presOf" srcId="{9025BB0F-D45F-42B8-9964-84FCCA2C2057}" destId="{2A2D1991-AAE2-42E8-B310-79DCD114FE14}" srcOrd="0" destOrd="0" presId="urn:microsoft.com/office/officeart/2005/8/layout/hierarchy1"/>
    <dgm:cxn modelId="{86D69BD0-B269-4A04-86D6-A4ED2CCDD3D8}" type="presOf" srcId="{28E06BC8-D332-49D7-8E14-88893D1F93EF}" destId="{E048A4A2-590F-44B8-B3B0-868239980FFA}" srcOrd="0" destOrd="0" presId="urn:microsoft.com/office/officeart/2005/8/layout/hierarchy1"/>
    <dgm:cxn modelId="{EBF6CD83-A619-4F9B-B6B4-41E487DC234E}" type="presOf" srcId="{BFF0927F-5D99-47F0-9363-3E33D257B9A2}" destId="{806D4611-70C2-452F-802F-F18500B1AA93}" srcOrd="0" destOrd="0" presId="urn:microsoft.com/office/officeart/2005/8/layout/hierarchy1"/>
    <dgm:cxn modelId="{40DE9E4D-292C-4B2D-9092-D059CCFB65B5}" type="presOf" srcId="{06B2922F-2C83-4264-A1D9-03C29A004A28}" destId="{C6222290-FAD7-449E-902F-4E8808196B15}" srcOrd="0" destOrd="0" presId="urn:microsoft.com/office/officeart/2005/8/layout/hierarchy1"/>
    <dgm:cxn modelId="{0DD37052-562F-4862-92AD-FA17EFE13B96}" type="presOf" srcId="{82176C33-DB95-4BB0-A080-7A60771CB705}" destId="{2A2A80D3-6BFC-416C-8E92-15DABDB4455E}" srcOrd="0" destOrd="0" presId="urn:microsoft.com/office/officeart/2005/8/layout/hierarchy1"/>
    <dgm:cxn modelId="{19B91CEF-B5ED-453B-B429-CD3E7E25EA0B}" type="presOf" srcId="{2581F42B-7F96-4233-B834-A35235042D74}" destId="{1A04097D-1163-4134-B2EA-70C929CD941B}" srcOrd="0" destOrd="0" presId="urn:microsoft.com/office/officeart/2005/8/layout/hierarchy1"/>
    <dgm:cxn modelId="{B7C252E7-D4FB-404F-A5FD-7E166147B075}" srcId="{AEC8206B-85E3-483F-8E66-EFFDAD98BA87}" destId="{F91AB184-AB8C-47A1-B578-37FD239626F4}" srcOrd="2" destOrd="0" parTransId="{06B2922F-2C83-4264-A1D9-03C29A004A28}" sibTransId="{98E75271-04D3-42ED-8044-1AA82C5814F0}"/>
    <dgm:cxn modelId="{9E31F3A3-8B34-48D2-9CE9-DFAF9D0DB66E}" srcId="{28E06BC8-D332-49D7-8E14-88893D1F93EF}" destId="{AEC8206B-85E3-483F-8E66-EFFDAD98BA87}" srcOrd="0" destOrd="0" parTransId="{ECB34A87-E635-4041-A989-5D91B15A556F}" sibTransId="{A9C82ED0-D66E-4EE5-9411-CAE9D5034ACB}"/>
    <dgm:cxn modelId="{FD1B8793-4D8D-4B85-A5DF-C7F3E2242101}" type="presOf" srcId="{AEC8206B-85E3-483F-8E66-EFFDAD98BA87}" destId="{99C07513-B8B7-4D9B-A990-189841E62877}" srcOrd="0" destOrd="0" presId="urn:microsoft.com/office/officeart/2005/8/layout/hierarchy1"/>
    <dgm:cxn modelId="{7297F3D4-CC90-4DB2-A8AC-3255DB65C5BB}" srcId="{AEC8206B-85E3-483F-8E66-EFFDAD98BA87}" destId="{2581F42B-7F96-4233-B834-A35235042D74}" srcOrd="1" destOrd="0" parTransId="{82176C33-DB95-4BB0-A080-7A60771CB705}" sibTransId="{7CBABF27-69CB-42ED-B9BA-13327377228D}"/>
    <dgm:cxn modelId="{57D07D09-00AF-4ACE-9B01-F5D8DF1DD48C}" type="presOf" srcId="{F91AB184-AB8C-47A1-B578-37FD239626F4}" destId="{394E3014-59D2-42D5-922B-54C67A86D075}" srcOrd="0" destOrd="0" presId="urn:microsoft.com/office/officeart/2005/8/layout/hierarchy1"/>
    <dgm:cxn modelId="{2278B05E-EC10-42BD-9B70-9AF79A068F2A}" type="presOf" srcId="{D65FCBD9-BA06-424F-8B4E-B686B1401AB9}" destId="{36B9A87B-BC68-4411-B112-6A6023B95139}" srcOrd="0" destOrd="0" presId="urn:microsoft.com/office/officeart/2005/8/layout/hierarchy1"/>
    <dgm:cxn modelId="{2160F760-2B97-40FD-9653-3B017CF3BB2D}" srcId="{AEC8206B-85E3-483F-8E66-EFFDAD98BA87}" destId="{9025BB0F-D45F-42B8-9964-84FCCA2C2057}" srcOrd="0" destOrd="0" parTransId="{64FC710C-48E3-4435-BE50-98CD75066498}" sibTransId="{E8DC9B4F-9240-4418-91DC-456ED2CE069C}"/>
    <dgm:cxn modelId="{338C9727-168B-47B5-8A7D-547B44B204A0}" type="presParOf" srcId="{E048A4A2-590F-44B8-B3B0-868239980FFA}" destId="{E1E6D57B-DC94-4FB8-850A-C33AF12123EC}" srcOrd="0" destOrd="0" presId="urn:microsoft.com/office/officeart/2005/8/layout/hierarchy1"/>
    <dgm:cxn modelId="{64A3F747-D2CB-4D89-A4D7-B71E813E2D20}" type="presParOf" srcId="{E1E6D57B-DC94-4FB8-850A-C33AF12123EC}" destId="{0AE8CD79-21D6-4D9F-A7BE-FBD35879C43F}" srcOrd="0" destOrd="0" presId="urn:microsoft.com/office/officeart/2005/8/layout/hierarchy1"/>
    <dgm:cxn modelId="{B26CB6D2-6EF3-4716-A70F-DB7C311F2BE3}" type="presParOf" srcId="{0AE8CD79-21D6-4D9F-A7BE-FBD35879C43F}" destId="{550A208C-E9C3-4F24-B6B8-64A2DEAE675D}" srcOrd="0" destOrd="0" presId="urn:microsoft.com/office/officeart/2005/8/layout/hierarchy1"/>
    <dgm:cxn modelId="{CB09FA8D-201C-4BF0-B87F-811BE122A944}" type="presParOf" srcId="{0AE8CD79-21D6-4D9F-A7BE-FBD35879C43F}" destId="{99C07513-B8B7-4D9B-A990-189841E62877}" srcOrd="1" destOrd="0" presId="urn:microsoft.com/office/officeart/2005/8/layout/hierarchy1"/>
    <dgm:cxn modelId="{3F7EFE88-AFA6-487E-80E4-386460F63094}" type="presParOf" srcId="{E1E6D57B-DC94-4FB8-850A-C33AF12123EC}" destId="{008D9AAC-5B34-47A4-803C-1412DBCE6B01}" srcOrd="1" destOrd="0" presId="urn:microsoft.com/office/officeart/2005/8/layout/hierarchy1"/>
    <dgm:cxn modelId="{6B11FDDC-DB8E-4385-9B37-DB9BCC5D53BA}" type="presParOf" srcId="{008D9AAC-5B34-47A4-803C-1412DBCE6B01}" destId="{E0930B5B-7757-47D3-A70D-BDD7C9F62CC9}" srcOrd="0" destOrd="0" presId="urn:microsoft.com/office/officeart/2005/8/layout/hierarchy1"/>
    <dgm:cxn modelId="{99F50B47-2367-4690-8FBA-46B118F7851D}" type="presParOf" srcId="{008D9AAC-5B34-47A4-803C-1412DBCE6B01}" destId="{7247AE3C-1197-4394-9F6E-20944648E069}" srcOrd="1" destOrd="0" presId="urn:microsoft.com/office/officeart/2005/8/layout/hierarchy1"/>
    <dgm:cxn modelId="{50394C81-0FB4-417A-B8AC-C7CF219AD631}" type="presParOf" srcId="{7247AE3C-1197-4394-9F6E-20944648E069}" destId="{06AE7D78-9627-4F54-8CF3-8377A5F4FDE7}" srcOrd="0" destOrd="0" presId="urn:microsoft.com/office/officeart/2005/8/layout/hierarchy1"/>
    <dgm:cxn modelId="{8D289234-43FA-4BD5-B232-20224CC7CF35}" type="presParOf" srcId="{06AE7D78-9627-4F54-8CF3-8377A5F4FDE7}" destId="{6CD0A0A5-941F-4433-AD5C-B31A0023BFB1}" srcOrd="0" destOrd="0" presId="urn:microsoft.com/office/officeart/2005/8/layout/hierarchy1"/>
    <dgm:cxn modelId="{9D826317-453C-4E74-A41F-A96987566C81}" type="presParOf" srcId="{06AE7D78-9627-4F54-8CF3-8377A5F4FDE7}" destId="{2A2D1991-AAE2-42E8-B310-79DCD114FE14}" srcOrd="1" destOrd="0" presId="urn:microsoft.com/office/officeart/2005/8/layout/hierarchy1"/>
    <dgm:cxn modelId="{5B6EFBFF-DF3A-4EC2-9AD9-96B332DE7DB7}" type="presParOf" srcId="{7247AE3C-1197-4394-9F6E-20944648E069}" destId="{569126AB-DD41-42DB-B971-8BD8DE8378CD}" srcOrd="1" destOrd="0" presId="urn:microsoft.com/office/officeart/2005/8/layout/hierarchy1"/>
    <dgm:cxn modelId="{3E8EF4F9-95EC-4641-969F-158851306810}" type="presParOf" srcId="{008D9AAC-5B34-47A4-803C-1412DBCE6B01}" destId="{2A2A80D3-6BFC-416C-8E92-15DABDB4455E}" srcOrd="2" destOrd="0" presId="urn:microsoft.com/office/officeart/2005/8/layout/hierarchy1"/>
    <dgm:cxn modelId="{1F07E6C6-8F2F-4792-88E7-A51AAA1C6299}" type="presParOf" srcId="{008D9AAC-5B34-47A4-803C-1412DBCE6B01}" destId="{4E6CF922-85AA-4CBE-8C91-BCCE5D315E7D}" srcOrd="3" destOrd="0" presId="urn:microsoft.com/office/officeart/2005/8/layout/hierarchy1"/>
    <dgm:cxn modelId="{C1BFFBB3-78D8-42F9-B042-082D85E3BA6E}" type="presParOf" srcId="{4E6CF922-85AA-4CBE-8C91-BCCE5D315E7D}" destId="{5481F338-5058-4F69-A822-07F854103AD3}" srcOrd="0" destOrd="0" presId="urn:microsoft.com/office/officeart/2005/8/layout/hierarchy1"/>
    <dgm:cxn modelId="{0AA9CA69-9547-4704-83D0-9B96D69B7FD2}" type="presParOf" srcId="{5481F338-5058-4F69-A822-07F854103AD3}" destId="{3B35E733-A1F5-4D54-A189-2B46BBBAC575}" srcOrd="0" destOrd="0" presId="urn:microsoft.com/office/officeart/2005/8/layout/hierarchy1"/>
    <dgm:cxn modelId="{814138B0-6571-4D25-B499-3D51A87A824F}" type="presParOf" srcId="{5481F338-5058-4F69-A822-07F854103AD3}" destId="{1A04097D-1163-4134-B2EA-70C929CD941B}" srcOrd="1" destOrd="0" presId="urn:microsoft.com/office/officeart/2005/8/layout/hierarchy1"/>
    <dgm:cxn modelId="{71554672-1891-4DB4-B9B2-C26D4B3ECA60}" type="presParOf" srcId="{4E6CF922-85AA-4CBE-8C91-BCCE5D315E7D}" destId="{4CEFDB4F-A5AB-499E-98AA-C17C2376B59B}" srcOrd="1" destOrd="0" presId="urn:microsoft.com/office/officeart/2005/8/layout/hierarchy1"/>
    <dgm:cxn modelId="{60A096FA-A315-4B6B-886E-0C85395A35AB}" type="presParOf" srcId="{008D9AAC-5B34-47A4-803C-1412DBCE6B01}" destId="{C6222290-FAD7-449E-902F-4E8808196B15}" srcOrd="4" destOrd="0" presId="urn:microsoft.com/office/officeart/2005/8/layout/hierarchy1"/>
    <dgm:cxn modelId="{2CDC2C24-AF20-4FEB-BFA9-BAA12B822803}" type="presParOf" srcId="{008D9AAC-5B34-47A4-803C-1412DBCE6B01}" destId="{7B50A2A6-E6E0-49C5-A277-0F9315AFB2D7}" srcOrd="5" destOrd="0" presId="urn:microsoft.com/office/officeart/2005/8/layout/hierarchy1"/>
    <dgm:cxn modelId="{0C262DBA-A673-44D6-8D13-2AE21310F056}" type="presParOf" srcId="{7B50A2A6-E6E0-49C5-A277-0F9315AFB2D7}" destId="{19322A0B-046E-489C-9618-1ADFAF668F4A}" srcOrd="0" destOrd="0" presId="urn:microsoft.com/office/officeart/2005/8/layout/hierarchy1"/>
    <dgm:cxn modelId="{9C9C33FF-03C1-45B4-9FD5-6E8C6BEEA06C}" type="presParOf" srcId="{19322A0B-046E-489C-9618-1ADFAF668F4A}" destId="{F82116E1-065A-4E6C-A890-552AA8248329}" srcOrd="0" destOrd="0" presId="urn:microsoft.com/office/officeart/2005/8/layout/hierarchy1"/>
    <dgm:cxn modelId="{9BBC4C38-4D7F-42D6-90AE-40DD1657AAD4}" type="presParOf" srcId="{19322A0B-046E-489C-9618-1ADFAF668F4A}" destId="{394E3014-59D2-42D5-922B-54C67A86D075}" srcOrd="1" destOrd="0" presId="urn:microsoft.com/office/officeart/2005/8/layout/hierarchy1"/>
    <dgm:cxn modelId="{0519B49B-6885-4F28-A8C6-0DEFF37E8BA6}" type="presParOf" srcId="{7B50A2A6-E6E0-49C5-A277-0F9315AFB2D7}" destId="{C06D99C8-997F-4C0F-808D-1BEE67936060}" srcOrd="1" destOrd="0" presId="urn:microsoft.com/office/officeart/2005/8/layout/hierarchy1"/>
    <dgm:cxn modelId="{0FD486AB-E589-465C-BA0F-0564E59F0A22}" type="presParOf" srcId="{008D9AAC-5B34-47A4-803C-1412DBCE6B01}" destId="{36B9A87B-BC68-4411-B112-6A6023B95139}" srcOrd="6" destOrd="0" presId="urn:microsoft.com/office/officeart/2005/8/layout/hierarchy1"/>
    <dgm:cxn modelId="{772049EF-EC2E-4AD0-85CC-4F7687CFBC68}" type="presParOf" srcId="{008D9AAC-5B34-47A4-803C-1412DBCE6B01}" destId="{65300572-7081-4167-B41A-54D85323961E}" srcOrd="7" destOrd="0" presId="urn:microsoft.com/office/officeart/2005/8/layout/hierarchy1"/>
    <dgm:cxn modelId="{1F839AA1-7F2C-4D04-BAF9-5EE27E482792}" type="presParOf" srcId="{65300572-7081-4167-B41A-54D85323961E}" destId="{79FAD492-A56C-4629-9D31-D6C093CF2099}" srcOrd="0" destOrd="0" presId="urn:microsoft.com/office/officeart/2005/8/layout/hierarchy1"/>
    <dgm:cxn modelId="{A8DDAA51-8FE9-425B-A6E3-497D6EC4136E}" type="presParOf" srcId="{79FAD492-A56C-4629-9D31-D6C093CF2099}" destId="{C894C91A-AD8B-4952-9AB7-60287B80B2CB}" srcOrd="0" destOrd="0" presId="urn:microsoft.com/office/officeart/2005/8/layout/hierarchy1"/>
    <dgm:cxn modelId="{8BFD4878-3BBB-49FE-8A35-ED38A77F3AC5}" type="presParOf" srcId="{79FAD492-A56C-4629-9D31-D6C093CF2099}" destId="{806D4611-70C2-452F-802F-F18500B1AA93}" srcOrd="1" destOrd="0" presId="urn:microsoft.com/office/officeart/2005/8/layout/hierarchy1"/>
    <dgm:cxn modelId="{06BFE909-B0AD-4A15-9B0A-6DB2EF682556}" type="presParOf" srcId="{65300572-7081-4167-B41A-54D85323961E}" destId="{B49AF3AE-6CC9-41BB-8C81-830536983640}"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A0330659-5E03-4C11-8352-269726ED9717}"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IN"/>
        </a:p>
      </dgm:t>
    </dgm:pt>
    <dgm:pt modelId="{64FE0628-4E51-4A81-B1C7-51C6ACCE2A08}">
      <dgm:prSet/>
      <dgm:spPr/>
      <dgm:t>
        <a:bodyPr/>
        <a:lstStyle/>
        <a:p>
          <a:pPr rtl="0"/>
          <a:r>
            <a:rPr lang="en-IN" smtClean="0"/>
            <a:t>Disposable Personal Income</a:t>
          </a:r>
          <a:endParaRPr lang="en-IN"/>
        </a:p>
      </dgm:t>
    </dgm:pt>
    <dgm:pt modelId="{DFE07BFD-F69B-4805-8F82-1CF32BB03D23}" type="parTrans" cxnId="{E243AEC8-F6C8-4875-8CAA-AE817C51A4E7}">
      <dgm:prSet/>
      <dgm:spPr/>
      <dgm:t>
        <a:bodyPr/>
        <a:lstStyle/>
        <a:p>
          <a:endParaRPr lang="en-IN"/>
        </a:p>
      </dgm:t>
    </dgm:pt>
    <dgm:pt modelId="{F6910B06-324B-4962-A01F-D4B78DC6D308}" type="sibTrans" cxnId="{E243AEC8-F6C8-4875-8CAA-AE817C51A4E7}">
      <dgm:prSet/>
      <dgm:spPr/>
      <dgm:t>
        <a:bodyPr/>
        <a:lstStyle/>
        <a:p>
          <a:endParaRPr lang="en-IN"/>
        </a:p>
      </dgm:t>
    </dgm:pt>
    <dgm:pt modelId="{F243A557-B751-47B8-B86C-DCC131AC391A}">
      <dgm:prSet/>
      <dgm:spPr/>
      <dgm:t>
        <a:bodyPr/>
        <a:lstStyle/>
        <a:p>
          <a:pPr rtl="0"/>
          <a:r>
            <a:rPr lang="en-IN" smtClean="0"/>
            <a:t>Size of Family</a:t>
          </a:r>
          <a:endParaRPr lang="en-IN"/>
        </a:p>
      </dgm:t>
    </dgm:pt>
    <dgm:pt modelId="{1153586F-02D0-4EA6-B092-B6FB35202D75}" type="parTrans" cxnId="{CD9AD33F-9806-412D-9B7C-1CDEE0AB3117}">
      <dgm:prSet/>
      <dgm:spPr/>
      <dgm:t>
        <a:bodyPr/>
        <a:lstStyle/>
        <a:p>
          <a:endParaRPr lang="en-IN"/>
        </a:p>
      </dgm:t>
    </dgm:pt>
    <dgm:pt modelId="{DC9B419D-3707-4C53-B66E-2927EF17D434}" type="sibTrans" cxnId="{CD9AD33F-9806-412D-9B7C-1CDEE0AB3117}">
      <dgm:prSet/>
      <dgm:spPr/>
      <dgm:t>
        <a:bodyPr/>
        <a:lstStyle/>
        <a:p>
          <a:endParaRPr lang="en-IN"/>
        </a:p>
      </dgm:t>
    </dgm:pt>
    <dgm:pt modelId="{D6DBACBF-7283-469E-BE09-3A3EAB9F5375}">
      <dgm:prSet/>
      <dgm:spPr/>
      <dgm:t>
        <a:bodyPr/>
        <a:lstStyle/>
        <a:p>
          <a:pPr rtl="0"/>
          <a:r>
            <a:rPr lang="en-IN" smtClean="0"/>
            <a:t>Credit Facilities</a:t>
          </a:r>
          <a:endParaRPr lang="en-IN"/>
        </a:p>
      </dgm:t>
    </dgm:pt>
    <dgm:pt modelId="{B0E47C61-EA86-4FDE-8A6D-461E0206EAAA}" type="parTrans" cxnId="{36DF34DE-C609-46C5-B020-BB648BFE3FEA}">
      <dgm:prSet/>
      <dgm:spPr/>
      <dgm:t>
        <a:bodyPr/>
        <a:lstStyle/>
        <a:p>
          <a:endParaRPr lang="en-IN"/>
        </a:p>
      </dgm:t>
    </dgm:pt>
    <dgm:pt modelId="{EE89C277-CAC4-46C0-92B2-9A3DBCB4E7D9}" type="sibTrans" cxnId="{36DF34DE-C609-46C5-B020-BB648BFE3FEA}">
      <dgm:prSet/>
      <dgm:spPr/>
      <dgm:t>
        <a:bodyPr/>
        <a:lstStyle/>
        <a:p>
          <a:endParaRPr lang="en-IN"/>
        </a:p>
      </dgm:t>
    </dgm:pt>
    <dgm:pt modelId="{00B82709-9889-4A78-8B1A-C08C63C8200A}">
      <dgm:prSet/>
      <dgm:spPr/>
      <dgm:t>
        <a:bodyPr/>
        <a:lstStyle/>
        <a:p>
          <a:pPr rtl="0"/>
          <a:r>
            <a:rPr lang="en-IN" smtClean="0"/>
            <a:t>Extra discretionary Income</a:t>
          </a:r>
          <a:endParaRPr lang="en-IN"/>
        </a:p>
      </dgm:t>
    </dgm:pt>
    <dgm:pt modelId="{922AAAAE-CA46-44AC-AF34-D62F9E4E30A0}" type="parTrans" cxnId="{5672BB23-17E9-4896-A4CE-3B38CA317881}">
      <dgm:prSet/>
      <dgm:spPr/>
      <dgm:t>
        <a:bodyPr/>
        <a:lstStyle/>
        <a:p>
          <a:endParaRPr lang="en-IN"/>
        </a:p>
      </dgm:t>
    </dgm:pt>
    <dgm:pt modelId="{E3AF5849-5E06-4330-A2F5-DAEB12060804}" type="sibTrans" cxnId="{5672BB23-17E9-4896-A4CE-3B38CA317881}">
      <dgm:prSet/>
      <dgm:spPr/>
      <dgm:t>
        <a:bodyPr/>
        <a:lstStyle/>
        <a:p>
          <a:endParaRPr lang="en-IN"/>
        </a:p>
      </dgm:t>
    </dgm:pt>
    <dgm:pt modelId="{055BA017-3DCA-45DA-9F01-ECE1200AF107}">
      <dgm:prSet/>
      <dgm:spPr/>
      <dgm:t>
        <a:bodyPr/>
        <a:lstStyle/>
        <a:p>
          <a:pPr rtl="0"/>
          <a:r>
            <a:rPr lang="en-IN" smtClean="0"/>
            <a:t>Prospensity to Consume &amp; Save</a:t>
          </a:r>
          <a:endParaRPr lang="en-IN"/>
        </a:p>
      </dgm:t>
    </dgm:pt>
    <dgm:pt modelId="{2FBFBDBC-C6EA-45D2-BF44-01DC472D950D}" type="parTrans" cxnId="{21B5E3CC-3E6F-4A7E-A9CF-52A612122591}">
      <dgm:prSet/>
      <dgm:spPr/>
      <dgm:t>
        <a:bodyPr/>
        <a:lstStyle/>
        <a:p>
          <a:endParaRPr lang="en-IN"/>
        </a:p>
      </dgm:t>
    </dgm:pt>
    <dgm:pt modelId="{33BAE9CD-E434-4A47-B2DF-414071AE16BB}" type="sibTrans" cxnId="{21B5E3CC-3E6F-4A7E-A9CF-52A612122591}">
      <dgm:prSet/>
      <dgm:spPr/>
      <dgm:t>
        <a:bodyPr/>
        <a:lstStyle/>
        <a:p>
          <a:endParaRPr lang="en-IN"/>
        </a:p>
      </dgm:t>
    </dgm:pt>
    <dgm:pt modelId="{1EC80E15-4A14-448C-97CD-56E0F9275788}" type="pres">
      <dgm:prSet presAssocID="{A0330659-5E03-4C11-8352-269726ED9717}" presName="linear" presStyleCnt="0">
        <dgm:presLayoutVars>
          <dgm:animLvl val="lvl"/>
          <dgm:resizeHandles val="exact"/>
        </dgm:presLayoutVars>
      </dgm:prSet>
      <dgm:spPr/>
      <dgm:t>
        <a:bodyPr/>
        <a:lstStyle/>
        <a:p>
          <a:endParaRPr lang="en-IN"/>
        </a:p>
      </dgm:t>
    </dgm:pt>
    <dgm:pt modelId="{13A701C2-AB25-4334-A98C-3B570814FC88}" type="pres">
      <dgm:prSet presAssocID="{64FE0628-4E51-4A81-B1C7-51C6ACCE2A08}" presName="parentText" presStyleLbl="node1" presStyleIdx="0" presStyleCnt="5">
        <dgm:presLayoutVars>
          <dgm:chMax val="0"/>
          <dgm:bulletEnabled val="1"/>
        </dgm:presLayoutVars>
      </dgm:prSet>
      <dgm:spPr/>
      <dgm:t>
        <a:bodyPr/>
        <a:lstStyle/>
        <a:p>
          <a:endParaRPr lang="en-IN"/>
        </a:p>
      </dgm:t>
    </dgm:pt>
    <dgm:pt modelId="{7308FF14-5A4A-4524-977E-E8A801FDC416}" type="pres">
      <dgm:prSet presAssocID="{F6910B06-324B-4962-A01F-D4B78DC6D308}" presName="spacer" presStyleCnt="0"/>
      <dgm:spPr/>
    </dgm:pt>
    <dgm:pt modelId="{CC66785A-F240-498A-99AD-2F627AA5789D}" type="pres">
      <dgm:prSet presAssocID="{F243A557-B751-47B8-B86C-DCC131AC391A}" presName="parentText" presStyleLbl="node1" presStyleIdx="1" presStyleCnt="5">
        <dgm:presLayoutVars>
          <dgm:chMax val="0"/>
          <dgm:bulletEnabled val="1"/>
        </dgm:presLayoutVars>
      </dgm:prSet>
      <dgm:spPr/>
      <dgm:t>
        <a:bodyPr/>
        <a:lstStyle/>
        <a:p>
          <a:endParaRPr lang="en-IN"/>
        </a:p>
      </dgm:t>
    </dgm:pt>
    <dgm:pt modelId="{261E1AEE-55A2-4867-96E1-6782738EDEAA}" type="pres">
      <dgm:prSet presAssocID="{DC9B419D-3707-4C53-B66E-2927EF17D434}" presName="spacer" presStyleCnt="0"/>
      <dgm:spPr/>
    </dgm:pt>
    <dgm:pt modelId="{79A602C7-4480-45FE-A426-730EE0722868}" type="pres">
      <dgm:prSet presAssocID="{D6DBACBF-7283-469E-BE09-3A3EAB9F5375}" presName="parentText" presStyleLbl="node1" presStyleIdx="2" presStyleCnt="5">
        <dgm:presLayoutVars>
          <dgm:chMax val="0"/>
          <dgm:bulletEnabled val="1"/>
        </dgm:presLayoutVars>
      </dgm:prSet>
      <dgm:spPr/>
      <dgm:t>
        <a:bodyPr/>
        <a:lstStyle/>
        <a:p>
          <a:endParaRPr lang="en-IN"/>
        </a:p>
      </dgm:t>
    </dgm:pt>
    <dgm:pt modelId="{AC5EE1A0-251E-4A24-92CA-698261F8D1D5}" type="pres">
      <dgm:prSet presAssocID="{EE89C277-CAC4-46C0-92B2-9A3DBCB4E7D9}" presName="spacer" presStyleCnt="0"/>
      <dgm:spPr/>
    </dgm:pt>
    <dgm:pt modelId="{08CD4EE3-86A1-4698-A532-BCD03E4F7C27}" type="pres">
      <dgm:prSet presAssocID="{00B82709-9889-4A78-8B1A-C08C63C8200A}" presName="parentText" presStyleLbl="node1" presStyleIdx="3" presStyleCnt="5">
        <dgm:presLayoutVars>
          <dgm:chMax val="0"/>
          <dgm:bulletEnabled val="1"/>
        </dgm:presLayoutVars>
      </dgm:prSet>
      <dgm:spPr/>
      <dgm:t>
        <a:bodyPr/>
        <a:lstStyle/>
        <a:p>
          <a:endParaRPr lang="en-IN"/>
        </a:p>
      </dgm:t>
    </dgm:pt>
    <dgm:pt modelId="{A7184E1F-088A-41F2-BA9A-D426FE19F94C}" type="pres">
      <dgm:prSet presAssocID="{E3AF5849-5E06-4330-A2F5-DAEB12060804}" presName="spacer" presStyleCnt="0"/>
      <dgm:spPr/>
    </dgm:pt>
    <dgm:pt modelId="{0C076EE9-1417-4FF3-A0A1-FC12D4E8DB11}" type="pres">
      <dgm:prSet presAssocID="{055BA017-3DCA-45DA-9F01-ECE1200AF107}" presName="parentText" presStyleLbl="node1" presStyleIdx="4" presStyleCnt="5">
        <dgm:presLayoutVars>
          <dgm:chMax val="0"/>
          <dgm:bulletEnabled val="1"/>
        </dgm:presLayoutVars>
      </dgm:prSet>
      <dgm:spPr/>
      <dgm:t>
        <a:bodyPr/>
        <a:lstStyle/>
        <a:p>
          <a:endParaRPr lang="en-IN"/>
        </a:p>
      </dgm:t>
    </dgm:pt>
  </dgm:ptLst>
  <dgm:cxnLst>
    <dgm:cxn modelId="{C018D817-84DF-4596-8AED-2C52E09777FB}" type="presOf" srcId="{A0330659-5E03-4C11-8352-269726ED9717}" destId="{1EC80E15-4A14-448C-97CD-56E0F9275788}" srcOrd="0" destOrd="0" presId="urn:microsoft.com/office/officeart/2005/8/layout/vList2"/>
    <dgm:cxn modelId="{40D304EC-67C7-46C7-AB3F-1379636E8EB2}" type="presOf" srcId="{64FE0628-4E51-4A81-B1C7-51C6ACCE2A08}" destId="{13A701C2-AB25-4334-A98C-3B570814FC88}" srcOrd="0" destOrd="0" presId="urn:microsoft.com/office/officeart/2005/8/layout/vList2"/>
    <dgm:cxn modelId="{D99BFC53-9FB4-47DA-B212-960D84C1C97F}" type="presOf" srcId="{00B82709-9889-4A78-8B1A-C08C63C8200A}" destId="{08CD4EE3-86A1-4698-A532-BCD03E4F7C27}" srcOrd="0" destOrd="0" presId="urn:microsoft.com/office/officeart/2005/8/layout/vList2"/>
    <dgm:cxn modelId="{36DF34DE-C609-46C5-B020-BB648BFE3FEA}" srcId="{A0330659-5E03-4C11-8352-269726ED9717}" destId="{D6DBACBF-7283-469E-BE09-3A3EAB9F5375}" srcOrd="2" destOrd="0" parTransId="{B0E47C61-EA86-4FDE-8A6D-461E0206EAAA}" sibTransId="{EE89C277-CAC4-46C0-92B2-9A3DBCB4E7D9}"/>
    <dgm:cxn modelId="{AD0EA834-8DC1-427D-A5A1-FBC635BC8B8C}" type="presOf" srcId="{055BA017-3DCA-45DA-9F01-ECE1200AF107}" destId="{0C076EE9-1417-4FF3-A0A1-FC12D4E8DB11}" srcOrd="0" destOrd="0" presId="urn:microsoft.com/office/officeart/2005/8/layout/vList2"/>
    <dgm:cxn modelId="{5672BB23-17E9-4896-A4CE-3B38CA317881}" srcId="{A0330659-5E03-4C11-8352-269726ED9717}" destId="{00B82709-9889-4A78-8B1A-C08C63C8200A}" srcOrd="3" destOrd="0" parTransId="{922AAAAE-CA46-44AC-AF34-D62F9E4E30A0}" sibTransId="{E3AF5849-5E06-4330-A2F5-DAEB12060804}"/>
    <dgm:cxn modelId="{E243AEC8-F6C8-4875-8CAA-AE817C51A4E7}" srcId="{A0330659-5E03-4C11-8352-269726ED9717}" destId="{64FE0628-4E51-4A81-B1C7-51C6ACCE2A08}" srcOrd="0" destOrd="0" parTransId="{DFE07BFD-F69B-4805-8F82-1CF32BB03D23}" sibTransId="{F6910B06-324B-4962-A01F-D4B78DC6D308}"/>
    <dgm:cxn modelId="{CD9AD33F-9806-412D-9B7C-1CDEE0AB3117}" srcId="{A0330659-5E03-4C11-8352-269726ED9717}" destId="{F243A557-B751-47B8-B86C-DCC131AC391A}" srcOrd="1" destOrd="0" parTransId="{1153586F-02D0-4EA6-B092-B6FB35202D75}" sibTransId="{DC9B419D-3707-4C53-B66E-2927EF17D434}"/>
    <dgm:cxn modelId="{21B5E3CC-3E6F-4A7E-A9CF-52A612122591}" srcId="{A0330659-5E03-4C11-8352-269726ED9717}" destId="{055BA017-3DCA-45DA-9F01-ECE1200AF107}" srcOrd="4" destOrd="0" parTransId="{2FBFBDBC-C6EA-45D2-BF44-01DC472D950D}" sibTransId="{33BAE9CD-E434-4A47-B2DF-414071AE16BB}"/>
    <dgm:cxn modelId="{732132C4-430B-43FD-B217-D1ED54A7EE8D}" type="presOf" srcId="{F243A557-B751-47B8-B86C-DCC131AC391A}" destId="{CC66785A-F240-498A-99AD-2F627AA5789D}" srcOrd="0" destOrd="0" presId="urn:microsoft.com/office/officeart/2005/8/layout/vList2"/>
    <dgm:cxn modelId="{A0B93885-EF05-4110-B585-CA25AC8C510E}" type="presOf" srcId="{D6DBACBF-7283-469E-BE09-3A3EAB9F5375}" destId="{79A602C7-4480-45FE-A426-730EE0722868}" srcOrd="0" destOrd="0" presId="urn:microsoft.com/office/officeart/2005/8/layout/vList2"/>
    <dgm:cxn modelId="{10875CE7-8CD1-4F83-B7C4-165D8CCFB425}" type="presParOf" srcId="{1EC80E15-4A14-448C-97CD-56E0F9275788}" destId="{13A701C2-AB25-4334-A98C-3B570814FC88}" srcOrd="0" destOrd="0" presId="urn:microsoft.com/office/officeart/2005/8/layout/vList2"/>
    <dgm:cxn modelId="{FB17BE2E-205A-4BF2-81BB-996D8E908DD7}" type="presParOf" srcId="{1EC80E15-4A14-448C-97CD-56E0F9275788}" destId="{7308FF14-5A4A-4524-977E-E8A801FDC416}" srcOrd="1" destOrd="0" presId="urn:microsoft.com/office/officeart/2005/8/layout/vList2"/>
    <dgm:cxn modelId="{DE9DA675-A48A-44A3-94A7-78391ACE625A}" type="presParOf" srcId="{1EC80E15-4A14-448C-97CD-56E0F9275788}" destId="{CC66785A-F240-498A-99AD-2F627AA5789D}" srcOrd="2" destOrd="0" presId="urn:microsoft.com/office/officeart/2005/8/layout/vList2"/>
    <dgm:cxn modelId="{1657561C-58B3-4481-84E8-1B9783718585}" type="presParOf" srcId="{1EC80E15-4A14-448C-97CD-56E0F9275788}" destId="{261E1AEE-55A2-4867-96E1-6782738EDEAA}" srcOrd="3" destOrd="0" presId="urn:microsoft.com/office/officeart/2005/8/layout/vList2"/>
    <dgm:cxn modelId="{F0280FEE-D26F-45CE-9382-BC2EBB9411E3}" type="presParOf" srcId="{1EC80E15-4A14-448C-97CD-56E0F9275788}" destId="{79A602C7-4480-45FE-A426-730EE0722868}" srcOrd="4" destOrd="0" presId="urn:microsoft.com/office/officeart/2005/8/layout/vList2"/>
    <dgm:cxn modelId="{3F7901DB-4098-4423-B7E6-5D88668F9D31}" type="presParOf" srcId="{1EC80E15-4A14-448C-97CD-56E0F9275788}" destId="{AC5EE1A0-251E-4A24-92CA-698261F8D1D5}" srcOrd="5" destOrd="0" presId="urn:microsoft.com/office/officeart/2005/8/layout/vList2"/>
    <dgm:cxn modelId="{A9A72123-A4C5-4235-9A8D-88CE2F139EC0}" type="presParOf" srcId="{1EC80E15-4A14-448C-97CD-56E0F9275788}" destId="{08CD4EE3-86A1-4698-A532-BCD03E4F7C27}" srcOrd="6" destOrd="0" presId="urn:microsoft.com/office/officeart/2005/8/layout/vList2"/>
    <dgm:cxn modelId="{1969EB74-041F-4B8D-ADA7-C9BA15FE2B05}" type="presParOf" srcId="{1EC80E15-4A14-448C-97CD-56E0F9275788}" destId="{A7184E1F-088A-41F2-BA9A-D426FE19F94C}" srcOrd="7" destOrd="0" presId="urn:microsoft.com/office/officeart/2005/8/layout/vList2"/>
    <dgm:cxn modelId="{A2FBC7D5-2DC1-488D-8A6F-9E03B093282B}" type="presParOf" srcId="{1EC80E15-4A14-448C-97CD-56E0F9275788}" destId="{0C076EE9-1417-4FF3-A0A1-FC12D4E8DB11}"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1B7A568-AD02-4308-9C5E-1F6C8D99C77E}"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F1041A80-3F5A-436E-A622-667BEFF21027}">
      <dgm:prSet/>
      <dgm:spPr/>
      <dgm:t>
        <a:bodyPr/>
        <a:lstStyle/>
        <a:p>
          <a:r>
            <a:rPr lang="en-IN"/>
            <a:t>Who – Who is the Consumer ??</a:t>
          </a:r>
          <a:endParaRPr lang="en-US"/>
        </a:p>
      </dgm:t>
    </dgm:pt>
    <dgm:pt modelId="{CC76116A-701B-4014-B838-A5CF015D6B1B}" type="parTrans" cxnId="{AEA9B16E-6147-4670-94FA-DBBB17F5EC77}">
      <dgm:prSet/>
      <dgm:spPr/>
      <dgm:t>
        <a:bodyPr/>
        <a:lstStyle/>
        <a:p>
          <a:endParaRPr lang="en-US"/>
        </a:p>
      </dgm:t>
    </dgm:pt>
    <dgm:pt modelId="{B8B78BEC-6D3C-4520-B67E-84465E0CB3BD}" type="sibTrans" cxnId="{AEA9B16E-6147-4670-94FA-DBBB17F5EC77}">
      <dgm:prSet/>
      <dgm:spPr/>
      <dgm:t>
        <a:bodyPr/>
        <a:lstStyle/>
        <a:p>
          <a:endParaRPr lang="en-US"/>
        </a:p>
      </dgm:t>
    </dgm:pt>
    <dgm:pt modelId="{732D158F-843B-4643-984F-CD98D844316C}">
      <dgm:prSet/>
      <dgm:spPr/>
      <dgm:t>
        <a:bodyPr/>
        <a:lstStyle/>
        <a:p>
          <a:r>
            <a:rPr lang="en-IN"/>
            <a:t>Why – Why does the Customer want to buy ??</a:t>
          </a:r>
          <a:endParaRPr lang="en-US"/>
        </a:p>
      </dgm:t>
    </dgm:pt>
    <dgm:pt modelId="{7F946EE2-457C-455A-BD63-BEADA09BC0E5}" type="parTrans" cxnId="{2DB79F7B-0F2F-4C73-BDF2-AEAF5BA9CE9D}">
      <dgm:prSet/>
      <dgm:spPr/>
      <dgm:t>
        <a:bodyPr/>
        <a:lstStyle/>
        <a:p>
          <a:endParaRPr lang="en-US"/>
        </a:p>
      </dgm:t>
    </dgm:pt>
    <dgm:pt modelId="{95DF6886-92E8-40AC-A3B5-BAD27760504F}" type="sibTrans" cxnId="{2DB79F7B-0F2F-4C73-BDF2-AEAF5BA9CE9D}">
      <dgm:prSet/>
      <dgm:spPr/>
      <dgm:t>
        <a:bodyPr/>
        <a:lstStyle/>
        <a:p>
          <a:endParaRPr lang="en-US"/>
        </a:p>
      </dgm:t>
    </dgm:pt>
    <dgm:pt modelId="{F483AAC0-2782-47D6-AE87-D5A4DC34DFFF}">
      <dgm:prSet/>
      <dgm:spPr/>
      <dgm:t>
        <a:bodyPr/>
        <a:lstStyle/>
        <a:p>
          <a:r>
            <a:rPr lang="en-IN"/>
            <a:t>What – What does the Customer want to buy ??</a:t>
          </a:r>
          <a:endParaRPr lang="en-US"/>
        </a:p>
      </dgm:t>
    </dgm:pt>
    <dgm:pt modelId="{43E750EF-048A-4C52-B975-E34E23A40476}" type="parTrans" cxnId="{5A18BBAC-11C6-4C7C-9173-D81EA6128CA0}">
      <dgm:prSet/>
      <dgm:spPr/>
      <dgm:t>
        <a:bodyPr/>
        <a:lstStyle/>
        <a:p>
          <a:endParaRPr lang="en-US"/>
        </a:p>
      </dgm:t>
    </dgm:pt>
    <dgm:pt modelId="{7E6635D0-60C1-4E4D-8CDD-7BFFB8344C2F}" type="sibTrans" cxnId="{5A18BBAC-11C6-4C7C-9173-D81EA6128CA0}">
      <dgm:prSet/>
      <dgm:spPr/>
      <dgm:t>
        <a:bodyPr/>
        <a:lstStyle/>
        <a:p>
          <a:endParaRPr lang="en-US"/>
        </a:p>
      </dgm:t>
    </dgm:pt>
    <dgm:pt modelId="{5E3F46CC-9993-483E-B2D1-D183A33882EC}">
      <dgm:prSet/>
      <dgm:spPr/>
      <dgm:t>
        <a:bodyPr/>
        <a:lstStyle/>
        <a:p>
          <a:r>
            <a:rPr lang="en-IN"/>
            <a:t>When – When does the Customer want to buy ??</a:t>
          </a:r>
          <a:endParaRPr lang="en-US"/>
        </a:p>
      </dgm:t>
    </dgm:pt>
    <dgm:pt modelId="{4DEFC84B-50A5-4633-9547-C46BB73BDBCC}" type="parTrans" cxnId="{947DF4E8-8969-44BD-B96B-37E26A01DA2B}">
      <dgm:prSet/>
      <dgm:spPr/>
      <dgm:t>
        <a:bodyPr/>
        <a:lstStyle/>
        <a:p>
          <a:endParaRPr lang="en-US"/>
        </a:p>
      </dgm:t>
    </dgm:pt>
    <dgm:pt modelId="{00816D1B-9B84-4B46-9D17-3B1D06C1635A}" type="sibTrans" cxnId="{947DF4E8-8969-44BD-B96B-37E26A01DA2B}">
      <dgm:prSet/>
      <dgm:spPr/>
      <dgm:t>
        <a:bodyPr/>
        <a:lstStyle/>
        <a:p>
          <a:endParaRPr lang="en-US"/>
        </a:p>
      </dgm:t>
    </dgm:pt>
    <dgm:pt modelId="{0F30D4DB-8E13-4AD5-9AEC-043300785674}">
      <dgm:prSet/>
      <dgm:spPr/>
      <dgm:t>
        <a:bodyPr/>
        <a:lstStyle/>
        <a:p>
          <a:r>
            <a:rPr lang="en-IN"/>
            <a:t>Where – Where the Customer want to buy from ??</a:t>
          </a:r>
          <a:endParaRPr lang="en-US"/>
        </a:p>
      </dgm:t>
    </dgm:pt>
    <dgm:pt modelId="{5BCDAF4E-5C43-40F3-B4AB-883B9FC52E5D}" type="parTrans" cxnId="{7CE2E396-5993-4182-8611-2C1EB0404F46}">
      <dgm:prSet/>
      <dgm:spPr/>
      <dgm:t>
        <a:bodyPr/>
        <a:lstStyle/>
        <a:p>
          <a:endParaRPr lang="en-US"/>
        </a:p>
      </dgm:t>
    </dgm:pt>
    <dgm:pt modelId="{0F7382D0-9E0D-42A6-B712-B82B211DAE68}" type="sibTrans" cxnId="{7CE2E396-5993-4182-8611-2C1EB0404F46}">
      <dgm:prSet/>
      <dgm:spPr/>
      <dgm:t>
        <a:bodyPr/>
        <a:lstStyle/>
        <a:p>
          <a:endParaRPr lang="en-US"/>
        </a:p>
      </dgm:t>
    </dgm:pt>
    <dgm:pt modelId="{3C5FD7E3-2D1C-4C16-87E1-5FA3652463AB}">
      <dgm:prSet/>
      <dgm:spPr/>
      <dgm:t>
        <a:bodyPr/>
        <a:lstStyle/>
        <a:p>
          <a:r>
            <a:rPr lang="en-IN"/>
            <a:t>How – What is the procedure and circumstances under which the cusromer wants to buy ??</a:t>
          </a:r>
          <a:endParaRPr lang="en-US"/>
        </a:p>
      </dgm:t>
    </dgm:pt>
    <dgm:pt modelId="{86BEB172-3784-49AB-969B-F7EC69957AD3}" type="parTrans" cxnId="{91B85D8F-2381-48FC-B1BF-10E5655B8237}">
      <dgm:prSet/>
      <dgm:spPr/>
      <dgm:t>
        <a:bodyPr/>
        <a:lstStyle/>
        <a:p>
          <a:endParaRPr lang="en-US"/>
        </a:p>
      </dgm:t>
    </dgm:pt>
    <dgm:pt modelId="{83E3517B-63B8-45CE-84F6-3BBBBD0A6F5E}" type="sibTrans" cxnId="{91B85D8F-2381-48FC-B1BF-10E5655B8237}">
      <dgm:prSet/>
      <dgm:spPr/>
      <dgm:t>
        <a:bodyPr/>
        <a:lstStyle/>
        <a:p>
          <a:endParaRPr lang="en-US"/>
        </a:p>
      </dgm:t>
    </dgm:pt>
    <dgm:pt modelId="{CBE09454-E4F5-4769-A180-C816DA7898DF}" type="pres">
      <dgm:prSet presAssocID="{B1B7A568-AD02-4308-9C5E-1F6C8D99C77E}" presName="root" presStyleCnt="0">
        <dgm:presLayoutVars>
          <dgm:dir/>
          <dgm:resizeHandles val="exact"/>
        </dgm:presLayoutVars>
      </dgm:prSet>
      <dgm:spPr/>
      <dgm:t>
        <a:bodyPr/>
        <a:lstStyle/>
        <a:p>
          <a:endParaRPr lang="en-IN"/>
        </a:p>
      </dgm:t>
    </dgm:pt>
    <dgm:pt modelId="{44F92A19-D4C7-4C16-B27C-5258A0E974E7}" type="pres">
      <dgm:prSet presAssocID="{F1041A80-3F5A-436E-A622-667BEFF21027}" presName="compNode" presStyleCnt="0"/>
      <dgm:spPr/>
    </dgm:pt>
    <dgm:pt modelId="{89E9EA5D-483D-470A-9BE5-2F8333EDDEE9}" type="pres">
      <dgm:prSet presAssocID="{F1041A80-3F5A-436E-A622-667BEFF21027}" presName="bgRect" presStyleLbl="bgShp" presStyleIdx="0" presStyleCnt="6"/>
      <dgm:spPr/>
    </dgm:pt>
    <dgm:pt modelId="{3DE0A886-49DE-4C0B-97BD-78CD61C5C06C}" type="pres">
      <dgm:prSet presAssocID="{F1041A80-3F5A-436E-A622-667BEFF21027}" presName="iconRect" presStyleLbl="node1" presStyleIdx="0" presStyleCnt="6"/>
      <dgm:spPr>
        <a:blipFill>
          <a:blip xmlns:r="http://schemas.openxmlformats.org/officeDocument/2006/relationships" r:embed="rId1" cstate="print">
            <a:extLst>
              <a:ext uri="{28A0092B-C50C-407E-A947-70E740481C1C}">
                <a14:useLocalDpi xmlns:a14="http://schemas.microsoft.com/office/drawing/2010/main" val="0"/>
              </a:ext>
              <a:ext uri="{96DAC541-7B7A-43D3-8B79-37D633B846F1}">
                <asvg:svgBlip xmlns="" xmlns:asvg="http://schemas.microsoft.com/office/drawing/2016/SVG/main" r:embed="rId2"/>
              </a:ext>
            </a:extLst>
          </a:blip>
          <a:stretch>
            <a:fillRect/>
          </a:stretch>
        </a:blipFill>
        <a:ln>
          <a:noFill/>
        </a:ln>
      </dgm:spPr>
      <dgm:t>
        <a:bodyPr/>
        <a:lstStyle/>
        <a:p>
          <a:endParaRPr lang="en-IN"/>
        </a:p>
      </dgm:t>
      <dgm:extLst>
        <a:ext uri="{E40237B7-FDA0-4F09-8148-C483321AD2D9}">
          <dgm14:cNvPr xmlns:dgm14="http://schemas.microsoft.com/office/drawing/2010/diagram" id="0" name="" descr="Robot"/>
        </a:ext>
      </dgm:extLst>
    </dgm:pt>
    <dgm:pt modelId="{2BE998DF-D389-4A53-80DF-FC2598BEB21B}" type="pres">
      <dgm:prSet presAssocID="{F1041A80-3F5A-436E-A622-667BEFF21027}" presName="spaceRect" presStyleCnt="0"/>
      <dgm:spPr/>
    </dgm:pt>
    <dgm:pt modelId="{65E4F0EA-3574-4140-8E44-CA7B9826B935}" type="pres">
      <dgm:prSet presAssocID="{F1041A80-3F5A-436E-A622-667BEFF21027}" presName="parTx" presStyleLbl="revTx" presStyleIdx="0" presStyleCnt="6">
        <dgm:presLayoutVars>
          <dgm:chMax val="0"/>
          <dgm:chPref val="0"/>
        </dgm:presLayoutVars>
      </dgm:prSet>
      <dgm:spPr/>
      <dgm:t>
        <a:bodyPr/>
        <a:lstStyle/>
        <a:p>
          <a:endParaRPr lang="en-IN"/>
        </a:p>
      </dgm:t>
    </dgm:pt>
    <dgm:pt modelId="{7C648382-168A-4C79-9B73-B17929B7FF11}" type="pres">
      <dgm:prSet presAssocID="{B8B78BEC-6D3C-4520-B67E-84465E0CB3BD}" presName="sibTrans" presStyleCnt="0"/>
      <dgm:spPr/>
    </dgm:pt>
    <dgm:pt modelId="{F0B8FB30-2596-4ACD-B61B-BC0852945D02}" type="pres">
      <dgm:prSet presAssocID="{732D158F-843B-4643-984F-CD98D844316C}" presName="compNode" presStyleCnt="0"/>
      <dgm:spPr/>
    </dgm:pt>
    <dgm:pt modelId="{83E5FB7E-7024-4C2B-8471-D2231D645BE3}" type="pres">
      <dgm:prSet presAssocID="{732D158F-843B-4643-984F-CD98D844316C}" presName="bgRect" presStyleLbl="bgShp" presStyleIdx="1" presStyleCnt="6"/>
      <dgm:spPr/>
    </dgm:pt>
    <dgm:pt modelId="{F8953584-D268-43A1-B123-0F836FBCB2B6}" type="pres">
      <dgm:prSet presAssocID="{732D158F-843B-4643-984F-CD98D844316C}" presName="iconRect" presStyleLbl="node1" presStyleIdx="1" presStyleCnt="6"/>
      <dgm:spPr>
        <a:blipFill>
          <a:blip xmlns:r="http://schemas.openxmlformats.org/officeDocument/2006/relationships" r:embed="rId3"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a:blipFill>
        <a:ln>
          <a:noFill/>
        </a:ln>
      </dgm:spPr>
      <dgm:t>
        <a:bodyPr/>
        <a:lstStyle/>
        <a:p>
          <a:endParaRPr lang="en-IN"/>
        </a:p>
      </dgm:t>
      <dgm:extLst>
        <a:ext uri="{E40237B7-FDA0-4F09-8148-C483321AD2D9}">
          <dgm14:cNvPr xmlns:dgm14="http://schemas.microsoft.com/office/drawing/2010/diagram" id="0" name="" descr="Verified Brand"/>
        </a:ext>
      </dgm:extLst>
    </dgm:pt>
    <dgm:pt modelId="{49E83C9E-4877-431B-A191-B1BCE342F09D}" type="pres">
      <dgm:prSet presAssocID="{732D158F-843B-4643-984F-CD98D844316C}" presName="spaceRect" presStyleCnt="0"/>
      <dgm:spPr/>
    </dgm:pt>
    <dgm:pt modelId="{1E7EA95D-6F12-4040-B0F4-F2C51F20C95B}" type="pres">
      <dgm:prSet presAssocID="{732D158F-843B-4643-984F-CD98D844316C}" presName="parTx" presStyleLbl="revTx" presStyleIdx="1" presStyleCnt="6">
        <dgm:presLayoutVars>
          <dgm:chMax val="0"/>
          <dgm:chPref val="0"/>
        </dgm:presLayoutVars>
      </dgm:prSet>
      <dgm:spPr/>
      <dgm:t>
        <a:bodyPr/>
        <a:lstStyle/>
        <a:p>
          <a:endParaRPr lang="en-IN"/>
        </a:p>
      </dgm:t>
    </dgm:pt>
    <dgm:pt modelId="{14E052AA-9ED9-4016-AC9C-3F58BFAE78D1}" type="pres">
      <dgm:prSet presAssocID="{95DF6886-92E8-40AC-A3B5-BAD27760504F}" presName="sibTrans" presStyleCnt="0"/>
      <dgm:spPr/>
    </dgm:pt>
    <dgm:pt modelId="{FB3C8AFF-15B4-4A74-9D92-10E9C4D3A222}" type="pres">
      <dgm:prSet presAssocID="{F483AAC0-2782-47D6-AE87-D5A4DC34DFFF}" presName="compNode" presStyleCnt="0"/>
      <dgm:spPr/>
    </dgm:pt>
    <dgm:pt modelId="{A8F098A0-8E56-4F5F-8AE1-5F62CA1A6FF3}" type="pres">
      <dgm:prSet presAssocID="{F483AAC0-2782-47D6-AE87-D5A4DC34DFFF}" presName="bgRect" presStyleLbl="bgShp" presStyleIdx="2" presStyleCnt="6"/>
      <dgm:spPr/>
    </dgm:pt>
    <dgm:pt modelId="{6ABF5300-5BD6-4C41-A9F5-414523DA5172}" type="pres">
      <dgm:prSet presAssocID="{F483AAC0-2782-47D6-AE87-D5A4DC34DFFF}" presName="iconRect" presStyleLbl="node1" presStyleIdx="2" presStyleCnt="6"/>
      <dgm:spPr>
        <a:blipFill>
          <a:blip xmlns:r="http://schemas.openxmlformats.org/officeDocument/2006/relationships" r:embed="rId5" cstate="print">
            <a:extLst>
              <a:ext uri="{28A0092B-C50C-407E-A947-70E740481C1C}">
                <a14:useLocalDpi xmlns:a14="http://schemas.microsoft.com/office/drawing/2010/main" val="0"/>
              </a:ext>
              <a:ext uri="{96DAC541-7B7A-43D3-8B79-37D633B846F1}">
                <asvg:svgBlip xmlns="" xmlns:asvg="http://schemas.microsoft.com/office/drawing/2016/SVG/main" r:embed="rId6"/>
              </a:ext>
            </a:extLst>
          </a:blip>
          <a:stretch>
            <a:fillRect/>
          </a:stretch>
        </a:blipFill>
        <a:ln>
          <a:noFill/>
        </a:ln>
      </dgm:spPr>
      <dgm:t>
        <a:bodyPr/>
        <a:lstStyle/>
        <a:p>
          <a:endParaRPr lang="en-IN"/>
        </a:p>
      </dgm:t>
      <dgm:extLst>
        <a:ext uri="{E40237B7-FDA0-4F09-8148-C483321AD2D9}">
          <dgm14:cNvPr xmlns:dgm14="http://schemas.microsoft.com/office/drawing/2010/diagram" id="0" name="" descr="CRM Customer Insights App"/>
        </a:ext>
      </dgm:extLst>
    </dgm:pt>
    <dgm:pt modelId="{36EA9E89-08A4-4655-9658-E8B471C4F24B}" type="pres">
      <dgm:prSet presAssocID="{F483AAC0-2782-47D6-AE87-D5A4DC34DFFF}" presName="spaceRect" presStyleCnt="0"/>
      <dgm:spPr/>
    </dgm:pt>
    <dgm:pt modelId="{7F034957-F79D-44C1-A7C0-316391E54DD8}" type="pres">
      <dgm:prSet presAssocID="{F483AAC0-2782-47D6-AE87-D5A4DC34DFFF}" presName="parTx" presStyleLbl="revTx" presStyleIdx="2" presStyleCnt="6">
        <dgm:presLayoutVars>
          <dgm:chMax val="0"/>
          <dgm:chPref val="0"/>
        </dgm:presLayoutVars>
      </dgm:prSet>
      <dgm:spPr/>
      <dgm:t>
        <a:bodyPr/>
        <a:lstStyle/>
        <a:p>
          <a:endParaRPr lang="en-IN"/>
        </a:p>
      </dgm:t>
    </dgm:pt>
    <dgm:pt modelId="{97D2C3BF-F864-455B-84F5-F911F0FEA3A5}" type="pres">
      <dgm:prSet presAssocID="{7E6635D0-60C1-4E4D-8CDD-7BFFB8344C2F}" presName="sibTrans" presStyleCnt="0"/>
      <dgm:spPr/>
    </dgm:pt>
    <dgm:pt modelId="{2334A3B2-0248-4572-9C6B-E717B5AE15CA}" type="pres">
      <dgm:prSet presAssocID="{5E3F46CC-9993-483E-B2D1-D183A33882EC}" presName="compNode" presStyleCnt="0"/>
      <dgm:spPr/>
    </dgm:pt>
    <dgm:pt modelId="{F5646A6C-8846-473A-8050-74793EFA10D6}" type="pres">
      <dgm:prSet presAssocID="{5E3F46CC-9993-483E-B2D1-D183A33882EC}" presName="bgRect" presStyleLbl="bgShp" presStyleIdx="3" presStyleCnt="6"/>
      <dgm:spPr/>
    </dgm:pt>
    <dgm:pt modelId="{100175FC-D4F2-4C8B-B692-26C53E437D88}" type="pres">
      <dgm:prSet presAssocID="{5E3F46CC-9993-483E-B2D1-D183A33882EC}" presName="iconRect" presStyleLbl="node1" presStyleIdx="3" presStyleCnt="6"/>
      <dgm:spPr>
        <a:blipFill>
          <a:blip xmlns:r="http://schemas.openxmlformats.org/officeDocument/2006/relationships" r:embed="rId7" cstate="print">
            <a:extLst>
              <a:ext uri="{28A0092B-C50C-407E-A947-70E740481C1C}">
                <a14:useLocalDpi xmlns:a14="http://schemas.microsoft.com/office/drawing/2010/main" val="0"/>
              </a:ext>
              <a:ext uri="{96DAC541-7B7A-43D3-8B79-37D633B846F1}">
                <asvg:svgBlip xmlns="" xmlns:asvg="http://schemas.microsoft.com/office/drawing/2016/SVG/main" r:embed="rId8"/>
              </a:ext>
            </a:extLst>
          </a:blip>
          <a:stretch>
            <a:fillRect/>
          </a:stretch>
        </a:blipFill>
        <a:ln>
          <a:noFill/>
        </a:ln>
      </dgm:spPr>
      <dgm:t>
        <a:bodyPr/>
        <a:lstStyle/>
        <a:p>
          <a:endParaRPr lang="en-IN"/>
        </a:p>
      </dgm:t>
      <dgm:extLst>
        <a:ext uri="{E40237B7-FDA0-4F09-8148-C483321AD2D9}">
          <dgm14:cNvPr xmlns:dgm14="http://schemas.microsoft.com/office/drawing/2010/diagram" id="0" name="" descr="Shopping Cart"/>
        </a:ext>
      </dgm:extLst>
    </dgm:pt>
    <dgm:pt modelId="{AC114C19-96AF-43B0-A69A-3A6752DEA3AD}" type="pres">
      <dgm:prSet presAssocID="{5E3F46CC-9993-483E-B2D1-D183A33882EC}" presName="spaceRect" presStyleCnt="0"/>
      <dgm:spPr/>
    </dgm:pt>
    <dgm:pt modelId="{F38E80A7-75EC-40D7-8AB2-1537092851FC}" type="pres">
      <dgm:prSet presAssocID="{5E3F46CC-9993-483E-B2D1-D183A33882EC}" presName="parTx" presStyleLbl="revTx" presStyleIdx="3" presStyleCnt="6">
        <dgm:presLayoutVars>
          <dgm:chMax val="0"/>
          <dgm:chPref val="0"/>
        </dgm:presLayoutVars>
      </dgm:prSet>
      <dgm:spPr/>
      <dgm:t>
        <a:bodyPr/>
        <a:lstStyle/>
        <a:p>
          <a:endParaRPr lang="en-IN"/>
        </a:p>
      </dgm:t>
    </dgm:pt>
    <dgm:pt modelId="{1ABCBE4C-4009-4E47-9F41-2EAE47BC4BCD}" type="pres">
      <dgm:prSet presAssocID="{00816D1B-9B84-4B46-9D17-3B1D06C1635A}" presName="sibTrans" presStyleCnt="0"/>
      <dgm:spPr/>
    </dgm:pt>
    <dgm:pt modelId="{5A9696C3-3B02-4B5A-8CCF-D5B1EC0FA0EA}" type="pres">
      <dgm:prSet presAssocID="{0F30D4DB-8E13-4AD5-9AEC-043300785674}" presName="compNode" presStyleCnt="0"/>
      <dgm:spPr/>
    </dgm:pt>
    <dgm:pt modelId="{53C122D8-9C4F-4B8B-B1C6-39AA35E72B4B}" type="pres">
      <dgm:prSet presAssocID="{0F30D4DB-8E13-4AD5-9AEC-043300785674}" presName="bgRect" presStyleLbl="bgShp" presStyleIdx="4" presStyleCnt="6"/>
      <dgm:spPr/>
    </dgm:pt>
    <dgm:pt modelId="{FB658ECB-214B-4F8B-88DC-6632A3BF851A}" type="pres">
      <dgm:prSet presAssocID="{0F30D4DB-8E13-4AD5-9AEC-043300785674}" presName="iconRect" presStyleLbl="node1" presStyleIdx="4" presStyleCnt="6"/>
      <dgm:spPr>
        <a:blipFill>
          <a:blip xmlns:r="http://schemas.openxmlformats.org/officeDocument/2006/relationships" r:embed="rId9" cstate="print">
            <a:extLst>
              <a:ext uri="{28A0092B-C50C-407E-A947-70E740481C1C}">
                <a14:useLocalDpi xmlns:a14="http://schemas.microsoft.com/office/drawing/2010/main" val="0"/>
              </a:ext>
              <a:ext uri="{96DAC541-7B7A-43D3-8B79-37D633B846F1}">
                <asvg:svgBlip xmlns="" xmlns:asvg="http://schemas.microsoft.com/office/drawing/2016/SVG/main" r:embed="rId10"/>
              </a:ext>
            </a:extLst>
          </a:blip>
          <a:stretch>
            <a:fillRect/>
          </a:stretch>
        </a:blipFill>
        <a:ln>
          <a:noFill/>
        </a:ln>
      </dgm:spPr>
      <dgm:t>
        <a:bodyPr/>
        <a:lstStyle/>
        <a:p>
          <a:endParaRPr lang="en-IN"/>
        </a:p>
      </dgm:t>
      <dgm:extLst>
        <a:ext uri="{E40237B7-FDA0-4F09-8148-C483321AD2D9}">
          <dgm14:cNvPr xmlns:dgm14="http://schemas.microsoft.com/office/drawing/2010/diagram" id="0" name="" descr="Shop"/>
        </a:ext>
      </dgm:extLst>
    </dgm:pt>
    <dgm:pt modelId="{1388BC5D-84A2-4AC6-98D6-F43771047442}" type="pres">
      <dgm:prSet presAssocID="{0F30D4DB-8E13-4AD5-9AEC-043300785674}" presName="spaceRect" presStyleCnt="0"/>
      <dgm:spPr/>
    </dgm:pt>
    <dgm:pt modelId="{E1BDAEA8-13A1-4BD8-A250-59BC44200D3F}" type="pres">
      <dgm:prSet presAssocID="{0F30D4DB-8E13-4AD5-9AEC-043300785674}" presName="parTx" presStyleLbl="revTx" presStyleIdx="4" presStyleCnt="6">
        <dgm:presLayoutVars>
          <dgm:chMax val="0"/>
          <dgm:chPref val="0"/>
        </dgm:presLayoutVars>
      </dgm:prSet>
      <dgm:spPr/>
      <dgm:t>
        <a:bodyPr/>
        <a:lstStyle/>
        <a:p>
          <a:endParaRPr lang="en-IN"/>
        </a:p>
      </dgm:t>
    </dgm:pt>
    <dgm:pt modelId="{16F31F5F-C05F-42F0-BE91-172838813824}" type="pres">
      <dgm:prSet presAssocID="{0F7382D0-9E0D-42A6-B712-B82B211DAE68}" presName="sibTrans" presStyleCnt="0"/>
      <dgm:spPr/>
    </dgm:pt>
    <dgm:pt modelId="{270E4AA6-EE04-4FD8-ABE6-874A5FA3751E}" type="pres">
      <dgm:prSet presAssocID="{3C5FD7E3-2D1C-4C16-87E1-5FA3652463AB}" presName="compNode" presStyleCnt="0"/>
      <dgm:spPr/>
    </dgm:pt>
    <dgm:pt modelId="{6D281D81-006A-4E3F-82CE-66175544CEDD}" type="pres">
      <dgm:prSet presAssocID="{3C5FD7E3-2D1C-4C16-87E1-5FA3652463AB}" presName="bgRect" presStyleLbl="bgShp" presStyleIdx="5" presStyleCnt="6"/>
      <dgm:spPr/>
    </dgm:pt>
    <dgm:pt modelId="{B48B4975-F3F6-4935-A4EC-FF16F0D299F5}" type="pres">
      <dgm:prSet presAssocID="{3C5FD7E3-2D1C-4C16-87E1-5FA3652463AB}" presName="iconRect" presStyleLbl="node1" presStyleIdx="5" presStyleCnt="6"/>
      <dgm:spPr>
        <a:blipFill>
          <a:blip xmlns:r="http://schemas.openxmlformats.org/officeDocument/2006/relationships" r:embed="rId11" cstate="print">
            <a:extLst>
              <a:ext uri="{28A0092B-C50C-407E-A947-70E740481C1C}">
                <a14:useLocalDpi xmlns:a14="http://schemas.microsoft.com/office/drawing/2010/main" val="0"/>
              </a:ext>
              <a:ext uri="{96DAC541-7B7A-43D3-8B79-37D633B846F1}">
                <asvg:svgBlip xmlns="" xmlns:asvg="http://schemas.microsoft.com/office/drawing/2016/SVG/main" r:embed="rId12"/>
              </a:ext>
            </a:extLst>
          </a:blip>
          <a:stretch>
            <a:fillRect/>
          </a:stretch>
        </a:blipFill>
        <a:ln>
          <a:noFill/>
        </a:ln>
      </dgm:spPr>
      <dgm:t>
        <a:bodyPr/>
        <a:lstStyle/>
        <a:p>
          <a:endParaRPr lang="en-IN"/>
        </a:p>
      </dgm:t>
      <dgm:extLst>
        <a:ext uri="{E40237B7-FDA0-4F09-8148-C483321AD2D9}">
          <dgm14:cNvPr xmlns:dgm14="http://schemas.microsoft.com/office/drawing/2010/diagram" id="0" name="" descr="Fingerprint"/>
        </a:ext>
      </dgm:extLst>
    </dgm:pt>
    <dgm:pt modelId="{BD483693-BE4C-42BE-92EA-397AD61E3CAE}" type="pres">
      <dgm:prSet presAssocID="{3C5FD7E3-2D1C-4C16-87E1-5FA3652463AB}" presName="spaceRect" presStyleCnt="0"/>
      <dgm:spPr/>
    </dgm:pt>
    <dgm:pt modelId="{40000F2D-12EE-4C0C-B8D4-AC025752D1B8}" type="pres">
      <dgm:prSet presAssocID="{3C5FD7E3-2D1C-4C16-87E1-5FA3652463AB}" presName="parTx" presStyleLbl="revTx" presStyleIdx="5" presStyleCnt="6">
        <dgm:presLayoutVars>
          <dgm:chMax val="0"/>
          <dgm:chPref val="0"/>
        </dgm:presLayoutVars>
      </dgm:prSet>
      <dgm:spPr/>
      <dgm:t>
        <a:bodyPr/>
        <a:lstStyle/>
        <a:p>
          <a:endParaRPr lang="en-IN"/>
        </a:p>
      </dgm:t>
    </dgm:pt>
  </dgm:ptLst>
  <dgm:cxnLst>
    <dgm:cxn modelId="{AEA9B16E-6147-4670-94FA-DBBB17F5EC77}" srcId="{B1B7A568-AD02-4308-9C5E-1F6C8D99C77E}" destId="{F1041A80-3F5A-436E-A622-667BEFF21027}" srcOrd="0" destOrd="0" parTransId="{CC76116A-701B-4014-B838-A5CF015D6B1B}" sibTransId="{B8B78BEC-6D3C-4520-B67E-84465E0CB3BD}"/>
    <dgm:cxn modelId="{620F7FF5-17D3-4A1E-80D0-605D9E2E613F}" type="presOf" srcId="{732D158F-843B-4643-984F-CD98D844316C}" destId="{1E7EA95D-6F12-4040-B0F4-F2C51F20C95B}" srcOrd="0" destOrd="0" presId="urn:microsoft.com/office/officeart/2018/2/layout/IconVerticalSolidList"/>
    <dgm:cxn modelId="{5A18BBAC-11C6-4C7C-9173-D81EA6128CA0}" srcId="{B1B7A568-AD02-4308-9C5E-1F6C8D99C77E}" destId="{F483AAC0-2782-47D6-AE87-D5A4DC34DFFF}" srcOrd="2" destOrd="0" parTransId="{43E750EF-048A-4C52-B975-E34E23A40476}" sibTransId="{7E6635D0-60C1-4E4D-8CDD-7BFFB8344C2F}"/>
    <dgm:cxn modelId="{947DF4E8-8969-44BD-B96B-37E26A01DA2B}" srcId="{B1B7A568-AD02-4308-9C5E-1F6C8D99C77E}" destId="{5E3F46CC-9993-483E-B2D1-D183A33882EC}" srcOrd="3" destOrd="0" parTransId="{4DEFC84B-50A5-4633-9547-C46BB73BDBCC}" sibTransId="{00816D1B-9B84-4B46-9D17-3B1D06C1635A}"/>
    <dgm:cxn modelId="{15F6703D-DDEB-4266-9222-DFC77D0BDC4F}" type="presOf" srcId="{3C5FD7E3-2D1C-4C16-87E1-5FA3652463AB}" destId="{40000F2D-12EE-4C0C-B8D4-AC025752D1B8}" srcOrd="0" destOrd="0" presId="urn:microsoft.com/office/officeart/2018/2/layout/IconVerticalSolidList"/>
    <dgm:cxn modelId="{B0068962-8A96-4CEE-8A88-E452B85F3809}" type="presOf" srcId="{F1041A80-3F5A-436E-A622-667BEFF21027}" destId="{65E4F0EA-3574-4140-8E44-CA7B9826B935}" srcOrd="0" destOrd="0" presId="urn:microsoft.com/office/officeart/2018/2/layout/IconVerticalSolidList"/>
    <dgm:cxn modelId="{5FC742F2-0606-48D5-84C7-721B365632E4}" type="presOf" srcId="{5E3F46CC-9993-483E-B2D1-D183A33882EC}" destId="{F38E80A7-75EC-40D7-8AB2-1537092851FC}" srcOrd="0" destOrd="0" presId="urn:microsoft.com/office/officeart/2018/2/layout/IconVerticalSolidList"/>
    <dgm:cxn modelId="{7CE2E396-5993-4182-8611-2C1EB0404F46}" srcId="{B1B7A568-AD02-4308-9C5E-1F6C8D99C77E}" destId="{0F30D4DB-8E13-4AD5-9AEC-043300785674}" srcOrd="4" destOrd="0" parTransId="{5BCDAF4E-5C43-40F3-B4AB-883B9FC52E5D}" sibTransId="{0F7382D0-9E0D-42A6-B712-B82B211DAE68}"/>
    <dgm:cxn modelId="{BB1881FD-4FFB-4AE2-A231-FF843795F772}" type="presOf" srcId="{F483AAC0-2782-47D6-AE87-D5A4DC34DFFF}" destId="{7F034957-F79D-44C1-A7C0-316391E54DD8}" srcOrd="0" destOrd="0" presId="urn:microsoft.com/office/officeart/2018/2/layout/IconVerticalSolidList"/>
    <dgm:cxn modelId="{2DB79F7B-0F2F-4C73-BDF2-AEAF5BA9CE9D}" srcId="{B1B7A568-AD02-4308-9C5E-1F6C8D99C77E}" destId="{732D158F-843B-4643-984F-CD98D844316C}" srcOrd="1" destOrd="0" parTransId="{7F946EE2-457C-455A-BD63-BEADA09BC0E5}" sibTransId="{95DF6886-92E8-40AC-A3B5-BAD27760504F}"/>
    <dgm:cxn modelId="{91B85D8F-2381-48FC-B1BF-10E5655B8237}" srcId="{B1B7A568-AD02-4308-9C5E-1F6C8D99C77E}" destId="{3C5FD7E3-2D1C-4C16-87E1-5FA3652463AB}" srcOrd="5" destOrd="0" parTransId="{86BEB172-3784-49AB-969B-F7EC69957AD3}" sibTransId="{83E3517B-63B8-45CE-84F6-3BBBBD0A6F5E}"/>
    <dgm:cxn modelId="{038E3122-C6C9-4690-9467-37E99A225E04}" type="presOf" srcId="{0F30D4DB-8E13-4AD5-9AEC-043300785674}" destId="{E1BDAEA8-13A1-4BD8-A250-59BC44200D3F}" srcOrd="0" destOrd="0" presId="urn:microsoft.com/office/officeart/2018/2/layout/IconVerticalSolidList"/>
    <dgm:cxn modelId="{D237C1CF-E2A5-4CBC-8093-2FF1532D6332}" type="presOf" srcId="{B1B7A568-AD02-4308-9C5E-1F6C8D99C77E}" destId="{CBE09454-E4F5-4769-A180-C816DA7898DF}" srcOrd="0" destOrd="0" presId="urn:microsoft.com/office/officeart/2018/2/layout/IconVerticalSolidList"/>
    <dgm:cxn modelId="{5159A55A-8B88-4301-860B-A41BB7EDBFC7}" type="presParOf" srcId="{CBE09454-E4F5-4769-A180-C816DA7898DF}" destId="{44F92A19-D4C7-4C16-B27C-5258A0E974E7}" srcOrd="0" destOrd="0" presId="urn:microsoft.com/office/officeart/2018/2/layout/IconVerticalSolidList"/>
    <dgm:cxn modelId="{FD5F4936-0AF6-4FD7-8B35-D436DF665556}" type="presParOf" srcId="{44F92A19-D4C7-4C16-B27C-5258A0E974E7}" destId="{89E9EA5D-483D-470A-9BE5-2F8333EDDEE9}" srcOrd="0" destOrd="0" presId="urn:microsoft.com/office/officeart/2018/2/layout/IconVerticalSolidList"/>
    <dgm:cxn modelId="{20D00C5C-B03A-4C5F-A9BA-0BEB3C298737}" type="presParOf" srcId="{44F92A19-D4C7-4C16-B27C-5258A0E974E7}" destId="{3DE0A886-49DE-4C0B-97BD-78CD61C5C06C}" srcOrd="1" destOrd="0" presId="urn:microsoft.com/office/officeart/2018/2/layout/IconVerticalSolidList"/>
    <dgm:cxn modelId="{F71C1E4B-1A28-4AF0-BF34-B8852AD9255F}" type="presParOf" srcId="{44F92A19-D4C7-4C16-B27C-5258A0E974E7}" destId="{2BE998DF-D389-4A53-80DF-FC2598BEB21B}" srcOrd="2" destOrd="0" presId="urn:microsoft.com/office/officeart/2018/2/layout/IconVerticalSolidList"/>
    <dgm:cxn modelId="{E5DEC9ED-3AB5-4C74-8410-21DB0CBC6912}" type="presParOf" srcId="{44F92A19-D4C7-4C16-B27C-5258A0E974E7}" destId="{65E4F0EA-3574-4140-8E44-CA7B9826B935}" srcOrd="3" destOrd="0" presId="urn:microsoft.com/office/officeart/2018/2/layout/IconVerticalSolidList"/>
    <dgm:cxn modelId="{E065A4DA-2C9C-4085-A3D1-E9FE3E9727D2}" type="presParOf" srcId="{CBE09454-E4F5-4769-A180-C816DA7898DF}" destId="{7C648382-168A-4C79-9B73-B17929B7FF11}" srcOrd="1" destOrd="0" presId="urn:microsoft.com/office/officeart/2018/2/layout/IconVerticalSolidList"/>
    <dgm:cxn modelId="{3B5E15FA-98A6-4709-B6F3-06C78171F6F7}" type="presParOf" srcId="{CBE09454-E4F5-4769-A180-C816DA7898DF}" destId="{F0B8FB30-2596-4ACD-B61B-BC0852945D02}" srcOrd="2" destOrd="0" presId="urn:microsoft.com/office/officeart/2018/2/layout/IconVerticalSolidList"/>
    <dgm:cxn modelId="{FBE57574-4285-4DAA-AE3B-DA05DCCB29DF}" type="presParOf" srcId="{F0B8FB30-2596-4ACD-B61B-BC0852945D02}" destId="{83E5FB7E-7024-4C2B-8471-D2231D645BE3}" srcOrd="0" destOrd="0" presId="urn:microsoft.com/office/officeart/2018/2/layout/IconVerticalSolidList"/>
    <dgm:cxn modelId="{D4BFBA0D-E48B-4B47-A03A-D55A27C36841}" type="presParOf" srcId="{F0B8FB30-2596-4ACD-B61B-BC0852945D02}" destId="{F8953584-D268-43A1-B123-0F836FBCB2B6}" srcOrd="1" destOrd="0" presId="urn:microsoft.com/office/officeart/2018/2/layout/IconVerticalSolidList"/>
    <dgm:cxn modelId="{558EF512-C6FC-46B7-B982-50A02FED00F0}" type="presParOf" srcId="{F0B8FB30-2596-4ACD-B61B-BC0852945D02}" destId="{49E83C9E-4877-431B-A191-B1BCE342F09D}" srcOrd="2" destOrd="0" presId="urn:microsoft.com/office/officeart/2018/2/layout/IconVerticalSolidList"/>
    <dgm:cxn modelId="{7891F598-EB71-4C9B-B82B-973922330FCB}" type="presParOf" srcId="{F0B8FB30-2596-4ACD-B61B-BC0852945D02}" destId="{1E7EA95D-6F12-4040-B0F4-F2C51F20C95B}" srcOrd="3" destOrd="0" presId="urn:microsoft.com/office/officeart/2018/2/layout/IconVerticalSolidList"/>
    <dgm:cxn modelId="{5B012E89-A7C2-4023-8BC5-7D943B4A8390}" type="presParOf" srcId="{CBE09454-E4F5-4769-A180-C816DA7898DF}" destId="{14E052AA-9ED9-4016-AC9C-3F58BFAE78D1}" srcOrd="3" destOrd="0" presId="urn:microsoft.com/office/officeart/2018/2/layout/IconVerticalSolidList"/>
    <dgm:cxn modelId="{534F441C-63DA-4BCA-A7DE-BAFABA93769A}" type="presParOf" srcId="{CBE09454-E4F5-4769-A180-C816DA7898DF}" destId="{FB3C8AFF-15B4-4A74-9D92-10E9C4D3A222}" srcOrd="4" destOrd="0" presId="urn:microsoft.com/office/officeart/2018/2/layout/IconVerticalSolidList"/>
    <dgm:cxn modelId="{72D1378D-E5CB-4D07-A944-6B40A8A1231B}" type="presParOf" srcId="{FB3C8AFF-15B4-4A74-9D92-10E9C4D3A222}" destId="{A8F098A0-8E56-4F5F-8AE1-5F62CA1A6FF3}" srcOrd="0" destOrd="0" presId="urn:microsoft.com/office/officeart/2018/2/layout/IconVerticalSolidList"/>
    <dgm:cxn modelId="{8C6D4BDF-B5B5-4879-B4C5-03C1A28BFA02}" type="presParOf" srcId="{FB3C8AFF-15B4-4A74-9D92-10E9C4D3A222}" destId="{6ABF5300-5BD6-4C41-A9F5-414523DA5172}" srcOrd="1" destOrd="0" presId="urn:microsoft.com/office/officeart/2018/2/layout/IconVerticalSolidList"/>
    <dgm:cxn modelId="{8E74867F-2ECA-4A3D-8F7F-4788EFE60A15}" type="presParOf" srcId="{FB3C8AFF-15B4-4A74-9D92-10E9C4D3A222}" destId="{36EA9E89-08A4-4655-9658-E8B471C4F24B}" srcOrd="2" destOrd="0" presId="urn:microsoft.com/office/officeart/2018/2/layout/IconVerticalSolidList"/>
    <dgm:cxn modelId="{7CA71D8D-4D95-41A3-A605-42188518F1BF}" type="presParOf" srcId="{FB3C8AFF-15B4-4A74-9D92-10E9C4D3A222}" destId="{7F034957-F79D-44C1-A7C0-316391E54DD8}" srcOrd="3" destOrd="0" presId="urn:microsoft.com/office/officeart/2018/2/layout/IconVerticalSolidList"/>
    <dgm:cxn modelId="{907F8255-8574-4480-A9B4-477350531C8A}" type="presParOf" srcId="{CBE09454-E4F5-4769-A180-C816DA7898DF}" destId="{97D2C3BF-F864-455B-84F5-F911F0FEA3A5}" srcOrd="5" destOrd="0" presId="urn:microsoft.com/office/officeart/2018/2/layout/IconVerticalSolidList"/>
    <dgm:cxn modelId="{06AAAB75-B04C-4CD2-828F-8B5093B5C6E0}" type="presParOf" srcId="{CBE09454-E4F5-4769-A180-C816DA7898DF}" destId="{2334A3B2-0248-4572-9C6B-E717B5AE15CA}" srcOrd="6" destOrd="0" presId="urn:microsoft.com/office/officeart/2018/2/layout/IconVerticalSolidList"/>
    <dgm:cxn modelId="{AF977524-0867-45BB-A24D-A669EA643B2D}" type="presParOf" srcId="{2334A3B2-0248-4572-9C6B-E717B5AE15CA}" destId="{F5646A6C-8846-473A-8050-74793EFA10D6}" srcOrd="0" destOrd="0" presId="urn:microsoft.com/office/officeart/2018/2/layout/IconVerticalSolidList"/>
    <dgm:cxn modelId="{EF21BC76-E2EB-4CCF-B454-550A9E45510F}" type="presParOf" srcId="{2334A3B2-0248-4572-9C6B-E717B5AE15CA}" destId="{100175FC-D4F2-4C8B-B692-26C53E437D88}" srcOrd="1" destOrd="0" presId="urn:microsoft.com/office/officeart/2018/2/layout/IconVerticalSolidList"/>
    <dgm:cxn modelId="{73A2B521-908D-45F2-B714-0315632E506E}" type="presParOf" srcId="{2334A3B2-0248-4572-9C6B-E717B5AE15CA}" destId="{AC114C19-96AF-43B0-A69A-3A6752DEA3AD}" srcOrd="2" destOrd="0" presId="urn:microsoft.com/office/officeart/2018/2/layout/IconVerticalSolidList"/>
    <dgm:cxn modelId="{82CFC884-22A2-41AA-BF9B-E612B7249116}" type="presParOf" srcId="{2334A3B2-0248-4572-9C6B-E717B5AE15CA}" destId="{F38E80A7-75EC-40D7-8AB2-1537092851FC}" srcOrd="3" destOrd="0" presId="urn:microsoft.com/office/officeart/2018/2/layout/IconVerticalSolidList"/>
    <dgm:cxn modelId="{FA7EF360-1493-43AC-919C-6E6A9AFBE9BB}" type="presParOf" srcId="{CBE09454-E4F5-4769-A180-C816DA7898DF}" destId="{1ABCBE4C-4009-4E47-9F41-2EAE47BC4BCD}" srcOrd="7" destOrd="0" presId="urn:microsoft.com/office/officeart/2018/2/layout/IconVerticalSolidList"/>
    <dgm:cxn modelId="{B085568D-72E6-4CB5-B173-640C802D507E}" type="presParOf" srcId="{CBE09454-E4F5-4769-A180-C816DA7898DF}" destId="{5A9696C3-3B02-4B5A-8CCF-D5B1EC0FA0EA}" srcOrd="8" destOrd="0" presId="urn:microsoft.com/office/officeart/2018/2/layout/IconVerticalSolidList"/>
    <dgm:cxn modelId="{18DA30F5-9564-47BC-91C0-86766A5B1BEE}" type="presParOf" srcId="{5A9696C3-3B02-4B5A-8CCF-D5B1EC0FA0EA}" destId="{53C122D8-9C4F-4B8B-B1C6-39AA35E72B4B}" srcOrd="0" destOrd="0" presId="urn:microsoft.com/office/officeart/2018/2/layout/IconVerticalSolidList"/>
    <dgm:cxn modelId="{1C1B3945-2386-4668-A05D-ECAFCBBC0159}" type="presParOf" srcId="{5A9696C3-3B02-4B5A-8CCF-D5B1EC0FA0EA}" destId="{FB658ECB-214B-4F8B-88DC-6632A3BF851A}" srcOrd="1" destOrd="0" presId="urn:microsoft.com/office/officeart/2018/2/layout/IconVerticalSolidList"/>
    <dgm:cxn modelId="{8C210DCE-6C14-4785-BE4F-7E2102772BDA}" type="presParOf" srcId="{5A9696C3-3B02-4B5A-8CCF-D5B1EC0FA0EA}" destId="{1388BC5D-84A2-4AC6-98D6-F43771047442}" srcOrd="2" destOrd="0" presId="urn:microsoft.com/office/officeart/2018/2/layout/IconVerticalSolidList"/>
    <dgm:cxn modelId="{DE9BAE2F-B718-4FF1-A215-9A5EDCC4C805}" type="presParOf" srcId="{5A9696C3-3B02-4B5A-8CCF-D5B1EC0FA0EA}" destId="{E1BDAEA8-13A1-4BD8-A250-59BC44200D3F}" srcOrd="3" destOrd="0" presId="urn:microsoft.com/office/officeart/2018/2/layout/IconVerticalSolidList"/>
    <dgm:cxn modelId="{47DAF57D-E1CB-4095-8B7E-B80CE42F9D2D}" type="presParOf" srcId="{CBE09454-E4F5-4769-A180-C816DA7898DF}" destId="{16F31F5F-C05F-42F0-BE91-172838813824}" srcOrd="9" destOrd="0" presId="urn:microsoft.com/office/officeart/2018/2/layout/IconVerticalSolidList"/>
    <dgm:cxn modelId="{32DC2EFC-B5FD-4692-A531-16982CD43D27}" type="presParOf" srcId="{CBE09454-E4F5-4769-A180-C816DA7898DF}" destId="{270E4AA6-EE04-4FD8-ABE6-874A5FA3751E}" srcOrd="10" destOrd="0" presId="urn:microsoft.com/office/officeart/2018/2/layout/IconVerticalSolidList"/>
    <dgm:cxn modelId="{EB0ED354-AA66-49BB-823A-642348BB523F}" type="presParOf" srcId="{270E4AA6-EE04-4FD8-ABE6-874A5FA3751E}" destId="{6D281D81-006A-4E3F-82CE-66175544CEDD}" srcOrd="0" destOrd="0" presId="urn:microsoft.com/office/officeart/2018/2/layout/IconVerticalSolidList"/>
    <dgm:cxn modelId="{70624038-A992-4A02-8AA2-44A7D7C5FB17}" type="presParOf" srcId="{270E4AA6-EE04-4FD8-ABE6-874A5FA3751E}" destId="{B48B4975-F3F6-4935-A4EC-FF16F0D299F5}" srcOrd="1" destOrd="0" presId="urn:microsoft.com/office/officeart/2018/2/layout/IconVerticalSolidList"/>
    <dgm:cxn modelId="{DB50586F-CD8B-48BF-9569-3940332DAE1F}" type="presParOf" srcId="{270E4AA6-EE04-4FD8-ABE6-874A5FA3751E}" destId="{BD483693-BE4C-42BE-92EA-397AD61E3CAE}" srcOrd="2" destOrd="0" presId="urn:microsoft.com/office/officeart/2018/2/layout/IconVerticalSolidList"/>
    <dgm:cxn modelId="{F7DABF1D-E4DF-4B0D-BB1A-47271DF0E80C}" type="presParOf" srcId="{270E4AA6-EE04-4FD8-ABE6-874A5FA3751E}" destId="{40000F2D-12EE-4C0C-B8D4-AC025752D1B8}" srcOrd="3" destOrd="0" presId="urn:microsoft.com/office/officeart/2018/2/layout/IconVerticalSoli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DC79E3F-CA9A-42A1-B203-22B669441691}" type="doc">
      <dgm:prSet loTypeId="urn:microsoft.com/office/officeart/2018/2/layout/IconVerticalSolidList" loCatId="icon" qsTypeId="urn:microsoft.com/office/officeart/2005/8/quickstyle/simple1" qsCatId="simple" csTypeId="urn:microsoft.com/office/officeart/2018/5/colors/Iconchunking_neutralbg_colorful2" csCatId="colorful" phldr="1"/>
      <dgm:spPr/>
      <dgm:t>
        <a:bodyPr/>
        <a:lstStyle/>
        <a:p>
          <a:endParaRPr lang="en-US"/>
        </a:p>
      </dgm:t>
    </dgm:pt>
    <dgm:pt modelId="{28DF7297-EC19-463B-8492-18F1B938B775}">
      <dgm:prSet/>
      <dgm:spPr/>
      <dgm:t>
        <a:bodyPr/>
        <a:lstStyle/>
        <a:p>
          <a:r>
            <a:rPr lang="en-US"/>
            <a:t>Comprises both mental and physical activity of consumer.</a:t>
          </a:r>
        </a:p>
      </dgm:t>
    </dgm:pt>
    <dgm:pt modelId="{543BD819-9DF2-485E-865E-6DD9D878CDAB}" type="parTrans" cxnId="{5CB1F7C7-A489-461A-8108-DDB822256277}">
      <dgm:prSet/>
      <dgm:spPr/>
      <dgm:t>
        <a:bodyPr/>
        <a:lstStyle/>
        <a:p>
          <a:endParaRPr lang="en-US"/>
        </a:p>
      </dgm:t>
    </dgm:pt>
    <dgm:pt modelId="{EEF7893B-6B6D-47D5-BBE1-D728BC7CD490}" type="sibTrans" cxnId="{5CB1F7C7-A489-461A-8108-DDB822256277}">
      <dgm:prSet/>
      <dgm:spPr/>
      <dgm:t>
        <a:bodyPr/>
        <a:lstStyle/>
        <a:p>
          <a:endParaRPr lang="en-US"/>
        </a:p>
      </dgm:t>
    </dgm:pt>
    <dgm:pt modelId="{6A19F753-BAD0-4167-820A-3C7ACAAF3629}">
      <dgm:prSet/>
      <dgm:spPr/>
      <dgm:t>
        <a:bodyPr/>
        <a:lstStyle/>
        <a:p>
          <a:r>
            <a:rPr lang="en-US"/>
            <a:t>Buyer behaviour is	a integral part of human behaviour</a:t>
          </a:r>
        </a:p>
      </dgm:t>
    </dgm:pt>
    <dgm:pt modelId="{3C11E330-3525-498E-94FF-4E56C384756D}" type="parTrans" cxnId="{57184E9D-33B4-491D-B810-DD58D93F6557}">
      <dgm:prSet/>
      <dgm:spPr/>
      <dgm:t>
        <a:bodyPr/>
        <a:lstStyle/>
        <a:p>
          <a:endParaRPr lang="en-US"/>
        </a:p>
      </dgm:t>
    </dgm:pt>
    <dgm:pt modelId="{A27D3053-DE50-41B8-A1E6-4D4B0B4C8CBA}" type="sibTrans" cxnId="{57184E9D-33B4-491D-B810-DD58D93F6557}">
      <dgm:prSet/>
      <dgm:spPr/>
      <dgm:t>
        <a:bodyPr/>
        <a:lstStyle/>
        <a:p>
          <a:endParaRPr lang="en-US"/>
        </a:p>
      </dgm:t>
    </dgm:pt>
    <dgm:pt modelId="{7D5E8A06-4C51-40BD-BA4C-79191F1E3000}">
      <dgm:prSet/>
      <dgm:spPr/>
      <dgm:t>
        <a:bodyPr/>
        <a:lstStyle/>
        <a:p>
          <a:r>
            <a:rPr lang="en-US"/>
            <a:t>Buyer behaviour is very dynamic and complex</a:t>
          </a:r>
        </a:p>
      </dgm:t>
    </dgm:pt>
    <dgm:pt modelId="{C70C6285-988A-404B-A9CF-A1D8FB25847A}" type="parTrans" cxnId="{52957CE8-8435-4A12-A622-193F4F1648C4}">
      <dgm:prSet/>
      <dgm:spPr/>
      <dgm:t>
        <a:bodyPr/>
        <a:lstStyle/>
        <a:p>
          <a:endParaRPr lang="en-US"/>
        </a:p>
      </dgm:t>
    </dgm:pt>
    <dgm:pt modelId="{59B406EF-F215-4BC6-BF8F-52DB0DCAD03D}" type="sibTrans" cxnId="{52957CE8-8435-4A12-A622-193F4F1648C4}">
      <dgm:prSet/>
      <dgm:spPr/>
      <dgm:t>
        <a:bodyPr/>
        <a:lstStyle/>
        <a:p>
          <a:endParaRPr lang="en-US"/>
        </a:p>
      </dgm:t>
    </dgm:pt>
    <dgm:pt modelId="{BB58315E-2A93-4C01-8BEF-E7954A4FA5C4}">
      <dgm:prSet/>
      <dgm:spPr/>
      <dgm:t>
        <a:bodyPr/>
        <a:lstStyle/>
        <a:p>
          <a:r>
            <a:rPr lang="en-IN"/>
            <a:t>I</a:t>
          </a:r>
          <a:r>
            <a:rPr lang="en-US"/>
            <a:t>t is the sum total of the behaviour of a  number of persons</a:t>
          </a:r>
        </a:p>
      </dgm:t>
    </dgm:pt>
    <dgm:pt modelId="{7B1F6ED7-D696-446B-9DB0-CFB5794DA101}" type="parTrans" cxnId="{E699B6E6-21C1-4E3B-8745-67CC1F8A6250}">
      <dgm:prSet/>
      <dgm:spPr/>
      <dgm:t>
        <a:bodyPr/>
        <a:lstStyle/>
        <a:p>
          <a:endParaRPr lang="en-US"/>
        </a:p>
      </dgm:t>
    </dgm:pt>
    <dgm:pt modelId="{4953E7CF-AA2B-4E28-B2E8-7C8FBA2963EF}" type="sibTrans" cxnId="{E699B6E6-21C1-4E3B-8745-67CC1F8A6250}">
      <dgm:prSet/>
      <dgm:spPr/>
      <dgm:t>
        <a:bodyPr/>
        <a:lstStyle/>
        <a:p>
          <a:endParaRPr lang="en-US"/>
        </a:p>
      </dgm:t>
    </dgm:pt>
    <dgm:pt modelId="{EAEF220D-B639-4C56-BCC4-EDA62AFC6200}">
      <dgm:prSet/>
      <dgm:spPr/>
      <dgm:t>
        <a:bodyPr/>
        <a:lstStyle/>
        <a:p>
          <a:r>
            <a:rPr lang="en-US"/>
            <a:t>It is influenced by internal factors such as</a:t>
          </a:r>
          <a:r>
            <a:rPr lang="en-IN"/>
            <a:t> </a:t>
          </a:r>
          <a:r>
            <a:rPr lang="en-US"/>
            <a:t>needs, habit, attitudes etc.. And external factors like  family, social group, culture</a:t>
          </a:r>
          <a:r>
            <a:rPr lang="en-IN"/>
            <a:t> </a:t>
          </a:r>
          <a:r>
            <a:rPr lang="en-US"/>
            <a:t> etc…</a:t>
          </a:r>
        </a:p>
      </dgm:t>
    </dgm:pt>
    <dgm:pt modelId="{E4CEE9B9-41D8-442B-B34D-09079C9EB9F1}" type="parTrans" cxnId="{E5DFE99D-681C-4DE1-9F18-3C542886FB70}">
      <dgm:prSet/>
      <dgm:spPr/>
      <dgm:t>
        <a:bodyPr/>
        <a:lstStyle/>
        <a:p>
          <a:endParaRPr lang="en-US"/>
        </a:p>
      </dgm:t>
    </dgm:pt>
    <dgm:pt modelId="{0CE8AEDF-055B-4530-BC85-90859D248F06}" type="sibTrans" cxnId="{E5DFE99D-681C-4DE1-9F18-3C542886FB70}">
      <dgm:prSet/>
      <dgm:spPr/>
      <dgm:t>
        <a:bodyPr/>
        <a:lstStyle/>
        <a:p>
          <a:endParaRPr lang="en-US"/>
        </a:p>
      </dgm:t>
    </dgm:pt>
    <dgm:pt modelId="{CD80572F-AACB-4FC5-82C8-F841EFBC5458}">
      <dgm:prSet/>
      <dgm:spPr/>
      <dgm:t>
        <a:bodyPr/>
        <a:lstStyle/>
        <a:p>
          <a:r>
            <a:rPr lang="en-US"/>
            <a:t>Consumer behaviour starts before buying and goes even</a:t>
          </a:r>
          <a:r>
            <a:rPr lang="en-IN"/>
            <a:t> </a:t>
          </a:r>
          <a:r>
            <a:rPr lang="en-US"/>
            <a:t>after buying</a:t>
          </a:r>
        </a:p>
      </dgm:t>
    </dgm:pt>
    <dgm:pt modelId="{D7FEE38C-AF5A-4873-AC20-D99A7FF16803}" type="parTrans" cxnId="{731E9FDF-9293-43B0-95E8-F9D29224482D}">
      <dgm:prSet/>
      <dgm:spPr/>
      <dgm:t>
        <a:bodyPr/>
        <a:lstStyle/>
        <a:p>
          <a:endParaRPr lang="en-US"/>
        </a:p>
      </dgm:t>
    </dgm:pt>
    <dgm:pt modelId="{B30F089F-71AC-4C3B-A42D-289454644F99}" type="sibTrans" cxnId="{731E9FDF-9293-43B0-95E8-F9D29224482D}">
      <dgm:prSet/>
      <dgm:spPr/>
      <dgm:t>
        <a:bodyPr/>
        <a:lstStyle/>
        <a:p>
          <a:endParaRPr lang="en-US"/>
        </a:p>
      </dgm:t>
    </dgm:pt>
    <dgm:pt modelId="{94AF4C70-5CFB-45E0-A1F9-BB58C05EB712}">
      <dgm:prSet/>
      <dgm:spPr/>
      <dgm:t>
        <a:bodyPr/>
        <a:lstStyle/>
        <a:p>
          <a:r>
            <a:rPr lang="en-IN"/>
            <a:t>Answers various questions to marketers </a:t>
          </a:r>
          <a:endParaRPr lang="en-US"/>
        </a:p>
      </dgm:t>
    </dgm:pt>
    <dgm:pt modelId="{F7EC5C83-C7F6-484A-9B4E-679F141A73F1}" type="parTrans" cxnId="{813067AF-0C6A-4EA4-942F-EE40BD6FC6FA}">
      <dgm:prSet/>
      <dgm:spPr/>
      <dgm:t>
        <a:bodyPr/>
        <a:lstStyle/>
        <a:p>
          <a:endParaRPr lang="en-US"/>
        </a:p>
      </dgm:t>
    </dgm:pt>
    <dgm:pt modelId="{56888938-C7FC-4A31-89FA-B6FCBAD4CA4D}" type="sibTrans" cxnId="{813067AF-0C6A-4EA4-942F-EE40BD6FC6FA}">
      <dgm:prSet/>
      <dgm:spPr/>
      <dgm:t>
        <a:bodyPr/>
        <a:lstStyle/>
        <a:p>
          <a:endParaRPr lang="en-US"/>
        </a:p>
      </dgm:t>
    </dgm:pt>
    <dgm:pt modelId="{E51B66C9-2834-4DDE-B68A-6B057907745B}" type="pres">
      <dgm:prSet presAssocID="{BDC79E3F-CA9A-42A1-B203-22B669441691}" presName="root" presStyleCnt="0">
        <dgm:presLayoutVars>
          <dgm:dir/>
          <dgm:resizeHandles val="exact"/>
        </dgm:presLayoutVars>
      </dgm:prSet>
      <dgm:spPr/>
      <dgm:t>
        <a:bodyPr/>
        <a:lstStyle/>
        <a:p>
          <a:endParaRPr lang="en-IN"/>
        </a:p>
      </dgm:t>
    </dgm:pt>
    <dgm:pt modelId="{D30812B5-C0CA-4EDC-B2BD-2A9DB6A7A5F7}" type="pres">
      <dgm:prSet presAssocID="{28DF7297-EC19-463B-8492-18F1B938B775}" presName="compNode" presStyleCnt="0"/>
      <dgm:spPr/>
    </dgm:pt>
    <dgm:pt modelId="{A08E9E84-FAB5-4BF3-A9E9-F3A040F39EF3}" type="pres">
      <dgm:prSet presAssocID="{28DF7297-EC19-463B-8492-18F1B938B775}" presName="bgRect" presStyleLbl="bgShp" presStyleIdx="0" presStyleCnt="7"/>
      <dgm:spPr/>
    </dgm:pt>
    <dgm:pt modelId="{D8FB4ABA-CF4B-4BB1-A7C3-6ED046F65A0F}" type="pres">
      <dgm:prSet presAssocID="{28DF7297-EC19-463B-8492-18F1B938B775}" presName="iconRect" presStyleLbl="node1" presStyleIdx="0" presStyleCnt="7"/>
      <dgm:spPr>
        <a:blipFill>
          <a:blip xmlns:r="http://schemas.openxmlformats.org/officeDocument/2006/relationships" r:embed="rId1" cstate="print">
            <a:extLst>
              <a:ext uri="{28A0092B-C50C-407E-A947-70E740481C1C}">
                <a14:useLocalDpi xmlns:a14="http://schemas.microsoft.com/office/drawing/2010/main" val="0"/>
              </a:ext>
              <a:ext uri="{96DAC541-7B7A-43D3-8B79-37D633B846F1}">
                <asvg:svgBlip xmlns="" xmlns:asvg="http://schemas.microsoft.com/office/drawing/2016/SVG/main" r:embed="rId2"/>
              </a:ext>
            </a:extLst>
          </a:blip>
          <a:stretch>
            <a:fillRect/>
          </a:stretch>
        </a:blipFill>
        <a:ln>
          <a:noFill/>
        </a:ln>
      </dgm:spPr>
      <dgm:t>
        <a:bodyPr/>
        <a:lstStyle/>
        <a:p>
          <a:endParaRPr lang="en-IN"/>
        </a:p>
      </dgm:t>
      <dgm:extLst>
        <a:ext uri="{E40237B7-FDA0-4F09-8148-C483321AD2D9}">
          <dgm14:cNvPr xmlns:dgm14="http://schemas.microsoft.com/office/drawing/2010/diagram" id="0" name="" descr="Body Builder"/>
        </a:ext>
      </dgm:extLst>
    </dgm:pt>
    <dgm:pt modelId="{FE888262-4F07-45FF-9B06-FC8229787A27}" type="pres">
      <dgm:prSet presAssocID="{28DF7297-EC19-463B-8492-18F1B938B775}" presName="spaceRect" presStyleCnt="0"/>
      <dgm:spPr/>
    </dgm:pt>
    <dgm:pt modelId="{0FFBEFDE-4EA7-4648-82D0-EF148D892CEF}" type="pres">
      <dgm:prSet presAssocID="{28DF7297-EC19-463B-8492-18F1B938B775}" presName="parTx" presStyleLbl="revTx" presStyleIdx="0" presStyleCnt="7">
        <dgm:presLayoutVars>
          <dgm:chMax val="0"/>
          <dgm:chPref val="0"/>
        </dgm:presLayoutVars>
      </dgm:prSet>
      <dgm:spPr/>
      <dgm:t>
        <a:bodyPr/>
        <a:lstStyle/>
        <a:p>
          <a:endParaRPr lang="en-IN"/>
        </a:p>
      </dgm:t>
    </dgm:pt>
    <dgm:pt modelId="{59FFEF9E-7BED-43F8-A99B-3EE5E0BC1FEB}" type="pres">
      <dgm:prSet presAssocID="{EEF7893B-6B6D-47D5-BBE1-D728BC7CD490}" presName="sibTrans" presStyleCnt="0"/>
      <dgm:spPr/>
    </dgm:pt>
    <dgm:pt modelId="{A84561E6-1D01-4A3C-AAB5-D9E887253F38}" type="pres">
      <dgm:prSet presAssocID="{6A19F753-BAD0-4167-820A-3C7ACAAF3629}" presName="compNode" presStyleCnt="0"/>
      <dgm:spPr/>
    </dgm:pt>
    <dgm:pt modelId="{7F5DD146-A02C-43B5-9726-714FC378A520}" type="pres">
      <dgm:prSet presAssocID="{6A19F753-BAD0-4167-820A-3C7ACAAF3629}" presName="bgRect" presStyleLbl="bgShp" presStyleIdx="1" presStyleCnt="7"/>
      <dgm:spPr/>
    </dgm:pt>
    <dgm:pt modelId="{FE1FBB2D-0A27-4DBE-A5EB-6E696287D017}" type="pres">
      <dgm:prSet presAssocID="{6A19F753-BAD0-4167-820A-3C7ACAAF3629}" presName="iconRect" presStyleLbl="node1" presStyleIdx="1" presStyleCnt="7"/>
      <dgm:spPr>
        <a:blipFill>
          <a:blip xmlns:r="http://schemas.openxmlformats.org/officeDocument/2006/relationships" r:embed="rId3"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a:blipFill>
        <a:ln>
          <a:noFill/>
        </a:ln>
      </dgm:spPr>
      <dgm:t>
        <a:bodyPr/>
        <a:lstStyle/>
        <a:p>
          <a:endParaRPr lang="en-IN"/>
        </a:p>
      </dgm:t>
      <dgm:extLst>
        <a:ext uri="{E40237B7-FDA0-4F09-8148-C483321AD2D9}">
          <dgm14:cNvPr xmlns:dgm14="http://schemas.microsoft.com/office/drawing/2010/diagram" id="0" name="" descr="Head with Gears"/>
        </a:ext>
      </dgm:extLst>
    </dgm:pt>
    <dgm:pt modelId="{58CA5662-A52E-4B3F-B85A-8D21F9AC60CF}" type="pres">
      <dgm:prSet presAssocID="{6A19F753-BAD0-4167-820A-3C7ACAAF3629}" presName="spaceRect" presStyleCnt="0"/>
      <dgm:spPr/>
    </dgm:pt>
    <dgm:pt modelId="{988F23D9-08FD-41D7-96C5-36DC67493CAA}" type="pres">
      <dgm:prSet presAssocID="{6A19F753-BAD0-4167-820A-3C7ACAAF3629}" presName="parTx" presStyleLbl="revTx" presStyleIdx="1" presStyleCnt="7">
        <dgm:presLayoutVars>
          <dgm:chMax val="0"/>
          <dgm:chPref val="0"/>
        </dgm:presLayoutVars>
      </dgm:prSet>
      <dgm:spPr/>
      <dgm:t>
        <a:bodyPr/>
        <a:lstStyle/>
        <a:p>
          <a:endParaRPr lang="en-IN"/>
        </a:p>
      </dgm:t>
    </dgm:pt>
    <dgm:pt modelId="{53C90CE5-A43C-4AA1-A4B2-BD898BB4BA4D}" type="pres">
      <dgm:prSet presAssocID="{A27D3053-DE50-41B8-A1E6-4D4B0B4C8CBA}" presName="sibTrans" presStyleCnt="0"/>
      <dgm:spPr/>
    </dgm:pt>
    <dgm:pt modelId="{D683CD30-217C-4555-8F7D-63F62FC91698}" type="pres">
      <dgm:prSet presAssocID="{7D5E8A06-4C51-40BD-BA4C-79191F1E3000}" presName="compNode" presStyleCnt="0"/>
      <dgm:spPr/>
    </dgm:pt>
    <dgm:pt modelId="{0548E46C-6B68-4998-8ACB-71E9AA10E48B}" type="pres">
      <dgm:prSet presAssocID="{7D5E8A06-4C51-40BD-BA4C-79191F1E3000}" presName="bgRect" presStyleLbl="bgShp" presStyleIdx="2" presStyleCnt="7"/>
      <dgm:spPr/>
    </dgm:pt>
    <dgm:pt modelId="{7B4A72C7-6ECD-45E3-8527-72671D95876C}" type="pres">
      <dgm:prSet presAssocID="{7D5E8A06-4C51-40BD-BA4C-79191F1E3000}" presName="iconRect" presStyleLbl="node1" presStyleIdx="2" presStyleCnt="7"/>
      <dgm:spPr>
        <a:blipFill>
          <a:blip xmlns:r="http://schemas.openxmlformats.org/officeDocument/2006/relationships" r:embed="rId5" cstate="print">
            <a:extLst>
              <a:ext uri="{28A0092B-C50C-407E-A947-70E740481C1C}">
                <a14:useLocalDpi xmlns:a14="http://schemas.microsoft.com/office/drawing/2010/main" val="0"/>
              </a:ext>
              <a:ext uri="{96DAC541-7B7A-43D3-8B79-37D633B846F1}">
                <asvg:svgBlip xmlns="" xmlns:asvg="http://schemas.microsoft.com/office/drawing/2016/SVG/main" r:embed="rId6"/>
              </a:ext>
            </a:extLst>
          </a:blip>
          <a:stretch>
            <a:fillRect/>
          </a:stretch>
        </a:blipFill>
        <a:ln>
          <a:noFill/>
        </a:ln>
      </dgm:spPr>
      <dgm:t>
        <a:bodyPr/>
        <a:lstStyle/>
        <a:p>
          <a:endParaRPr lang="en-IN"/>
        </a:p>
      </dgm:t>
      <dgm:extLst>
        <a:ext uri="{E40237B7-FDA0-4F09-8148-C483321AD2D9}">
          <dgm14:cNvPr xmlns:dgm14="http://schemas.microsoft.com/office/drawing/2010/diagram" id="0" name="" descr="User"/>
        </a:ext>
      </dgm:extLst>
    </dgm:pt>
    <dgm:pt modelId="{0DFA31DD-C47C-49FF-B4A2-5C8D1E98FC86}" type="pres">
      <dgm:prSet presAssocID="{7D5E8A06-4C51-40BD-BA4C-79191F1E3000}" presName="spaceRect" presStyleCnt="0"/>
      <dgm:spPr/>
    </dgm:pt>
    <dgm:pt modelId="{72E3272A-C770-4A74-9629-B79CDEB16F7B}" type="pres">
      <dgm:prSet presAssocID="{7D5E8A06-4C51-40BD-BA4C-79191F1E3000}" presName="parTx" presStyleLbl="revTx" presStyleIdx="2" presStyleCnt="7">
        <dgm:presLayoutVars>
          <dgm:chMax val="0"/>
          <dgm:chPref val="0"/>
        </dgm:presLayoutVars>
      </dgm:prSet>
      <dgm:spPr/>
      <dgm:t>
        <a:bodyPr/>
        <a:lstStyle/>
        <a:p>
          <a:endParaRPr lang="en-IN"/>
        </a:p>
      </dgm:t>
    </dgm:pt>
    <dgm:pt modelId="{C92E90C5-4535-49D9-A43A-64A2F3A8EE3E}" type="pres">
      <dgm:prSet presAssocID="{59B406EF-F215-4BC6-BF8F-52DB0DCAD03D}" presName="sibTrans" presStyleCnt="0"/>
      <dgm:spPr/>
    </dgm:pt>
    <dgm:pt modelId="{CD2CB6D8-5411-4CAE-83AA-24BA2AD8AAA8}" type="pres">
      <dgm:prSet presAssocID="{BB58315E-2A93-4C01-8BEF-E7954A4FA5C4}" presName="compNode" presStyleCnt="0"/>
      <dgm:spPr/>
    </dgm:pt>
    <dgm:pt modelId="{02CBD03F-39C9-4F28-9A83-B371CF8362E5}" type="pres">
      <dgm:prSet presAssocID="{BB58315E-2A93-4C01-8BEF-E7954A4FA5C4}" presName="bgRect" presStyleLbl="bgShp" presStyleIdx="3" presStyleCnt="7"/>
      <dgm:spPr/>
    </dgm:pt>
    <dgm:pt modelId="{FBE09D34-1AC0-4C4E-B4D9-8888C14FACBF}" type="pres">
      <dgm:prSet presAssocID="{BB58315E-2A93-4C01-8BEF-E7954A4FA5C4}" presName="iconRect" presStyleLbl="node1" presStyleIdx="3" presStyleCnt="7"/>
      <dgm:spPr>
        <a:blipFill>
          <a:blip xmlns:r="http://schemas.openxmlformats.org/officeDocument/2006/relationships" r:embed="rId7" cstate="print">
            <a:extLst>
              <a:ext uri="{28A0092B-C50C-407E-A947-70E740481C1C}">
                <a14:useLocalDpi xmlns:a14="http://schemas.microsoft.com/office/drawing/2010/main" val="0"/>
              </a:ext>
              <a:ext uri="{96DAC541-7B7A-43D3-8B79-37D633B846F1}">
                <asvg:svgBlip xmlns="" xmlns:asvg="http://schemas.microsoft.com/office/drawing/2016/SVG/main" r:embed="rId8"/>
              </a:ext>
            </a:extLst>
          </a:blip>
          <a:stretch>
            <a:fillRect/>
          </a:stretch>
        </a:blipFill>
        <a:ln>
          <a:noFill/>
        </a:ln>
      </dgm:spPr>
      <dgm:t>
        <a:bodyPr/>
        <a:lstStyle/>
        <a:p>
          <a:endParaRPr lang="en-IN"/>
        </a:p>
      </dgm:t>
      <dgm:extLst>
        <a:ext uri="{E40237B7-FDA0-4F09-8148-C483321AD2D9}">
          <dgm14:cNvPr xmlns:dgm14="http://schemas.microsoft.com/office/drawing/2010/diagram" id="0" name="" descr="Target Audience"/>
        </a:ext>
      </dgm:extLst>
    </dgm:pt>
    <dgm:pt modelId="{C052D606-7AB4-4AEC-AA35-9F5B2BDD5664}" type="pres">
      <dgm:prSet presAssocID="{BB58315E-2A93-4C01-8BEF-E7954A4FA5C4}" presName="spaceRect" presStyleCnt="0"/>
      <dgm:spPr/>
    </dgm:pt>
    <dgm:pt modelId="{9F2F7214-43CE-4D5A-908D-27BEC0C93346}" type="pres">
      <dgm:prSet presAssocID="{BB58315E-2A93-4C01-8BEF-E7954A4FA5C4}" presName="parTx" presStyleLbl="revTx" presStyleIdx="3" presStyleCnt="7">
        <dgm:presLayoutVars>
          <dgm:chMax val="0"/>
          <dgm:chPref val="0"/>
        </dgm:presLayoutVars>
      </dgm:prSet>
      <dgm:spPr/>
      <dgm:t>
        <a:bodyPr/>
        <a:lstStyle/>
        <a:p>
          <a:endParaRPr lang="en-IN"/>
        </a:p>
      </dgm:t>
    </dgm:pt>
    <dgm:pt modelId="{B6862DEB-FC59-401F-B00D-AB15280DB4ED}" type="pres">
      <dgm:prSet presAssocID="{4953E7CF-AA2B-4E28-B2E8-7C8FBA2963EF}" presName="sibTrans" presStyleCnt="0"/>
      <dgm:spPr/>
    </dgm:pt>
    <dgm:pt modelId="{4DBE6FCC-B307-470C-8E06-D90FA6DA41AC}" type="pres">
      <dgm:prSet presAssocID="{EAEF220D-B639-4C56-BCC4-EDA62AFC6200}" presName="compNode" presStyleCnt="0"/>
      <dgm:spPr/>
    </dgm:pt>
    <dgm:pt modelId="{07C4BD80-421C-46E4-8D2F-2F127BA0DC6D}" type="pres">
      <dgm:prSet presAssocID="{EAEF220D-B639-4C56-BCC4-EDA62AFC6200}" presName="bgRect" presStyleLbl="bgShp" presStyleIdx="4" presStyleCnt="7"/>
      <dgm:spPr/>
    </dgm:pt>
    <dgm:pt modelId="{811282CF-9E95-48F4-B400-B188A0B185E2}" type="pres">
      <dgm:prSet presAssocID="{EAEF220D-B639-4C56-BCC4-EDA62AFC6200}" presName="iconRect" presStyleLbl="node1" presStyleIdx="4" presStyleCnt="7"/>
      <dgm:spPr>
        <a:blipFill>
          <a:blip xmlns:r="http://schemas.openxmlformats.org/officeDocument/2006/relationships" r:embed="rId9" cstate="print">
            <a:extLst>
              <a:ext uri="{28A0092B-C50C-407E-A947-70E740481C1C}">
                <a14:useLocalDpi xmlns:a14="http://schemas.microsoft.com/office/drawing/2010/main" val="0"/>
              </a:ext>
              <a:ext uri="{96DAC541-7B7A-43D3-8B79-37D633B846F1}">
                <asvg:svgBlip xmlns="" xmlns:asvg="http://schemas.microsoft.com/office/drawing/2016/SVG/main" r:embed="rId10"/>
              </a:ext>
            </a:extLst>
          </a:blip>
          <a:stretch>
            <a:fillRect/>
          </a:stretch>
        </a:blipFill>
        <a:ln>
          <a:noFill/>
        </a:ln>
      </dgm:spPr>
      <dgm:t>
        <a:bodyPr/>
        <a:lstStyle/>
        <a:p>
          <a:endParaRPr lang="en-IN"/>
        </a:p>
      </dgm:t>
      <dgm:extLst>
        <a:ext uri="{E40237B7-FDA0-4F09-8148-C483321AD2D9}">
          <dgm14:cNvPr xmlns:dgm14="http://schemas.microsoft.com/office/drawing/2010/diagram" id="0" name="" descr="Social Network"/>
        </a:ext>
      </dgm:extLst>
    </dgm:pt>
    <dgm:pt modelId="{BA950A63-F991-444F-BEED-34FAF3F0EACD}" type="pres">
      <dgm:prSet presAssocID="{EAEF220D-B639-4C56-BCC4-EDA62AFC6200}" presName="spaceRect" presStyleCnt="0"/>
      <dgm:spPr/>
    </dgm:pt>
    <dgm:pt modelId="{F6743AAC-1B52-4956-9CF4-12249C9BEB62}" type="pres">
      <dgm:prSet presAssocID="{EAEF220D-B639-4C56-BCC4-EDA62AFC6200}" presName="parTx" presStyleLbl="revTx" presStyleIdx="4" presStyleCnt="7">
        <dgm:presLayoutVars>
          <dgm:chMax val="0"/>
          <dgm:chPref val="0"/>
        </dgm:presLayoutVars>
      </dgm:prSet>
      <dgm:spPr/>
      <dgm:t>
        <a:bodyPr/>
        <a:lstStyle/>
        <a:p>
          <a:endParaRPr lang="en-IN"/>
        </a:p>
      </dgm:t>
    </dgm:pt>
    <dgm:pt modelId="{46074C89-9459-4C2D-8CC0-131F72CDE6BD}" type="pres">
      <dgm:prSet presAssocID="{0CE8AEDF-055B-4530-BC85-90859D248F06}" presName="sibTrans" presStyleCnt="0"/>
      <dgm:spPr/>
    </dgm:pt>
    <dgm:pt modelId="{444DA934-B2BD-4A46-A94D-6FA248BAD742}" type="pres">
      <dgm:prSet presAssocID="{CD80572F-AACB-4FC5-82C8-F841EFBC5458}" presName="compNode" presStyleCnt="0"/>
      <dgm:spPr/>
    </dgm:pt>
    <dgm:pt modelId="{8BC4356D-EA5B-4F00-AFBB-4D1806A1EBE6}" type="pres">
      <dgm:prSet presAssocID="{CD80572F-AACB-4FC5-82C8-F841EFBC5458}" presName="bgRect" presStyleLbl="bgShp" presStyleIdx="5" presStyleCnt="7"/>
      <dgm:spPr/>
    </dgm:pt>
    <dgm:pt modelId="{78B2572C-E2DF-488D-BFD7-2B62C48FE54E}" type="pres">
      <dgm:prSet presAssocID="{CD80572F-AACB-4FC5-82C8-F841EFBC5458}" presName="iconRect" presStyleLbl="node1" presStyleIdx="5" presStyleCnt="7"/>
      <dgm:spPr>
        <a:blipFill>
          <a:blip xmlns:r="http://schemas.openxmlformats.org/officeDocument/2006/relationships" r:embed="rId11" cstate="print">
            <a:extLst>
              <a:ext uri="{28A0092B-C50C-407E-A947-70E740481C1C}">
                <a14:useLocalDpi xmlns:a14="http://schemas.microsoft.com/office/drawing/2010/main" val="0"/>
              </a:ext>
              <a:ext uri="{96DAC541-7B7A-43D3-8B79-37D633B846F1}">
                <asvg:svgBlip xmlns="" xmlns:asvg="http://schemas.microsoft.com/office/drawing/2016/SVG/main" r:embed="rId12"/>
              </a:ext>
            </a:extLst>
          </a:blip>
          <a:stretch>
            <a:fillRect/>
          </a:stretch>
        </a:blipFill>
        <a:ln>
          <a:noFill/>
        </a:ln>
      </dgm:spPr>
      <dgm:t>
        <a:bodyPr/>
        <a:lstStyle/>
        <a:p>
          <a:endParaRPr lang="en-IN"/>
        </a:p>
      </dgm:t>
      <dgm:extLst>
        <a:ext uri="{E40237B7-FDA0-4F09-8148-C483321AD2D9}">
          <dgm14:cNvPr xmlns:dgm14="http://schemas.microsoft.com/office/drawing/2010/diagram" id="0" name="" descr="Kiosk"/>
        </a:ext>
      </dgm:extLst>
    </dgm:pt>
    <dgm:pt modelId="{8B65F36C-9B92-4C2C-B5F2-33BC2EC2B925}" type="pres">
      <dgm:prSet presAssocID="{CD80572F-AACB-4FC5-82C8-F841EFBC5458}" presName="spaceRect" presStyleCnt="0"/>
      <dgm:spPr/>
    </dgm:pt>
    <dgm:pt modelId="{C8AF566C-1327-40E7-9F0C-F18AC408B8DC}" type="pres">
      <dgm:prSet presAssocID="{CD80572F-AACB-4FC5-82C8-F841EFBC5458}" presName="parTx" presStyleLbl="revTx" presStyleIdx="5" presStyleCnt="7">
        <dgm:presLayoutVars>
          <dgm:chMax val="0"/>
          <dgm:chPref val="0"/>
        </dgm:presLayoutVars>
      </dgm:prSet>
      <dgm:spPr/>
      <dgm:t>
        <a:bodyPr/>
        <a:lstStyle/>
        <a:p>
          <a:endParaRPr lang="en-IN"/>
        </a:p>
      </dgm:t>
    </dgm:pt>
    <dgm:pt modelId="{A78D1CA6-BCB9-4B29-AFA2-CC3E30D26545}" type="pres">
      <dgm:prSet presAssocID="{B30F089F-71AC-4C3B-A42D-289454644F99}" presName="sibTrans" presStyleCnt="0"/>
      <dgm:spPr/>
    </dgm:pt>
    <dgm:pt modelId="{9C721D79-8F4B-4719-998B-C35B9F4BC434}" type="pres">
      <dgm:prSet presAssocID="{94AF4C70-5CFB-45E0-A1F9-BB58C05EB712}" presName="compNode" presStyleCnt="0"/>
      <dgm:spPr/>
    </dgm:pt>
    <dgm:pt modelId="{434E1C53-BEA4-471C-8FA7-5CCD46BFAD4A}" type="pres">
      <dgm:prSet presAssocID="{94AF4C70-5CFB-45E0-A1F9-BB58C05EB712}" presName="bgRect" presStyleLbl="bgShp" presStyleIdx="6" presStyleCnt="7"/>
      <dgm:spPr/>
    </dgm:pt>
    <dgm:pt modelId="{5333E888-AEA5-4E40-9DDA-AFF774B790F3}" type="pres">
      <dgm:prSet presAssocID="{94AF4C70-5CFB-45E0-A1F9-BB58C05EB712}" presName="iconRect" presStyleLbl="node1" presStyleIdx="6" presStyleCnt="7"/>
      <dgm:spPr>
        <a:blipFill>
          <a:blip xmlns:r="http://schemas.openxmlformats.org/officeDocument/2006/relationships" r:embed="rId13" cstate="print">
            <a:extLst>
              <a:ext uri="{28A0092B-C50C-407E-A947-70E740481C1C}">
                <a14:useLocalDpi xmlns:a14="http://schemas.microsoft.com/office/drawing/2010/main" val="0"/>
              </a:ext>
              <a:ext uri="{96DAC541-7B7A-43D3-8B79-37D633B846F1}">
                <asvg:svgBlip xmlns="" xmlns:asvg="http://schemas.microsoft.com/office/drawing/2016/SVG/main" r:embed="rId14"/>
              </a:ext>
            </a:extLst>
          </a:blip>
          <a:stretch>
            <a:fillRect/>
          </a:stretch>
        </a:blipFill>
        <a:ln>
          <a:noFill/>
        </a:ln>
      </dgm:spPr>
      <dgm:t>
        <a:bodyPr/>
        <a:lstStyle/>
        <a:p>
          <a:endParaRPr lang="en-IN"/>
        </a:p>
      </dgm:t>
      <dgm:extLst>
        <a:ext uri="{E40237B7-FDA0-4F09-8148-C483321AD2D9}">
          <dgm14:cNvPr xmlns:dgm14="http://schemas.microsoft.com/office/drawing/2010/diagram" id="0" name="" descr="Help"/>
        </a:ext>
      </dgm:extLst>
    </dgm:pt>
    <dgm:pt modelId="{35498998-378C-4623-A09C-0F0EE8F44CD9}" type="pres">
      <dgm:prSet presAssocID="{94AF4C70-5CFB-45E0-A1F9-BB58C05EB712}" presName="spaceRect" presStyleCnt="0"/>
      <dgm:spPr/>
    </dgm:pt>
    <dgm:pt modelId="{E1A20374-7052-4C09-869C-F37E353FD49E}" type="pres">
      <dgm:prSet presAssocID="{94AF4C70-5CFB-45E0-A1F9-BB58C05EB712}" presName="parTx" presStyleLbl="revTx" presStyleIdx="6" presStyleCnt="7">
        <dgm:presLayoutVars>
          <dgm:chMax val="0"/>
          <dgm:chPref val="0"/>
        </dgm:presLayoutVars>
      </dgm:prSet>
      <dgm:spPr/>
      <dgm:t>
        <a:bodyPr/>
        <a:lstStyle/>
        <a:p>
          <a:endParaRPr lang="en-IN"/>
        </a:p>
      </dgm:t>
    </dgm:pt>
  </dgm:ptLst>
  <dgm:cxnLst>
    <dgm:cxn modelId="{5A3B0D4F-4B24-4BCA-893C-2D217ABE1BB3}" type="presOf" srcId="{7D5E8A06-4C51-40BD-BA4C-79191F1E3000}" destId="{72E3272A-C770-4A74-9629-B79CDEB16F7B}" srcOrd="0" destOrd="0" presId="urn:microsoft.com/office/officeart/2018/2/layout/IconVerticalSolidList"/>
    <dgm:cxn modelId="{2C18B6CA-76E6-4369-AA65-BA0813A7428A}" type="presOf" srcId="{6A19F753-BAD0-4167-820A-3C7ACAAF3629}" destId="{988F23D9-08FD-41D7-96C5-36DC67493CAA}" srcOrd="0" destOrd="0" presId="urn:microsoft.com/office/officeart/2018/2/layout/IconVerticalSolidList"/>
    <dgm:cxn modelId="{5CB1F7C7-A489-461A-8108-DDB822256277}" srcId="{BDC79E3F-CA9A-42A1-B203-22B669441691}" destId="{28DF7297-EC19-463B-8492-18F1B938B775}" srcOrd="0" destOrd="0" parTransId="{543BD819-9DF2-485E-865E-6DD9D878CDAB}" sibTransId="{EEF7893B-6B6D-47D5-BBE1-D728BC7CD490}"/>
    <dgm:cxn modelId="{813067AF-0C6A-4EA4-942F-EE40BD6FC6FA}" srcId="{BDC79E3F-CA9A-42A1-B203-22B669441691}" destId="{94AF4C70-5CFB-45E0-A1F9-BB58C05EB712}" srcOrd="6" destOrd="0" parTransId="{F7EC5C83-C7F6-484A-9B4E-679F141A73F1}" sibTransId="{56888938-C7FC-4A31-89FA-B6FCBAD4CA4D}"/>
    <dgm:cxn modelId="{D0682BD2-FC6D-4805-84EB-C95B567FC8AE}" type="presOf" srcId="{EAEF220D-B639-4C56-BCC4-EDA62AFC6200}" destId="{F6743AAC-1B52-4956-9CF4-12249C9BEB62}" srcOrd="0" destOrd="0" presId="urn:microsoft.com/office/officeart/2018/2/layout/IconVerticalSolidList"/>
    <dgm:cxn modelId="{55A677CD-0CD4-4E79-A4DF-0A97C13128F9}" type="presOf" srcId="{CD80572F-AACB-4FC5-82C8-F841EFBC5458}" destId="{C8AF566C-1327-40E7-9F0C-F18AC408B8DC}" srcOrd="0" destOrd="0" presId="urn:microsoft.com/office/officeart/2018/2/layout/IconVerticalSolidList"/>
    <dgm:cxn modelId="{1378BCD3-61D8-4A51-A808-B04C5FD3B8B5}" type="presOf" srcId="{94AF4C70-5CFB-45E0-A1F9-BB58C05EB712}" destId="{E1A20374-7052-4C09-869C-F37E353FD49E}" srcOrd="0" destOrd="0" presId="urn:microsoft.com/office/officeart/2018/2/layout/IconVerticalSolidList"/>
    <dgm:cxn modelId="{57184E9D-33B4-491D-B810-DD58D93F6557}" srcId="{BDC79E3F-CA9A-42A1-B203-22B669441691}" destId="{6A19F753-BAD0-4167-820A-3C7ACAAF3629}" srcOrd="1" destOrd="0" parTransId="{3C11E330-3525-498E-94FF-4E56C384756D}" sibTransId="{A27D3053-DE50-41B8-A1E6-4D4B0B4C8CBA}"/>
    <dgm:cxn modelId="{A0D67048-1943-4F96-80AC-D9B53E50797E}" type="presOf" srcId="{28DF7297-EC19-463B-8492-18F1B938B775}" destId="{0FFBEFDE-4EA7-4648-82D0-EF148D892CEF}" srcOrd="0" destOrd="0" presId="urn:microsoft.com/office/officeart/2018/2/layout/IconVerticalSolidList"/>
    <dgm:cxn modelId="{731E9FDF-9293-43B0-95E8-F9D29224482D}" srcId="{BDC79E3F-CA9A-42A1-B203-22B669441691}" destId="{CD80572F-AACB-4FC5-82C8-F841EFBC5458}" srcOrd="5" destOrd="0" parTransId="{D7FEE38C-AF5A-4873-AC20-D99A7FF16803}" sibTransId="{B30F089F-71AC-4C3B-A42D-289454644F99}"/>
    <dgm:cxn modelId="{52957CE8-8435-4A12-A622-193F4F1648C4}" srcId="{BDC79E3F-CA9A-42A1-B203-22B669441691}" destId="{7D5E8A06-4C51-40BD-BA4C-79191F1E3000}" srcOrd="2" destOrd="0" parTransId="{C70C6285-988A-404B-A9CF-A1D8FB25847A}" sibTransId="{59B406EF-F215-4BC6-BF8F-52DB0DCAD03D}"/>
    <dgm:cxn modelId="{65BEDFE0-209E-4437-9FD6-C7DACF645798}" type="presOf" srcId="{BB58315E-2A93-4C01-8BEF-E7954A4FA5C4}" destId="{9F2F7214-43CE-4D5A-908D-27BEC0C93346}" srcOrd="0" destOrd="0" presId="urn:microsoft.com/office/officeart/2018/2/layout/IconVerticalSolidList"/>
    <dgm:cxn modelId="{E699B6E6-21C1-4E3B-8745-67CC1F8A6250}" srcId="{BDC79E3F-CA9A-42A1-B203-22B669441691}" destId="{BB58315E-2A93-4C01-8BEF-E7954A4FA5C4}" srcOrd="3" destOrd="0" parTransId="{7B1F6ED7-D696-446B-9DB0-CFB5794DA101}" sibTransId="{4953E7CF-AA2B-4E28-B2E8-7C8FBA2963EF}"/>
    <dgm:cxn modelId="{E5DFE99D-681C-4DE1-9F18-3C542886FB70}" srcId="{BDC79E3F-CA9A-42A1-B203-22B669441691}" destId="{EAEF220D-B639-4C56-BCC4-EDA62AFC6200}" srcOrd="4" destOrd="0" parTransId="{E4CEE9B9-41D8-442B-B34D-09079C9EB9F1}" sibTransId="{0CE8AEDF-055B-4530-BC85-90859D248F06}"/>
    <dgm:cxn modelId="{799D5EFC-4238-4E3F-859F-E4FE4A62FE57}" type="presOf" srcId="{BDC79E3F-CA9A-42A1-B203-22B669441691}" destId="{E51B66C9-2834-4DDE-B68A-6B057907745B}" srcOrd="0" destOrd="0" presId="urn:microsoft.com/office/officeart/2018/2/layout/IconVerticalSolidList"/>
    <dgm:cxn modelId="{F47D5CEF-0552-4540-8852-3AAE7AC0A9FA}" type="presParOf" srcId="{E51B66C9-2834-4DDE-B68A-6B057907745B}" destId="{D30812B5-C0CA-4EDC-B2BD-2A9DB6A7A5F7}" srcOrd="0" destOrd="0" presId="urn:microsoft.com/office/officeart/2018/2/layout/IconVerticalSolidList"/>
    <dgm:cxn modelId="{5E4EFE36-B7B3-4DE9-9518-26AA21459F57}" type="presParOf" srcId="{D30812B5-C0CA-4EDC-B2BD-2A9DB6A7A5F7}" destId="{A08E9E84-FAB5-4BF3-A9E9-F3A040F39EF3}" srcOrd="0" destOrd="0" presId="urn:microsoft.com/office/officeart/2018/2/layout/IconVerticalSolidList"/>
    <dgm:cxn modelId="{12C6FAB2-5545-4045-BACA-819794DDB4B2}" type="presParOf" srcId="{D30812B5-C0CA-4EDC-B2BD-2A9DB6A7A5F7}" destId="{D8FB4ABA-CF4B-4BB1-A7C3-6ED046F65A0F}" srcOrd="1" destOrd="0" presId="urn:microsoft.com/office/officeart/2018/2/layout/IconVerticalSolidList"/>
    <dgm:cxn modelId="{01BB3821-CA28-4D7A-A29D-A4550DC4D2EF}" type="presParOf" srcId="{D30812B5-C0CA-4EDC-B2BD-2A9DB6A7A5F7}" destId="{FE888262-4F07-45FF-9B06-FC8229787A27}" srcOrd="2" destOrd="0" presId="urn:microsoft.com/office/officeart/2018/2/layout/IconVerticalSolidList"/>
    <dgm:cxn modelId="{78BC04E7-4A34-4BE7-8BC1-582C3725A8CC}" type="presParOf" srcId="{D30812B5-C0CA-4EDC-B2BD-2A9DB6A7A5F7}" destId="{0FFBEFDE-4EA7-4648-82D0-EF148D892CEF}" srcOrd="3" destOrd="0" presId="urn:microsoft.com/office/officeart/2018/2/layout/IconVerticalSolidList"/>
    <dgm:cxn modelId="{502F585E-ACB8-4AE9-A966-96D7DEA9B663}" type="presParOf" srcId="{E51B66C9-2834-4DDE-B68A-6B057907745B}" destId="{59FFEF9E-7BED-43F8-A99B-3EE5E0BC1FEB}" srcOrd="1" destOrd="0" presId="urn:microsoft.com/office/officeart/2018/2/layout/IconVerticalSolidList"/>
    <dgm:cxn modelId="{2AEA8F78-471D-4173-AFCB-9A2A8C485160}" type="presParOf" srcId="{E51B66C9-2834-4DDE-B68A-6B057907745B}" destId="{A84561E6-1D01-4A3C-AAB5-D9E887253F38}" srcOrd="2" destOrd="0" presId="urn:microsoft.com/office/officeart/2018/2/layout/IconVerticalSolidList"/>
    <dgm:cxn modelId="{BF687726-43E9-47D4-8D7D-93C3BB255CBD}" type="presParOf" srcId="{A84561E6-1D01-4A3C-AAB5-D9E887253F38}" destId="{7F5DD146-A02C-43B5-9726-714FC378A520}" srcOrd="0" destOrd="0" presId="urn:microsoft.com/office/officeart/2018/2/layout/IconVerticalSolidList"/>
    <dgm:cxn modelId="{EAF925E1-A377-4D4B-A184-E63128B5404B}" type="presParOf" srcId="{A84561E6-1D01-4A3C-AAB5-D9E887253F38}" destId="{FE1FBB2D-0A27-4DBE-A5EB-6E696287D017}" srcOrd="1" destOrd="0" presId="urn:microsoft.com/office/officeart/2018/2/layout/IconVerticalSolidList"/>
    <dgm:cxn modelId="{DDBAD2E6-513C-4AE5-8269-07DC35728A90}" type="presParOf" srcId="{A84561E6-1D01-4A3C-AAB5-D9E887253F38}" destId="{58CA5662-A52E-4B3F-B85A-8D21F9AC60CF}" srcOrd="2" destOrd="0" presId="urn:microsoft.com/office/officeart/2018/2/layout/IconVerticalSolidList"/>
    <dgm:cxn modelId="{BE3BF800-5452-43E6-88CA-BC5EEB3B7C8B}" type="presParOf" srcId="{A84561E6-1D01-4A3C-AAB5-D9E887253F38}" destId="{988F23D9-08FD-41D7-96C5-36DC67493CAA}" srcOrd="3" destOrd="0" presId="urn:microsoft.com/office/officeart/2018/2/layout/IconVerticalSolidList"/>
    <dgm:cxn modelId="{76D02A7A-349F-469A-BF5A-3F8C5EBB4F91}" type="presParOf" srcId="{E51B66C9-2834-4DDE-B68A-6B057907745B}" destId="{53C90CE5-A43C-4AA1-A4B2-BD898BB4BA4D}" srcOrd="3" destOrd="0" presId="urn:microsoft.com/office/officeart/2018/2/layout/IconVerticalSolidList"/>
    <dgm:cxn modelId="{F668C51D-C3CF-4C5C-9B79-9F6F6C8B875C}" type="presParOf" srcId="{E51B66C9-2834-4DDE-B68A-6B057907745B}" destId="{D683CD30-217C-4555-8F7D-63F62FC91698}" srcOrd="4" destOrd="0" presId="urn:microsoft.com/office/officeart/2018/2/layout/IconVerticalSolidList"/>
    <dgm:cxn modelId="{00BBBC54-10E3-406C-9066-687564FEBCCB}" type="presParOf" srcId="{D683CD30-217C-4555-8F7D-63F62FC91698}" destId="{0548E46C-6B68-4998-8ACB-71E9AA10E48B}" srcOrd="0" destOrd="0" presId="urn:microsoft.com/office/officeart/2018/2/layout/IconVerticalSolidList"/>
    <dgm:cxn modelId="{2D8338DC-7960-417C-9C3B-833947DBB075}" type="presParOf" srcId="{D683CD30-217C-4555-8F7D-63F62FC91698}" destId="{7B4A72C7-6ECD-45E3-8527-72671D95876C}" srcOrd="1" destOrd="0" presId="urn:microsoft.com/office/officeart/2018/2/layout/IconVerticalSolidList"/>
    <dgm:cxn modelId="{43F1D877-7C02-4AB1-A744-576A567CA91F}" type="presParOf" srcId="{D683CD30-217C-4555-8F7D-63F62FC91698}" destId="{0DFA31DD-C47C-49FF-B4A2-5C8D1E98FC86}" srcOrd="2" destOrd="0" presId="urn:microsoft.com/office/officeart/2018/2/layout/IconVerticalSolidList"/>
    <dgm:cxn modelId="{F9F58B80-6CA1-4552-8AAA-220A09AB2B53}" type="presParOf" srcId="{D683CD30-217C-4555-8F7D-63F62FC91698}" destId="{72E3272A-C770-4A74-9629-B79CDEB16F7B}" srcOrd="3" destOrd="0" presId="urn:microsoft.com/office/officeart/2018/2/layout/IconVerticalSolidList"/>
    <dgm:cxn modelId="{4567CD61-818E-470D-AAC3-C8B4C6DE38BE}" type="presParOf" srcId="{E51B66C9-2834-4DDE-B68A-6B057907745B}" destId="{C92E90C5-4535-49D9-A43A-64A2F3A8EE3E}" srcOrd="5" destOrd="0" presId="urn:microsoft.com/office/officeart/2018/2/layout/IconVerticalSolidList"/>
    <dgm:cxn modelId="{0AA7FC99-12EE-4372-8085-91F4BD897FAD}" type="presParOf" srcId="{E51B66C9-2834-4DDE-B68A-6B057907745B}" destId="{CD2CB6D8-5411-4CAE-83AA-24BA2AD8AAA8}" srcOrd="6" destOrd="0" presId="urn:microsoft.com/office/officeart/2018/2/layout/IconVerticalSolidList"/>
    <dgm:cxn modelId="{7EDDB5EB-B6A2-4D9E-AC17-C7E1D1B56BCF}" type="presParOf" srcId="{CD2CB6D8-5411-4CAE-83AA-24BA2AD8AAA8}" destId="{02CBD03F-39C9-4F28-9A83-B371CF8362E5}" srcOrd="0" destOrd="0" presId="urn:microsoft.com/office/officeart/2018/2/layout/IconVerticalSolidList"/>
    <dgm:cxn modelId="{3A07C84A-5666-4B80-A0DD-B6F05C3D35AD}" type="presParOf" srcId="{CD2CB6D8-5411-4CAE-83AA-24BA2AD8AAA8}" destId="{FBE09D34-1AC0-4C4E-B4D9-8888C14FACBF}" srcOrd="1" destOrd="0" presId="urn:microsoft.com/office/officeart/2018/2/layout/IconVerticalSolidList"/>
    <dgm:cxn modelId="{151D16C4-B9D2-46F9-B6CD-E0E96C3A4B5D}" type="presParOf" srcId="{CD2CB6D8-5411-4CAE-83AA-24BA2AD8AAA8}" destId="{C052D606-7AB4-4AEC-AA35-9F5B2BDD5664}" srcOrd="2" destOrd="0" presId="urn:microsoft.com/office/officeart/2018/2/layout/IconVerticalSolidList"/>
    <dgm:cxn modelId="{6CB5DF29-14C9-4D74-A8FF-51025BCCFD38}" type="presParOf" srcId="{CD2CB6D8-5411-4CAE-83AA-24BA2AD8AAA8}" destId="{9F2F7214-43CE-4D5A-908D-27BEC0C93346}" srcOrd="3" destOrd="0" presId="urn:microsoft.com/office/officeart/2018/2/layout/IconVerticalSolidList"/>
    <dgm:cxn modelId="{90F9F878-F06E-4B24-A10F-FE4D92B37A3F}" type="presParOf" srcId="{E51B66C9-2834-4DDE-B68A-6B057907745B}" destId="{B6862DEB-FC59-401F-B00D-AB15280DB4ED}" srcOrd="7" destOrd="0" presId="urn:microsoft.com/office/officeart/2018/2/layout/IconVerticalSolidList"/>
    <dgm:cxn modelId="{2ED77D9E-A917-415E-8A2F-BAA9F2951ED2}" type="presParOf" srcId="{E51B66C9-2834-4DDE-B68A-6B057907745B}" destId="{4DBE6FCC-B307-470C-8E06-D90FA6DA41AC}" srcOrd="8" destOrd="0" presId="urn:microsoft.com/office/officeart/2018/2/layout/IconVerticalSolidList"/>
    <dgm:cxn modelId="{F5AE8B80-3ED3-4BE9-AD75-5D08FF0418D6}" type="presParOf" srcId="{4DBE6FCC-B307-470C-8E06-D90FA6DA41AC}" destId="{07C4BD80-421C-46E4-8D2F-2F127BA0DC6D}" srcOrd="0" destOrd="0" presId="urn:microsoft.com/office/officeart/2018/2/layout/IconVerticalSolidList"/>
    <dgm:cxn modelId="{8FCA8334-8E5B-41F2-A649-DC9DC03745A9}" type="presParOf" srcId="{4DBE6FCC-B307-470C-8E06-D90FA6DA41AC}" destId="{811282CF-9E95-48F4-B400-B188A0B185E2}" srcOrd="1" destOrd="0" presId="urn:microsoft.com/office/officeart/2018/2/layout/IconVerticalSolidList"/>
    <dgm:cxn modelId="{F01C03A0-A9A8-4BD2-8312-8B93E941CF2B}" type="presParOf" srcId="{4DBE6FCC-B307-470C-8E06-D90FA6DA41AC}" destId="{BA950A63-F991-444F-BEED-34FAF3F0EACD}" srcOrd="2" destOrd="0" presId="urn:microsoft.com/office/officeart/2018/2/layout/IconVerticalSolidList"/>
    <dgm:cxn modelId="{7F5744BB-3069-4516-9526-0AF8A03BB430}" type="presParOf" srcId="{4DBE6FCC-B307-470C-8E06-D90FA6DA41AC}" destId="{F6743AAC-1B52-4956-9CF4-12249C9BEB62}" srcOrd="3" destOrd="0" presId="urn:microsoft.com/office/officeart/2018/2/layout/IconVerticalSolidList"/>
    <dgm:cxn modelId="{6F50489E-585E-4FFF-8CCC-A65C592531EB}" type="presParOf" srcId="{E51B66C9-2834-4DDE-B68A-6B057907745B}" destId="{46074C89-9459-4C2D-8CC0-131F72CDE6BD}" srcOrd="9" destOrd="0" presId="urn:microsoft.com/office/officeart/2018/2/layout/IconVerticalSolidList"/>
    <dgm:cxn modelId="{44944961-8240-42A7-AAF5-35C271EE45CE}" type="presParOf" srcId="{E51B66C9-2834-4DDE-B68A-6B057907745B}" destId="{444DA934-B2BD-4A46-A94D-6FA248BAD742}" srcOrd="10" destOrd="0" presId="urn:microsoft.com/office/officeart/2018/2/layout/IconVerticalSolidList"/>
    <dgm:cxn modelId="{A07584DD-92C4-4AE4-BD7A-A384ED5D8221}" type="presParOf" srcId="{444DA934-B2BD-4A46-A94D-6FA248BAD742}" destId="{8BC4356D-EA5B-4F00-AFBB-4D1806A1EBE6}" srcOrd="0" destOrd="0" presId="urn:microsoft.com/office/officeart/2018/2/layout/IconVerticalSolidList"/>
    <dgm:cxn modelId="{D5423FE8-E5F7-455C-AB63-7EE5B6802EF3}" type="presParOf" srcId="{444DA934-B2BD-4A46-A94D-6FA248BAD742}" destId="{78B2572C-E2DF-488D-BFD7-2B62C48FE54E}" srcOrd="1" destOrd="0" presId="urn:microsoft.com/office/officeart/2018/2/layout/IconVerticalSolidList"/>
    <dgm:cxn modelId="{B4210BB0-0FBD-4F6F-B233-4507B59756BF}" type="presParOf" srcId="{444DA934-B2BD-4A46-A94D-6FA248BAD742}" destId="{8B65F36C-9B92-4C2C-B5F2-33BC2EC2B925}" srcOrd="2" destOrd="0" presId="urn:microsoft.com/office/officeart/2018/2/layout/IconVerticalSolidList"/>
    <dgm:cxn modelId="{5478FCA1-B7C3-4220-B8D7-F3F5EE2716D9}" type="presParOf" srcId="{444DA934-B2BD-4A46-A94D-6FA248BAD742}" destId="{C8AF566C-1327-40E7-9F0C-F18AC408B8DC}" srcOrd="3" destOrd="0" presId="urn:microsoft.com/office/officeart/2018/2/layout/IconVerticalSolidList"/>
    <dgm:cxn modelId="{4995FDFE-6DC7-4F4A-A2D0-F993E9A34ECC}" type="presParOf" srcId="{E51B66C9-2834-4DDE-B68A-6B057907745B}" destId="{A78D1CA6-BCB9-4B29-AFA2-CC3E30D26545}" srcOrd="11" destOrd="0" presId="urn:microsoft.com/office/officeart/2018/2/layout/IconVerticalSolidList"/>
    <dgm:cxn modelId="{6DD7CD0C-9D91-43AB-B71F-DA49A57F6D20}" type="presParOf" srcId="{E51B66C9-2834-4DDE-B68A-6B057907745B}" destId="{9C721D79-8F4B-4719-998B-C35B9F4BC434}" srcOrd="12" destOrd="0" presId="urn:microsoft.com/office/officeart/2018/2/layout/IconVerticalSolidList"/>
    <dgm:cxn modelId="{9F140E1F-B5D7-42C7-8768-D51271385669}" type="presParOf" srcId="{9C721D79-8F4B-4719-998B-C35B9F4BC434}" destId="{434E1C53-BEA4-471C-8FA7-5CCD46BFAD4A}" srcOrd="0" destOrd="0" presId="urn:microsoft.com/office/officeart/2018/2/layout/IconVerticalSolidList"/>
    <dgm:cxn modelId="{DC529F0B-BFDD-41F7-800F-ACAED5D80C92}" type="presParOf" srcId="{9C721D79-8F4B-4719-998B-C35B9F4BC434}" destId="{5333E888-AEA5-4E40-9DDA-AFF774B790F3}" srcOrd="1" destOrd="0" presId="urn:microsoft.com/office/officeart/2018/2/layout/IconVerticalSolidList"/>
    <dgm:cxn modelId="{099FDFE9-17F5-4A6D-AF1C-E95506C08DBE}" type="presParOf" srcId="{9C721D79-8F4B-4719-998B-C35B9F4BC434}" destId="{35498998-378C-4623-A09C-0F0EE8F44CD9}" srcOrd="2" destOrd="0" presId="urn:microsoft.com/office/officeart/2018/2/layout/IconVerticalSolidList"/>
    <dgm:cxn modelId="{9C290668-AFEA-468C-A1D1-D6F2A3F39EEF}" type="presParOf" srcId="{9C721D79-8F4B-4719-998B-C35B9F4BC434}" destId="{E1A20374-7052-4C09-869C-F37E353FD49E}" srcOrd="3" destOrd="0" presId="urn:microsoft.com/office/officeart/2018/2/layout/IconVerticalSolidList"/>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ACDA293-A51D-4BA3-B5EC-03012F4E5A6D}" type="doc">
      <dgm:prSet loTypeId="urn:microsoft.com/office/officeart/2008/layout/AlternatingHexagons" loCatId="list" qsTypeId="urn:microsoft.com/office/officeart/2005/8/quickstyle/simple1" qsCatId="simple" csTypeId="urn:microsoft.com/office/officeart/2005/8/colors/accent3_2" csCatId="accent3" phldr="1"/>
      <dgm:spPr/>
      <dgm:t>
        <a:bodyPr/>
        <a:lstStyle/>
        <a:p>
          <a:endParaRPr lang="en-IN"/>
        </a:p>
      </dgm:t>
    </dgm:pt>
    <dgm:pt modelId="{78920123-74FD-4333-A9C5-75C76ACAA98C}">
      <dgm:prSet phldrT="[Text]"/>
      <dgm:spPr/>
      <dgm:t>
        <a:bodyPr/>
        <a:lstStyle/>
        <a:p>
          <a:r>
            <a:rPr lang="en-IN" dirty="0"/>
            <a:t>Mental &amp; Physical Activity</a:t>
          </a:r>
        </a:p>
      </dgm:t>
    </dgm:pt>
    <dgm:pt modelId="{FAFEF82E-B7ED-4DE0-B3E0-44B19D025C24}" type="parTrans" cxnId="{F4E4741F-9E53-4290-8302-1CF33F3E8819}">
      <dgm:prSet/>
      <dgm:spPr/>
      <dgm:t>
        <a:bodyPr/>
        <a:lstStyle/>
        <a:p>
          <a:endParaRPr lang="en-IN"/>
        </a:p>
      </dgm:t>
    </dgm:pt>
    <dgm:pt modelId="{7BE277DB-EEC9-4A5F-8319-5295F0DDE917}" type="sibTrans" cxnId="{F4E4741F-9E53-4290-8302-1CF33F3E8819}">
      <dgm:prSet/>
      <dgm:spPr/>
      <dgm:t>
        <a:bodyPr/>
        <a:lstStyle/>
        <a:p>
          <a:r>
            <a:rPr lang="en-IN" dirty="0"/>
            <a:t>Internal Factors </a:t>
          </a:r>
        </a:p>
      </dgm:t>
    </dgm:pt>
    <dgm:pt modelId="{2C706B53-88AB-4FC1-9FC8-10776E957B30}">
      <dgm:prSet phldrT="[Text]"/>
      <dgm:spPr/>
      <dgm:t>
        <a:bodyPr/>
        <a:lstStyle/>
        <a:p>
          <a:r>
            <a:rPr lang="en-IN" dirty="0"/>
            <a:t>Influenced by External Factors</a:t>
          </a:r>
        </a:p>
      </dgm:t>
    </dgm:pt>
    <dgm:pt modelId="{FD7F29D3-38DC-4800-8C94-C7465830D5CD}" type="parTrans" cxnId="{2D6A8A3D-EC60-4ED0-B753-63FAE8EE9C5F}">
      <dgm:prSet/>
      <dgm:spPr/>
      <dgm:t>
        <a:bodyPr/>
        <a:lstStyle/>
        <a:p>
          <a:endParaRPr lang="en-IN"/>
        </a:p>
      </dgm:t>
    </dgm:pt>
    <dgm:pt modelId="{531D3AF9-D1B2-4AB7-A7F9-C461EE205FFC}" type="sibTrans" cxnId="{2D6A8A3D-EC60-4ED0-B753-63FAE8EE9C5F}">
      <dgm:prSet/>
      <dgm:spPr/>
      <dgm:t>
        <a:bodyPr/>
        <a:lstStyle/>
        <a:p>
          <a:r>
            <a:rPr lang="en-IN" dirty="0"/>
            <a:t>Dynamic &amp; Complex</a:t>
          </a:r>
        </a:p>
      </dgm:t>
    </dgm:pt>
    <dgm:pt modelId="{455B194B-4C5C-4518-AA45-69B685458564}">
      <dgm:prSet phldrT="[Text]"/>
      <dgm:spPr/>
      <dgm:t>
        <a:bodyPr/>
        <a:lstStyle/>
        <a:p>
          <a:r>
            <a:rPr lang="en-IN" dirty="0"/>
            <a:t>Helps marketers frame plans</a:t>
          </a:r>
        </a:p>
      </dgm:t>
    </dgm:pt>
    <dgm:pt modelId="{EB773FF3-0E68-45F6-827B-D58829C14B88}" type="parTrans" cxnId="{33855725-70B9-41D1-9930-3F1C9949C685}">
      <dgm:prSet/>
      <dgm:spPr/>
      <dgm:t>
        <a:bodyPr/>
        <a:lstStyle/>
        <a:p>
          <a:endParaRPr lang="en-IN"/>
        </a:p>
      </dgm:t>
    </dgm:pt>
    <dgm:pt modelId="{BAC8D3A4-6C2E-4B86-9BF2-1429D9A2D9B3}" type="sibTrans" cxnId="{33855725-70B9-41D1-9930-3F1C9949C685}">
      <dgm:prSet/>
      <dgm:spPr/>
      <dgm:t>
        <a:bodyPr/>
        <a:lstStyle/>
        <a:p>
          <a:endParaRPr lang="en-IN"/>
        </a:p>
      </dgm:t>
    </dgm:pt>
    <dgm:pt modelId="{7BAD8726-2719-4DB3-B6ED-79017834B62D}">
      <dgm:prSet phldrT="[Text]"/>
      <dgm:spPr/>
      <dgm:t>
        <a:bodyPr/>
        <a:lstStyle/>
        <a:p>
          <a:r>
            <a:rPr lang="en-IN" dirty="0"/>
            <a:t>Varied Behaviour patterns</a:t>
          </a:r>
        </a:p>
      </dgm:t>
    </dgm:pt>
    <dgm:pt modelId="{F0933DEF-F7A8-4C96-B35A-AF214C06D62F}" type="parTrans" cxnId="{CFCC0D39-D869-45B4-8023-2DA2FF28AD5D}">
      <dgm:prSet/>
      <dgm:spPr/>
      <dgm:t>
        <a:bodyPr/>
        <a:lstStyle/>
        <a:p>
          <a:endParaRPr lang="en-IN"/>
        </a:p>
      </dgm:t>
    </dgm:pt>
    <dgm:pt modelId="{C37535E4-A91F-4816-AFF4-43C253E66879}" type="sibTrans" cxnId="{CFCC0D39-D869-45B4-8023-2DA2FF28AD5D}">
      <dgm:prSet/>
      <dgm:spPr/>
      <dgm:t>
        <a:bodyPr/>
        <a:lstStyle/>
        <a:p>
          <a:r>
            <a:rPr lang="en-IN" dirty="0"/>
            <a:t>Systematic Process that goes on post purchase too</a:t>
          </a:r>
        </a:p>
      </dgm:t>
    </dgm:pt>
    <dgm:pt modelId="{F579539D-A1A1-4CAD-ADBE-619DC9CCF6CD}" type="pres">
      <dgm:prSet presAssocID="{6ACDA293-A51D-4BA3-B5EC-03012F4E5A6D}" presName="Name0" presStyleCnt="0">
        <dgm:presLayoutVars>
          <dgm:chMax/>
          <dgm:chPref/>
          <dgm:dir/>
          <dgm:animLvl val="lvl"/>
        </dgm:presLayoutVars>
      </dgm:prSet>
      <dgm:spPr/>
      <dgm:t>
        <a:bodyPr/>
        <a:lstStyle/>
        <a:p>
          <a:endParaRPr lang="en-IN"/>
        </a:p>
      </dgm:t>
    </dgm:pt>
    <dgm:pt modelId="{763CB6C6-ED8C-49C2-9110-D7B2D792E6EE}" type="pres">
      <dgm:prSet presAssocID="{78920123-74FD-4333-A9C5-75C76ACAA98C}" presName="composite" presStyleCnt="0"/>
      <dgm:spPr/>
    </dgm:pt>
    <dgm:pt modelId="{F80C0FCE-851C-4057-A56A-2006FEB7E8AE}" type="pres">
      <dgm:prSet presAssocID="{78920123-74FD-4333-A9C5-75C76ACAA98C}" presName="Parent1" presStyleLbl="node1" presStyleIdx="0" presStyleCnt="6">
        <dgm:presLayoutVars>
          <dgm:chMax val="1"/>
          <dgm:chPref val="1"/>
          <dgm:bulletEnabled val="1"/>
        </dgm:presLayoutVars>
      </dgm:prSet>
      <dgm:spPr/>
      <dgm:t>
        <a:bodyPr/>
        <a:lstStyle/>
        <a:p>
          <a:endParaRPr lang="en-IN"/>
        </a:p>
      </dgm:t>
    </dgm:pt>
    <dgm:pt modelId="{FD3482BA-64DF-40BD-8ACF-4F87211316C9}" type="pres">
      <dgm:prSet presAssocID="{78920123-74FD-4333-A9C5-75C76ACAA98C}" presName="Childtext1" presStyleLbl="revTx" presStyleIdx="0" presStyleCnt="3">
        <dgm:presLayoutVars>
          <dgm:chMax val="0"/>
          <dgm:chPref val="0"/>
          <dgm:bulletEnabled val="1"/>
        </dgm:presLayoutVars>
      </dgm:prSet>
      <dgm:spPr/>
    </dgm:pt>
    <dgm:pt modelId="{6BE4F006-C45A-46D9-A0BF-4990AB0F097C}" type="pres">
      <dgm:prSet presAssocID="{78920123-74FD-4333-A9C5-75C76ACAA98C}" presName="BalanceSpacing" presStyleCnt="0"/>
      <dgm:spPr/>
    </dgm:pt>
    <dgm:pt modelId="{7CEACD6C-BB92-434D-BF29-BAD834AF0080}" type="pres">
      <dgm:prSet presAssocID="{78920123-74FD-4333-A9C5-75C76ACAA98C}" presName="BalanceSpacing1" presStyleCnt="0"/>
      <dgm:spPr/>
    </dgm:pt>
    <dgm:pt modelId="{587574D5-18B6-4262-9633-208226999169}" type="pres">
      <dgm:prSet presAssocID="{7BE277DB-EEC9-4A5F-8319-5295F0DDE917}" presName="Accent1Text" presStyleLbl="node1" presStyleIdx="1" presStyleCnt="6"/>
      <dgm:spPr/>
      <dgm:t>
        <a:bodyPr/>
        <a:lstStyle/>
        <a:p>
          <a:endParaRPr lang="en-IN"/>
        </a:p>
      </dgm:t>
    </dgm:pt>
    <dgm:pt modelId="{E6338751-7013-4E28-B537-FDA8189345BA}" type="pres">
      <dgm:prSet presAssocID="{7BE277DB-EEC9-4A5F-8319-5295F0DDE917}" presName="spaceBetweenRectangles" presStyleCnt="0"/>
      <dgm:spPr/>
    </dgm:pt>
    <dgm:pt modelId="{9CA02536-3659-4116-BC29-9ECACA415021}" type="pres">
      <dgm:prSet presAssocID="{2C706B53-88AB-4FC1-9FC8-10776E957B30}" presName="composite" presStyleCnt="0"/>
      <dgm:spPr/>
    </dgm:pt>
    <dgm:pt modelId="{D687DA59-384F-451C-9A2F-9F05308378E7}" type="pres">
      <dgm:prSet presAssocID="{2C706B53-88AB-4FC1-9FC8-10776E957B30}" presName="Parent1" presStyleLbl="node1" presStyleIdx="2" presStyleCnt="6">
        <dgm:presLayoutVars>
          <dgm:chMax val="1"/>
          <dgm:chPref val="1"/>
          <dgm:bulletEnabled val="1"/>
        </dgm:presLayoutVars>
      </dgm:prSet>
      <dgm:spPr/>
      <dgm:t>
        <a:bodyPr/>
        <a:lstStyle/>
        <a:p>
          <a:endParaRPr lang="en-IN"/>
        </a:p>
      </dgm:t>
    </dgm:pt>
    <dgm:pt modelId="{182126BD-FACE-4FFB-B627-991F18F46A2D}" type="pres">
      <dgm:prSet presAssocID="{2C706B53-88AB-4FC1-9FC8-10776E957B30}" presName="Childtext1" presStyleLbl="revTx" presStyleIdx="1" presStyleCnt="3">
        <dgm:presLayoutVars>
          <dgm:chMax val="0"/>
          <dgm:chPref val="0"/>
          <dgm:bulletEnabled val="1"/>
        </dgm:presLayoutVars>
      </dgm:prSet>
      <dgm:spPr/>
      <dgm:t>
        <a:bodyPr/>
        <a:lstStyle/>
        <a:p>
          <a:endParaRPr lang="en-IN"/>
        </a:p>
      </dgm:t>
    </dgm:pt>
    <dgm:pt modelId="{E85BD0DB-BB91-424A-968A-47DDEC276724}" type="pres">
      <dgm:prSet presAssocID="{2C706B53-88AB-4FC1-9FC8-10776E957B30}" presName="BalanceSpacing" presStyleCnt="0"/>
      <dgm:spPr/>
    </dgm:pt>
    <dgm:pt modelId="{0F8AEDE5-C463-42C5-AF49-57506B33FF92}" type="pres">
      <dgm:prSet presAssocID="{2C706B53-88AB-4FC1-9FC8-10776E957B30}" presName="BalanceSpacing1" presStyleCnt="0"/>
      <dgm:spPr/>
    </dgm:pt>
    <dgm:pt modelId="{17CE8B31-774F-4D80-8195-B5B47D7FABB8}" type="pres">
      <dgm:prSet presAssocID="{531D3AF9-D1B2-4AB7-A7F9-C461EE205FFC}" presName="Accent1Text" presStyleLbl="node1" presStyleIdx="3" presStyleCnt="6"/>
      <dgm:spPr/>
      <dgm:t>
        <a:bodyPr/>
        <a:lstStyle/>
        <a:p>
          <a:endParaRPr lang="en-IN"/>
        </a:p>
      </dgm:t>
    </dgm:pt>
    <dgm:pt modelId="{E8D429AC-8648-413B-B8C0-2983FAF87A79}" type="pres">
      <dgm:prSet presAssocID="{531D3AF9-D1B2-4AB7-A7F9-C461EE205FFC}" presName="spaceBetweenRectangles" presStyleCnt="0"/>
      <dgm:spPr/>
    </dgm:pt>
    <dgm:pt modelId="{8777A929-AE81-4E51-8941-B597592834CC}" type="pres">
      <dgm:prSet presAssocID="{7BAD8726-2719-4DB3-B6ED-79017834B62D}" presName="composite" presStyleCnt="0"/>
      <dgm:spPr/>
    </dgm:pt>
    <dgm:pt modelId="{9727D647-0919-462A-AC34-10F47B15DFB2}" type="pres">
      <dgm:prSet presAssocID="{7BAD8726-2719-4DB3-B6ED-79017834B62D}" presName="Parent1" presStyleLbl="node1" presStyleIdx="4" presStyleCnt="6">
        <dgm:presLayoutVars>
          <dgm:chMax val="1"/>
          <dgm:chPref val="1"/>
          <dgm:bulletEnabled val="1"/>
        </dgm:presLayoutVars>
      </dgm:prSet>
      <dgm:spPr/>
      <dgm:t>
        <a:bodyPr/>
        <a:lstStyle/>
        <a:p>
          <a:endParaRPr lang="en-IN"/>
        </a:p>
      </dgm:t>
    </dgm:pt>
    <dgm:pt modelId="{22DCEDB3-A4CD-4C9F-B507-216939933CE0}" type="pres">
      <dgm:prSet presAssocID="{7BAD8726-2719-4DB3-B6ED-79017834B62D}" presName="Childtext1" presStyleLbl="revTx" presStyleIdx="2" presStyleCnt="3">
        <dgm:presLayoutVars>
          <dgm:chMax val="0"/>
          <dgm:chPref val="0"/>
          <dgm:bulletEnabled val="1"/>
        </dgm:presLayoutVars>
      </dgm:prSet>
      <dgm:spPr/>
    </dgm:pt>
    <dgm:pt modelId="{4CB4804B-3374-47CB-8F6C-754AA12D3353}" type="pres">
      <dgm:prSet presAssocID="{7BAD8726-2719-4DB3-B6ED-79017834B62D}" presName="BalanceSpacing" presStyleCnt="0"/>
      <dgm:spPr/>
    </dgm:pt>
    <dgm:pt modelId="{C08882E0-648E-46DB-BDD2-37714347AD32}" type="pres">
      <dgm:prSet presAssocID="{7BAD8726-2719-4DB3-B6ED-79017834B62D}" presName="BalanceSpacing1" presStyleCnt="0"/>
      <dgm:spPr/>
    </dgm:pt>
    <dgm:pt modelId="{F41F1DC0-7F2C-493A-A309-979DB3AA4FA9}" type="pres">
      <dgm:prSet presAssocID="{C37535E4-A91F-4816-AFF4-43C253E66879}" presName="Accent1Text" presStyleLbl="node1" presStyleIdx="5" presStyleCnt="6"/>
      <dgm:spPr/>
      <dgm:t>
        <a:bodyPr/>
        <a:lstStyle/>
        <a:p>
          <a:endParaRPr lang="en-IN"/>
        </a:p>
      </dgm:t>
    </dgm:pt>
  </dgm:ptLst>
  <dgm:cxnLst>
    <dgm:cxn modelId="{F4E4741F-9E53-4290-8302-1CF33F3E8819}" srcId="{6ACDA293-A51D-4BA3-B5EC-03012F4E5A6D}" destId="{78920123-74FD-4333-A9C5-75C76ACAA98C}" srcOrd="0" destOrd="0" parTransId="{FAFEF82E-B7ED-4DE0-B3E0-44B19D025C24}" sibTransId="{7BE277DB-EEC9-4A5F-8319-5295F0DDE917}"/>
    <dgm:cxn modelId="{4E0C849F-6671-48B5-ADA0-396BF1E1A71A}" type="presOf" srcId="{7BE277DB-EEC9-4A5F-8319-5295F0DDE917}" destId="{587574D5-18B6-4262-9633-208226999169}" srcOrd="0" destOrd="0" presId="urn:microsoft.com/office/officeart/2008/layout/AlternatingHexagons"/>
    <dgm:cxn modelId="{CFCC0D39-D869-45B4-8023-2DA2FF28AD5D}" srcId="{6ACDA293-A51D-4BA3-B5EC-03012F4E5A6D}" destId="{7BAD8726-2719-4DB3-B6ED-79017834B62D}" srcOrd="2" destOrd="0" parTransId="{F0933DEF-F7A8-4C96-B35A-AF214C06D62F}" sibTransId="{C37535E4-A91F-4816-AFF4-43C253E66879}"/>
    <dgm:cxn modelId="{6F591AA3-1DCC-4320-B620-060F12069C3F}" type="presOf" srcId="{78920123-74FD-4333-A9C5-75C76ACAA98C}" destId="{F80C0FCE-851C-4057-A56A-2006FEB7E8AE}" srcOrd="0" destOrd="0" presId="urn:microsoft.com/office/officeart/2008/layout/AlternatingHexagons"/>
    <dgm:cxn modelId="{86559C16-C14F-4D8B-BEC9-C4E66CE37905}" type="presOf" srcId="{7BAD8726-2719-4DB3-B6ED-79017834B62D}" destId="{9727D647-0919-462A-AC34-10F47B15DFB2}" srcOrd="0" destOrd="0" presId="urn:microsoft.com/office/officeart/2008/layout/AlternatingHexagons"/>
    <dgm:cxn modelId="{81061951-99CE-4E5D-9A8F-AD6D42B43C3C}" type="presOf" srcId="{455B194B-4C5C-4518-AA45-69B685458564}" destId="{182126BD-FACE-4FFB-B627-991F18F46A2D}" srcOrd="0" destOrd="0" presId="urn:microsoft.com/office/officeart/2008/layout/AlternatingHexagons"/>
    <dgm:cxn modelId="{2D6A8A3D-EC60-4ED0-B753-63FAE8EE9C5F}" srcId="{6ACDA293-A51D-4BA3-B5EC-03012F4E5A6D}" destId="{2C706B53-88AB-4FC1-9FC8-10776E957B30}" srcOrd="1" destOrd="0" parTransId="{FD7F29D3-38DC-4800-8C94-C7465830D5CD}" sibTransId="{531D3AF9-D1B2-4AB7-A7F9-C461EE205FFC}"/>
    <dgm:cxn modelId="{CF4B4AC2-4D1C-4084-8B34-D5FA2C55796E}" type="presOf" srcId="{C37535E4-A91F-4816-AFF4-43C253E66879}" destId="{F41F1DC0-7F2C-493A-A309-979DB3AA4FA9}" srcOrd="0" destOrd="0" presId="urn:microsoft.com/office/officeart/2008/layout/AlternatingHexagons"/>
    <dgm:cxn modelId="{33855725-70B9-41D1-9930-3F1C9949C685}" srcId="{2C706B53-88AB-4FC1-9FC8-10776E957B30}" destId="{455B194B-4C5C-4518-AA45-69B685458564}" srcOrd="0" destOrd="0" parTransId="{EB773FF3-0E68-45F6-827B-D58829C14B88}" sibTransId="{BAC8D3A4-6C2E-4B86-9BF2-1429D9A2D9B3}"/>
    <dgm:cxn modelId="{D6A21F2B-9B19-42AC-AA04-822556BB082F}" type="presOf" srcId="{6ACDA293-A51D-4BA3-B5EC-03012F4E5A6D}" destId="{F579539D-A1A1-4CAD-ADBE-619DC9CCF6CD}" srcOrd="0" destOrd="0" presId="urn:microsoft.com/office/officeart/2008/layout/AlternatingHexagons"/>
    <dgm:cxn modelId="{BACE3C84-9A08-407D-BDC8-CDD4ED147BC4}" type="presOf" srcId="{2C706B53-88AB-4FC1-9FC8-10776E957B30}" destId="{D687DA59-384F-451C-9A2F-9F05308378E7}" srcOrd="0" destOrd="0" presId="urn:microsoft.com/office/officeart/2008/layout/AlternatingHexagons"/>
    <dgm:cxn modelId="{07669FDB-6F9D-463B-84F5-C3AA305FC3A3}" type="presOf" srcId="{531D3AF9-D1B2-4AB7-A7F9-C461EE205FFC}" destId="{17CE8B31-774F-4D80-8195-B5B47D7FABB8}" srcOrd="0" destOrd="0" presId="urn:microsoft.com/office/officeart/2008/layout/AlternatingHexagons"/>
    <dgm:cxn modelId="{7E3ED316-2029-4263-9E40-9F0A7FCD9C5F}" type="presParOf" srcId="{F579539D-A1A1-4CAD-ADBE-619DC9CCF6CD}" destId="{763CB6C6-ED8C-49C2-9110-D7B2D792E6EE}" srcOrd="0" destOrd="0" presId="urn:microsoft.com/office/officeart/2008/layout/AlternatingHexagons"/>
    <dgm:cxn modelId="{274DE002-3B1C-47D4-8985-7AB64B8A0D6D}" type="presParOf" srcId="{763CB6C6-ED8C-49C2-9110-D7B2D792E6EE}" destId="{F80C0FCE-851C-4057-A56A-2006FEB7E8AE}" srcOrd="0" destOrd="0" presId="urn:microsoft.com/office/officeart/2008/layout/AlternatingHexagons"/>
    <dgm:cxn modelId="{A28834B4-532F-44AB-AC74-2DC2C8948E2C}" type="presParOf" srcId="{763CB6C6-ED8C-49C2-9110-D7B2D792E6EE}" destId="{FD3482BA-64DF-40BD-8ACF-4F87211316C9}" srcOrd="1" destOrd="0" presId="urn:microsoft.com/office/officeart/2008/layout/AlternatingHexagons"/>
    <dgm:cxn modelId="{4DB4762A-8194-4EB5-8F36-0DA0AAB02D96}" type="presParOf" srcId="{763CB6C6-ED8C-49C2-9110-D7B2D792E6EE}" destId="{6BE4F006-C45A-46D9-A0BF-4990AB0F097C}" srcOrd="2" destOrd="0" presId="urn:microsoft.com/office/officeart/2008/layout/AlternatingHexagons"/>
    <dgm:cxn modelId="{6D169581-8607-46ED-98B9-9FACB070BF32}" type="presParOf" srcId="{763CB6C6-ED8C-49C2-9110-D7B2D792E6EE}" destId="{7CEACD6C-BB92-434D-BF29-BAD834AF0080}" srcOrd="3" destOrd="0" presId="urn:microsoft.com/office/officeart/2008/layout/AlternatingHexagons"/>
    <dgm:cxn modelId="{1F9C2CBC-E8E6-4FC5-8AA0-5E7A078A2484}" type="presParOf" srcId="{763CB6C6-ED8C-49C2-9110-D7B2D792E6EE}" destId="{587574D5-18B6-4262-9633-208226999169}" srcOrd="4" destOrd="0" presId="urn:microsoft.com/office/officeart/2008/layout/AlternatingHexagons"/>
    <dgm:cxn modelId="{2DAB07A9-E76F-4816-8876-18EA951A63E5}" type="presParOf" srcId="{F579539D-A1A1-4CAD-ADBE-619DC9CCF6CD}" destId="{E6338751-7013-4E28-B537-FDA8189345BA}" srcOrd="1" destOrd="0" presId="urn:microsoft.com/office/officeart/2008/layout/AlternatingHexagons"/>
    <dgm:cxn modelId="{6E5B98CD-73FF-4F6C-AC13-25B667D3A3F6}" type="presParOf" srcId="{F579539D-A1A1-4CAD-ADBE-619DC9CCF6CD}" destId="{9CA02536-3659-4116-BC29-9ECACA415021}" srcOrd="2" destOrd="0" presId="urn:microsoft.com/office/officeart/2008/layout/AlternatingHexagons"/>
    <dgm:cxn modelId="{A87ACEDF-3404-4846-B420-3A56990753F1}" type="presParOf" srcId="{9CA02536-3659-4116-BC29-9ECACA415021}" destId="{D687DA59-384F-451C-9A2F-9F05308378E7}" srcOrd="0" destOrd="0" presId="urn:microsoft.com/office/officeart/2008/layout/AlternatingHexagons"/>
    <dgm:cxn modelId="{C659CBEE-27D0-45E1-8DA9-F130A3BC838C}" type="presParOf" srcId="{9CA02536-3659-4116-BC29-9ECACA415021}" destId="{182126BD-FACE-4FFB-B627-991F18F46A2D}" srcOrd="1" destOrd="0" presId="urn:microsoft.com/office/officeart/2008/layout/AlternatingHexagons"/>
    <dgm:cxn modelId="{2154FE71-ED40-4E68-9EF9-157B6EC73520}" type="presParOf" srcId="{9CA02536-3659-4116-BC29-9ECACA415021}" destId="{E85BD0DB-BB91-424A-968A-47DDEC276724}" srcOrd="2" destOrd="0" presId="urn:microsoft.com/office/officeart/2008/layout/AlternatingHexagons"/>
    <dgm:cxn modelId="{16841856-56C4-4CEA-88D8-D34E5A4DB706}" type="presParOf" srcId="{9CA02536-3659-4116-BC29-9ECACA415021}" destId="{0F8AEDE5-C463-42C5-AF49-57506B33FF92}" srcOrd="3" destOrd="0" presId="urn:microsoft.com/office/officeart/2008/layout/AlternatingHexagons"/>
    <dgm:cxn modelId="{31A0AF69-5E54-4311-AFC9-7CA9A6087DA1}" type="presParOf" srcId="{9CA02536-3659-4116-BC29-9ECACA415021}" destId="{17CE8B31-774F-4D80-8195-B5B47D7FABB8}" srcOrd="4" destOrd="0" presId="urn:microsoft.com/office/officeart/2008/layout/AlternatingHexagons"/>
    <dgm:cxn modelId="{762F1FA1-C0E2-4FA2-BBBB-4FDF8B52C18A}" type="presParOf" srcId="{F579539D-A1A1-4CAD-ADBE-619DC9CCF6CD}" destId="{E8D429AC-8648-413B-B8C0-2983FAF87A79}" srcOrd="3" destOrd="0" presId="urn:microsoft.com/office/officeart/2008/layout/AlternatingHexagons"/>
    <dgm:cxn modelId="{3493A6EC-FA02-44F2-B8A5-AD3747E507D9}" type="presParOf" srcId="{F579539D-A1A1-4CAD-ADBE-619DC9CCF6CD}" destId="{8777A929-AE81-4E51-8941-B597592834CC}" srcOrd="4" destOrd="0" presId="urn:microsoft.com/office/officeart/2008/layout/AlternatingHexagons"/>
    <dgm:cxn modelId="{264CB1D9-0445-43E5-8F5F-42E47A4C6343}" type="presParOf" srcId="{8777A929-AE81-4E51-8941-B597592834CC}" destId="{9727D647-0919-462A-AC34-10F47B15DFB2}" srcOrd="0" destOrd="0" presId="urn:microsoft.com/office/officeart/2008/layout/AlternatingHexagons"/>
    <dgm:cxn modelId="{85287708-E214-4464-9A8D-8BF10071278D}" type="presParOf" srcId="{8777A929-AE81-4E51-8941-B597592834CC}" destId="{22DCEDB3-A4CD-4C9F-B507-216939933CE0}" srcOrd="1" destOrd="0" presId="urn:microsoft.com/office/officeart/2008/layout/AlternatingHexagons"/>
    <dgm:cxn modelId="{5226041F-B0C7-4A90-B8AA-93ED2E108A28}" type="presParOf" srcId="{8777A929-AE81-4E51-8941-B597592834CC}" destId="{4CB4804B-3374-47CB-8F6C-754AA12D3353}" srcOrd="2" destOrd="0" presId="urn:microsoft.com/office/officeart/2008/layout/AlternatingHexagons"/>
    <dgm:cxn modelId="{11F767EE-E4F8-4437-9847-65D281BA48A7}" type="presParOf" srcId="{8777A929-AE81-4E51-8941-B597592834CC}" destId="{C08882E0-648E-46DB-BDD2-37714347AD32}" srcOrd="3" destOrd="0" presId="urn:microsoft.com/office/officeart/2008/layout/AlternatingHexagons"/>
    <dgm:cxn modelId="{43289D3B-3D89-4E81-8369-58BE7C964024}" type="presParOf" srcId="{8777A929-AE81-4E51-8941-B597592834CC}" destId="{F41F1DC0-7F2C-493A-A309-979DB3AA4FA9}" srcOrd="4" destOrd="0" presId="urn:microsoft.com/office/officeart/2008/layout/AlternatingHexagons"/>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8D8E2E2-B218-40D0-8448-0D65835F814A}" type="doc">
      <dgm:prSet loTypeId="urn:microsoft.com/office/officeart/2005/8/layout/vList2" loCatId="list" qsTypeId="urn:microsoft.com/office/officeart/2005/8/quickstyle/simple5" qsCatId="simple" csTypeId="urn:microsoft.com/office/officeart/2005/8/colors/colorful5" csCatId="colorful"/>
      <dgm:spPr/>
      <dgm:t>
        <a:bodyPr/>
        <a:lstStyle/>
        <a:p>
          <a:endParaRPr lang="en-US"/>
        </a:p>
      </dgm:t>
    </dgm:pt>
    <dgm:pt modelId="{A7F1431D-ABB3-445A-B695-14ABFF791758}">
      <dgm:prSet/>
      <dgm:spPr/>
      <dgm:t>
        <a:bodyPr/>
        <a:lstStyle/>
        <a:p>
          <a:r>
            <a:rPr lang="en-US"/>
            <a:t>It helps in formulating effective marketing </a:t>
          </a:r>
          <a:r>
            <a:rPr lang="en-IN"/>
            <a:t>  </a:t>
          </a:r>
          <a:r>
            <a:rPr lang="en-US"/>
            <a:t>strategy.</a:t>
          </a:r>
        </a:p>
      </dgm:t>
    </dgm:pt>
    <dgm:pt modelId="{61FCF22E-C061-4A47-B77C-A2FAB583A3A3}" type="parTrans" cxnId="{F3ED54CB-682F-45E7-BD39-CC24D0809D4F}">
      <dgm:prSet/>
      <dgm:spPr/>
      <dgm:t>
        <a:bodyPr/>
        <a:lstStyle/>
        <a:p>
          <a:endParaRPr lang="en-US"/>
        </a:p>
      </dgm:t>
    </dgm:pt>
    <dgm:pt modelId="{0FEDD89F-B67D-4537-9A41-FBD8CF658E13}" type="sibTrans" cxnId="{F3ED54CB-682F-45E7-BD39-CC24D0809D4F}">
      <dgm:prSet/>
      <dgm:spPr/>
      <dgm:t>
        <a:bodyPr/>
        <a:lstStyle/>
        <a:p>
          <a:endParaRPr lang="en-US"/>
        </a:p>
      </dgm:t>
    </dgm:pt>
    <dgm:pt modelId="{F6182097-1487-4C70-B433-6A781A0C189C}">
      <dgm:prSet/>
      <dgm:spPr/>
      <dgm:t>
        <a:bodyPr/>
        <a:lstStyle/>
        <a:p>
          <a:r>
            <a:rPr lang="en-US"/>
            <a:t>It gives information regarding colour, design, and  other features that a consumer want in his product.  Thus it helps in formulating production policy.</a:t>
          </a:r>
        </a:p>
      </dgm:t>
    </dgm:pt>
    <dgm:pt modelId="{DCD32406-127F-4CBA-B998-09E539B4EF55}" type="parTrans" cxnId="{8D22BDB8-7F5B-4E04-A4ED-D6F3AEB5B655}">
      <dgm:prSet/>
      <dgm:spPr/>
      <dgm:t>
        <a:bodyPr/>
        <a:lstStyle/>
        <a:p>
          <a:endParaRPr lang="en-US"/>
        </a:p>
      </dgm:t>
    </dgm:pt>
    <dgm:pt modelId="{8B5E0671-A95A-4BAA-A86E-E128B9F66067}" type="sibTrans" cxnId="{8D22BDB8-7F5B-4E04-A4ED-D6F3AEB5B655}">
      <dgm:prSet/>
      <dgm:spPr/>
      <dgm:t>
        <a:bodyPr/>
        <a:lstStyle/>
        <a:p>
          <a:endParaRPr lang="en-US"/>
        </a:p>
      </dgm:t>
    </dgm:pt>
    <dgm:pt modelId="{2F559F59-AEFD-406D-9FFD-E499E031CC8D}">
      <dgm:prSet/>
      <dgm:spPr/>
      <dgm:t>
        <a:bodyPr/>
        <a:lstStyle/>
        <a:p>
          <a:r>
            <a:rPr lang="en-US"/>
            <a:t>It is important for framing suitable pricing policies.</a:t>
          </a:r>
        </a:p>
      </dgm:t>
    </dgm:pt>
    <dgm:pt modelId="{3070F13A-0321-4D51-A10E-53E7CA3A98B1}" type="parTrans" cxnId="{CA919C5C-3977-4133-8615-56CEF21619C4}">
      <dgm:prSet/>
      <dgm:spPr/>
      <dgm:t>
        <a:bodyPr/>
        <a:lstStyle/>
        <a:p>
          <a:endParaRPr lang="en-US"/>
        </a:p>
      </dgm:t>
    </dgm:pt>
    <dgm:pt modelId="{E89988AE-030F-4FE1-BE53-9C634BAACB34}" type="sibTrans" cxnId="{CA919C5C-3977-4133-8615-56CEF21619C4}">
      <dgm:prSet/>
      <dgm:spPr/>
      <dgm:t>
        <a:bodyPr/>
        <a:lstStyle/>
        <a:p>
          <a:endParaRPr lang="en-US"/>
        </a:p>
      </dgm:t>
    </dgm:pt>
    <dgm:pt modelId="{4BCF5F9D-78C9-4418-8B52-2E23C1209104}">
      <dgm:prSet/>
      <dgm:spPr/>
      <dgm:t>
        <a:bodyPr/>
        <a:lstStyle/>
        <a:p>
          <a:r>
            <a:rPr lang="en-US"/>
            <a:t>Consumers demand more  for quality products at  reasonable prices. Marketers should first study the  needs of consumers and then try to satisfy them.</a:t>
          </a:r>
        </a:p>
      </dgm:t>
    </dgm:pt>
    <dgm:pt modelId="{9CB897A3-41BD-43FE-AA3C-989BF3FFB32B}" type="parTrans" cxnId="{D6135AC2-E4AA-49F8-8C1E-3E1175DC4D1D}">
      <dgm:prSet/>
      <dgm:spPr/>
      <dgm:t>
        <a:bodyPr/>
        <a:lstStyle/>
        <a:p>
          <a:endParaRPr lang="en-US"/>
        </a:p>
      </dgm:t>
    </dgm:pt>
    <dgm:pt modelId="{BD2D14A9-3422-48D2-ADE3-B92897F9B9D1}" type="sibTrans" cxnId="{D6135AC2-E4AA-49F8-8C1E-3E1175DC4D1D}">
      <dgm:prSet/>
      <dgm:spPr/>
      <dgm:t>
        <a:bodyPr/>
        <a:lstStyle/>
        <a:p>
          <a:endParaRPr lang="en-US"/>
        </a:p>
      </dgm:t>
    </dgm:pt>
    <dgm:pt modelId="{15EF7E9E-B00E-487B-ADB3-880DE3767A51}">
      <dgm:prSet/>
      <dgm:spPr/>
      <dgm:t>
        <a:bodyPr/>
        <a:lstStyle/>
        <a:p>
          <a:r>
            <a:rPr lang="en-IN"/>
            <a:t>Rapid technological advancement compels the marketers  to study consumer behaviour.</a:t>
          </a:r>
          <a:endParaRPr lang="en-US"/>
        </a:p>
      </dgm:t>
    </dgm:pt>
    <dgm:pt modelId="{9649F64B-DD51-4E33-97DD-E7DA3ADFF694}" type="parTrans" cxnId="{A0842C0F-4C9C-4B04-B7B9-B454E46AAA66}">
      <dgm:prSet/>
      <dgm:spPr/>
      <dgm:t>
        <a:bodyPr/>
        <a:lstStyle/>
        <a:p>
          <a:endParaRPr lang="en-US"/>
        </a:p>
      </dgm:t>
    </dgm:pt>
    <dgm:pt modelId="{A327D679-AFAB-4CA3-9CF1-DA2F1CD3C3D1}" type="sibTrans" cxnId="{A0842C0F-4C9C-4B04-B7B9-B454E46AAA66}">
      <dgm:prSet/>
      <dgm:spPr/>
      <dgm:t>
        <a:bodyPr/>
        <a:lstStyle/>
        <a:p>
          <a:endParaRPr lang="en-US"/>
        </a:p>
      </dgm:t>
    </dgm:pt>
    <dgm:pt modelId="{CB01A40E-AAC2-4C59-9840-83FE51EBC1AA}">
      <dgm:prSet/>
      <dgm:spPr/>
      <dgm:t>
        <a:bodyPr/>
        <a:lstStyle/>
        <a:p>
          <a:r>
            <a:rPr lang="en-IN"/>
            <a:t>Understanding of consumer behaviour helps avoid or  minimise market failures.</a:t>
          </a:r>
          <a:endParaRPr lang="en-US"/>
        </a:p>
      </dgm:t>
    </dgm:pt>
    <dgm:pt modelId="{96E1F074-EBFE-4F51-98B5-1CEA5D958C6D}" type="parTrans" cxnId="{51791580-EDF2-4F95-82DC-999DDCA6EEC2}">
      <dgm:prSet/>
      <dgm:spPr/>
      <dgm:t>
        <a:bodyPr/>
        <a:lstStyle/>
        <a:p>
          <a:endParaRPr lang="en-US"/>
        </a:p>
      </dgm:t>
    </dgm:pt>
    <dgm:pt modelId="{34216119-17FE-4CEE-8C5B-E8523D9C55B2}" type="sibTrans" cxnId="{51791580-EDF2-4F95-82DC-999DDCA6EEC2}">
      <dgm:prSet/>
      <dgm:spPr/>
      <dgm:t>
        <a:bodyPr/>
        <a:lstStyle/>
        <a:p>
          <a:endParaRPr lang="en-US"/>
        </a:p>
      </dgm:t>
    </dgm:pt>
    <dgm:pt modelId="{1D45C9D4-A4AD-4013-AE04-435C6789C8C6}">
      <dgm:prSet/>
      <dgm:spPr/>
      <dgm:t>
        <a:bodyPr/>
        <a:lstStyle/>
        <a:p>
          <a:r>
            <a:rPr lang="en-IN"/>
            <a:t>For effective market segmentation and target marketing, it  is essential to have an understanding of consumer and  their behaviour.</a:t>
          </a:r>
          <a:endParaRPr lang="en-US"/>
        </a:p>
      </dgm:t>
    </dgm:pt>
    <dgm:pt modelId="{47261403-9DFE-4CDD-A74F-67957B0896B5}" type="parTrans" cxnId="{174EE6D9-3BB3-4E84-8997-C242595C937B}">
      <dgm:prSet/>
      <dgm:spPr/>
      <dgm:t>
        <a:bodyPr/>
        <a:lstStyle/>
        <a:p>
          <a:endParaRPr lang="en-US"/>
        </a:p>
      </dgm:t>
    </dgm:pt>
    <dgm:pt modelId="{7C0EECF4-B016-47F6-A44A-53D609FB378F}" type="sibTrans" cxnId="{174EE6D9-3BB3-4E84-8997-C242595C937B}">
      <dgm:prSet/>
      <dgm:spPr/>
      <dgm:t>
        <a:bodyPr/>
        <a:lstStyle/>
        <a:p>
          <a:endParaRPr lang="en-US"/>
        </a:p>
      </dgm:t>
    </dgm:pt>
    <dgm:pt modelId="{395A8A9F-0748-491A-905A-9BAED7434441}" type="pres">
      <dgm:prSet presAssocID="{78D8E2E2-B218-40D0-8448-0D65835F814A}" presName="linear" presStyleCnt="0">
        <dgm:presLayoutVars>
          <dgm:animLvl val="lvl"/>
          <dgm:resizeHandles val="exact"/>
        </dgm:presLayoutVars>
      </dgm:prSet>
      <dgm:spPr/>
      <dgm:t>
        <a:bodyPr/>
        <a:lstStyle/>
        <a:p>
          <a:endParaRPr lang="en-IN"/>
        </a:p>
      </dgm:t>
    </dgm:pt>
    <dgm:pt modelId="{689E748C-F106-4531-817E-C741C6D22E88}" type="pres">
      <dgm:prSet presAssocID="{A7F1431D-ABB3-445A-B695-14ABFF791758}" presName="parentText" presStyleLbl="node1" presStyleIdx="0" presStyleCnt="7">
        <dgm:presLayoutVars>
          <dgm:chMax val="0"/>
          <dgm:bulletEnabled val="1"/>
        </dgm:presLayoutVars>
      </dgm:prSet>
      <dgm:spPr/>
      <dgm:t>
        <a:bodyPr/>
        <a:lstStyle/>
        <a:p>
          <a:endParaRPr lang="en-IN"/>
        </a:p>
      </dgm:t>
    </dgm:pt>
    <dgm:pt modelId="{417DE953-FD68-406C-8CDE-00F85725E602}" type="pres">
      <dgm:prSet presAssocID="{0FEDD89F-B67D-4537-9A41-FBD8CF658E13}" presName="spacer" presStyleCnt="0"/>
      <dgm:spPr/>
    </dgm:pt>
    <dgm:pt modelId="{A7F21934-66A8-4763-A515-6936C2021045}" type="pres">
      <dgm:prSet presAssocID="{F6182097-1487-4C70-B433-6A781A0C189C}" presName="parentText" presStyleLbl="node1" presStyleIdx="1" presStyleCnt="7">
        <dgm:presLayoutVars>
          <dgm:chMax val="0"/>
          <dgm:bulletEnabled val="1"/>
        </dgm:presLayoutVars>
      </dgm:prSet>
      <dgm:spPr/>
      <dgm:t>
        <a:bodyPr/>
        <a:lstStyle/>
        <a:p>
          <a:endParaRPr lang="en-IN"/>
        </a:p>
      </dgm:t>
    </dgm:pt>
    <dgm:pt modelId="{9C1BDAAC-D8A3-483E-9087-735559FBAC8B}" type="pres">
      <dgm:prSet presAssocID="{8B5E0671-A95A-4BAA-A86E-E128B9F66067}" presName="spacer" presStyleCnt="0"/>
      <dgm:spPr/>
    </dgm:pt>
    <dgm:pt modelId="{645BCB4D-20C2-4229-A9E3-51C3EA2CF15B}" type="pres">
      <dgm:prSet presAssocID="{2F559F59-AEFD-406D-9FFD-E499E031CC8D}" presName="parentText" presStyleLbl="node1" presStyleIdx="2" presStyleCnt="7">
        <dgm:presLayoutVars>
          <dgm:chMax val="0"/>
          <dgm:bulletEnabled val="1"/>
        </dgm:presLayoutVars>
      </dgm:prSet>
      <dgm:spPr/>
      <dgm:t>
        <a:bodyPr/>
        <a:lstStyle/>
        <a:p>
          <a:endParaRPr lang="en-IN"/>
        </a:p>
      </dgm:t>
    </dgm:pt>
    <dgm:pt modelId="{775B642E-76FE-4F63-B57F-52540F2B34AD}" type="pres">
      <dgm:prSet presAssocID="{E89988AE-030F-4FE1-BE53-9C634BAACB34}" presName="spacer" presStyleCnt="0"/>
      <dgm:spPr/>
    </dgm:pt>
    <dgm:pt modelId="{6ED60DB3-0FFD-4F57-BAE5-4CDB0F357D71}" type="pres">
      <dgm:prSet presAssocID="{4BCF5F9D-78C9-4418-8B52-2E23C1209104}" presName="parentText" presStyleLbl="node1" presStyleIdx="3" presStyleCnt="7">
        <dgm:presLayoutVars>
          <dgm:chMax val="0"/>
          <dgm:bulletEnabled val="1"/>
        </dgm:presLayoutVars>
      </dgm:prSet>
      <dgm:spPr/>
      <dgm:t>
        <a:bodyPr/>
        <a:lstStyle/>
        <a:p>
          <a:endParaRPr lang="en-IN"/>
        </a:p>
      </dgm:t>
    </dgm:pt>
    <dgm:pt modelId="{9E7CD08E-1317-408D-91F3-3DF19DAA21A6}" type="pres">
      <dgm:prSet presAssocID="{BD2D14A9-3422-48D2-ADE3-B92897F9B9D1}" presName="spacer" presStyleCnt="0"/>
      <dgm:spPr/>
    </dgm:pt>
    <dgm:pt modelId="{D6F5C94D-DFF5-46A7-8031-AB0DD0704194}" type="pres">
      <dgm:prSet presAssocID="{15EF7E9E-B00E-487B-ADB3-880DE3767A51}" presName="parentText" presStyleLbl="node1" presStyleIdx="4" presStyleCnt="7">
        <dgm:presLayoutVars>
          <dgm:chMax val="0"/>
          <dgm:bulletEnabled val="1"/>
        </dgm:presLayoutVars>
      </dgm:prSet>
      <dgm:spPr/>
      <dgm:t>
        <a:bodyPr/>
        <a:lstStyle/>
        <a:p>
          <a:endParaRPr lang="en-IN"/>
        </a:p>
      </dgm:t>
    </dgm:pt>
    <dgm:pt modelId="{4FBD251A-5CAD-43CF-AF34-DB1B064F3D86}" type="pres">
      <dgm:prSet presAssocID="{A327D679-AFAB-4CA3-9CF1-DA2F1CD3C3D1}" presName="spacer" presStyleCnt="0"/>
      <dgm:spPr/>
    </dgm:pt>
    <dgm:pt modelId="{5D683304-6498-486D-A49C-420612CCA789}" type="pres">
      <dgm:prSet presAssocID="{CB01A40E-AAC2-4C59-9840-83FE51EBC1AA}" presName="parentText" presStyleLbl="node1" presStyleIdx="5" presStyleCnt="7">
        <dgm:presLayoutVars>
          <dgm:chMax val="0"/>
          <dgm:bulletEnabled val="1"/>
        </dgm:presLayoutVars>
      </dgm:prSet>
      <dgm:spPr/>
      <dgm:t>
        <a:bodyPr/>
        <a:lstStyle/>
        <a:p>
          <a:endParaRPr lang="en-IN"/>
        </a:p>
      </dgm:t>
    </dgm:pt>
    <dgm:pt modelId="{1B56D948-CF97-4AFA-85C0-C5CA84F55760}" type="pres">
      <dgm:prSet presAssocID="{34216119-17FE-4CEE-8C5B-E8523D9C55B2}" presName="spacer" presStyleCnt="0"/>
      <dgm:spPr/>
    </dgm:pt>
    <dgm:pt modelId="{373B7A17-87B3-4460-8326-DE27865C994F}" type="pres">
      <dgm:prSet presAssocID="{1D45C9D4-A4AD-4013-AE04-435C6789C8C6}" presName="parentText" presStyleLbl="node1" presStyleIdx="6" presStyleCnt="7">
        <dgm:presLayoutVars>
          <dgm:chMax val="0"/>
          <dgm:bulletEnabled val="1"/>
        </dgm:presLayoutVars>
      </dgm:prSet>
      <dgm:spPr/>
      <dgm:t>
        <a:bodyPr/>
        <a:lstStyle/>
        <a:p>
          <a:endParaRPr lang="en-IN"/>
        </a:p>
      </dgm:t>
    </dgm:pt>
  </dgm:ptLst>
  <dgm:cxnLst>
    <dgm:cxn modelId="{EB9097BC-EB9C-4991-AD5E-AF9523729FD7}" type="presOf" srcId="{A7F1431D-ABB3-445A-B695-14ABFF791758}" destId="{689E748C-F106-4531-817E-C741C6D22E88}" srcOrd="0" destOrd="0" presId="urn:microsoft.com/office/officeart/2005/8/layout/vList2"/>
    <dgm:cxn modelId="{D9F9214E-5E51-4E4D-B598-814E6FCA9328}" type="presOf" srcId="{78D8E2E2-B218-40D0-8448-0D65835F814A}" destId="{395A8A9F-0748-491A-905A-9BAED7434441}" srcOrd="0" destOrd="0" presId="urn:microsoft.com/office/officeart/2005/8/layout/vList2"/>
    <dgm:cxn modelId="{51791580-EDF2-4F95-82DC-999DDCA6EEC2}" srcId="{78D8E2E2-B218-40D0-8448-0D65835F814A}" destId="{CB01A40E-AAC2-4C59-9840-83FE51EBC1AA}" srcOrd="5" destOrd="0" parTransId="{96E1F074-EBFE-4F51-98B5-1CEA5D958C6D}" sibTransId="{34216119-17FE-4CEE-8C5B-E8523D9C55B2}"/>
    <dgm:cxn modelId="{D6135AC2-E4AA-49F8-8C1E-3E1175DC4D1D}" srcId="{78D8E2E2-B218-40D0-8448-0D65835F814A}" destId="{4BCF5F9D-78C9-4418-8B52-2E23C1209104}" srcOrd="3" destOrd="0" parTransId="{9CB897A3-41BD-43FE-AA3C-989BF3FFB32B}" sibTransId="{BD2D14A9-3422-48D2-ADE3-B92897F9B9D1}"/>
    <dgm:cxn modelId="{174EE6D9-3BB3-4E84-8997-C242595C937B}" srcId="{78D8E2E2-B218-40D0-8448-0D65835F814A}" destId="{1D45C9D4-A4AD-4013-AE04-435C6789C8C6}" srcOrd="6" destOrd="0" parTransId="{47261403-9DFE-4CDD-A74F-67957B0896B5}" sibTransId="{7C0EECF4-B016-47F6-A44A-53D609FB378F}"/>
    <dgm:cxn modelId="{8D22BDB8-7F5B-4E04-A4ED-D6F3AEB5B655}" srcId="{78D8E2E2-B218-40D0-8448-0D65835F814A}" destId="{F6182097-1487-4C70-B433-6A781A0C189C}" srcOrd="1" destOrd="0" parTransId="{DCD32406-127F-4CBA-B998-09E539B4EF55}" sibTransId="{8B5E0671-A95A-4BAA-A86E-E128B9F66067}"/>
    <dgm:cxn modelId="{18AA483F-09AE-4049-8F4D-AE3CF061CD16}" type="presOf" srcId="{F6182097-1487-4C70-B433-6A781A0C189C}" destId="{A7F21934-66A8-4763-A515-6936C2021045}" srcOrd="0" destOrd="0" presId="urn:microsoft.com/office/officeart/2005/8/layout/vList2"/>
    <dgm:cxn modelId="{F3ED54CB-682F-45E7-BD39-CC24D0809D4F}" srcId="{78D8E2E2-B218-40D0-8448-0D65835F814A}" destId="{A7F1431D-ABB3-445A-B695-14ABFF791758}" srcOrd="0" destOrd="0" parTransId="{61FCF22E-C061-4A47-B77C-A2FAB583A3A3}" sibTransId="{0FEDD89F-B67D-4537-9A41-FBD8CF658E13}"/>
    <dgm:cxn modelId="{6E685593-D004-4DDC-98F1-FD4B3D052275}" type="presOf" srcId="{15EF7E9E-B00E-487B-ADB3-880DE3767A51}" destId="{D6F5C94D-DFF5-46A7-8031-AB0DD0704194}" srcOrd="0" destOrd="0" presId="urn:microsoft.com/office/officeart/2005/8/layout/vList2"/>
    <dgm:cxn modelId="{949F30F4-24D5-460A-93BF-4BAF65A06127}" type="presOf" srcId="{4BCF5F9D-78C9-4418-8B52-2E23C1209104}" destId="{6ED60DB3-0FFD-4F57-BAE5-4CDB0F357D71}" srcOrd="0" destOrd="0" presId="urn:microsoft.com/office/officeart/2005/8/layout/vList2"/>
    <dgm:cxn modelId="{24681018-C86A-4D7B-A7ED-557722F5A4E1}" type="presOf" srcId="{2F559F59-AEFD-406D-9FFD-E499E031CC8D}" destId="{645BCB4D-20C2-4229-A9E3-51C3EA2CF15B}" srcOrd="0" destOrd="0" presId="urn:microsoft.com/office/officeart/2005/8/layout/vList2"/>
    <dgm:cxn modelId="{CA919C5C-3977-4133-8615-56CEF21619C4}" srcId="{78D8E2E2-B218-40D0-8448-0D65835F814A}" destId="{2F559F59-AEFD-406D-9FFD-E499E031CC8D}" srcOrd="2" destOrd="0" parTransId="{3070F13A-0321-4D51-A10E-53E7CA3A98B1}" sibTransId="{E89988AE-030F-4FE1-BE53-9C634BAACB34}"/>
    <dgm:cxn modelId="{A0842C0F-4C9C-4B04-B7B9-B454E46AAA66}" srcId="{78D8E2E2-B218-40D0-8448-0D65835F814A}" destId="{15EF7E9E-B00E-487B-ADB3-880DE3767A51}" srcOrd="4" destOrd="0" parTransId="{9649F64B-DD51-4E33-97DD-E7DA3ADFF694}" sibTransId="{A327D679-AFAB-4CA3-9CF1-DA2F1CD3C3D1}"/>
    <dgm:cxn modelId="{5AF1850F-C300-41BB-93DF-5A6A4A2F173B}" type="presOf" srcId="{CB01A40E-AAC2-4C59-9840-83FE51EBC1AA}" destId="{5D683304-6498-486D-A49C-420612CCA789}" srcOrd="0" destOrd="0" presId="urn:microsoft.com/office/officeart/2005/8/layout/vList2"/>
    <dgm:cxn modelId="{E52EEA05-531E-4834-8D34-388DF5D4FD95}" type="presOf" srcId="{1D45C9D4-A4AD-4013-AE04-435C6789C8C6}" destId="{373B7A17-87B3-4460-8326-DE27865C994F}" srcOrd="0" destOrd="0" presId="urn:microsoft.com/office/officeart/2005/8/layout/vList2"/>
    <dgm:cxn modelId="{CACB4DAC-34BF-46FB-B938-3BAA84374097}" type="presParOf" srcId="{395A8A9F-0748-491A-905A-9BAED7434441}" destId="{689E748C-F106-4531-817E-C741C6D22E88}" srcOrd="0" destOrd="0" presId="urn:microsoft.com/office/officeart/2005/8/layout/vList2"/>
    <dgm:cxn modelId="{9296C012-6CDC-4437-A1ED-0948299CBC2D}" type="presParOf" srcId="{395A8A9F-0748-491A-905A-9BAED7434441}" destId="{417DE953-FD68-406C-8CDE-00F85725E602}" srcOrd="1" destOrd="0" presId="urn:microsoft.com/office/officeart/2005/8/layout/vList2"/>
    <dgm:cxn modelId="{550E4DB2-9BF3-4501-9637-FBBF3E55FF6E}" type="presParOf" srcId="{395A8A9F-0748-491A-905A-9BAED7434441}" destId="{A7F21934-66A8-4763-A515-6936C2021045}" srcOrd="2" destOrd="0" presId="urn:microsoft.com/office/officeart/2005/8/layout/vList2"/>
    <dgm:cxn modelId="{B21F70AC-FBCA-4EE2-BE73-32EB4AEC8D96}" type="presParOf" srcId="{395A8A9F-0748-491A-905A-9BAED7434441}" destId="{9C1BDAAC-D8A3-483E-9087-735559FBAC8B}" srcOrd="3" destOrd="0" presId="urn:microsoft.com/office/officeart/2005/8/layout/vList2"/>
    <dgm:cxn modelId="{3A592BC0-C2A7-4AAA-99D0-C691B59C95AA}" type="presParOf" srcId="{395A8A9F-0748-491A-905A-9BAED7434441}" destId="{645BCB4D-20C2-4229-A9E3-51C3EA2CF15B}" srcOrd="4" destOrd="0" presId="urn:microsoft.com/office/officeart/2005/8/layout/vList2"/>
    <dgm:cxn modelId="{25AB550B-3B76-445C-95C9-7DC1C12D2B48}" type="presParOf" srcId="{395A8A9F-0748-491A-905A-9BAED7434441}" destId="{775B642E-76FE-4F63-B57F-52540F2B34AD}" srcOrd="5" destOrd="0" presId="urn:microsoft.com/office/officeart/2005/8/layout/vList2"/>
    <dgm:cxn modelId="{F769F063-0662-4F9E-9520-86D097849407}" type="presParOf" srcId="{395A8A9F-0748-491A-905A-9BAED7434441}" destId="{6ED60DB3-0FFD-4F57-BAE5-4CDB0F357D71}" srcOrd="6" destOrd="0" presId="urn:microsoft.com/office/officeart/2005/8/layout/vList2"/>
    <dgm:cxn modelId="{520B8787-6704-424F-884D-712A4B4A73F1}" type="presParOf" srcId="{395A8A9F-0748-491A-905A-9BAED7434441}" destId="{9E7CD08E-1317-408D-91F3-3DF19DAA21A6}" srcOrd="7" destOrd="0" presId="urn:microsoft.com/office/officeart/2005/8/layout/vList2"/>
    <dgm:cxn modelId="{18F13AD0-6CD8-4036-820F-AD3B49745EA2}" type="presParOf" srcId="{395A8A9F-0748-491A-905A-9BAED7434441}" destId="{D6F5C94D-DFF5-46A7-8031-AB0DD0704194}" srcOrd="8" destOrd="0" presId="urn:microsoft.com/office/officeart/2005/8/layout/vList2"/>
    <dgm:cxn modelId="{14F25629-B07C-4B09-BE59-7E7E92420E60}" type="presParOf" srcId="{395A8A9F-0748-491A-905A-9BAED7434441}" destId="{4FBD251A-5CAD-43CF-AF34-DB1B064F3D86}" srcOrd="9" destOrd="0" presId="urn:microsoft.com/office/officeart/2005/8/layout/vList2"/>
    <dgm:cxn modelId="{614F6F46-9513-4D14-8C46-184DEE740823}" type="presParOf" srcId="{395A8A9F-0748-491A-905A-9BAED7434441}" destId="{5D683304-6498-486D-A49C-420612CCA789}" srcOrd="10" destOrd="0" presId="urn:microsoft.com/office/officeart/2005/8/layout/vList2"/>
    <dgm:cxn modelId="{3C36698D-756D-4F09-A7B1-59ACD8FAE865}" type="presParOf" srcId="{395A8A9F-0748-491A-905A-9BAED7434441}" destId="{1B56D948-CF97-4AFA-85C0-C5CA84F55760}" srcOrd="11" destOrd="0" presId="urn:microsoft.com/office/officeart/2005/8/layout/vList2"/>
    <dgm:cxn modelId="{77567789-0B9B-494D-8CEC-69AEF6170A00}" type="presParOf" srcId="{395A8A9F-0748-491A-905A-9BAED7434441}" destId="{373B7A17-87B3-4460-8326-DE27865C994F}" srcOrd="12" destOrd="0" presId="urn:microsoft.com/office/officeart/2005/8/layout/vList2"/>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28515527-AAD7-46DF-833B-77A3F00E2327}"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IN"/>
        </a:p>
      </dgm:t>
    </dgm:pt>
    <dgm:pt modelId="{0CB39E17-1265-421A-8E8E-48F994FD5A04}">
      <dgm:prSet phldrT="[Text]"/>
      <dgm:spPr/>
      <dgm:t>
        <a:bodyPr/>
        <a:lstStyle/>
        <a:p>
          <a:pPr>
            <a:lnSpc>
              <a:spcPct val="100000"/>
            </a:lnSpc>
          </a:pPr>
          <a:r>
            <a:rPr lang="en-IN" dirty="0"/>
            <a:t>Design 4 P’s of Marketing</a:t>
          </a:r>
        </a:p>
      </dgm:t>
    </dgm:pt>
    <dgm:pt modelId="{95FBB4CC-366B-4C1A-8AF2-5AC2BCF2DFEE}" type="parTrans" cxnId="{33900EAD-917E-4751-915C-73C2684D7FA4}">
      <dgm:prSet/>
      <dgm:spPr/>
      <dgm:t>
        <a:bodyPr/>
        <a:lstStyle/>
        <a:p>
          <a:endParaRPr lang="en-IN"/>
        </a:p>
      </dgm:t>
    </dgm:pt>
    <dgm:pt modelId="{F57B7327-ACBF-4428-B5D6-09A11B3810DB}" type="sibTrans" cxnId="{33900EAD-917E-4751-915C-73C2684D7FA4}">
      <dgm:prSet/>
      <dgm:spPr/>
      <dgm:t>
        <a:bodyPr/>
        <a:lstStyle/>
        <a:p>
          <a:endParaRPr lang="en-IN"/>
        </a:p>
      </dgm:t>
    </dgm:pt>
    <dgm:pt modelId="{1E682ADF-651D-42E8-BC07-004633AE15E4}">
      <dgm:prSet phldrT="[Text]"/>
      <dgm:spPr/>
      <dgm:t>
        <a:bodyPr/>
        <a:lstStyle/>
        <a:p>
          <a:pPr>
            <a:lnSpc>
              <a:spcPct val="100000"/>
            </a:lnSpc>
          </a:pPr>
          <a:r>
            <a:rPr lang="en-IN" dirty="0"/>
            <a:t>Understand their Needs &amp; expectations</a:t>
          </a:r>
        </a:p>
      </dgm:t>
    </dgm:pt>
    <dgm:pt modelId="{53949F22-FCFC-491B-93B3-DC19A0DDE22B}" type="parTrans" cxnId="{E04EBC1A-AFF1-4D41-8A4E-9C900D69341B}">
      <dgm:prSet/>
      <dgm:spPr/>
      <dgm:t>
        <a:bodyPr/>
        <a:lstStyle/>
        <a:p>
          <a:endParaRPr lang="en-IN"/>
        </a:p>
      </dgm:t>
    </dgm:pt>
    <dgm:pt modelId="{CEEDE96B-F4D9-4748-B4E8-5E97CB2A8197}" type="sibTrans" cxnId="{E04EBC1A-AFF1-4D41-8A4E-9C900D69341B}">
      <dgm:prSet/>
      <dgm:spPr/>
      <dgm:t>
        <a:bodyPr/>
        <a:lstStyle/>
        <a:p>
          <a:endParaRPr lang="en-IN"/>
        </a:p>
      </dgm:t>
    </dgm:pt>
    <dgm:pt modelId="{6F03C838-4E40-44F1-BD7C-4B143848F169}">
      <dgm:prSet phldrT="[Text]"/>
      <dgm:spPr/>
      <dgm:t>
        <a:bodyPr/>
        <a:lstStyle/>
        <a:p>
          <a:pPr>
            <a:lnSpc>
              <a:spcPct val="100000"/>
            </a:lnSpc>
          </a:pPr>
          <a:r>
            <a:rPr lang="en-IN" dirty="0"/>
            <a:t>Assist Production strategy</a:t>
          </a:r>
        </a:p>
      </dgm:t>
    </dgm:pt>
    <dgm:pt modelId="{2BE9899F-D005-4507-90B6-8369B59DCF46}" type="parTrans" cxnId="{73C9AE1F-5613-4FDC-A64E-0914DBD54620}">
      <dgm:prSet/>
      <dgm:spPr/>
      <dgm:t>
        <a:bodyPr/>
        <a:lstStyle/>
        <a:p>
          <a:endParaRPr lang="en-IN"/>
        </a:p>
      </dgm:t>
    </dgm:pt>
    <dgm:pt modelId="{B41DDAE6-31BF-42BA-857D-05AC7BB73CC4}" type="sibTrans" cxnId="{73C9AE1F-5613-4FDC-A64E-0914DBD54620}">
      <dgm:prSet/>
      <dgm:spPr/>
      <dgm:t>
        <a:bodyPr/>
        <a:lstStyle/>
        <a:p>
          <a:endParaRPr lang="en-IN"/>
        </a:p>
      </dgm:t>
    </dgm:pt>
    <dgm:pt modelId="{3FE343F9-32EE-4A11-9385-3F58377627CC}">
      <dgm:prSet phldrT="[Text]"/>
      <dgm:spPr/>
      <dgm:t>
        <a:bodyPr/>
        <a:lstStyle/>
        <a:p>
          <a:pPr>
            <a:lnSpc>
              <a:spcPct val="100000"/>
            </a:lnSpc>
          </a:pPr>
          <a:r>
            <a:rPr lang="en-IN" dirty="0"/>
            <a:t>Effective Market Segmentation</a:t>
          </a:r>
        </a:p>
      </dgm:t>
    </dgm:pt>
    <dgm:pt modelId="{55DE911B-72EA-42BE-B00F-0104A1291D49}" type="parTrans" cxnId="{EBAE02CC-2ED8-4476-ACAC-5ECF8C80F160}">
      <dgm:prSet/>
      <dgm:spPr/>
      <dgm:t>
        <a:bodyPr/>
        <a:lstStyle/>
        <a:p>
          <a:endParaRPr lang="en-IN"/>
        </a:p>
      </dgm:t>
    </dgm:pt>
    <dgm:pt modelId="{763646BE-DF98-4453-A686-7AEE679F5B3F}" type="sibTrans" cxnId="{EBAE02CC-2ED8-4476-ACAC-5ECF8C80F160}">
      <dgm:prSet/>
      <dgm:spPr/>
      <dgm:t>
        <a:bodyPr/>
        <a:lstStyle/>
        <a:p>
          <a:endParaRPr lang="en-IN"/>
        </a:p>
      </dgm:t>
    </dgm:pt>
    <dgm:pt modelId="{205C0D66-ACC5-41CA-9D50-17273850573F}">
      <dgm:prSet phldrT="[Text]"/>
      <dgm:spPr/>
      <dgm:t>
        <a:bodyPr/>
        <a:lstStyle/>
        <a:p>
          <a:pPr>
            <a:lnSpc>
              <a:spcPct val="100000"/>
            </a:lnSpc>
          </a:pPr>
          <a:r>
            <a:rPr lang="en-IN" dirty="0"/>
            <a:t>Plan Customer Acquisition &amp; Retention Strategies</a:t>
          </a:r>
        </a:p>
      </dgm:t>
    </dgm:pt>
    <dgm:pt modelId="{37197A7E-62D4-4F09-9619-E08460D761B4}" type="parTrans" cxnId="{65ED533D-0C91-48CF-BE7D-829763B3AB0D}">
      <dgm:prSet/>
      <dgm:spPr/>
      <dgm:t>
        <a:bodyPr/>
        <a:lstStyle/>
        <a:p>
          <a:endParaRPr lang="en-IN"/>
        </a:p>
      </dgm:t>
    </dgm:pt>
    <dgm:pt modelId="{24B0ED9C-FE5C-4B54-A9F8-EAA682C0F0D1}" type="sibTrans" cxnId="{65ED533D-0C91-48CF-BE7D-829763B3AB0D}">
      <dgm:prSet/>
      <dgm:spPr/>
      <dgm:t>
        <a:bodyPr/>
        <a:lstStyle/>
        <a:p>
          <a:endParaRPr lang="en-IN"/>
        </a:p>
      </dgm:t>
    </dgm:pt>
    <dgm:pt modelId="{B82CE104-02A9-4126-90B5-E7FD38D9D35B}" type="pres">
      <dgm:prSet presAssocID="{28515527-AAD7-46DF-833B-77A3F00E2327}" presName="root" presStyleCnt="0">
        <dgm:presLayoutVars>
          <dgm:dir/>
          <dgm:resizeHandles val="exact"/>
        </dgm:presLayoutVars>
      </dgm:prSet>
      <dgm:spPr/>
      <dgm:t>
        <a:bodyPr/>
        <a:lstStyle/>
        <a:p>
          <a:endParaRPr lang="en-IN"/>
        </a:p>
      </dgm:t>
    </dgm:pt>
    <dgm:pt modelId="{B65809FE-105B-4ACB-99E3-91383305D303}" type="pres">
      <dgm:prSet presAssocID="{0CB39E17-1265-421A-8E8E-48F994FD5A04}" presName="compNode" presStyleCnt="0"/>
      <dgm:spPr/>
    </dgm:pt>
    <dgm:pt modelId="{5AE5A58E-7228-47A0-A25B-05866D30BDE9}" type="pres">
      <dgm:prSet presAssocID="{0CB39E17-1265-421A-8E8E-48F994FD5A04}" presName="bgRect" presStyleLbl="bgShp" presStyleIdx="0" presStyleCnt="5"/>
      <dgm:spPr/>
    </dgm:pt>
    <dgm:pt modelId="{5BCA48FB-D099-4254-8CE9-E0309BED7AD4}" type="pres">
      <dgm:prSet presAssocID="{0CB39E17-1265-421A-8E8E-48F994FD5A04}" presName="iconRect" presStyleLbl="node1" presStyleIdx="0" presStyleCnt="5"/>
      <dgm:spPr>
        <a:blipFill>
          <a:blip xmlns:r="http://schemas.openxmlformats.org/officeDocument/2006/relationships" r:embed="rId1" cstate="print">
            <a:extLst>
              <a:ext uri="{28A0092B-C50C-407E-A947-70E740481C1C}">
                <a14:useLocalDpi xmlns:a14="http://schemas.microsoft.com/office/drawing/2010/main" val="0"/>
              </a:ext>
              <a:ext uri="{96DAC541-7B7A-43D3-8B79-37D633B846F1}">
                <asvg:svgBlip xmlns="" xmlns:asvg="http://schemas.microsoft.com/office/drawing/2016/SVG/main" r:embed="rId2"/>
              </a:ext>
            </a:extLst>
          </a:blip>
          <a:stretch>
            <a:fillRect/>
          </a:stretch>
        </a:blipFill>
        <a:ln>
          <a:noFill/>
        </a:ln>
      </dgm:spPr>
      <dgm:t>
        <a:bodyPr/>
        <a:lstStyle/>
        <a:p>
          <a:endParaRPr lang="en-IN"/>
        </a:p>
      </dgm:t>
      <dgm:extLst>
        <a:ext uri="{E40237B7-FDA0-4F09-8148-C483321AD2D9}">
          <dgm14:cNvPr xmlns:dgm14="http://schemas.microsoft.com/office/drawing/2010/diagram" id="0" name="" descr="Bullseye"/>
        </a:ext>
      </dgm:extLst>
    </dgm:pt>
    <dgm:pt modelId="{EE8CF229-E39D-4603-89CC-BECD38CA7699}" type="pres">
      <dgm:prSet presAssocID="{0CB39E17-1265-421A-8E8E-48F994FD5A04}" presName="spaceRect" presStyleCnt="0"/>
      <dgm:spPr/>
    </dgm:pt>
    <dgm:pt modelId="{B47F00FD-62BD-4CE1-8175-31AC1822765E}" type="pres">
      <dgm:prSet presAssocID="{0CB39E17-1265-421A-8E8E-48F994FD5A04}" presName="parTx" presStyleLbl="revTx" presStyleIdx="0" presStyleCnt="5">
        <dgm:presLayoutVars>
          <dgm:chMax val="0"/>
          <dgm:chPref val="0"/>
        </dgm:presLayoutVars>
      </dgm:prSet>
      <dgm:spPr/>
      <dgm:t>
        <a:bodyPr/>
        <a:lstStyle/>
        <a:p>
          <a:endParaRPr lang="en-IN"/>
        </a:p>
      </dgm:t>
    </dgm:pt>
    <dgm:pt modelId="{4F56C9A5-F84E-438F-B6D2-AEEE6CB20B76}" type="pres">
      <dgm:prSet presAssocID="{F57B7327-ACBF-4428-B5D6-09A11B3810DB}" presName="sibTrans" presStyleCnt="0"/>
      <dgm:spPr/>
    </dgm:pt>
    <dgm:pt modelId="{83AC7211-BD59-4282-AFD6-375AD2AB3CEA}" type="pres">
      <dgm:prSet presAssocID="{1E682ADF-651D-42E8-BC07-004633AE15E4}" presName="compNode" presStyleCnt="0"/>
      <dgm:spPr/>
    </dgm:pt>
    <dgm:pt modelId="{8927CF31-0113-46C9-AA60-300FF62A88A4}" type="pres">
      <dgm:prSet presAssocID="{1E682ADF-651D-42E8-BC07-004633AE15E4}" presName="bgRect" presStyleLbl="bgShp" presStyleIdx="1" presStyleCnt="5"/>
      <dgm:spPr/>
    </dgm:pt>
    <dgm:pt modelId="{48CBA1D9-64DC-4525-861E-B4E463A4314C}" type="pres">
      <dgm:prSet presAssocID="{1E682ADF-651D-42E8-BC07-004633AE15E4}" presName="iconRect" presStyleLbl="node1" presStyleIdx="1" presStyleCnt="5"/>
      <dgm:spPr>
        <a:blipFill>
          <a:blip xmlns:r="http://schemas.openxmlformats.org/officeDocument/2006/relationships" r:embed="rId3"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a:blipFill>
        <a:ln>
          <a:noFill/>
        </a:ln>
      </dgm:spPr>
      <dgm:t>
        <a:bodyPr/>
        <a:lstStyle/>
        <a:p>
          <a:endParaRPr lang="en-IN"/>
        </a:p>
      </dgm:t>
      <dgm:extLst>
        <a:ext uri="{E40237B7-FDA0-4F09-8148-C483321AD2D9}">
          <dgm14:cNvPr xmlns:dgm14="http://schemas.microsoft.com/office/drawing/2010/diagram" id="0" name="" descr="Chat Bubble"/>
        </a:ext>
      </dgm:extLst>
    </dgm:pt>
    <dgm:pt modelId="{52814E5C-98E6-4F2E-804A-B3854FAB44E5}" type="pres">
      <dgm:prSet presAssocID="{1E682ADF-651D-42E8-BC07-004633AE15E4}" presName="spaceRect" presStyleCnt="0"/>
      <dgm:spPr/>
    </dgm:pt>
    <dgm:pt modelId="{2162F783-1320-44F5-81D4-1113799A6B04}" type="pres">
      <dgm:prSet presAssocID="{1E682ADF-651D-42E8-BC07-004633AE15E4}" presName="parTx" presStyleLbl="revTx" presStyleIdx="1" presStyleCnt="5">
        <dgm:presLayoutVars>
          <dgm:chMax val="0"/>
          <dgm:chPref val="0"/>
        </dgm:presLayoutVars>
      </dgm:prSet>
      <dgm:spPr/>
      <dgm:t>
        <a:bodyPr/>
        <a:lstStyle/>
        <a:p>
          <a:endParaRPr lang="en-IN"/>
        </a:p>
      </dgm:t>
    </dgm:pt>
    <dgm:pt modelId="{1D47C6CE-9F57-447C-B711-2C55023DC26C}" type="pres">
      <dgm:prSet presAssocID="{CEEDE96B-F4D9-4748-B4E8-5E97CB2A8197}" presName="sibTrans" presStyleCnt="0"/>
      <dgm:spPr/>
    </dgm:pt>
    <dgm:pt modelId="{007E694F-3D82-4D31-81C4-D6F5B36BF7D7}" type="pres">
      <dgm:prSet presAssocID="{6F03C838-4E40-44F1-BD7C-4B143848F169}" presName="compNode" presStyleCnt="0"/>
      <dgm:spPr/>
    </dgm:pt>
    <dgm:pt modelId="{933C74A4-1551-4A66-AE1B-C8B7A3FB4203}" type="pres">
      <dgm:prSet presAssocID="{6F03C838-4E40-44F1-BD7C-4B143848F169}" presName="bgRect" presStyleLbl="bgShp" presStyleIdx="2" presStyleCnt="5"/>
      <dgm:spPr/>
    </dgm:pt>
    <dgm:pt modelId="{3E7EFB0A-A6E4-402A-9252-A72AB5EEE4B2}" type="pres">
      <dgm:prSet presAssocID="{6F03C838-4E40-44F1-BD7C-4B143848F169}" presName="iconRect" presStyleLbl="node1" presStyleIdx="2" presStyleCnt="5"/>
      <dgm:spPr>
        <a:blipFill>
          <a:blip xmlns:r="http://schemas.openxmlformats.org/officeDocument/2006/relationships" r:embed="rId5" cstate="print">
            <a:extLst>
              <a:ext uri="{28A0092B-C50C-407E-A947-70E740481C1C}">
                <a14:useLocalDpi xmlns:a14="http://schemas.microsoft.com/office/drawing/2010/main" val="0"/>
              </a:ext>
              <a:ext uri="{96DAC541-7B7A-43D3-8B79-37D633B846F1}">
                <asvg:svgBlip xmlns="" xmlns:asvg="http://schemas.microsoft.com/office/drawing/2016/SVG/main" r:embed="rId6"/>
              </a:ext>
            </a:extLst>
          </a:blip>
          <a:stretch>
            <a:fillRect/>
          </a:stretch>
        </a:blipFill>
        <a:ln>
          <a:noFill/>
        </a:ln>
      </dgm:spPr>
      <dgm:t>
        <a:bodyPr/>
        <a:lstStyle/>
        <a:p>
          <a:endParaRPr lang="en-IN"/>
        </a:p>
      </dgm:t>
      <dgm:extLst>
        <a:ext uri="{E40237B7-FDA0-4F09-8148-C483321AD2D9}">
          <dgm14:cNvPr xmlns:dgm14="http://schemas.microsoft.com/office/drawing/2010/diagram" id="0" name="" descr="Factory"/>
        </a:ext>
      </dgm:extLst>
    </dgm:pt>
    <dgm:pt modelId="{343635EC-EBA7-4F26-891F-8D03E3AA5DA6}" type="pres">
      <dgm:prSet presAssocID="{6F03C838-4E40-44F1-BD7C-4B143848F169}" presName="spaceRect" presStyleCnt="0"/>
      <dgm:spPr/>
    </dgm:pt>
    <dgm:pt modelId="{00A4AD7E-F7A3-40D2-ADFC-95651B2F69CB}" type="pres">
      <dgm:prSet presAssocID="{6F03C838-4E40-44F1-BD7C-4B143848F169}" presName="parTx" presStyleLbl="revTx" presStyleIdx="2" presStyleCnt="5">
        <dgm:presLayoutVars>
          <dgm:chMax val="0"/>
          <dgm:chPref val="0"/>
        </dgm:presLayoutVars>
      </dgm:prSet>
      <dgm:spPr/>
      <dgm:t>
        <a:bodyPr/>
        <a:lstStyle/>
        <a:p>
          <a:endParaRPr lang="en-IN"/>
        </a:p>
      </dgm:t>
    </dgm:pt>
    <dgm:pt modelId="{4A953E74-6A9E-43D9-A7BA-3E842F7FC56F}" type="pres">
      <dgm:prSet presAssocID="{B41DDAE6-31BF-42BA-857D-05AC7BB73CC4}" presName="sibTrans" presStyleCnt="0"/>
      <dgm:spPr/>
    </dgm:pt>
    <dgm:pt modelId="{D0D6E6DE-F6BE-45D8-B928-A86A14F01773}" type="pres">
      <dgm:prSet presAssocID="{3FE343F9-32EE-4A11-9385-3F58377627CC}" presName="compNode" presStyleCnt="0"/>
      <dgm:spPr/>
    </dgm:pt>
    <dgm:pt modelId="{73A222F6-0343-4E35-A1C4-94530949E02B}" type="pres">
      <dgm:prSet presAssocID="{3FE343F9-32EE-4A11-9385-3F58377627CC}" presName="bgRect" presStyleLbl="bgShp" presStyleIdx="3" presStyleCnt="5"/>
      <dgm:spPr/>
    </dgm:pt>
    <dgm:pt modelId="{96B7AF4A-6C61-4C59-809C-09B8FB52B1C7}" type="pres">
      <dgm:prSet presAssocID="{3FE343F9-32EE-4A11-9385-3F58377627CC}" presName="iconRect" presStyleLbl="node1" presStyleIdx="3" presStyleCnt="5"/>
      <dgm:spPr>
        <a:blipFill>
          <a:blip xmlns:r="http://schemas.openxmlformats.org/officeDocument/2006/relationships" r:embed="rId7" cstate="print">
            <a:extLst>
              <a:ext uri="{28A0092B-C50C-407E-A947-70E740481C1C}">
                <a14:useLocalDpi xmlns:a14="http://schemas.microsoft.com/office/drawing/2010/main" val="0"/>
              </a:ext>
              <a:ext uri="{96DAC541-7B7A-43D3-8B79-37D633B846F1}">
                <asvg:svgBlip xmlns="" xmlns:asvg="http://schemas.microsoft.com/office/drawing/2016/SVG/main" r:embed="rId8"/>
              </a:ext>
            </a:extLst>
          </a:blip>
          <a:stretch>
            <a:fillRect/>
          </a:stretch>
        </a:blipFill>
        <a:ln>
          <a:noFill/>
        </a:ln>
      </dgm:spPr>
      <dgm:t>
        <a:bodyPr/>
        <a:lstStyle/>
        <a:p>
          <a:endParaRPr lang="en-IN"/>
        </a:p>
      </dgm:t>
      <dgm:extLst>
        <a:ext uri="{E40237B7-FDA0-4F09-8148-C483321AD2D9}">
          <dgm14:cNvPr xmlns:dgm14="http://schemas.microsoft.com/office/drawing/2010/diagram" id="0" name="" descr="Checkmark"/>
        </a:ext>
      </dgm:extLst>
    </dgm:pt>
    <dgm:pt modelId="{7BFE7FCF-E424-4F85-8823-CC0D72BC9C9F}" type="pres">
      <dgm:prSet presAssocID="{3FE343F9-32EE-4A11-9385-3F58377627CC}" presName="spaceRect" presStyleCnt="0"/>
      <dgm:spPr/>
    </dgm:pt>
    <dgm:pt modelId="{1C9A3C80-352B-4419-8626-C0B3284AFADB}" type="pres">
      <dgm:prSet presAssocID="{3FE343F9-32EE-4A11-9385-3F58377627CC}" presName="parTx" presStyleLbl="revTx" presStyleIdx="3" presStyleCnt="5">
        <dgm:presLayoutVars>
          <dgm:chMax val="0"/>
          <dgm:chPref val="0"/>
        </dgm:presLayoutVars>
      </dgm:prSet>
      <dgm:spPr/>
      <dgm:t>
        <a:bodyPr/>
        <a:lstStyle/>
        <a:p>
          <a:endParaRPr lang="en-IN"/>
        </a:p>
      </dgm:t>
    </dgm:pt>
    <dgm:pt modelId="{2F2CCBA1-ECA4-4FF7-A4D5-5C00607126E7}" type="pres">
      <dgm:prSet presAssocID="{763646BE-DF98-4453-A686-7AEE679F5B3F}" presName="sibTrans" presStyleCnt="0"/>
      <dgm:spPr/>
    </dgm:pt>
    <dgm:pt modelId="{C45BC786-E634-4CB4-9BBA-147AF51D5321}" type="pres">
      <dgm:prSet presAssocID="{205C0D66-ACC5-41CA-9D50-17273850573F}" presName="compNode" presStyleCnt="0"/>
      <dgm:spPr/>
    </dgm:pt>
    <dgm:pt modelId="{4E3599AC-C4E0-4E2F-B9AB-0ABF890328B0}" type="pres">
      <dgm:prSet presAssocID="{205C0D66-ACC5-41CA-9D50-17273850573F}" presName="bgRect" presStyleLbl="bgShp" presStyleIdx="4" presStyleCnt="5"/>
      <dgm:spPr/>
    </dgm:pt>
    <dgm:pt modelId="{23C0CD47-A18F-401E-BB40-6EFAB415D74D}" type="pres">
      <dgm:prSet presAssocID="{205C0D66-ACC5-41CA-9D50-17273850573F}" presName="iconRect" presStyleLbl="node1" presStyleIdx="4" presStyleCnt="5"/>
      <dgm:spPr>
        <a:blipFill>
          <a:blip xmlns:r="http://schemas.openxmlformats.org/officeDocument/2006/relationships" r:embed="rId9" cstate="print">
            <a:extLst>
              <a:ext uri="{28A0092B-C50C-407E-A947-70E740481C1C}">
                <a14:useLocalDpi xmlns:a14="http://schemas.microsoft.com/office/drawing/2010/main" val="0"/>
              </a:ext>
              <a:ext uri="{96DAC541-7B7A-43D3-8B79-37D633B846F1}">
                <asvg:svgBlip xmlns="" xmlns:asvg="http://schemas.microsoft.com/office/drawing/2016/SVG/main" r:embed="rId10"/>
              </a:ext>
            </a:extLst>
          </a:blip>
          <a:stretch>
            <a:fillRect/>
          </a:stretch>
        </a:blipFill>
        <a:ln>
          <a:noFill/>
        </a:ln>
      </dgm:spPr>
      <dgm:t>
        <a:bodyPr/>
        <a:lstStyle/>
        <a:p>
          <a:endParaRPr lang="en-IN"/>
        </a:p>
      </dgm:t>
      <dgm:extLst>
        <a:ext uri="{E40237B7-FDA0-4F09-8148-C483321AD2D9}">
          <dgm14:cNvPr xmlns:dgm14="http://schemas.microsoft.com/office/drawing/2010/diagram" id="0" name="" descr="Handshake"/>
        </a:ext>
      </dgm:extLst>
    </dgm:pt>
    <dgm:pt modelId="{B88EEA11-0295-4A90-AF53-04A6140EAC50}" type="pres">
      <dgm:prSet presAssocID="{205C0D66-ACC5-41CA-9D50-17273850573F}" presName="spaceRect" presStyleCnt="0"/>
      <dgm:spPr/>
    </dgm:pt>
    <dgm:pt modelId="{274B1C77-BFB8-4977-8E47-5B08F984378E}" type="pres">
      <dgm:prSet presAssocID="{205C0D66-ACC5-41CA-9D50-17273850573F}" presName="parTx" presStyleLbl="revTx" presStyleIdx="4" presStyleCnt="5">
        <dgm:presLayoutVars>
          <dgm:chMax val="0"/>
          <dgm:chPref val="0"/>
        </dgm:presLayoutVars>
      </dgm:prSet>
      <dgm:spPr/>
      <dgm:t>
        <a:bodyPr/>
        <a:lstStyle/>
        <a:p>
          <a:endParaRPr lang="en-IN"/>
        </a:p>
      </dgm:t>
    </dgm:pt>
  </dgm:ptLst>
  <dgm:cxnLst>
    <dgm:cxn modelId="{65ED533D-0C91-48CF-BE7D-829763B3AB0D}" srcId="{28515527-AAD7-46DF-833B-77A3F00E2327}" destId="{205C0D66-ACC5-41CA-9D50-17273850573F}" srcOrd="4" destOrd="0" parTransId="{37197A7E-62D4-4F09-9619-E08460D761B4}" sibTransId="{24B0ED9C-FE5C-4B54-A9F8-EAA682C0F0D1}"/>
    <dgm:cxn modelId="{EBAE02CC-2ED8-4476-ACAC-5ECF8C80F160}" srcId="{28515527-AAD7-46DF-833B-77A3F00E2327}" destId="{3FE343F9-32EE-4A11-9385-3F58377627CC}" srcOrd="3" destOrd="0" parTransId="{55DE911B-72EA-42BE-B00F-0104A1291D49}" sibTransId="{763646BE-DF98-4453-A686-7AEE679F5B3F}"/>
    <dgm:cxn modelId="{E107ECBE-F2F0-4BFB-AF8E-63CDB334D6C8}" type="presOf" srcId="{28515527-AAD7-46DF-833B-77A3F00E2327}" destId="{B82CE104-02A9-4126-90B5-E7FD38D9D35B}" srcOrd="0" destOrd="0" presId="urn:microsoft.com/office/officeart/2018/2/layout/IconVerticalSolidList"/>
    <dgm:cxn modelId="{73C9AE1F-5613-4FDC-A64E-0914DBD54620}" srcId="{28515527-AAD7-46DF-833B-77A3F00E2327}" destId="{6F03C838-4E40-44F1-BD7C-4B143848F169}" srcOrd="2" destOrd="0" parTransId="{2BE9899F-D005-4507-90B6-8369B59DCF46}" sibTransId="{B41DDAE6-31BF-42BA-857D-05AC7BB73CC4}"/>
    <dgm:cxn modelId="{33900EAD-917E-4751-915C-73C2684D7FA4}" srcId="{28515527-AAD7-46DF-833B-77A3F00E2327}" destId="{0CB39E17-1265-421A-8E8E-48F994FD5A04}" srcOrd="0" destOrd="0" parTransId="{95FBB4CC-366B-4C1A-8AF2-5AC2BCF2DFEE}" sibTransId="{F57B7327-ACBF-4428-B5D6-09A11B3810DB}"/>
    <dgm:cxn modelId="{A7CC4D31-CA26-47DF-9BE4-8372516845BF}" type="presOf" srcId="{205C0D66-ACC5-41CA-9D50-17273850573F}" destId="{274B1C77-BFB8-4977-8E47-5B08F984378E}" srcOrd="0" destOrd="0" presId="urn:microsoft.com/office/officeart/2018/2/layout/IconVerticalSolidList"/>
    <dgm:cxn modelId="{59108EEA-4040-4B8B-AB83-4575C7FD8160}" type="presOf" srcId="{3FE343F9-32EE-4A11-9385-3F58377627CC}" destId="{1C9A3C80-352B-4419-8626-C0B3284AFADB}" srcOrd="0" destOrd="0" presId="urn:microsoft.com/office/officeart/2018/2/layout/IconVerticalSolidList"/>
    <dgm:cxn modelId="{8FEC8A12-2DDF-4142-801F-69EB6F60C6DE}" type="presOf" srcId="{0CB39E17-1265-421A-8E8E-48F994FD5A04}" destId="{B47F00FD-62BD-4CE1-8175-31AC1822765E}" srcOrd="0" destOrd="0" presId="urn:microsoft.com/office/officeart/2018/2/layout/IconVerticalSolidList"/>
    <dgm:cxn modelId="{E04EBC1A-AFF1-4D41-8A4E-9C900D69341B}" srcId="{28515527-AAD7-46DF-833B-77A3F00E2327}" destId="{1E682ADF-651D-42E8-BC07-004633AE15E4}" srcOrd="1" destOrd="0" parTransId="{53949F22-FCFC-491B-93B3-DC19A0DDE22B}" sibTransId="{CEEDE96B-F4D9-4748-B4E8-5E97CB2A8197}"/>
    <dgm:cxn modelId="{E5F00275-8C1A-478D-9D19-00EC0E1E0053}" type="presOf" srcId="{6F03C838-4E40-44F1-BD7C-4B143848F169}" destId="{00A4AD7E-F7A3-40D2-ADFC-95651B2F69CB}" srcOrd="0" destOrd="0" presId="urn:microsoft.com/office/officeart/2018/2/layout/IconVerticalSolidList"/>
    <dgm:cxn modelId="{D371A4E8-351F-498D-A458-9DF184B95182}" type="presOf" srcId="{1E682ADF-651D-42E8-BC07-004633AE15E4}" destId="{2162F783-1320-44F5-81D4-1113799A6B04}" srcOrd="0" destOrd="0" presId="urn:microsoft.com/office/officeart/2018/2/layout/IconVerticalSolidList"/>
    <dgm:cxn modelId="{2F488ED2-3BF7-4B92-BDF0-9B584239977C}" type="presParOf" srcId="{B82CE104-02A9-4126-90B5-E7FD38D9D35B}" destId="{B65809FE-105B-4ACB-99E3-91383305D303}" srcOrd="0" destOrd="0" presId="urn:microsoft.com/office/officeart/2018/2/layout/IconVerticalSolidList"/>
    <dgm:cxn modelId="{2CC4C1B9-77B5-45F4-B3BC-13BA9DB0B182}" type="presParOf" srcId="{B65809FE-105B-4ACB-99E3-91383305D303}" destId="{5AE5A58E-7228-47A0-A25B-05866D30BDE9}" srcOrd="0" destOrd="0" presId="urn:microsoft.com/office/officeart/2018/2/layout/IconVerticalSolidList"/>
    <dgm:cxn modelId="{7007E81C-40B0-4663-BD42-D3F21B95C5E1}" type="presParOf" srcId="{B65809FE-105B-4ACB-99E3-91383305D303}" destId="{5BCA48FB-D099-4254-8CE9-E0309BED7AD4}" srcOrd="1" destOrd="0" presId="urn:microsoft.com/office/officeart/2018/2/layout/IconVerticalSolidList"/>
    <dgm:cxn modelId="{7FE75192-8717-4392-A6A5-EFA0D7DC690B}" type="presParOf" srcId="{B65809FE-105B-4ACB-99E3-91383305D303}" destId="{EE8CF229-E39D-4603-89CC-BECD38CA7699}" srcOrd="2" destOrd="0" presId="urn:microsoft.com/office/officeart/2018/2/layout/IconVerticalSolidList"/>
    <dgm:cxn modelId="{0E2FA24F-7CA2-49C9-BA4E-7838D95B1D64}" type="presParOf" srcId="{B65809FE-105B-4ACB-99E3-91383305D303}" destId="{B47F00FD-62BD-4CE1-8175-31AC1822765E}" srcOrd="3" destOrd="0" presId="urn:microsoft.com/office/officeart/2018/2/layout/IconVerticalSolidList"/>
    <dgm:cxn modelId="{9B838727-FF4C-4C9B-AD88-149A9F9D88A0}" type="presParOf" srcId="{B82CE104-02A9-4126-90B5-E7FD38D9D35B}" destId="{4F56C9A5-F84E-438F-B6D2-AEEE6CB20B76}" srcOrd="1" destOrd="0" presId="urn:microsoft.com/office/officeart/2018/2/layout/IconVerticalSolidList"/>
    <dgm:cxn modelId="{FAE87329-B742-4E47-88DA-204305365988}" type="presParOf" srcId="{B82CE104-02A9-4126-90B5-E7FD38D9D35B}" destId="{83AC7211-BD59-4282-AFD6-375AD2AB3CEA}" srcOrd="2" destOrd="0" presId="urn:microsoft.com/office/officeart/2018/2/layout/IconVerticalSolidList"/>
    <dgm:cxn modelId="{4F5FAAED-E6DE-4D9C-A334-C8DC003E54E8}" type="presParOf" srcId="{83AC7211-BD59-4282-AFD6-375AD2AB3CEA}" destId="{8927CF31-0113-46C9-AA60-300FF62A88A4}" srcOrd="0" destOrd="0" presId="urn:microsoft.com/office/officeart/2018/2/layout/IconVerticalSolidList"/>
    <dgm:cxn modelId="{1F4FD814-FE39-41CD-977E-2E22808B61B6}" type="presParOf" srcId="{83AC7211-BD59-4282-AFD6-375AD2AB3CEA}" destId="{48CBA1D9-64DC-4525-861E-B4E463A4314C}" srcOrd="1" destOrd="0" presId="urn:microsoft.com/office/officeart/2018/2/layout/IconVerticalSolidList"/>
    <dgm:cxn modelId="{69B84A86-2AA4-454B-A6CA-F42BF04E396C}" type="presParOf" srcId="{83AC7211-BD59-4282-AFD6-375AD2AB3CEA}" destId="{52814E5C-98E6-4F2E-804A-B3854FAB44E5}" srcOrd="2" destOrd="0" presId="urn:microsoft.com/office/officeart/2018/2/layout/IconVerticalSolidList"/>
    <dgm:cxn modelId="{122DE4B2-1046-444C-A1AE-91C0F4F7CCBE}" type="presParOf" srcId="{83AC7211-BD59-4282-AFD6-375AD2AB3CEA}" destId="{2162F783-1320-44F5-81D4-1113799A6B04}" srcOrd="3" destOrd="0" presId="urn:microsoft.com/office/officeart/2018/2/layout/IconVerticalSolidList"/>
    <dgm:cxn modelId="{CD375ADF-1454-4880-9FA0-81CCDD246729}" type="presParOf" srcId="{B82CE104-02A9-4126-90B5-E7FD38D9D35B}" destId="{1D47C6CE-9F57-447C-B711-2C55023DC26C}" srcOrd="3" destOrd="0" presId="urn:microsoft.com/office/officeart/2018/2/layout/IconVerticalSolidList"/>
    <dgm:cxn modelId="{970A2C42-EFDA-447E-88C9-B0B7C69A5459}" type="presParOf" srcId="{B82CE104-02A9-4126-90B5-E7FD38D9D35B}" destId="{007E694F-3D82-4D31-81C4-D6F5B36BF7D7}" srcOrd="4" destOrd="0" presId="urn:microsoft.com/office/officeart/2018/2/layout/IconVerticalSolidList"/>
    <dgm:cxn modelId="{49E8D8BF-319C-4E79-8591-99550CF3EE38}" type="presParOf" srcId="{007E694F-3D82-4D31-81C4-D6F5B36BF7D7}" destId="{933C74A4-1551-4A66-AE1B-C8B7A3FB4203}" srcOrd="0" destOrd="0" presId="urn:microsoft.com/office/officeart/2018/2/layout/IconVerticalSolidList"/>
    <dgm:cxn modelId="{F046E60B-AECA-48D5-A982-FD0E9BE76BA6}" type="presParOf" srcId="{007E694F-3D82-4D31-81C4-D6F5B36BF7D7}" destId="{3E7EFB0A-A6E4-402A-9252-A72AB5EEE4B2}" srcOrd="1" destOrd="0" presId="urn:microsoft.com/office/officeart/2018/2/layout/IconVerticalSolidList"/>
    <dgm:cxn modelId="{97356521-8D25-46A5-83F4-18374D05C17A}" type="presParOf" srcId="{007E694F-3D82-4D31-81C4-D6F5B36BF7D7}" destId="{343635EC-EBA7-4F26-891F-8D03E3AA5DA6}" srcOrd="2" destOrd="0" presId="urn:microsoft.com/office/officeart/2018/2/layout/IconVerticalSolidList"/>
    <dgm:cxn modelId="{EF7BD5A2-28F2-4799-AD22-3F916EE60E57}" type="presParOf" srcId="{007E694F-3D82-4D31-81C4-D6F5B36BF7D7}" destId="{00A4AD7E-F7A3-40D2-ADFC-95651B2F69CB}" srcOrd="3" destOrd="0" presId="urn:microsoft.com/office/officeart/2018/2/layout/IconVerticalSolidList"/>
    <dgm:cxn modelId="{1D368CCB-0A2D-411E-9372-BF712934F2AD}" type="presParOf" srcId="{B82CE104-02A9-4126-90B5-E7FD38D9D35B}" destId="{4A953E74-6A9E-43D9-A7BA-3E842F7FC56F}" srcOrd="5" destOrd="0" presId="urn:microsoft.com/office/officeart/2018/2/layout/IconVerticalSolidList"/>
    <dgm:cxn modelId="{41AFA96C-EB17-4E38-A6E8-B62D0A0E5C0B}" type="presParOf" srcId="{B82CE104-02A9-4126-90B5-E7FD38D9D35B}" destId="{D0D6E6DE-F6BE-45D8-B928-A86A14F01773}" srcOrd="6" destOrd="0" presId="urn:microsoft.com/office/officeart/2018/2/layout/IconVerticalSolidList"/>
    <dgm:cxn modelId="{1D87FE77-3887-4003-B030-1CFED0E30C44}" type="presParOf" srcId="{D0D6E6DE-F6BE-45D8-B928-A86A14F01773}" destId="{73A222F6-0343-4E35-A1C4-94530949E02B}" srcOrd="0" destOrd="0" presId="urn:microsoft.com/office/officeart/2018/2/layout/IconVerticalSolidList"/>
    <dgm:cxn modelId="{350CA594-DDE8-4DE0-A8BB-24CDFC7B1C9F}" type="presParOf" srcId="{D0D6E6DE-F6BE-45D8-B928-A86A14F01773}" destId="{96B7AF4A-6C61-4C59-809C-09B8FB52B1C7}" srcOrd="1" destOrd="0" presId="urn:microsoft.com/office/officeart/2018/2/layout/IconVerticalSolidList"/>
    <dgm:cxn modelId="{E6821E2E-98C8-4E76-B6F5-FD7433EE650B}" type="presParOf" srcId="{D0D6E6DE-F6BE-45D8-B928-A86A14F01773}" destId="{7BFE7FCF-E424-4F85-8823-CC0D72BC9C9F}" srcOrd="2" destOrd="0" presId="urn:microsoft.com/office/officeart/2018/2/layout/IconVerticalSolidList"/>
    <dgm:cxn modelId="{5D8021C4-883A-4DFA-9DDA-C47E20BFACAB}" type="presParOf" srcId="{D0D6E6DE-F6BE-45D8-B928-A86A14F01773}" destId="{1C9A3C80-352B-4419-8626-C0B3284AFADB}" srcOrd="3" destOrd="0" presId="urn:microsoft.com/office/officeart/2018/2/layout/IconVerticalSolidList"/>
    <dgm:cxn modelId="{EAF4D8E4-5AA1-447E-86C1-429967648F28}" type="presParOf" srcId="{B82CE104-02A9-4126-90B5-E7FD38D9D35B}" destId="{2F2CCBA1-ECA4-4FF7-A4D5-5C00607126E7}" srcOrd="7" destOrd="0" presId="urn:microsoft.com/office/officeart/2018/2/layout/IconVerticalSolidList"/>
    <dgm:cxn modelId="{B8056896-A3B0-4140-A76E-DEF3DC8EA444}" type="presParOf" srcId="{B82CE104-02A9-4126-90B5-E7FD38D9D35B}" destId="{C45BC786-E634-4CB4-9BBA-147AF51D5321}" srcOrd="8" destOrd="0" presId="urn:microsoft.com/office/officeart/2018/2/layout/IconVerticalSolidList"/>
    <dgm:cxn modelId="{90775E35-BC1E-4CD9-94BA-8CFDEE9473FE}" type="presParOf" srcId="{C45BC786-E634-4CB4-9BBA-147AF51D5321}" destId="{4E3599AC-C4E0-4E2F-B9AB-0ABF890328B0}" srcOrd="0" destOrd="0" presId="urn:microsoft.com/office/officeart/2018/2/layout/IconVerticalSolidList"/>
    <dgm:cxn modelId="{5962D622-A85C-4EEB-B68D-12AF80350D61}" type="presParOf" srcId="{C45BC786-E634-4CB4-9BBA-147AF51D5321}" destId="{23C0CD47-A18F-401E-BB40-6EFAB415D74D}" srcOrd="1" destOrd="0" presId="urn:microsoft.com/office/officeart/2018/2/layout/IconVerticalSolidList"/>
    <dgm:cxn modelId="{FAAA0B80-BD3A-464F-BE33-1C269227C79F}" type="presParOf" srcId="{C45BC786-E634-4CB4-9BBA-147AF51D5321}" destId="{B88EEA11-0295-4A90-AF53-04A6140EAC50}" srcOrd="2" destOrd="0" presId="urn:microsoft.com/office/officeart/2018/2/layout/IconVerticalSolidList"/>
    <dgm:cxn modelId="{960917AE-D68F-4DEE-B536-3A94FA02F20E}" type="presParOf" srcId="{C45BC786-E634-4CB4-9BBA-147AF51D5321}" destId="{274B1C77-BFB8-4977-8E47-5B08F984378E}" srcOrd="3" destOrd="0" presId="urn:microsoft.com/office/officeart/2018/2/layout/IconVerticalSolidList"/>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740EB16A-E47C-4477-94EF-FF21E39339B1}"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IN"/>
        </a:p>
      </dgm:t>
    </dgm:pt>
    <dgm:pt modelId="{544F4DAE-EAF1-4467-8C52-18071C30EF1F}">
      <dgm:prSet phldrT="[Text]"/>
      <dgm:spPr/>
      <dgm:t>
        <a:bodyPr/>
        <a:lstStyle/>
        <a:p>
          <a:r>
            <a:rPr lang="en-IN" dirty="0" smtClean="0"/>
            <a:t>Consumers</a:t>
          </a:r>
          <a:endParaRPr lang="en-IN" dirty="0"/>
        </a:p>
      </dgm:t>
    </dgm:pt>
    <dgm:pt modelId="{4878E37A-F5E1-4C3E-A0C3-B94E20689B9C}" type="parTrans" cxnId="{F724C780-FAE7-4033-8331-ED08BA4E5C96}">
      <dgm:prSet/>
      <dgm:spPr/>
      <dgm:t>
        <a:bodyPr/>
        <a:lstStyle/>
        <a:p>
          <a:endParaRPr lang="en-IN"/>
        </a:p>
      </dgm:t>
    </dgm:pt>
    <dgm:pt modelId="{34EA1254-E968-4A2B-8612-5F41AE43EB88}" type="sibTrans" cxnId="{F724C780-FAE7-4033-8331-ED08BA4E5C96}">
      <dgm:prSet/>
      <dgm:spPr/>
      <dgm:t>
        <a:bodyPr/>
        <a:lstStyle/>
        <a:p>
          <a:endParaRPr lang="en-IN"/>
        </a:p>
      </dgm:t>
    </dgm:pt>
    <dgm:pt modelId="{0B8AC688-B147-4EF1-97DF-66E24B75E32C}">
      <dgm:prSet phldrT="[Text]"/>
      <dgm:spPr/>
      <dgm:t>
        <a:bodyPr/>
        <a:lstStyle/>
        <a:p>
          <a:r>
            <a:rPr lang="en-IN" dirty="0" smtClean="0"/>
            <a:t>Institutional</a:t>
          </a:r>
          <a:endParaRPr lang="en-IN" dirty="0"/>
        </a:p>
      </dgm:t>
    </dgm:pt>
    <dgm:pt modelId="{A14043F9-B0EB-47A9-85EF-132D6AC1FAC1}" type="parTrans" cxnId="{1F6F7DB2-A4BB-4A21-BD6C-F2B2A131422C}">
      <dgm:prSet/>
      <dgm:spPr/>
      <dgm:t>
        <a:bodyPr/>
        <a:lstStyle/>
        <a:p>
          <a:endParaRPr lang="en-IN"/>
        </a:p>
      </dgm:t>
    </dgm:pt>
    <dgm:pt modelId="{6318BB1C-07A7-440F-9593-16AD35D21989}" type="sibTrans" cxnId="{1F6F7DB2-A4BB-4A21-BD6C-F2B2A131422C}">
      <dgm:prSet/>
      <dgm:spPr/>
      <dgm:t>
        <a:bodyPr/>
        <a:lstStyle/>
        <a:p>
          <a:endParaRPr lang="en-IN"/>
        </a:p>
      </dgm:t>
    </dgm:pt>
    <dgm:pt modelId="{9565C958-3111-4EF1-894F-E554E6D6279B}">
      <dgm:prSet phldrT="[Text]"/>
      <dgm:spPr/>
      <dgm:t>
        <a:bodyPr/>
        <a:lstStyle/>
        <a:p>
          <a:r>
            <a:rPr lang="en-IN" dirty="0" smtClean="0"/>
            <a:t>Purchase in bulk, periodically as per production need</a:t>
          </a:r>
          <a:endParaRPr lang="en-IN" dirty="0"/>
        </a:p>
      </dgm:t>
    </dgm:pt>
    <dgm:pt modelId="{0027B3EC-E98A-42E7-93BC-D129069E106E}" type="parTrans" cxnId="{1A913EB0-C0C3-4AAD-BAF7-CCCA8435AB36}">
      <dgm:prSet/>
      <dgm:spPr/>
      <dgm:t>
        <a:bodyPr/>
        <a:lstStyle/>
        <a:p>
          <a:endParaRPr lang="en-IN"/>
        </a:p>
      </dgm:t>
    </dgm:pt>
    <dgm:pt modelId="{0DA3391F-01BD-4E17-9759-8BBEE6DB3614}" type="sibTrans" cxnId="{1A913EB0-C0C3-4AAD-BAF7-CCCA8435AB36}">
      <dgm:prSet/>
      <dgm:spPr/>
      <dgm:t>
        <a:bodyPr/>
        <a:lstStyle/>
        <a:p>
          <a:endParaRPr lang="en-IN"/>
        </a:p>
      </dgm:t>
    </dgm:pt>
    <dgm:pt modelId="{AFAB34CA-234D-4289-A30E-61453F45686F}">
      <dgm:prSet phldrT="[Text]"/>
      <dgm:spPr/>
      <dgm:t>
        <a:bodyPr/>
        <a:lstStyle/>
        <a:p>
          <a:r>
            <a:rPr lang="en-IN" dirty="0" smtClean="0"/>
            <a:t>Retail</a:t>
          </a:r>
          <a:endParaRPr lang="en-IN" dirty="0"/>
        </a:p>
      </dgm:t>
    </dgm:pt>
    <dgm:pt modelId="{E6B302F5-7605-44BE-AB6D-752B152DB11C}" type="parTrans" cxnId="{9E50819A-D6B5-4E80-B524-115456D2A05E}">
      <dgm:prSet/>
      <dgm:spPr/>
      <dgm:t>
        <a:bodyPr/>
        <a:lstStyle/>
        <a:p>
          <a:endParaRPr lang="en-IN"/>
        </a:p>
      </dgm:t>
    </dgm:pt>
    <dgm:pt modelId="{B0BAF9A1-3E04-4059-B4CD-995104E53144}" type="sibTrans" cxnId="{9E50819A-D6B5-4E80-B524-115456D2A05E}">
      <dgm:prSet/>
      <dgm:spPr/>
      <dgm:t>
        <a:bodyPr/>
        <a:lstStyle/>
        <a:p>
          <a:endParaRPr lang="en-IN"/>
        </a:p>
      </dgm:t>
    </dgm:pt>
    <dgm:pt modelId="{1B894438-0CC2-41C1-A7BD-6F6BC55C6C8C}">
      <dgm:prSet phldrT="[Text]"/>
      <dgm:spPr/>
      <dgm:t>
        <a:bodyPr/>
        <a:lstStyle/>
        <a:p>
          <a:r>
            <a:rPr lang="en-IN" dirty="0" smtClean="0"/>
            <a:t>Purchase in small quantities fro personal use</a:t>
          </a:r>
          <a:endParaRPr lang="en-IN" dirty="0"/>
        </a:p>
      </dgm:t>
    </dgm:pt>
    <dgm:pt modelId="{E44ADEE1-0821-47E9-8E81-E82DDEBDD40D}" type="parTrans" cxnId="{4E1504B0-B429-4EA7-8ECE-543FC7991DF2}">
      <dgm:prSet/>
      <dgm:spPr/>
      <dgm:t>
        <a:bodyPr/>
        <a:lstStyle/>
        <a:p>
          <a:endParaRPr lang="en-IN"/>
        </a:p>
      </dgm:t>
    </dgm:pt>
    <dgm:pt modelId="{3BD4F1DA-7342-458C-95EE-A07C25B61D28}" type="sibTrans" cxnId="{4E1504B0-B429-4EA7-8ECE-543FC7991DF2}">
      <dgm:prSet/>
      <dgm:spPr/>
      <dgm:t>
        <a:bodyPr/>
        <a:lstStyle/>
        <a:p>
          <a:endParaRPr lang="en-IN"/>
        </a:p>
      </dgm:t>
    </dgm:pt>
    <dgm:pt modelId="{A6E3F446-83B0-49D9-9281-D2E29DAFBB1C}" type="pres">
      <dgm:prSet presAssocID="{740EB16A-E47C-4477-94EF-FF21E39339B1}" presName="hierChild1" presStyleCnt="0">
        <dgm:presLayoutVars>
          <dgm:chPref val="1"/>
          <dgm:dir/>
          <dgm:animOne val="branch"/>
          <dgm:animLvl val="lvl"/>
          <dgm:resizeHandles/>
        </dgm:presLayoutVars>
      </dgm:prSet>
      <dgm:spPr/>
      <dgm:t>
        <a:bodyPr/>
        <a:lstStyle/>
        <a:p>
          <a:endParaRPr lang="en-IN"/>
        </a:p>
      </dgm:t>
    </dgm:pt>
    <dgm:pt modelId="{CCA0DFB6-4556-4CFE-A310-AE3CC92F841A}" type="pres">
      <dgm:prSet presAssocID="{544F4DAE-EAF1-4467-8C52-18071C30EF1F}" presName="hierRoot1" presStyleCnt="0"/>
      <dgm:spPr/>
    </dgm:pt>
    <dgm:pt modelId="{071FC7CA-BEA4-4850-9223-E89DF2AAC768}" type="pres">
      <dgm:prSet presAssocID="{544F4DAE-EAF1-4467-8C52-18071C30EF1F}" presName="composite" presStyleCnt="0"/>
      <dgm:spPr/>
    </dgm:pt>
    <dgm:pt modelId="{059CBBAF-62F1-4211-8B8D-9039CFD3CC57}" type="pres">
      <dgm:prSet presAssocID="{544F4DAE-EAF1-4467-8C52-18071C30EF1F}" presName="background" presStyleLbl="node0" presStyleIdx="0" presStyleCnt="1"/>
      <dgm:spPr/>
    </dgm:pt>
    <dgm:pt modelId="{1895F7AE-34FA-40E7-AC26-907672618D06}" type="pres">
      <dgm:prSet presAssocID="{544F4DAE-EAF1-4467-8C52-18071C30EF1F}" presName="text" presStyleLbl="fgAcc0" presStyleIdx="0" presStyleCnt="1">
        <dgm:presLayoutVars>
          <dgm:chPref val="3"/>
        </dgm:presLayoutVars>
      </dgm:prSet>
      <dgm:spPr/>
      <dgm:t>
        <a:bodyPr/>
        <a:lstStyle/>
        <a:p>
          <a:endParaRPr lang="en-IN"/>
        </a:p>
      </dgm:t>
    </dgm:pt>
    <dgm:pt modelId="{36190BCA-F4FB-4C37-9685-CE22703239E1}" type="pres">
      <dgm:prSet presAssocID="{544F4DAE-EAF1-4467-8C52-18071C30EF1F}" presName="hierChild2" presStyleCnt="0"/>
      <dgm:spPr/>
    </dgm:pt>
    <dgm:pt modelId="{96BAF114-F3B1-498C-A17F-999647DAFD56}" type="pres">
      <dgm:prSet presAssocID="{A14043F9-B0EB-47A9-85EF-132D6AC1FAC1}" presName="Name10" presStyleLbl="parChTrans1D2" presStyleIdx="0" presStyleCnt="2"/>
      <dgm:spPr/>
      <dgm:t>
        <a:bodyPr/>
        <a:lstStyle/>
        <a:p>
          <a:endParaRPr lang="en-IN"/>
        </a:p>
      </dgm:t>
    </dgm:pt>
    <dgm:pt modelId="{7F2C351B-B263-4864-9760-8E17356E8763}" type="pres">
      <dgm:prSet presAssocID="{0B8AC688-B147-4EF1-97DF-66E24B75E32C}" presName="hierRoot2" presStyleCnt="0"/>
      <dgm:spPr/>
    </dgm:pt>
    <dgm:pt modelId="{0D6C1684-409A-40F7-A03E-A9153E9AD2BE}" type="pres">
      <dgm:prSet presAssocID="{0B8AC688-B147-4EF1-97DF-66E24B75E32C}" presName="composite2" presStyleCnt="0"/>
      <dgm:spPr/>
    </dgm:pt>
    <dgm:pt modelId="{AA6C75BC-FD22-4120-975D-AF1C4B62ADA6}" type="pres">
      <dgm:prSet presAssocID="{0B8AC688-B147-4EF1-97DF-66E24B75E32C}" presName="background2" presStyleLbl="node2" presStyleIdx="0" presStyleCnt="2"/>
      <dgm:spPr/>
    </dgm:pt>
    <dgm:pt modelId="{0C52C632-6AA2-4AD5-9A41-5C60DFF410E6}" type="pres">
      <dgm:prSet presAssocID="{0B8AC688-B147-4EF1-97DF-66E24B75E32C}" presName="text2" presStyleLbl="fgAcc2" presStyleIdx="0" presStyleCnt="2" custScaleX="125037">
        <dgm:presLayoutVars>
          <dgm:chPref val="3"/>
        </dgm:presLayoutVars>
      </dgm:prSet>
      <dgm:spPr/>
      <dgm:t>
        <a:bodyPr/>
        <a:lstStyle/>
        <a:p>
          <a:endParaRPr lang="en-IN"/>
        </a:p>
      </dgm:t>
    </dgm:pt>
    <dgm:pt modelId="{0D9702D9-43C7-4A96-84AE-4EDA5C93E4AC}" type="pres">
      <dgm:prSet presAssocID="{0B8AC688-B147-4EF1-97DF-66E24B75E32C}" presName="hierChild3" presStyleCnt="0"/>
      <dgm:spPr/>
    </dgm:pt>
    <dgm:pt modelId="{A4A65124-60A1-4DBF-BA74-0E9C64BEEBFC}" type="pres">
      <dgm:prSet presAssocID="{0027B3EC-E98A-42E7-93BC-D129069E106E}" presName="Name17" presStyleLbl="parChTrans1D3" presStyleIdx="0" presStyleCnt="2"/>
      <dgm:spPr/>
      <dgm:t>
        <a:bodyPr/>
        <a:lstStyle/>
        <a:p>
          <a:endParaRPr lang="en-IN"/>
        </a:p>
      </dgm:t>
    </dgm:pt>
    <dgm:pt modelId="{3856B436-78FA-4E78-8E7D-3031B8B84C81}" type="pres">
      <dgm:prSet presAssocID="{9565C958-3111-4EF1-894F-E554E6D6279B}" presName="hierRoot3" presStyleCnt="0"/>
      <dgm:spPr/>
    </dgm:pt>
    <dgm:pt modelId="{22EEE4A1-1694-4D42-871E-13076F97B4E3}" type="pres">
      <dgm:prSet presAssocID="{9565C958-3111-4EF1-894F-E554E6D6279B}" presName="composite3" presStyleCnt="0"/>
      <dgm:spPr/>
    </dgm:pt>
    <dgm:pt modelId="{AC246464-52C6-4CD4-B54D-E670D15B388B}" type="pres">
      <dgm:prSet presAssocID="{9565C958-3111-4EF1-894F-E554E6D6279B}" presName="background3" presStyleLbl="node3" presStyleIdx="0" presStyleCnt="2"/>
      <dgm:spPr/>
    </dgm:pt>
    <dgm:pt modelId="{BD576562-B375-4214-9A08-70B657B4EE8F}" type="pres">
      <dgm:prSet presAssocID="{9565C958-3111-4EF1-894F-E554E6D6279B}" presName="text3" presStyleLbl="fgAcc3" presStyleIdx="0" presStyleCnt="2" custScaleX="176083" custScaleY="97298">
        <dgm:presLayoutVars>
          <dgm:chPref val="3"/>
        </dgm:presLayoutVars>
      </dgm:prSet>
      <dgm:spPr/>
      <dgm:t>
        <a:bodyPr/>
        <a:lstStyle/>
        <a:p>
          <a:endParaRPr lang="en-IN"/>
        </a:p>
      </dgm:t>
    </dgm:pt>
    <dgm:pt modelId="{638D4D08-0BD6-4D48-9C41-0E7355031307}" type="pres">
      <dgm:prSet presAssocID="{9565C958-3111-4EF1-894F-E554E6D6279B}" presName="hierChild4" presStyleCnt="0"/>
      <dgm:spPr/>
    </dgm:pt>
    <dgm:pt modelId="{EB7A051A-8FB9-48B7-A83C-80CCC22632E8}" type="pres">
      <dgm:prSet presAssocID="{E6B302F5-7605-44BE-AB6D-752B152DB11C}" presName="Name10" presStyleLbl="parChTrans1D2" presStyleIdx="1" presStyleCnt="2"/>
      <dgm:spPr/>
      <dgm:t>
        <a:bodyPr/>
        <a:lstStyle/>
        <a:p>
          <a:endParaRPr lang="en-IN"/>
        </a:p>
      </dgm:t>
    </dgm:pt>
    <dgm:pt modelId="{D1C547D7-1C5A-4A56-B204-0183BF7A0626}" type="pres">
      <dgm:prSet presAssocID="{AFAB34CA-234D-4289-A30E-61453F45686F}" presName="hierRoot2" presStyleCnt="0"/>
      <dgm:spPr/>
    </dgm:pt>
    <dgm:pt modelId="{58B4EAF5-1236-40A3-B9E0-4B01AC3B98CA}" type="pres">
      <dgm:prSet presAssocID="{AFAB34CA-234D-4289-A30E-61453F45686F}" presName="composite2" presStyleCnt="0"/>
      <dgm:spPr/>
    </dgm:pt>
    <dgm:pt modelId="{02C54117-6A97-4208-AD59-AE7321403C7F}" type="pres">
      <dgm:prSet presAssocID="{AFAB34CA-234D-4289-A30E-61453F45686F}" presName="background2" presStyleLbl="node2" presStyleIdx="1" presStyleCnt="2"/>
      <dgm:spPr/>
    </dgm:pt>
    <dgm:pt modelId="{6CA05A12-A8A2-47EE-A51A-2B9A108D04EE}" type="pres">
      <dgm:prSet presAssocID="{AFAB34CA-234D-4289-A30E-61453F45686F}" presName="text2" presStyleLbl="fgAcc2" presStyleIdx="1" presStyleCnt="2" custScaleX="130577">
        <dgm:presLayoutVars>
          <dgm:chPref val="3"/>
        </dgm:presLayoutVars>
      </dgm:prSet>
      <dgm:spPr/>
      <dgm:t>
        <a:bodyPr/>
        <a:lstStyle/>
        <a:p>
          <a:endParaRPr lang="en-IN"/>
        </a:p>
      </dgm:t>
    </dgm:pt>
    <dgm:pt modelId="{D9C452EE-0342-4ABA-85EF-66A740D858A1}" type="pres">
      <dgm:prSet presAssocID="{AFAB34CA-234D-4289-A30E-61453F45686F}" presName="hierChild3" presStyleCnt="0"/>
      <dgm:spPr/>
    </dgm:pt>
    <dgm:pt modelId="{07DACB1F-C9EB-4164-95E0-0BA547DC8A9F}" type="pres">
      <dgm:prSet presAssocID="{E44ADEE1-0821-47E9-8E81-E82DDEBDD40D}" presName="Name17" presStyleLbl="parChTrans1D3" presStyleIdx="1" presStyleCnt="2"/>
      <dgm:spPr/>
      <dgm:t>
        <a:bodyPr/>
        <a:lstStyle/>
        <a:p>
          <a:endParaRPr lang="en-IN"/>
        </a:p>
      </dgm:t>
    </dgm:pt>
    <dgm:pt modelId="{CC952BCD-4E0C-439C-A348-14C0A35A8B86}" type="pres">
      <dgm:prSet presAssocID="{1B894438-0CC2-41C1-A7BD-6F6BC55C6C8C}" presName="hierRoot3" presStyleCnt="0"/>
      <dgm:spPr/>
    </dgm:pt>
    <dgm:pt modelId="{E6BAB545-D891-447B-92F1-AB0D1E170A23}" type="pres">
      <dgm:prSet presAssocID="{1B894438-0CC2-41C1-A7BD-6F6BC55C6C8C}" presName="composite3" presStyleCnt="0"/>
      <dgm:spPr/>
    </dgm:pt>
    <dgm:pt modelId="{2375564A-C6CB-47BD-939E-BCEE693A56FC}" type="pres">
      <dgm:prSet presAssocID="{1B894438-0CC2-41C1-A7BD-6F6BC55C6C8C}" presName="background3" presStyleLbl="node3" presStyleIdx="1" presStyleCnt="2"/>
      <dgm:spPr/>
    </dgm:pt>
    <dgm:pt modelId="{80FEE81D-67E3-4F56-908A-42DBAAF6416C}" type="pres">
      <dgm:prSet presAssocID="{1B894438-0CC2-41C1-A7BD-6F6BC55C6C8C}" presName="text3" presStyleLbl="fgAcc3" presStyleIdx="1" presStyleCnt="2" custScaleX="193471">
        <dgm:presLayoutVars>
          <dgm:chPref val="3"/>
        </dgm:presLayoutVars>
      </dgm:prSet>
      <dgm:spPr/>
      <dgm:t>
        <a:bodyPr/>
        <a:lstStyle/>
        <a:p>
          <a:endParaRPr lang="en-IN"/>
        </a:p>
      </dgm:t>
    </dgm:pt>
    <dgm:pt modelId="{3A4546DE-3F4B-4BB6-A95F-919E2C419708}" type="pres">
      <dgm:prSet presAssocID="{1B894438-0CC2-41C1-A7BD-6F6BC55C6C8C}" presName="hierChild4" presStyleCnt="0"/>
      <dgm:spPr/>
    </dgm:pt>
  </dgm:ptLst>
  <dgm:cxnLst>
    <dgm:cxn modelId="{EA569D7C-F5A7-44A4-93C9-D75E626B61E0}" type="presOf" srcId="{E6B302F5-7605-44BE-AB6D-752B152DB11C}" destId="{EB7A051A-8FB9-48B7-A83C-80CCC22632E8}" srcOrd="0" destOrd="0" presId="urn:microsoft.com/office/officeart/2005/8/layout/hierarchy1"/>
    <dgm:cxn modelId="{F724C780-FAE7-4033-8331-ED08BA4E5C96}" srcId="{740EB16A-E47C-4477-94EF-FF21E39339B1}" destId="{544F4DAE-EAF1-4467-8C52-18071C30EF1F}" srcOrd="0" destOrd="0" parTransId="{4878E37A-F5E1-4C3E-A0C3-B94E20689B9C}" sibTransId="{34EA1254-E968-4A2B-8612-5F41AE43EB88}"/>
    <dgm:cxn modelId="{5045E562-8034-4696-8286-995C5940A5DE}" type="presOf" srcId="{0027B3EC-E98A-42E7-93BC-D129069E106E}" destId="{A4A65124-60A1-4DBF-BA74-0E9C64BEEBFC}" srcOrd="0" destOrd="0" presId="urn:microsoft.com/office/officeart/2005/8/layout/hierarchy1"/>
    <dgm:cxn modelId="{5F9B1D79-433F-4B71-A33C-69EF890DCF92}" type="presOf" srcId="{544F4DAE-EAF1-4467-8C52-18071C30EF1F}" destId="{1895F7AE-34FA-40E7-AC26-907672618D06}" srcOrd="0" destOrd="0" presId="urn:microsoft.com/office/officeart/2005/8/layout/hierarchy1"/>
    <dgm:cxn modelId="{9ED00642-1BBE-43A9-91B3-F82DEA007178}" type="presOf" srcId="{A14043F9-B0EB-47A9-85EF-132D6AC1FAC1}" destId="{96BAF114-F3B1-498C-A17F-999647DAFD56}" srcOrd="0" destOrd="0" presId="urn:microsoft.com/office/officeart/2005/8/layout/hierarchy1"/>
    <dgm:cxn modelId="{AE08D982-4CEB-4B1D-8CBC-30071F29D58A}" type="presOf" srcId="{1B894438-0CC2-41C1-A7BD-6F6BC55C6C8C}" destId="{80FEE81D-67E3-4F56-908A-42DBAAF6416C}" srcOrd="0" destOrd="0" presId="urn:microsoft.com/office/officeart/2005/8/layout/hierarchy1"/>
    <dgm:cxn modelId="{4E1504B0-B429-4EA7-8ECE-543FC7991DF2}" srcId="{AFAB34CA-234D-4289-A30E-61453F45686F}" destId="{1B894438-0CC2-41C1-A7BD-6F6BC55C6C8C}" srcOrd="0" destOrd="0" parTransId="{E44ADEE1-0821-47E9-8E81-E82DDEBDD40D}" sibTransId="{3BD4F1DA-7342-458C-95EE-A07C25B61D28}"/>
    <dgm:cxn modelId="{1A1F3BB1-134B-46BE-A147-062E7A689855}" type="presOf" srcId="{0B8AC688-B147-4EF1-97DF-66E24B75E32C}" destId="{0C52C632-6AA2-4AD5-9A41-5C60DFF410E6}" srcOrd="0" destOrd="0" presId="urn:microsoft.com/office/officeart/2005/8/layout/hierarchy1"/>
    <dgm:cxn modelId="{6F5FC3BC-8CC8-42DD-B1B7-68B28E8D1979}" type="presOf" srcId="{AFAB34CA-234D-4289-A30E-61453F45686F}" destId="{6CA05A12-A8A2-47EE-A51A-2B9A108D04EE}" srcOrd="0" destOrd="0" presId="urn:microsoft.com/office/officeart/2005/8/layout/hierarchy1"/>
    <dgm:cxn modelId="{9E50819A-D6B5-4E80-B524-115456D2A05E}" srcId="{544F4DAE-EAF1-4467-8C52-18071C30EF1F}" destId="{AFAB34CA-234D-4289-A30E-61453F45686F}" srcOrd="1" destOrd="0" parTransId="{E6B302F5-7605-44BE-AB6D-752B152DB11C}" sibTransId="{B0BAF9A1-3E04-4059-B4CD-995104E53144}"/>
    <dgm:cxn modelId="{AE8C82B3-AC8E-4C1B-B26D-F4BDAFA87398}" type="presOf" srcId="{9565C958-3111-4EF1-894F-E554E6D6279B}" destId="{BD576562-B375-4214-9A08-70B657B4EE8F}" srcOrd="0" destOrd="0" presId="urn:microsoft.com/office/officeart/2005/8/layout/hierarchy1"/>
    <dgm:cxn modelId="{7726E1FE-CB7A-4AB1-BB95-A957D82A1B1A}" type="presOf" srcId="{740EB16A-E47C-4477-94EF-FF21E39339B1}" destId="{A6E3F446-83B0-49D9-9281-D2E29DAFBB1C}" srcOrd="0" destOrd="0" presId="urn:microsoft.com/office/officeart/2005/8/layout/hierarchy1"/>
    <dgm:cxn modelId="{1B139AE3-67A7-4637-80C6-30954467C555}" type="presOf" srcId="{E44ADEE1-0821-47E9-8E81-E82DDEBDD40D}" destId="{07DACB1F-C9EB-4164-95E0-0BA547DC8A9F}" srcOrd="0" destOrd="0" presId="urn:microsoft.com/office/officeart/2005/8/layout/hierarchy1"/>
    <dgm:cxn modelId="{1A913EB0-C0C3-4AAD-BAF7-CCCA8435AB36}" srcId="{0B8AC688-B147-4EF1-97DF-66E24B75E32C}" destId="{9565C958-3111-4EF1-894F-E554E6D6279B}" srcOrd="0" destOrd="0" parTransId="{0027B3EC-E98A-42E7-93BC-D129069E106E}" sibTransId="{0DA3391F-01BD-4E17-9759-8BBEE6DB3614}"/>
    <dgm:cxn modelId="{1F6F7DB2-A4BB-4A21-BD6C-F2B2A131422C}" srcId="{544F4DAE-EAF1-4467-8C52-18071C30EF1F}" destId="{0B8AC688-B147-4EF1-97DF-66E24B75E32C}" srcOrd="0" destOrd="0" parTransId="{A14043F9-B0EB-47A9-85EF-132D6AC1FAC1}" sibTransId="{6318BB1C-07A7-440F-9593-16AD35D21989}"/>
    <dgm:cxn modelId="{2E728A2D-D9AB-41EC-BBC7-581966569CE9}" type="presParOf" srcId="{A6E3F446-83B0-49D9-9281-D2E29DAFBB1C}" destId="{CCA0DFB6-4556-4CFE-A310-AE3CC92F841A}" srcOrd="0" destOrd="0" presId="urn:microsoft.com/office/officeart/2005/8/layout/hierarchy1"/>
    <dgm:cxn modelId="{C5456B29-3B86-4212-BA91-3E941AA4ABE9}" type="presParOf" srcId="{CCA0DFB6-4556-4CFE-A310-AE3CC92F841A}" destId="{071FC7CA-BEA4-4850-9223-E89DF2AAC768}" srcOrd="0" destOrd="0" presId="urn:microsoft.com/office/officeart/2005/8/layout/hierarchy1"/>
    <dgm:cxn modelId="{9AD70178-CD65-440A-B079-BAADD92B5743}" type="presParOf" srcId="{071FC7CA-BEA4-4850-9223-E89DF2AAC768}" destId="{059CBBAF-62F1-4211-8B8D-9039CFD3CC57}" srcOrd="0" destOrd="0" presId="urn:microsoft.com/office/officeart/2005/8/layout/hierarchy1"/>
    <dgm:cxn modelId="{32FA3CEF-B2CC-4107-90EC-CB2D5E659479}" type="presParOf" srcId="{071FC7CA-BEA4-4850-9223-E89DF2AAC768}" destId="{1895F7AE-34FA-40E7-AC26-907672618D06}" srcOrd="1" destOrd="0" presId="urn:microsoft.com/office/officeart/2005/8/layout/hierarchy1"/>
    <dgm:cxn modelId="{661D090E-6FF4-4531-AD98-140FA91CB1C0}" type="presParOf" srcId="{CCA0DFB6-4556-4CFE-A310-AE3CC92F841A}" destId="{36190BCA-F4FB-4C37-9685-CE22703239E1}" srcOrd="1" destOrd="0" presId="urn:microsoft.com/office/officeart/2005/8/layout/hierarchy1"/>
    <dgm:cxn modelId="{36CC7901-6CBA-4FFD-A402-840751738EE8}" type="presParOf" srcId="{36190BCA-F4FB-4C37-9685-CE22703239E1}" destId="{96BAF114-F3B1-498C-A17F-999647DAFD56}" srcOrd="0" destOrd="0" presId="urn:microsoft.com/office/officeart/2005/8/layout/hierarchy1"/>
    <dgm:cxn modelId="{A5E87F20-DFE8-4846-8346-4C4D3FBA604E}" type="presParOf" srcId="{36190BCA-F4FB-4C37-9685-CE22703239E1}" destId="{7F2C351B-B263-4864-9760-8E17356E8763}" srcOrd="1" destOrd="0" presId="urn:microsoft.com/office/officeart/2005/8/layout/hierarchy1"/>
    <dgm:cxn modelId="{4740C7C7-C07A-4064-B2C0-7F24AA2DF23F}" type="presParOf" srcId="{7F2C351B-B263-4864-9760-8E17356E8763}" destId="{0D6C1684-409A-40F7-A03E-A9153E9AD2BE}" srcOrd="0" destOrd="0" presId="urn:microsoft.com/office/officeart/2005/8/layout/hierarchy1"/>
    <dgm:cxn modelId="{26418947-EA46-441D-A2BD-B427D3C8FAD3}" type="presParOf" srcId="{0D6C1684-409A-40F7-A03E-A9153E9AD2BE}" destId="{AA6C75BC-FD22-4120-975D-AF1C4B62ADA6}" srcOrd="0" destOrd="0" presId="urn:microsoft.com/office/officeart/2005/8/layout/hierarchy1"/>
    <dgm:cxn modelId="{039D7B51-0C92-4C11-8517-F8FDA18BBF73}" type="presParOf" srcId="{0D6C1684-409A-40F7-A03E-A9153E9AD2BE}" destId="{0C52C632-6AA2-4AD5-9A41-5C60DFF410E6}" srcOrd="1" destOrd="0" presId="urn:microsoft.com/office/officeart/2005/8/layout/hierarchy1"/>
    <dgm:cxn modelId="{6438FABA-93CD-4FA7-8D38-0158887B12D2}" type="presParOf" srcId="{7F2C351B-B263-4864-9760-8E17356E8763}" destId="{0D9702D9-43C7-4A96-84AE-4EDA5C93E4AC}" srcOrd="1" destOrd="0" presId="urn:microsoft.com/office/officeart/2005/8/layout/hierarchy1"/>
    <dgm:cxn modelId="{A7628EF2-2234-43FE-BDD6-7F27431205D0}" type="presParOf" srcId="{0D9702D9-43C7-4A96-84AE-4EDA5C93E4AC}" destId="{A4A65124-60A1-4DBF-BA74-0E9C64BEEBFC}" srcOrd="0" destOrd="0" presId="urn:microsoft.com/office/officeart/2005/8/layout/hierarchy1"/>
    <dgm:cxn modelId="{7EFB1385-65D0-47AF-B954-5DF389DBA271}" type="presParOf" srcId="{0D9702D9-43C7-4A96-84AE-4EDA5C93E4AC}" destId="{3856B436-78FA-4E78-8E7D-3031B8B84C81}" srcOrd="1" destOrd="0" presId="urn:microsoft.com/office/officeart/2005/8/layout/hierarchy1"/>
    <dgm:cxn modelId="{2850A232-BFDE-4D09-B28F-0F41EFD89392}" type="presParOf" srcId="{3856B436-78FA-4E78-8E7D-3031B8B84C81}" destId="{22EEE4A1-1694-4D42-871E-13076F97B4E3}" srcOrd="0" destOrd="0" presId="urn:microsoft.com/office/officeart/2005/8/layout/hierarchy1"/>
    <dgm:cxn modelId="{FF9352E4-4BAB-464D-ADC9-C65921EB90A2}" type="presParOf" srcId="{22EEE4A1-1694-4D42-871E-13076F97B4E3}" destId="{AC246464-52C6-4CD4-B54D-E670D15B388B}" srcOrd="0" destOrd="0" presId="urn:microsoft.com/office/officeart/2005/8/layout/hierarchy1"/>
    <dgm:cxn modelId="{A99B9E84-ABF4-4FC8-8C33-7D3CB6B332C9}" type="presParOf" srcId="{22EEE4A1-1694-4D42-871E-13076F97B4E3}" destId="{BD576562-B375-4214-9A08-70B657B4EE8F}" srcOrd="1" destOrd="0" presId="urn:microsoft.com/office/officeart/2005/8/layout/hierarchy1"/>
    <dgm:cxn modelId="{CE4C3CC9-1B46-4605-819C-816293ECDCCE}" type="presParOf" srcId="{3856B436-78FA-4E78-8E7D-3031B8B84C81}" destId="{638D4D08-0BD6-4D48-9C41-0E7355031307}" srcOrd="1" destOrd="0" presId="urn:microsoft.com/office/officeart/2005/8/layout/hierarchy1"/>
    <dgm:cxn modelId="{23134F03-0770-43CD-A7BA-CB9768580B1A}" type="presParOf" srcId="{36190BCA-F4FB-4C37-9685-CE22703239E1}" destId="{EB7A051A-8FB9-48B7-A83C-80CCC22632E8}" srcOrd="2" destOrd="0" presId="urn:microsoft.com/office/officeart/2005/8/layout/hierarchy1"/>
    <dgm:cxn modelId="{7535DCE0-EEE8-4C7E-881D-ECD40E4380E7}" type="presParOf" srcId="{36190BCA-F4FB-4C37-9685-CE22703239E1}" destId="{D1C547D7-1C5A-4A56-B204-0183BF7A0626}" srcOrd="3" destOrd="0" presId="urn:microsoft.com/office/officeart/2005/8/layout/hierarchy1"/>
    <dgm:cxn modelId="{D4EF0854-4DFD-42A7-9530-086B0304EDE3}" type="presParOf" srcId="{D1C547D7-1C5A-4A56-B204-0183BF7A0626}" destId="{58B4EAF5-1236-40A3-B9E0-4B01AC3B98CA}" srcOrd="0" destOrd="0" presId="urn:microsoft.com/office/officeart/2005/8/layout/hierarchy1"/>
    <dgm:cxn modelId="{302AA6B5-1DE7-43E9-8317-6710B8358593}" type="presParOf" srcId="{58B4EAF5-1236-40A3-B9E0-4B01AC3B98CA}" destId="{02C54117-6A97-4208-AD59-AE7321403C7F}" srcOrd="0" destOrd="0" presId="urn:microsoft.com/office/officeart/2005/8/layout/hierarchy1"/>
    <dgm:cxn modelId="{430FBFDF-4380-46B6-B7FE-C4F6BFC8CBA4}" type="presParOf" srcId="{58B4EAF5-1236-40A3-B9E0-4B01AC3B98CA}" destId="{6CA05A12-A8A2-47EE-A51A-2B9A108D04EE}" srcOrd="1" destOrd="0" presId="urn:microsoft.com/office/officeart/2005/8/layout/hierarchy1"/>
    <dgm:cxn modelId="{7207F70F-4027-44F4-9645-7BB4821DBDDF}" type="presParOf" srcId="{D1C547D7-1C5A-4A56-B204-0183BF7A0626}" destId="{D9C452EE-0342-4ABA-85EF-66A740D858A1}" srcOrd="1" destOrd="0" presId="urn:microsoft.com/office/officeart/2005/8/layout/hierarchy1"/>
    <dgm:cxn modelId="{C0B2AAEB-2909-4028-8B77-A80DFC6D8C56}" type="presParOf" srcId="{D9C452EE-0342-4ABA-85EF-66A740D858A1}" destId="{07DACB1F-C9EB-4164-95E0-0BA547DC8A9F}" srcOrd="0" destOrd="0" presId="urn:microsoft.com/office/officeart/2005/8/layout/hierarchy1"/>
    <dgm:cxn modelId="{A8F78FAF-B19C-4A89-94A7-A529DA351C34}" type="presParOf" srcId="{D9C452EE-0342-4ABA-85EF-66A740D858A1}" destId="{CC952BCD-4E0C-439C-A348-14C0A35A8B86}" srcOrd="1" destOrd="0" presId="urn:microsoft.com/office/officeart/2005/8/layout/hierarchy1"/>
    <dgm:cxn modelId="{396F4058-2A73-4794-928E-EAABEAD82368}" type="presParOf" srcId="{CC952BCD-4E0C-439C-A348-14C0A35A8B86}" destId="{E6BAB545-D891-447B-92F1-AB0D1E170A23}" srcOrd="0" destOrd="0" presId="urn:microsoft.com/office/officeart/2005/8/layout/hierarchy1"/>
    <dgm:cxn modelId="{AF590934-6746-4944-911C-2D06E26430AA}" type="presParOf" srcId="{E6BAB545-D891-447B-92F1-AB0D1E170A23}" destId="{2375564A-C6CB-47BD-939E-BCEE693A56FC}" srcOrd="0" destOrd="0" presId="urn:microsoft.com/office/officeart/2005/8/layout/hierarchy1"/>
    <dgm:cxn modelId="{90539A93-562B-4FF6-A4B6-98FD1D20EDE7}" type="presParOf" srcId="{E6BAB545-D891-447B-92F1-AB0D1E170A23}" destId="{80FEE81D-67E3-4F56-908A-42DBAAF6416C}" srcOrd="1" destOrd="0" presId="urn:microsoft.com/office/officeart/2005/8/layout/hierarchy1"/>
    <dgm:cxn modelId="{DCBF3826-5F74-4FA1-81E1-39F450CA5BC9}" type="presParOf" srcId="{CC952BCD-4E0C-439C-A348-14C0A35A8B86}" destId="{3A4546DE-3F4B-4BB6-A95F-919E2C419708}"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F422BEA8-17E2-4FA2-B3CF-623CC00B1C66}"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IN"/>
        </a:p>
      </dgm:t>
    </dgm:pt>
    <dgm:pt modelId="{86B65021-A268-444D-8806-6DE250A7F7C1}">
      <dgm:prSet phldrT="[Text]"/>
      <dgm:spPr/>
      <dgm:t>
        <a:bodyPr/>
        <a:lstStyle/>
        <a:p>
          <a:r>
            <a:rPr lang="en-IN" dirty="0" smtClean="0"/>
            <a:t>Women Consumers</a:t>
          </a:r>
          <a:endParaRPr lang="en-IN" dirty="0"/>
        </a:p>
      </dgm:t>
    </dgm:pt>
    <dgm:pt modelId="{CDEFC47F-05DE-4597-957B-D5250599DB69}" type="parTrans" cxnId="{3C6C96B2-6E40-4859-8E62-509207377D84}">
      <dgm:prSet/>
      <dgm:spPr/>
      <dgm:t>
        <a:bodyPr/>
        <a:lstStyle/>
        <a:p>
          <a:endParaRPr lang="en-IN"/>
        </a:p>
      </dgm:t>
    </dgm:pt>
    <dgm:pt modelId="{6C104BFB-AAB4-4E36-8ED4-E19DA9F564BD}" type="sibTrans" cxnId="{3C6C96B2-6E40-4859-8E62-509207377D84}">
      <dgm:prSet/>
      <dgm:spPr/>
      <dgm:t>
        <a:bodyPr/>
        <a:lstStyle/>
        <a:p>
          <a:endParaRPr lang="en-IN"/>
        </a:p>
      </dgm:t>
    </dgm:pt>
    <dgm:pt modelId="{CB472F6A-82BB-4BBF-8156-C2EBEBE43AB0}">
      <dgm:prSet phldrT="[Text]"/>
      <dgm:spPr/>
      <dgm:t>
        <a:bodyPr/>
        <a:lstStyle/>
        <a:p>
          <a:r>
            <a:rPr lang="en-IN" dirty="0" smtClean="0"/>
            <a:t>Search &amp; choose</a:t>
          </a:r>
          <a:endParaRPr lang="en-IN" dirty="0"/>
        </a:p>
      </dgm:t>
    </dgm:pt>
    <dgm:pt modelId="{A39AEE0A-62C2-43B5-B191-522DDC232C55}" type="parTrans" cxnId="{535D1807-2BAB-44CE-8EB8-CC4B6321C2FD}">
      <dgm:prSet/>
      <dgm:spPr/>
      <dgm:t>
        <a:bodyPr/>
        <a:lstStyle/>
        <a:p>
          <a:endParaRPr lang="en-IN"/>
        </a:p>
      </dgm:t>
    </dgm:pt>
    <dgm:pt modelId="{2B650CB6-3082-4B16-AC3B-C965F68A179C}" type="sibTrans" cxnId="{535D1807-2BAB-44CE-8EB8-CC4B6321C2FD}">
      <dgm:prSet/>
      <dgm:spPr/>
      <dgm:t>
        <a:bodyPr/>
        <a:lstStyle/>
        <a:p>
          <a:endParaRPr lang="en-IN"/>
        </a:p>
      </dgm:t>
    </dgm:pt>
    <dgm:pt modelId="{8A47368E-3268-4B5F-BEF7-77224FB39AD4}">
      <dgm:prSet phldrT="[Text]"/>
      <dgm:spPr/>
      <dgm:t>
        <a:bodyPr/>
        <a:lstStyle/>
        <a:p>
          <a:r>
            <a:rPr lang="en-IN" dirty="0" smtClean="0"/>
            <a:t>Rural Consumers</a:t>
          </a:r>
          <a:endParaRPr lang="en-IN" dirty="0"/>
        </a:p>
      </dgm:t>
    </dgm:pt>
    <dgm:pt modelId="{BEDB742B-E7CE-4C21-A89C-AB3D6DA45A65}" type="parTrans" cxnId="{68C5DAD9-2DE1-4784-892E-1B5562229065}">
      <dgm:prSet/>
      <dgm:spPr/>
      <dgm:t>
        <a:bodyPr/>
        <a:lstStyle/>
        <a:p>
          <a:endParaRPr lang="en-IN"/>
        </a:p>
      </dgm:t>
    </dgm:pt>
    <dgm:pt modelId="{E332CFCB-FCEF-4616-9856-F2A6B4324C85}" type="sibTrans" cxnId="{68C5DAD9-2DE1-4784-892E-1B5562229065}">
      <dgm:prSet/>
      <dgm:spPr/>
      <dgm:t>
        <a:bodyPr/>
        <a:lstStyle/>
        <a:p>
          <a:endParaRPr lang="en-IN"/>
        </a:p>
      </dgm:t>
    </dgm:pt>
    <dgm:pt modelId="{6ABBA381-1104-445B-8361-A56C4E57985F}">
      <dgm:prSet phldrT="[Text]"/>
      <dgm:spPr/>
      <dgm:t>
        <a:bodyPr/>
        <a:lstStyle/>
        <a:p>
          <a:r>
            <a:rPr lang="en-IN" dirty="0" smtClean="0"/>
            <a:t>Search for Value of money spent</a:t>
          </a:r>
          <a:endParaRPr lang="en-IN" dirty="0"/>
        </a:p>
      </dgm:t>
    </dgm:pt>
    <dgm:pt modelId="{771B7CF4-06F8-4C53-A88F-0E25B7A7F1CB}" type="parTrans" cxnId="{675C3421-92A8-40A4-B12F-16E7B1230F2D}">
      <dgm:prSet/>
      <dgm:spPr/>
      <dgm:t>
        <a:bodyPr/>
        <a:lstStyle/>
        <a:p>
          <a:endParaRPr lang="en-IN"/>
        </a:p>
      </dgm:t>
    </dgm:pt>
    <dgm:pt modelId="{12DAA763-92C1-4FE9-86F2-0381A3CF9F52}" type="sibTrans" cxnId="{675C3421-92A8-40A4-B12F-16E7B1230F2D}">
      <dgm:prSet/>
      <dgm:spPr/>
      <dgm:t>
        <a:bodyPr/>
        <a:lstStyle/>
        <a:p>
          <a:endParaRPr lang="en-IN"/>
        </a:p>
      </dgm:t>
    </dgm:pt>
    <dgm:pt modelId="{00DC95DA-F36A-452B-A4E0-55D88EE8B70F}">
      <dgm:prSet phldrT="[Text]"/>
      <dgm:spPr/>
      <dgm:t>
        <a:bodyPr/>
        <a:lstStyle/>
        <a:p>
          <a:r>
            <a:rPr lang="en-IN" dirty="0" smtClean="0"/>
            <a:t>Senior Citizens as Consumers</a:t>
          </a:r>
          <a:endParaRPr lang="en-IN" dirty="0"/>
        </a:p>
      </dgm:t>
    </dgm:pt>
    <dgm:pt modelId="{9A8B4F2D-9910-40F4-95C3-98DB80AD1AA1}" type="parTrans" cxnId="{5F275782-A8F2-4764-A72A-481ED9F3787C}">
      <dgm:prSet/>
      <dgm:spPr/>
      <dgm:t>
        <a:bodyPr/>
        <a:lstStyle/>
        <a:p>
          <a:endParaRPr lang="en-IN"/>
        </a:p>
      </dgm:t>
    </dgm:pt>
    <dgm:pt modelId="{80FDBE6E-9D18-40BA-B8AD-4F1272401A36}" type="sibTrans" cxnId="{5F275782-A8F2-4764-A72A-481ED9F3787C}">
      <dgm:prSet/>
      <dgm:spPr/>
      <dgm:t>
        <a:bodyPr/>
        <a:lstStyle/>
        <a:p>
          <a:endParaRPr lang="en-IN"/>
        </a:p>
      </dgm:t>
    </dgm:pt>
    <dgm:pt modelId="{799EF39A-91AD-4644-999B-A4D48333DF2B}">
      <dgm:prSet phldrT="[Text]"/>
      <dgm:spPr/>
      <dgm:t>
        <a:bodyPr/>
        <a:lstStyle/>
        <a:p>
          <a:r>
            <a:rPr lang="en-IN" dirty="0" smtClean="0"/>
            <a:t>Pensioners</a:t>
          </a:r>
          <a:endParaRPr lang="en-IN" dirty="0"/>
        </a:p>
      </dgm:t>
    </dgm:pt>
    <dgm:pt modelId="{FAF639BB-3B4A-41DC-BAFE-FB17A13EA894}" type="parTrans" cxnId="{D7E5398E-0E93-4A1E-8D34-905B266F6636}">
      <dgm:prSet/>
      <dgm:spPr/>
      <dgm:t>
        <a:bodyPr/>
        <a:lstStyle/>
        <a:p>
          <a:endParaRPr lang="en-IN"/>
        </a:p>
      </dgm:t>
    </dgm:pt>
    <dgm:pt modelId="{F99628B8-7E7A-42E8-91D9-EF0C73959D94}" type="sibTrans" cxnId="{D7E5398E-0E93-4A1E-8D34-905B266F6636}">
      <dgm:prSet/>
      <dgm:spPr/>
      <dgm:t>
        <a:bodyPr/>
        <a:lstStyle/>
        <a:p>
          <a:endParaRPr lang="en-IN"/>
        </a:p>
      </dgm:t>
    </dgm:pt>
    <dgm:pt modelId="{9F37ED5C-0CDC-489D-A364-8CD6A17F2C12}">
      <dgm:prSet phldrT="[Text]"/>
      <dgm:spPr/>
      <dgm:t>
        <a:bodyPr/>
        <a:lstStyle/>
        <a:p>
          <a:r>
            <a:rPr lang="en-IN" dirty="0" smtClean="0"/>
            <a:t>Cost and Quality conscious</a:t>
          </a:r>
          <a:endParaRPr lang="en-IN" dirty="0"/>
        </a:p>
      </dgm:t>
    </dgm:pt>
    <dgm:pt modelId="{316A87AD-0158-4BD4-B45B-1C97FD492BD5}" type="parTrans" cxnId="{4085ED1A-EB9A-4206-950A-6469AECA697E}">
      <dgm:prSet/>
      <dgm:spPr/>
    </dgm:pt>
    <dgm:pt modelId="{77BCB6DC-14C0-44C0-9379-20F6AE336A37}" type="sibTrans" cxnId="{4085ED1A-EB9A-4206-950A-6469AECA697E}">
      <dgm:prSet/>
      <dgm:spPr/>
    </dgm:pt>
    <dgm:pt modelId="{B4F1434C-3E89-4609-B483-69864B9869D8}">
      <dgm:prSet phldrT="[Text]"/>
      <dgm:spPr/>
      <dgm:t>
        <a:bodyPr/>
        <a:lstStyle/>
        <a:p>
          <a:r>
            <a:rPr lang="en-IN" dirty="0" smtClean="0"/>
            <a:t>Household products, clothes, jewellery, house, car</a:t>
          </a:r>
          <a:endParaRPr lang="en-IN" dirty="0"/>
        </a:p>
      </dgm:t>
    </dgm:pt>
    <dgm:pt modelId="{587FA61E-739A-4AC7-841D-EB1A663D4859}" type="parTrans" cxnId="{C0B2D324-5340-40A3-9D63-0365B9C7CCB3}">
      <dgm:prSet/>
      <dgm:spPr/>
    </dgm:pt>
    <dgm:pt modelId="{204C67D6-FA15-438F-B047-E9D4DA6E47E1}" type="sibTrans" cxnId="{C0B2D324-5340-40A3-9D63-0365B9C7CCB3}">
      <dgm:prSet/>
      <dgm:spPr/>
    </dgm:pt>
    <dgm:pt modelId="{7EBC1160-4E13-48E0-8B9D-4C4CCCD086A5}">
      <dgm:prSet phldrT="[Text]"/>
      <dgm:spPr/>
      <dgm:t>
        <a:bodyPr/>
        <a:lstStyle/>
        <a:p>
          <a:r>
            <a:rPr lang="en-IN" dirty="0" smtClean="0"/>
            <a:t>Influenced by advertisements &amp; sales promotions</a:t>
          </a:r>
          <a:endParaRPr lang="en-IN" dirty="0"/>
        </a:p>
      </dgm:t>
    </dgm:pt>
    <dgm:pt modelId="{56580D2D-B92B-494E-84AC-32F4EFA105E5}" type="parTrans" cxnId="{1629984F-A0B0-4D72-94C5-144F818C672F}">
      <dgm:prSet/>
      <dgm:spPr/>
    </dgm:pt>
    <dgm:pt modelId="{84891C7E-FB05-4E38-9BAC-095A5F5B66CC}" type="sibTrans" cxnId="{1629984F-A0B0-4D72-94C5-144F818C672F}">
      <dgm:prSet/>
      <dgm:spPr/>
    </dgm:pt>
    <dgm:pt modelId="{F3F14F0D-9AD1-47ED-8EDB-D633E8DB6533}">
      <dgm:prSet phldrT="[Text]"/>
      <dgm:spPr/>
      <dgm:t>
        <a:bodyPr/>
        <a:lstStyle/>
        <a:p>
          <a:r>
            <a:rPr lang="en-IN" dirty="0" smtClean="0"/>
            <a:t>Educated &amp; well informed with purchasing capacity</a:t>
          </a:r>
          <a:endParaRPr lang="en-IN" dirty="0"/>
        </a:p>
      </dgm:t>
    </dgm:pt>
    <dgm:pt modelId="{75427151-115F-49B5-8613-43980EC011D9}" type="parTrans" cxnId="{20219BDB-DBD4-4025-AF60-087F33720F90}">
      <dgm:prSet/>
      <dgm:spPr/>
    </dgm:pt>
    <dgm:pt modelId="{7A75B744-A3DF-4B4B-A79F-5AEF35951704}" type="sibTrans" cxnId="{20219BDB-DBD4-4025-AF60-087F33720F90}">
      <dgm:prSet/>
      <dgm:spPr/>
    </dgm:pt>
    <dgm:pt modelId="{163AD98D-D2E9-41F4-B57A-4FEAF9BED89A}">
      <dgm:prSet phldrT="[Text]"/>
      <dgm:spPr/>
      <dgm:t>
        <a:bodyPr/>
        <a:lstStyle/>
        <a:p>
          <a:r>
            <a:rPr lang="en-IN" dirty="0" smtClean="0"/>
            <a:t>Every FMCG wants to capture this audience</a:t>
          </a:r>
          <a:endParaRPr lang="en-IN" dirty="0"/>
        </a:p>
      </dgm:t>
    </dgm:pt>
    <dgm:pt modelId="{458D1030-A931-4C6E-9BD9-5EBFA230907D}" type="parTrans" cxnId="{0B7BAB7E-8DF2-4991-9D4D-B63D3C89F876}">
      <dgm:prSet/>
      <dgm:spPr/>
    </dgm:pt>
    <dgm:pt modelId="{51B12765-28AF-4D48-AA8C-8A3497E3F9B6}" type="sibTrans" cxnId="{0B7BAB7E-8DF2-4991-9D4D-B63D3C89F876}">
      <dgm:prSet/>
      <dgm:spPr/>
    </dgm:pt>
    <dgm:pt modelId="{11D884CB-2DCD-44E0-A8EC-CA8079170C2C}">
      <dgm:prSet phldrT="[Text]"/>
      <dgm:spPr/>
      <dgm:t>
        <a:bodyPr/>
        <a:lstStyle/>
        <a:p>
          <a:r>
            <a:rPr lang="en-IN" dirty="0" smtClean="0"/>
            <a:t>Transport, communication &amp; utilities</a:t>
          </a:r>
          <a:endParaRPr lang="en-IN" dirty="0"/>
        </a:p>
      </dgm:t>
    </dgm:pt>
    <dgm:pt modelId="{FDC5F8F4-8470-4BF1-B6BE-241DC495FBE9}" type="parTrans" cxnId="{FCB879B7-0EBA-44DC-BBAD-DCA7015361E3}">
      <dgm:prSet/>
      <dgm:spPr/>
    </dgm:pt>
    <dgm:pt modelId="{87937836-E4D1-461B-B137-6123C3961F21}" type="sibTrans" cxnId="{FCB879B7-0EBA-44DC-BBAD-DCA7015361E3}">
      <dgm:prSet/>
      <dgm:spPr/>
    </dgm:pt>
    <dgm:pt modelId="{9EED4357-14C5-4393-AA9E-586B1EEADDAF}">
      <dgm:prSet phldrT="[Text]"/>
      <dgm:spPr/>
      <dgm:t>
        <a:bodyPr/>
        <a:lstStyle/>
        <a:p>
          <a:r>
            <a:rPr lang="en-IN" dirty="0" smtClean="0"/>
            <a:t>Interest in only routine necessary purchases</a:t>
          </a:r>
          <a:endParaRPr lang="en-IN" dirty="0"/>
        </a:p>
      </dgm:t>
    </dgm:pt>
    <dgm:pt modelId="{FF016B2A-E283-4C44-9C65-0CEB7520A953}" type="parTrans" cxnId="{F4A29F33-F4BF-4B44-8BB6-DB568257DD37}">
      <dgm:prSet/>
      <dgm:spPr/>
    </dgm:pt>
    <dgm:pt modelId="{564D14BC-8095-41A8-8C18-E071220383B5}" type="sibTrans" cxnId="{F4A29F33-F4BF-4B44-8BB6-DB568257DD37}">
      <dgm:prSet/>
      <dgm:spPr/>
    </dgm:pt>
    <dgm:pt modelId="{C6E26F84-6F93-47B9-8EEE-DB6AFBB9240F}">
      <dgm:prSet phldrT="[Text]"/>
      <dgm:spPr/>
      <dgm:t>
        <a:bodyPr/>
        <a:lstStyle/>
        <a:p>
          <a:r>
            <a:rPr lang="en-IN" dirty="0" smtClean="0"/>
            <a:t>Not frequent shoppers</a:t>
          </a:r>
          <a:endParaRPr lang="en-IN" dirty="0"/>
        </a:p>
      </dgm:t>
    </dgm:pt>
    <dgm:pt modelId="{EBD70D5E-B2D4-47A1-A79A-3D69BDC404A8}" type="parTrans" cxnId="{77DB451B-0F05-4B1B-A4AC-F13166926A11}">
      <dgm:prSet/>
      <dgm:spPr/>
    </dgm:pt>
    <dgm:pt modelId="{371D37FC-F954-43CD-B22F-CC9B314B6039}" type="sibTrans" cxnId="{77DB451B-0F05-4B1B-A4AC-F13166926A11}">
      <dgm:prSet/>
      <dgm:spPr/>
    </dgm:pt>
    <dgm:pt modelId="{552E0265-0C8A-4330-84D4-74A41D319080}">
      <dgm:prSet phldrT="[Text]"/>
      <dgm:spPr/>
      <dgm:t>
        <a:bodyPr/>
        <a:lstStyle/>
        <a:p>
          <a:r>
            <a:rPr lang="en-IN" dirty="0" smtClean="0"/>
            <a:t>Have learnt e-shopping techniques</a:t>
          </a:r>
          <a:endParaRPr lang="en-IN" dirty="0"/>
        </a:p>
      </dgm:t>
    </dgm:pt>
    <dgm:pt modelId="{80BCF414-4ECD-4DD5-93B4-63B2AE2D2F08}" type="parTrans" cxnId="{DFCA7234-4D3A-400D-9ACA-B57FC151A634}">
      <dgm:prSet/>
      <dgm:spPr/>
    </dgm:pt>
    <dgm:pt modelId="{3B675AB1-E640-41CA-8905-6EDB7223E995}" type="sibTrans" cxnId="{DFCA7234-4D3A-400D-9ACA-B57FC151A634}">
      <dgm:prSet/>
      <dgm:spPr/>
    </dgm:pt>
    <dgm:pt modelId="{15BE9D49-1EFC-45F4-B7EC-8F7A00B81B26}">
      <dgm:prSet phldrT="[Text]"/>
      <dgm:spPr/>
      <dgm:t>
        <a:bodyPr/>
        <a:lstStyle/>
        <a:p>
          <a:r>
            <a:rPr lang="en-IN" dirty="0" smtClean="0"/>
            <a:t>Medicines, diapers, books</a:t>
          </a:r>
          <a:endParaRPr lang="en-IN" dirty="0"/>
        </a:p>
      </dgm:t>
    </dgm:pt>
    <dgm:pt modelId="{87F1F7C1-FAAE-45AD-A951-15373ABD9EE6}" type="parTrans" cxnId="{CD690351-A3AB-4322-B28A-43393D4384B5}">
      <dgm:prSet/>
      <dgm:spPr/>
    </dgm:pt>
    <dgm:pt modelId="{0DD935F2-9D80-4F26-8BE9-79B74C8C5892}" type="sibTrans" cxnId="{CD690351-A3AB-4322-B28A-43393D4384B5}">
      <dgm:prSet/>
      <dgm:spPr/>
    </dgm:pt>
    <dgm:pt modelId="{322372D3-9403-4DB4-9DDB-6DAC140ED2EF}" type="pres">
      <dgm:prSet presAssocID="{F422BEA8-17E2-4FA2-B3CF-623CC00B1C66}" presName="Name0" presStyleCnt="0">
        <dgm:presLayoutVars>
          <dgm:dir/>
          <dgm:animLvl val="lvl"/>
          <dgm:resizeHandles val="exact"/>
        </dgm:presLayoutVars>
      </dgm:prSet>
      <dgm:spPr/>
      <dgm:t>
        <a:bodyPr/>
        <a:lstStyle/>
        <a:p>
          <a:endParaRPr lang="en-IN"/>
        </a:p>
      </dgm:t>
    </dgm:pt>
    <dgm:pt modelId="{678062D9-BEF6-477F-B36B-C0800C50443F}" type="pres">
      <dgm:prSet presAssocID="{86B65021-A268-444D-8806-6DE250A7F7C1}" presName="composite" presStyleCnt="0"/>
      <dgm:spPr/>
    </dgm:pt>
    <dgm:pt modelId="{4E267FB6-D6E1-465F-8E8F-37655C81BFC8}" type="pres">
      <dgm:prSet presAssocID="{86B65021-A268-444D-8806-6DE250A7F7C1}" presName="parTx" presStyleLbl="alignNode1" presStyleIdx="0" presStyleCnt="3">
        <dgm:presLayoutVars>
          <dgm:chMax val="0"/>
          <dgm:chPref val="0"/>
          <dgm:bulletEnabled val="1"/>
        </dgm:presLayoutVars>
      </dgm:prSet>
      <dgm:spPr/>
      <dgm:t>
        <a:bodyPr/>
        <a:lstStyle/>
        <a:p>
          <a:endParaRPr lang="en-IN"/>
        </a:p>
      </dgm:t>
    </dgm:pt>
    <dgm:pt modelId="{691046C4-973B-4A3D-8500-62F3401E5B14}" type="pres">
      <dgm:prSet presAssocID="{86B65021-A268-444D-8806-6DE250A7F7C1}" presName="desTx" presStyleLbl="alignAccFollowNode1" presStyleIdx="0" presStyleCnt="3">
        <dgm:presLayoutVars>
          <dgm:bulletEnabled val="1"/>
        </dgm:presLayoutVars>
      </dgm:prSet>
      <dgm:spPr/>
      <dgm:t>
        <a:bodyPr/>
        <a:lstStyle/>
        <a:p>
          <a:endParaRPr lang="en-IN"/>
        </a:p>
      </dgm:t>
    </dgm:pt>
    <dgm:pt modelId="{A6D3A60E-5DFA-4B53-874D-EE8CC0D4C32E}" type="pres">
      <dgm:prSet presAssocID="{6C104BFB-AAB4-4E36-8ED4-E19DA9F564BD}" presName="space" presStyleCnt="0"/>
      <dgm:spPr/>
    </dgm:pt>
    <dgm:pt modelId="{1E960096-DD4A-40A3-B3C2-0A0F87233D4C}" type="pres">
      <dgm:prSet presAssocID="{8A47368E-3268-4B5F-BEF7-77224FB39AD4}" presName="composite" presStyleCnt="0"/>
      <dgm:spPr/>
    </dgm:pt>
    <dgm:pt modelId="{5C9E78B6-137E-4A52-95C3-A9629C06C7C4}" type="pres">
      <dgm:prSet presAssocID="{8A47368E-3268-4B5F-BEF7-77224FB39AD4}" presName="parTx" presStyleLbl="alignNode1" presStyleIdx="1" presStyleCnt="3">
        <dgm:presLayoutVars>
          <dgm:chMax val="0"/>
          <dgm:chPref val="0"/>
          <dgm:bulletEnabled val="1"/>
        </dgm:presLayoutVars>
      </dgm:prSet>
      <dgm:spPr/>
      <dgm:t>
        <a:bodyPr/>
        <a:lstStyle/>
        <a:p>
          <a:endParaRPr lang="en-IN"/>
        </a:p>
      </dgm:t>
    </dgm:pt>
    <dgm:pt modelId="{33A9129F-B55C-4E36-B833-053FC3E763B3}" type="pres">
      <dgm:prSet presAssocID="{8A47368E-3268-4B5F-BEF7-77224FB39AD4}" presName="desTx" presStyleLbl="alignAccFollowNode1" presStyleIdx="1" presStyleCnt="3">
        <dgm:presLayoutVars>
          <dgm:bulletEnabled val="1"/>
        </dgm:presLayoutVars>
      </dgm:prSet>
      <dgm:spPr/>
      <dgm:t>
        <a:bodyPr/>
        <a:lstStyle/>
        <a:p>
          <a:endParaRPr lang="en-IN"/>
        </a:p>
      </dgm:t>
    </dgm:pt>
    <dgm:pt modelId="{EFBB8EF1-A79B-4A85-8508-AC1B17EC8714}" type="pres">
      <dgm:prSet presAssocID="{E332CFCB-FCEF-4616-9856-F2A6B4324C85}" presName="space" presStyleCnt="0"/>
      <dgm:spPr/>
    </dgm:pt>
    <dgm:pt modelId="{EB6BFFB2-FFB7-4025-9288-2F5FA9453D6E}" type="pres">
      <dgm:prSet presAssocID="{00DC95DA-F36A-452B-A4E0-55D88EE8B70F}" presName="composite" presStyleCnt="0"/>
      <dgm:spPr/>
    </dgm:pt>
    <dgm:pt modelId="{8C1989ED-9A88-4742-AF19-2CBD99E6E570}" type="pres">
      <dgm:prSet presAssocID="{00DC95DA-F36A-452B-A4E0-55D88EE8B70F}" presName="parTx" presStyleLbl="alignNode1" presStyleIdx="2" presStyleCnt="3">
        <dgm:presLayoutVars>
          <dgm:chMax val="0"/>
          <dgm:chPref val="0"/>
          <dgm:bulletEnabled val="1"/>
        </dgm:presLayoutVars>
      </dgm:prSet>
      <dgm:spPr/>
      <dgm:t>
        <a:bodyPr/>
        <a:lstStyle/>
        <a:p>
          <a:endParaRPr lang="en-IN"/>
        </a:p>
      </dgm:t>
    </dgm:pt>
    <dgm:pt modelId="{0B71B3CA-23F1-43D1-A74D-E351388A8DA7}" type="pres">
      <dgm:prSet presAssocID="{00DC95DA-F36A-452B-A4E0-55D88EE8B70F}" presName="desTx" presStyleLbl="alignAccFollowNode1" presStyleIdx="2" presStyleCnt="3">
        <dgm:presLayoutVars>
          <dgm:bulletEnabled val="1"/>
        </dgm:presLayoutVars>
      </dgm:prSet>
      <dgm:spPr/>
      <dgm:t>
        <a:bodyPr/>
        <a:lstStyle/>
        <a:p>
          <a:endParaRPr lang="en-IN"/>
        </a:p>
      </dgm:t>
    </dgm:pt>
  </dgm:ptLst>
  <dgm:cxnLst>
    <dgm:cxn modelId="{F3A4ADF0-D567-4778-9541-07387FF96385}" type="presOf" srcId="{15BE9D49-1EFC-45F4-B7EC-8F7A00B81B26}" destId="{0B71B3CA-23F1-43D1-A74D-E351388A8DA7}" srcOrd="0" destOrd="4" presId="urn:microsoft.com/office/officeart/2005/8/layout/hList1"/>
    <dgm:cxn modelId="{1629984F-A0B0-4D72-94C5-144F818C672F}" srcId="{86B65021-A268-444D-8806-6DE250A7F7C1}" destId="{7EBC1160-4E13-48E0-8B9D-4C4CCCD086A5}" srcOrd="2" destOrd="0" parTransId="{56580D2D-B92B-494E-84AC-32F4EFA105E5}" sibTransId="{84891C7E-FB05-4E38-9BAC-095A5F5B66CC}"/>
    <dgm:cxn modelId="{72563E1C-E6EC-4A69-BD09-DE670A86A351}" type="presOf" srcId="{9EED4357-14C5-4393-AA9E-586B1EEADDAF}" destId="{0B71B3CA-23F1-43D1-A74D-E351388A8DA7}" srcOrd="0" destOrd="1" presId="urn:microsoft.com/office/officeart/2005/8/layout/hList1"/>
    <dgm:cxn modelId="{675C3421-92A8-40A4-B12F-16E7B1230F2D}" srcId="{8A47368E-3268-4B5F-BEF7-77224FB39AD4}" destId="{6ABBA381-1104-445B-8361-A56C4E57985F}" srcOrd="0" destOrd="0" parTransId="{771B7CF4-06F8-4C53-A88F-0E25B7A7F1CB}" sibTransId="{12DAA763-92C1-4FE9-86F2-0381A3CF9F52}"/>
    <dgm:cxn modelId="{C99CFF79-C1C7-4039-A24C-C16DD5C52229}" type="presOf" srcId="{8A47368E-3268-4B5F-BEF7-77224FB39AD4}" destId="{5C9E78B6-137E-4A52-95C3-A9629C06C7C4}" srcOrd="0" destOrd="0" presId="urn:microsoft.com/office/officeart/2005/8/layout/hList1"/>
    <dgm:cxn modelId="{A47D0227-5948-4091-8CB1-DCD03CF38624}" type="presOf" srcId="{552E0265-0C8A-4330-84D4-74A41D319080}" destId="{0B71B3CA-23F1-43D1-A74D-E351388A8DA7}" srcOrd="0" destOrd="3" presId="urn:microsoft.com/office/officeart/2005/8/layout/hList1"/>
    <dgm:cxn modelId="{535D1807-2BAB-44CE-8EB8-CC4B6321C2FD}" srcId="{86B65021-A268-444D-8806-6DE250A7F7C1}" destId="{CB472F6A-82BB-4BBF-8156-C2EBEBE43AB0}" srcOrd="0" destOrd="0" parTransId="{A39AEE0A-62C2-43B5-B191-522DDC232C55}" sibTransId="{2B650CB6-3082-4B16-AC3B-C965F68A179C}"/>
    <dgm:cxn modelId="{CBD0A726-2C4F-487C-8189-234D79FAFE37}" type="presOf" srcId="{7EBC1160-4E13-48E0-8B9D-4C4CCCD086A5}" destId="{691046C4-973B-4A3D-8500-62F3401E5B14}" srcOrd="0" destOrd="2" presId="urn:microsoft.com/office/officeart/2005/8/layout/hList1"/>
    <dgm:cxn modelId="{F67D87F3-E1BF-4285-B2B0-5735F5B8E78E}" type="presOf" srcId="{C6E26F84-6F93-47B9-8EEE-DB6AFBB9240F}" destId="{0B71B3CA-23F1-43D1-A74D-E351388A8DA7}" srcOrd="0" destOrd="2" presId="urn:microsoft.com/office/officeart/2005/8/layout/hList1"/>
    <dgm:cxn modelId="{20219BDB-DBD4-4025-AF60-087F33720F90}" srcId="{8A47368E-3268-4B5F-BEF7-77224FB39AD4}" destId="{F3F14F0D-9AD1-47ED-8EDB-D633E8DB6533}" srcOrd="1" destOrd="0" parTransId="{75427151-115F-49B5-8613-43980EC011D9}" sibTransId="{7A75B744-A3DF-4B4B-A79F-5AEF35951704}"/>
    <dgm:cxn modelId="{3C6C96B2-6E40-4859-8E62-509207377D84}" srcId="{F422BEA8-17E2-4FA2-B3CF-623CC00B1C66}" destId="{86B65021-A268-444D-8806-6DE250A7F7C1}" srcOrd="0" destOrd="0" parTransId="{CDEFC47F-05DE-4597-957B-D5250599DB69}" sibTransId="{6C104BFB-AAB4-4E36-8ED4-E19DA9F564BD}"/>
    <dgm:cxn modelId="{3EE3044A-A7E6-4403-8605-6A61BE33F385}" type="presOf" srcId="{B4F1434C-3E89-4609-B483-69864B9869D8}" destId="{691046C4-973B-4A3D-8500-62F3401E5B14}" srcOrd="0" destOrd="3" presId="urn:microsoft.com/office/officeart/2005/8/layout/hList1"/>
    <dgm:cxn modelId="{CD690351-A3AB-4322-B28A-43393D4384B5}" srcId="{00DC95DA-F36A-452B-A4E0-55D88EE8B70F}" destId="{15BE9D49-1EFC-45F4-B7EC-8F7A00B81B26}" srcOrd="4" destOrd="0" parTransId="{87F1F7C1-FAAE-45AD-A951-15373ABD9EE6}" sibTransId="{0DD935F2-9D80-4F26-8BE9-79B74C8C5892}"/>
    <dgm:cxn modelId="{F43AC8BC-90C2-494B-A770-0DC7222FFDA2}" type="presOf" srcId="{163AD98D-D2E9-41F4-B57A-4FEAF9BED89A}" destId="{33A9129F-B55C-4E36-B833-053FC3E763B3}" srcOrd="0" destOrd="2" presId="urn:microsoft.com/office/officeart/2005/8/layout/hList1"/>
    <dgm:cxn modelId="{A989BDD8-EA22-4C3C-BBC0-553A7362400B}" type="presOf" srcId="{11D884CB-2DCD-44E0-A8EC-CA8079170C2C}" destId="{33A9129F-B55C-4E36-B833-053FC3E763B3}" srcOrd="0" destOrd="3" presId="urn:microsoft.com/office/officeart/2005/8/layout/hList1"/>
    <dgm:cxn modelId="{FCB879B7-0EBA-44DC-BBAD-DCA7015361E3}" srcId="{8A47368E-3268-4B5F-BEF7-77224FB39AD4}" destId="{11D884CB-2DCD-44E0-A8EC-CA8079170C2C}" srcOrd="3" destOrd="0" parTransId="{FDC5F8F4-8470-4BF1-B6BE-241DC495FBE9}" sibTransId="{87937836-E4D1-461B-B137-6123C3961F21}"/>
    <dgm:cxn modelId="{C0B2D324-5340-40A3-9D63-0365B9C7CCB3}" srcId="{86B65021-A268-444D-8806-6DE250A7F7C1}" destId="{B4F1434C-3E89-4609-B483-69864B9869D8}" srcOrd="3" destOrd="0" parTransId="{587FA61E-739A-4AC7-841D-EB1A663D4859}" sibTransId="{204C67D6-FA15-438F-B047-E9D4DA6E47E1}"/>
    <dgm:cxn modelId="{77DB451B-0F05-4B1B-A4AC-F13166926A11}" srcId="{00DC95DA-F36A-452B-A4E0-55D88EE8B70F}" destId="{C6E26F84-6F93-47B9-8EEE-DB6AFBB9240F}" srcOrd="2" destOrd="0" parTransId="{EBD70D5E-B2D4-47A1-A79A-3D69BDC404A8}" sibTransId="{371D37FC-F954-43CD-B22F-CC9B314B6039}"/>
    <dgm:cxn modelId="{DFCA7234-4D3A-400D-9ACA-B57FC151A634}" srcId="{00DC95DA-F36A-452B-A4E0-55D88EE8B70F}" destId="{552E0265-0C8A-4330-84D4-74A41D319080}" srcOrd="3" destOrd="0" parTransId="{80BCF414-4ECD-4DD5-93B4-63B2AE2D2F08}" sibTransId="{3B675AB1-E640-41CA-8905-6EDB7223E995}"/>
    <dgm:cxn modelId="{746B1425-20F7-44EC-914B-3E618712F21D}" type="presOf" srcId="{00DC95DA-F36A-452B-A4E0-55D88EE8B70F}" destId="{8C1989ED-9A88-4742-AF19-2CBD99E6E570}" srcOrd="0" destOrd="0" presId="urn:microsoft.com/office/officeart/2005/8/layout/hList1"/>
    <dgm:cxn modelId="{248803E5-07AA-42EE-B62E-9296C6DA30BD}" type="presOf" srcId="{CB472F6A-82BB-4BBF-8156-C2EBEBE43AB0}" destId="{691046C4-973B-4A3D-8500-62F3401E5B14}" srcOrd="0" destOrd="0" presId="urn:microsoft.com/office/officeart/2005/8/layout/hList1"/>
    <dgm:cxn modelId="{4085ED1A-EB9A-4206-950A-6469AECA697E}" srcId="{86B65021-A268-444D-8806-6DE250A7F7C1}" destId="{9F37ED5C-0CDC-489D-A364-8CD6A17F2C12}" srcOrd="1" destOrd="0" parTransId="{316A87AD-0158-4BD4-B45B-1C97FD492BD5}" sibTransId="{77BCB6DC-14C0-44C0-9379-20F6AE336A37}"/>
    <dgm:cxn modelId="{83EBF3D2-0354-43DD-8BC7-B8F56C96E460}" type="presOf" srcId="{6ABBA381-1104-445B-8361-A56C4E57985F}" destId="{33A9129F-B55C-4E36-B833-053FC3E763B3}" srcOrd="0" destOrd="0" presId="urn:microsoft.com/office/officeart/2005/8/layout/hList1"/>
    <dgm:cxn modelId="{0B7BAB7E-8DF2-4991-9D4D-B63D3C89F876}" srcId="{8A47368E-3268-4B5F-BEF7-77224FB39AD4}" destId="{163AD98D-D2E9-41F4-B57A-4FEAF9BED89A}" srcOrd="2" destOrd="0" parTransId="{458D1030-A931-4C6E-9BD9-5EBFA230907D}" sibTransId="{51B12765-28AF-4D48-AA8C-8A3497E3F9B6}"/>
    <dgm:cxn modelId="{EF62681C-7B5A-44BF-8B57-77807012EF09}" type="presOf" srcId="{F3F14F0D-9AD1-47ED-8EDB-D633E8DB6533}" destId="{33A9129F-B55C-4E36-B833-053FC3E763B3}" srcOrd="0" destOrd="1" presId="urn:microsoft.com/office/officeart/2005/8/layout/hList1"/>
    <dgm:cxn modelId="{2F66C499-73E9-4D90-BB45-4A7F8C229158}" type="presOf" srcId="{86B65021-A268-444D-8806-6DE250A7F7C1}" destId="{4E267FB6-D6E1-465F-8E8F-37655C81BFC8}" srcOrd="0" destOrd="0" presId="urn:microsoft.com/office/officeart/2005/8/layout/hList1"/>
    <dgm:cxn modelId="{D7E5398E-0E93-4A1E-8D34-905B266F6636}" srcId="{00DC95DA-F36A-452B-A4E0-55D88EE8B70F}" destId="{799EF39A-91AD-4644-999B-A4D48333DF2B}" srcOrd="0" destOrd="0" parTransId="{FAF639BB-3B4A-41DC-BAFE-FB17A13EA894}" sibTransId="{F99628B8-7E7A-42E8-91D9-EF0C73959D94}"/>
    <dgm:cxn modelId="{87A376CB-029C-4EF7-8353-800878F5949E}" type="presOf" srcId="{799EF39A-91AD-4644-999B-A4D48333DF2B}" destId="{0B71B3CA-23F1-43D1-A74D-E351388A8DA7}" srcOrd="0" destOrd="0" presId="urn:microsoft.com/office/officeart/2005/8/layout/hList1"/>
    <dgm:cxn modelId="{46762BDB-369D-4CAE-AF96-48FD2C4FC175}" type="presOf" srcId="{9F37ED5C-0CDC-489D-A364-8CD6A17F2C12}" destId="{691046C4-973B-4A3D-8500-62F3401E5B14}" srcOrd="0" destOrd="1" presId="urn:microsoft.com/office/officeart/2005/8/layout/hList1"/>
    <dgm:cxn modelId="{F4A29F33-F4BF-4B44-8BB6-DB568257DD37}" srcId="{00DC95DA-F36A-452B-A4E0-55D88EE8B70F}" destId="{9EED4357-14C5-4393-AA9E-586B1EEADDAF}" srcOrd="1" destOrd="0" parTransId="{FF016B2A-E283-4C44-9C65-0CEB7520A953}" sibTransId="{564D14BC-8095-41A8-8C18-E071220383B5}"/>
    <dgm:cxn modelId="{5F275782-A8F2-4764-A72A-481ED9F3787C}" srcId="{F422BEA8-17E2-4FA2-B3CF-623CC00B1C66}" destId="{00DC95DA-F36A-452B-A4E0-55D88EE8B70F}" srcOrd="2" destOrd="0" parTransId="{9A8B4F2D-9910-40F4-95C3-98DB80AD1AA1}" sibTransId="{80FDBE6E-9D18-40BA-B8AD-4F1272401A36}"/>
    <dgm:cxn modelId="{E61AE051-1149-4D28-AB47-E4D7104DC9EA}" type="presOf" srcId="{F422BEA8-17E2-4FA2-B3CF-623CC00B1C66}" destId="{322372D3-9403-4DB4-9DDB-6DAC140ED2EF}" srcOrd="0" destOrd="0" presId="urn:microsoft.com/office/officeart/2005/8/layout/hList1"/>
    <dgm:cxn modelId="{68C5DAD9-2DE1-4784-892E-1B5562229065}" srcId="{F422BEA8-17E2-4FA2-B3CF-623CC00B1C66}" destId="{8A47368E-3268-4B5F-BEF7-77224FB39AD4}" srcOrd="1" destOrd="0" parTransId="{BEDB742B-E7CE-4C21-A89C-AB3D6DA45A65}" sibTransId="{E332CFCB-FCEF-4616-9856-F2A6B4324C85}"/>
    <dgm:cxn modelId="{BA1D302B-807C-46F6-9896-79CBCDF2FE33}" type="presParOf" srcId="{322372D3-9403-4DB4-9DDB-6DAC140ED2EF}" destId="{678062D9-BEF6-477F-B36B-C0800C50443F}" srcOrd="0" destOrd="0" presId="urn:microsoft.com/office/officeart/2005/8/layout/hList1"/>
    <dgm:cxn modelId="{5A7746D8-AA4D-4CCA-B238-A7F3697741AC}" type="presParOf" srcId="{678062D9-BEF6-477F-B36B-C0800C50443F}" destId="{4E267FB6-D6E1-465F-8E8F-37655C81BFC8}" srcOrd="0" destOrd="0" presId="urn:microsoft.com/office/officeart/2005/8/layout/hList1"/>
    <dgm:cxn modelId="{9C85DF1D-B528-49BE-A835-34494814264D}" type="presParOf" srcId="{678062D9-BEF6-477F-B36B-C0800C50443F}" destId="{691046C4-973B-4A3D-8500-62F3401E5B14}" srcOrd="1" destOrd="0" presId="urn:microsoft.com/office/officeart/2005/8/layout/hList1"/>
    <dgm:cxn modelId="{9AF2F56B-2055-4292-96DF-C06D2EA54D07}" type="presParOf" srcId="{322372D3-9403-4DB4-9DDB-6DAC140ED2EF}" destId="{A6D3A60E-5DFA-4B53-874D-EE8CC0D4C32E}" srcOrd="1" destOrd="0" presId="urn:microsoft.com/office/officeart/2005/8/layout/hList1"/>
    <dgm:cxn modelId="{4A2C913B-22D4-4518-B1F2-163FF6DAC186}" type="presParOf" srcId="{322372D3-9403-4DB4-9DDB-6DAC140ED2EF}" destId="{1E960096-DD4A-40A3-B3C2-0A0F87233D4C}" srcOrd="2" destOrd="0" presId="urn:microsoft.com/office/officeart/2005/8/layout/hList1"/>
    <dgm:cxn modelId="{A8E3D165-C3B4-427B-BADD-8D31A48417AB}" type="presParOf" srcId="{1E960096-DD4A-40A3-B3C2-0A0F87233D4C}" destId="{5C9E78B6-137E-4A52-95C3-A9629C06C7C4}" srcOrd="0" destOrd="0" presId="urn:microsoft.com/office/officeart/2005/8/layout/hList1"/>
    <dgm:cxn modelId="{9CFF2477-C391-470B-A35A-EAB572676915}" type="presParOf" srcId="{1E960096-DD4A-40A3-B3C2-0A0F87233D4C}" destId="{33A9129F-B55C-4E36-B833-053FC3E763B3}" srcOrd="1" destOrd="0" presId="urn:microsoft.com/office/officeart/2005/8/layout/hList1"/>
    <dgm:cxn modelId="{22E4F090-489D-4C24-B80E-DDEE8A80827E}" type="presParOf" srcId="{322372D3-9403-4DB4-9DDB-6DAC140ED2EF}" destId="{EFBB8EF1-A79B-4A85-8508-AC1B17EC8714}" srcOrd="3" destOrd="0" presId="urn:microsoft.com/office/officeart/2005/8/layout/hList1"/>
    <dgm:cxn modelId="{1574FC1B-D0D7-4862-A1EF-822AE50A420A}" type="presParOf" srcId="{322372D3-9403-4DB4-9DDB-6DAC140ED2EF}" destId="{EB6BFFB2-FFB7-4025-9288-2F5FA9453D6E}" srcOrd="4" destOrd="0" presId="urn:microsoft.com/office/officeart/2005/8/layout/hList1"/>
    <dgm:cxn modelId="{7DF08D63-63D3-4590-8A81-5F377105A587}" type="presParOf" srcId="{EB6BFFB2-FFB7-4025-9288-2F5FA9453D6E}" destId="{8C1989ED-9A88-4742-AF19-2CBD99E6E570}" srcOrd="0" destOrd="0" presId="urn:microsoft.com/office/officeart/2005/8/layout/hList1"/>
    <dgm:cxn modelId="{C9C9CF7D-03C2-4539-BD81-D1B5F16E9878}" type="presParOf" srcId="{EB6BFFB2-FFB7-4025-9288-2F5FA9453D6E}" destId="{0B71B3CA-23F1-43D1-A74D-E351388A8DA7}"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B860635F-B83D-4589-A810-BB69410F150B}"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IN"/>
        </a:p>
      </dgm:t>
    </dgm:pt>
    <dgm:pt modelId="{5E2D5CA1-E177-4713-91EF-8D03EC8FEEB7}">
      <dgm:prSet phldrT="[Text]"/>
      <dgm:spPr/>
      <dgm:t>
        <a:bodyPr/>
        <a:lstStyle/>
        <a:p>
          <a:r>
            <a:rPr lang="en-IN" dirty="0" smtClean="0"/>
            <a:t>Geographic</a:t>
          </a:r>
          <a:endParaRPr lang="en-IN" dirty="0"/>
        </a:p>
      </dgm:t>
    </dgm:pt>
    <dgm:pt modelId="{722FF5B9-79E0-4F49-8928-7A2E57C596B8}" type="parTrans" cxnId="{829945F7-2847-456C-8093-4301B834F713}">
      <dgm:prSet/>
      <dgm:spPr/>
      <dgm:t>
        <a:bodyPr/>
        <a:lstStyle/>
        <a:p>
          <a:endParaRPr lang="en-IN"/>
        </a:p>
      </dgm:t>
    </dgm:pt>
    <dgm:pt modelId="{DAD01757-3312-4AB0-A335-82E1EAD033BC}" type="sibTrans" cxnId="{829945F7-2847-456C-8093-4301B834F713}">
      <dgm:prSet/>
      <dgm:spPr/>
      <dgm:t>
        <a:bodyPr/>
        <a:lstStyle/>
        <a:p>
          <a:endParaRPr lang="en-IN"/>
        </a:p>
      </dgm:t>
    </dgm:pt>
    <dgm:pt modelId="{17B12E9D-8BCB-405D-81DB-AD7FA7A7BE7A}">
      <dgm:prSet phldrT="[Text]"/>
      <dgm:spPr/>
      <dgm:t>
        <a:bodyPr/>
        <a:lstStyle/>
        <a:p>
          <a:r>
            <a:rPr lang="en-IN" dirty="0" smtClean="0"/>
            <a:t>Demographic</a:t>
          </a:r>
          <a:endParaRPr lang="en-IN" dirty="0"/>
        </a:p>
      </dgm:t>
    </dgm:pt>
    <dgm:pt modelId="{8B218CB5-9C20-402B-8BC3-7AFC603EECFC}" type="parTrans" cxnId="{9B4257FA-763C-4E04-B04F-8E2EA49911FA}">
      <dgm:prSet/>
      <dgm:spPr/>
      <dgm:t>
        <a:bodyPr/>
        <a:lstStyle/>
        <a:p>
          <a:endParaRPr lang="en-IN"/>
        </a:p>
      </dgm:t>
    </dgm:pt>
    <dgm:pt modelId="{08E0C1DC-C2F8-49EC-8F7C-FD821265AD89}" type="sibTrans" cxnId="{9B4257FA-763C-4E04-B04F-8E2EA49911FA}">
      <dgm:prSet/>
      <dgm:spPr/>
      <dgm:t>
        <a:bodyPr/>
        <a:lstStyle/>
        <a:p>
          <a:endParaRPr lang="en-IN"/>
        </a:p>
      </dgm:t>
    </dgm:pt>
    <dgm:pt modelId="{5FCF6FC4-46F6-49BE-B895-C905A5401563}">
      <dgm:prSet phldrT="[Text]"/>
      <dgm:spPr/>
      <dgm:t>
        <a:bodyPr/>
        <a:lstStyle/>
        <a:p>
          <a:r>
            <a:rPr lang="en-IN" dirty="0" smtClean="0"/>
            <a:t>Psychographic </a:t>
          </a:r>
          <a:endParaRPr lang="en-IN" dirty="0"/>
        </a:p>
      </dgm:t>
    </dgm:pt>
    <dgm:pt modelId="{25443098-14E3-4761-8191-7420C144F87F}" type="parTrans" cxnId="{39E93E03-5511-45CC-BA47-0406476082DD}">
      <dgm:prSet/>
      <dgm:spPr/>
      <dgm:t>
        <a:bodyPr/>
        <a:lstStyle/>
        <a:p>
          <a:endParaRPr lang="en-IN"/>
        </a:p>
      </dgm:t>
    </dgm:pt>
    <dgm:pt modelId="{9CC0004B-80C9-409C-8888-A171C8382224}" type="sibTrans" cxnId="{39E93E03-5511-45CC-BA47-0406476082DD}">
      <dgm:prSet/>
      <dgm:spPr/>
      <dgm:t>
        <a:bodyPr/>
        <a:lstStyle/>
        <a:p>
          <a:endParaRPr lang="en-IN"/>
        </a:p>
      </dgm:t>
    </dgm:pt>
    <dgm:pt modelId="{95DC3C26-B2A0-410C-8438-FCEF5FFEFD61}">
      <dgm:prSet phldrT="[Text]"/>
      <dgm:spPr/>
      <dgm:t>
        <a:bodyPr/>
        <a:lstStyle/>
        <a:p>
          <a:r>
            <a:rPr lang="en-IN" dirty="0" smtClean="0"/>
            <a:t>Behavioural</a:t>
          </a:r>
          <a:endParaRPr lang="en-IN" dirty="0"/>
        </a:p>
      </dgm:t>
    </dgm:pt>
    <dgm:pt modelId="{C36A6FC4-34B9-450B-B6BF-F955D23BFDD2}" type="parTrans" cxnId="{1FE638EE-7487-4486-A865-0A40EF31A624}">
      <dgm:prSet/>
      <dgm:spPr/>
      <dgm:t>
        <a:bodyPr/>
        <a:lstStyle/>
        <a:p>
          <a:endParaRPr lang="en-IN"/>
        </a:p>
      </dgm:t>
    </dgm:pt>
    <dgm:pt modelId="{58B28295-FE8E-438C-81C1-D4C4BF3AB054}" type="sibTrans" cxnId="{1FE638EE-7487-4486-A865-0A40EF31A624}">
      <dgm:prSet/>
      <dgm:spPr/>
      <dgm:t>
        <a:bodyPr/>
        <a:lstStyle/>
        <a:p>
          <a:endParaRPr lang="en-IN"/>
        </a:p>
      </dgm:t>
    </dgm:pt>
    <dgm:pt modelId="{D734E377-C208-4DCB-BB91-0997A1F795AD}" type="pres">
      <dgm:prSet presAssocID="{B860635F-B83D-4589-A810-BB69410F150B}" presName="diagram" presStyleCnt="0">
        <dgm:presLayoutVars>
          <dgm:dir/>
          <dgm:resizeHandles val="exact"/>
        </dgm:presLayoutVars>
      </dgm:prSet>
      <dgm:spPr/>
      <dgm:t>
        <a:bodyPr/>
        <a:lstStyle/>
        <a:p>
          <a:endParaRPr lang="en-IN"/>
        </a:p>
      </dgm:t>
    </dgm:pt>
    <dgm:pt modelId="{4BB13AA7-78C6-47E4-B86B-481A50B62E5B}" type="pres">
      <dgm:prSet presAssocID="{5E2D5CA1-E177-4713-91EF-8D03EC8FEEB7}" presName="node" presStyleLbl="node1" presStyleIdx="0" presStyleCnt="4">
        <dgm:presLayoutVars>
          <dgm:bulletEnabled val="1"/>
        </dgm:presLayoutVars>
      </dgm:prSet>
      <dgm:spPr/>
      <dgm:t>
        <a:bodyPr/>
        <a:lstStyle/>
        <a:p>
          <a:endParaRPr lang="en-IN"/>
        </a:p>
      </dgm:t>
    </dgm:pt>
    <dgm:pt modelId="{4F8728BF-E0B5-4A7B-BB4D-AE774A97C5C3}" type="pres">
      <dgm:prSet presAssocID="{DAD01757-3312-4AB0-A335-82E1EAD033BC}" presName="sibTrans" presStyleCnt="0"/>
      <dgm:spPr/>
    </dgm:pt>
    <dgm:pt modelId="{853B1FF7-F725-4E83-9D42-9E2172275EF2}" type="pres">
      <dgm:prSet presAssocID="{17B12E9D-8BCB-405D-81DB-AD7FA7A7BE7A}" presName="node" presStyleLbl="node1" presStyleIdx="1" presStyleCnt="4">
        <dgm:presLayoutVars>
          <dgm:bulletEnabled val="1"/>
        </dgm:presLayoutVars>
      </dgm:prSet>
      <dgm:spPr/>
      <dgm:t>
        <a:bodyPr/>
        <a:lstStyle/>
        <a:p>
          <a:endParaRPr lang="en-IN"/>
        </a:p>
      </dgm:t>
    </dgm:pt>
    <dgm:pt modelId="{4C6347BA-BAC2-4F00-85F2-D2438EB79A33}" type="pres">
      <dgm:prSet presAssocID="{08E0C1DC-C2F8-49EC-8F7C-FD821265AD89}" presName="sibTrans" presStyleCnt="0"/>
      <dgm:spPr/>
    </dgm:pt>
    <dgm:pt modelId="{A6CAEBE3-DE67-4016-AC8F-6BCA01C89E6F}" type="pres">
      <dgm:prSet presAssocID="{5FCF6FC4-46F6-49BE-B895-C905A5401563}" presName="node" presStyleLbl="node1" presStyleIdx="2" presStyleCnt="4">
        <dgm:presLayoutVars>
          <dgm:bulletEnabled val="1"/>
        </dgm:presLayoutVars>
      </dgm:prSet>
      <dgm:spPr/>
      <dgm:t>
        <a:bodyPr/>
        <a:lstStyle/>
        <a:p>
          <a:endParaRPr lang="en-IN"/>
        </a:p>
      </dgm:t>
    </dgm:pt>
    <dgm:pt modelId="{13BD4569-7D0D-48A0-8736-C84279C02D5D}" type="pres">
      <dgm:prSet presAssocID="{9CC0004B-80C9-409C-8888-A171C8382224}" presName="sibTrans" presStyleCnt="0"/>
      <dgm:spPr/>
    </dgm:pt>
    <dgm:pt modelId="{D5F52E95-88AC-4207-AB21-63159FD25623}" type="pres">
      <dgm:prSet presAssocID="{95DC3C26-B2A0-410C-8438-FCEF5FFEFD61}" presName="node" presStyleLbl="node1" presStyleIdx="3" presStyleCnt="4">
        <dgm:presLayoutVars>
          <dgm:bulletEnabled val="1"/>
        </dgm:presLayoutVars>
      </dgm:prSet>
      <dgm:spPr/>
      <dgm:t>
        <a:bodyPr/>
        <a:lstStyle/>
        <a:p>
          <a:endParaRPr lang="en-IN"/>
        </a:p>
      </dgm:t>
    </dgm:pt>
  </dgm:ptLst>
  <dgm:cxnLst>
    <dgm:cxn modelId="{829945F7-2847-456C-8093-4301B834F713}" srcId="{B860635F-B83D-4589-A810-BB69410F150B}" destId="{5E2D5CA1-E177-4713-91EF-8D03EC8FEEB7}" srcOrd="0" destOrd="0" parTransId="{722FF5B9-79E0-4F49-8928-7A2E57C596B8}" sibTransId="{DAD01757-3312-4AB0-A335-82E1EAD033BC}"/>
    <dgm:cxn modelId="{1FE638EE-7487-4486-A865-0A40EF31A624}" srcId="{B860635F-B83D-4589-A810-BB69410F150B}" destId="{95DC3C26-B2A0-410C-8438-FCEF5FFEFD61}" srcOrd="3" destOrd="0" parTransId="{C36A6FC4-34B9-450B-B6BF-F955D23BFDD2}" sibTransId="{58B28295-FE8E-438C-81C1-D4C4BF3AB054}"/>
    <dgm:cxn modelId="{886FCC3B-25C0-4D09-90EB-6227B7E4A655}" type="presOf" srcId="{95DC3C26-B2A0-410C-8438-FCEF5FFEFD61}" destId="{D5F52E95-88AC-4207-AB21-63159FD25623}" srcOrd="0" destOrd="0" presId="urn:microsoft.com/office/officeart/2005/8/layout/default"/>
    <dgm:cxn modelId="{A6354FE2-C648-4609-82B6-AF2170743B7D}" type="presOf" srcId="{17B12E9D-8BCB-405D-81DB-AD7FA7A7BE7A}" destId="{853B1FF7-F725-4E83-9D42-9E2172275EF2}" srcOrd="0" destOrd="0" presId="urn:microsoft.com/office/officeart/2005/8/layout/default"/>
    <dgm:cxn modelId="{9B4257FA-763C-4E04-B04F-8E2EA49911FA}" srcId="{B860635F-B83D-4589-A810-BB69410F150B}" destId="{17B12E9D-8BCB-405D-81DB-AD7FA7A7BE7A}" srcOrd="1" destOrd="0" parTransId="{8B218CB5-9C20-402B-8BC3-7AFC603EECFC}" sibTransId="{08E0C1DC-C2F8-49EC-8F7C-FD821265AD89}"/>
    <dgm:cxn modelId="{39E93E03-5511-45CC-BA47-0406476082DD}" srcId="{B860635F-B83D-4589-A810-BB69410F150B}" destId="{5FCF6FC4-46F6-49BE-B895-C905A5401563}" srcOrd="2" destOrd="0" parTransId="{25443098-14E3-4761-8191-7420C144F87F}" sibTransId="{9CC0004B-80C9-409C-8888-A171C8382224}"/>
    <dgm:cxn modelId="{E8898340-2C87-4268-8F30-2A75103C05C8}" type="presOf" srcId="{5E2D5CA1-E177-4713-91EF-8D03EC8FEEB7}" destId="{4BB13AA7-78C6-47E4-B86B-481A50B62E5B}" srcOrd="0" destOrd="0" presId="urn:microsoft.com/office/officeart/2005/8/layout/default"/>
    <dgm:cxn modelId="{49E36F3A-5AF0-4735-B1F5-71680C037E0F}" type="presOf" srcId="{B860635F-B83D-4589-A810-BB69410F150B}" destId="{D734E377-C208-4DCB-BB91-0997A1F795AD}" srcOrd="0" destOrd="0" presId="urn:microsoft.com/office/officeart/2005/8/layout/default"/>
    <dgm:cxn modelId="{97D0280A-5466-4CA3-AD93-E1B79AC7A1C2}" type="presOf" srcId="{5FCF6FC4-46F6-49BE-B895-C905A5401563}" destId="{A6CAEBE3-DE67-4016-AC8F-6BCA01C89E6F}" srcOrd="0" destOrd="0" presId="urn:microsoft.com/office/officeart/2005/8/layout/default"/>
    <dgm:cxn modelId="{A2D3013E-E6DD-4AA1-AA0E-C86F635BD173}" type="presParOf" srcId="{D734E377-C208-4DCB-BB91-0997A1F795AD}" destId="{4BB13AA7-78C6-47E4-B86B-481A50B62E5B}" srcOrd="0" destOrd="0" presId="urn:microsoft.com/office/officeart/2005/8/layout/default"/>
    <dgm:cxn modelId="{7EBF167F-9B3A-4978-A8F2-40F9CFF3BA6E}" type="presParOf" srcId="{D734E377-C208-4DCB-BB91-0997A1F795AD}" destId="{4F8728BF-E0B5-4A7B-BB4D-AE774A97C5C3}" srcOrd="1" destOrd="0" presId="urn:microsoft.com/office/officeart/2005/8/layout/default"/>
    <dgm:cxn modelId="{6DEFB4EC-2EDA-4E9E-AA7B-1B84E3DC50EB}" type="presParOf" srcId="{D734E377-C208-4DCB-BB91-0997A1F795AD}" destId="{853B1FF7-F725-4E83-9D42-9E2172275EF2}" srcOrd="2" destOrd="0" presId="urn:microsoft.com/office/officeart/2005/8/layout/default"/>
    <dgm:cxn modelId="{51DF9285-A1CE-4552-882B-5294A98C9CDD}" type="presParOf" srcId="{D734E377-C208-4DCB-BB91-0997A1F795AD}" destId="{4C6347BA-BAC2-4F00-85F2-D2438EB79A33}" srcOrd="3" destOrd="0" presId="urn:microsoft.com/office/officeart/2005/8/layout/default"/>
    <dgm:cxn modelId="{D2998F75-3020-4EAF-8ECA-1EFEF72BC09A}" type="presParOf" srcId="{D734E377-C208-4DCB-BB91-0997A1F795AD}" destId="{A6CAEBE3-DE67-4016-AC8F-6BCA01C89E6F}" srcOrd="4" destOrd="0" presId="urn:microsoft.com/office/officeart/2005/8/layout/default"/>
    <dgm:cxn modelId="{3B846E15-2C22-4F48-B1F2-5049646A7F17}" type="presParOf" srcId="{D734E377-C208-4DCB-BB91-0997A1F795AD}" destId="{13BD4569-7D0D-48A0-8736-C84279C02D5D}" srcOrd="5" destOrd="0" presId="urn:microsoft.com/office/officeart/2005/8/layout/default"/>
    <dgm:cxn modelId="{24D89F5C-1929-4864-958D-FF420BF51B4D}" type="presParOf" srcId="{D734E377-C208-4DCB-BB91-0997A1F795AD}" destId="{D5F52E95-88AC-4207-AB21-63159FD25623}" srcOrd="6"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7B306DB-65BA-48E3-ADDC-0456E11BB7E1}">
      <dsp:nvSpPr>
        <dsp:cNvPr id="0" name=""/>
        <dsp:cNvSpPr/>
      </dsp:nvSpPr>
      <dsp:spPr>
        <a:xfrm rot="5400000">
          <a:off x="-230953" y="233985"/>
          <a:ext cx="1539692" cy="1077784"/>
        </a:xfrm>
        <a:prstGeom prst="chevron">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en-IN" sz="2600" kern="1200" dirty="0"/>
            <a:t>Unit I</a:t>
          </a:r>
        </a:p>
      </dsp:txBody>
      <dsp:txXfrm rot="-5400000">
        <a:off x="1" y="541923"/>
        <a:ext cx="1077784" cy="461908"/>
      </dsp:txXfrm>
    </dsp:sp>
    <dsp:sp modelId="{1E2A8CF5-1DDC-4911-95EA-1DE3CECBEFB2}">
      <dsp:nvSpPr>
        <dsp:cNvPr id="0" name=""/>
        <dsp:cNvSpPr/>
      </dsp:nvSpPr>
      <dsp:spPr>
        <a:xfrm rot="5400000">
          <a:off x="3836659" y="-2755843"/>
          <a:ext cx="1000800" cy="6518550"/>
        </a:xfrm>
        <a:prstGeom prst="round2SameRect">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7584" tIns="20320" rIns="20320" bIns="20320" numCol="1" spcCol="1270" anchor="ctr" anchorCtr="0">
          <a:noAutofit/>
        </a:bodyPr>
        <a:lstStyle/>
        <a:p>
          <a:pPr marL="285750" lvl="1" indent="-285750" algn="l" defTabSz="1422400">
            <a:lnSpc>
              <a:spcPct val="90000"/>
            </a:lnSpc>
            <a:spcBef>
              <a:spcPct val="0"/>
            </a:spcBef>
            <a:spcAft>
              <a:spcPct val="15000"/>
            </a:spcAft>
            <a:buChar char="••"/>
          </a:pPr>
          <a:r>
            <a:rPr lang="en-IN" sz="3200" kern="1200" dirty="0"/>
            <a:t>Introduction to Consumer Behaviour</a:t>
          </a:r>
        </a:p>
      </dsp:txBody>
      <dsp:txXfrm rot="-5400000">
        <a:off x="1077785" y="51886"/>
        <a:ext cx="6469695" cy="903090"/>
      </dsp:txXfrm>
    </dsp:sp>
    <dsp:sp modelId="{6D1D40A6-F238-4CA4-AACD-40782273343A}">
      <dsp:nvSpPr>
        <dsp:cNvPr id="0" name=""/>
        <dsp:cNvSpPr/>
      </dsp:nvSpPr>
      <dsp:spPr>
        <a:xfrm rot="5400000">
          <a:off x="-230953" y="1629818"/>
          <a:ext cx="1539692" cy="1077784"/>
        </a:xfrm>
        <a:prstGeom prst="chevron">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en-IN" sz="2600" kern="1200" dirty="0"/>
            <a:t>Unit II</a:t>
          </a:r>
        </a:p>
      </dsp:txBody>
      <dsp:txXfrm rot="-5400000">
        <a:off x="1" y="1937756"/>
        <a:ext cx="1077784" cy="461908"/>
      </dsp:txXfrm>
    </dsp:sp>
    <dsp:sp modelId="{76373B7B-D7A2-4DE0-AFD4-C057D5E83C48}">
      <dsp:nvSpPr>
        <dsp:cNvPr id="0" name=""/>
        <dsp:cNvSpPr/>
      </dsp:nvSpPr>
      <dsp:spPr>
        <a:xfrm rot="5400000">
          <a:off x="3836659" y="-1360009"/>
          <a:ext cx="1000800" cy="6518550"/>
        </a:xfrm>
        <a:prstGeom prst="round2SameRect">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7584" tIns="20320" rIns="20320" bIns="20320" numCol="1" spcCol="1270" anchor="ctr" anchorCtr="0">
          <a:noAutofit/>
        </a:bodyPr>
        <a:lstStyle/>
        <a:p>
          <a:pPr marL="285750" lvl="1" indent="-285750" algn="l" defTabSz="1422400">
            <a:lnSpc>
              <a:spcPct val="90000"/>
            </a:lnSpc>
            <a:spcBef>
              <a:spcPct val="0"/>
            </a:spcBef>
            <a:spcAft>
              <a:spcPct val="15000"/>
            </a:spcAft>
            <a:buChar char="••"/>
          </a:pPr>
          <a:r>
            <a:rPr lang="en-IN" sz="3200" kern="1200" dirty="0"/>
            <a:t>Individual Determinants of Consumer Behaviour</a:t>
          </a:r>
        </a:p>
      </dsp:txBody>
      <dsp:txXfrm rot="-5400000">
        <a:off x="1077785" y="1447720"/>
        <a:ext cx="6469695" cy="903090"/>
      </dsp:txXfrm>
    </dsp:sp>
    <dsp:sp modelId="{C09F4C20-8623-47A7-8520-C041F4DEB1D6}">
      <dsp:nvSpPr>
        <dsp:cNvPr id="0" name=""/>
        <dsp:cNvSpPr/>
      </dsp:nvSpPr>
      <dsp:spPr>
        <a:xfrm rot="5400000">
          <a:off x="-230953" y="3025652"/>
          <a:ext cx="1539692" cy="1077784"/>
        </a:xfrm>
        <a:prstGeom prst="chevron">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en-IN" sz="2600" kern="1200" dirty="0"/>
            <a:t>Unit III</a:t>
          </a:r>
        </a:p>
      </dsp:txBody>
      <dsp:txXfrm rot="-5400000">
        <a:off x="1" y="3333590"/>
        <a:ext cx="1077784" cy="461908"/>
      </dsp:txXfrm>
    </dsp:sp>
    <dsp:sp modelId="{8158663C-EA27-44CD-949A-BB3B947DB879}">
      <dsp:nvSpPr>
        <dsp:cNvPr id="0" name=""/>
        <dsp:cNvSpPr/>
      </dsp:nvSpPr>
      <dsp:spPr>
        <a:xfrm rot="5400000">
          <a:off x="3836659" y="35823"/>
          <a:ext cx="1000800" cy="6518550"/>
        </a:xfrm>
        <a:prstGeom prst="round2SameRect">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7584" tIns="20320" rIns="20320" bIns="20320" numCol="1" spcCol="1270" anchor="ctr" anchorCtr="0">
          <a:noAutofit/>
        </a:bodyPr>
        <a:lstStyle/>
        <a:p>
          <a:pPr marL="285750" lvl="1" indent="-285750" algn="l" defTabSz="1422400">
            <a:lnSpc>
              <a:spcPct val="90000"/>
            </a:lnSpc>
            <a:spcBef>
              <a:spcPct val="0"/>
            </a:spcBef>
            <a:spcAft>
              <a:spcPct val="15000"/>
            </a:spcAft>
            <a:buChar char="••"/>
          </a:pPr>
          <a:r>
            <a:rPr lang="en-IN" sz="3200" kern="1200" dirty="0"/>
            <a:t>Environmental Determinants of Consumer Behaviour</a:t>
          </a:r>
        </a:p>
      </dsp:txBody>
      <dsp:txXfrm rot="-5400000">
        <a:off x="1077785" y="2843553"/>
        <a:ext cx="6469695" cy="903090"/>
      </dsp:txXfrm>
    </dsp:sp>
    <dsp:sp modelId="{62CACEB4-5098-4755-AC7B-7C03BE06AA1E}">
      <dsp:nvSpPr>
        <dsp:cNvPr id="0" name=""/>
        <dsp:cNvSpPr/>
      </dsp:nvSpPr>
      <dsp:spPr>
        <a:xfrm rot="5400000">
          <a:off x="-230953" y="4421485"/>
          <a:ext cx="1539692" cy="1077784"/>
        </a:xfrm>
        <a:prstGeom prst="chevron">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en-IN" sz="2600" kern="1200" dirty="0"/>
            <a:t>Unit IV</a:t>
          </a:r>
        </a:p>
      </dsp:txBody>
      <dsp:txXfrm rot="-5400000">
        <a:off x="1" y="4729423"/>
        <a:ext cx="1077784" cy="461908"/>
      </dsp:txXfrm>
    </dsp:sp>
    <dsp:sp modelId="{4FB791A0-CF92-45B1-B4AC-83071EE7A37E}">
      <dsp:nvSpPr>
        <dsp:cNvPr id="0" name=""/>
        <dsp:cNvSpPr/>
      </dsp:nvSpPr>
      <dsp:spPr>
        <a:xfrm rot="5400000">
          <a:off x="3836659" y="1431656"/>
          <a:ext cx="1000800" cy="6518550"/>
        </a:xfrm>
        <a:prstGeom prst="round2SameRect">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7584" tIns="20320" rIns="20320" bIns="20320" numCol="1" spcCol="1270" anchor="ctr" anchorCtr="0">
          <a:noAutofit/>
        </a:bodyPr>
        <a:lstStyle/>
        <a:p>
          <a:pPr marL="285750" lvl="1" indent="-285750" algn="l" defTabSz="1422400">
            <a:lnSpc>
              <a:spcPct val="90000"/>
            </a:lnSpc>
            <a:spcBef>
              <a:spcPct val="0"/>
            </a:spcBef>
            <a:spcAft>
              <a:spcPct val="15000"/>
            </a:spcAft>
            <a:buChar char="••"/>
          </a:pPr>
          <a:r>
            <a:rPr lang="en-IN" sz="3200" kern="1200" dirty="0"/>
            <a:t>Consumer Decision Making Models &amp; New Trends</a:t>
          </a:r>
        </a:p>
      </dsp:txBody>
      <dsp:txXfrm rot="-5400000">
        <a:off x="1077785" y="4239386"/>
        <a:ext cx="6469695" cy="903090"/>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DC28F4-3FBE-43E9-92E2-FFE83347F84F}">
      <dsp:nvSpPr>
        <dsp:cNvPr id="0" name=""/>
        <dsp:cNvSpPr/>
      </dsp:nvSpPr>
      <dsp:spPr>
        <a:xfrm>
          <a:off x="0" y="0"/>
          <a:ext cx="4264153" cy="6624736"/>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67640" tIns="167640" rIns="167640" bIns="167640" numCol="1" spcCol="1270" anchor="ctr" anchorCtr="0">
          <a:noAutofit/>
        </a:bodyPr>
        <a:lstStyle/>
        <a:p>
          <a:pPr lvl="0" algn="ctr" defTabSz="1955800">
            <a:lnSpc>
              <a:spcPct val="90000"/>
            </a:lnSpc>
            <a:spcBef>
              <a:spcPct val="0"/>
            </a:spcBef>
            <a:spcAft>
              <a:spcPct val="35000"/>
            </a:spcAft>
          </a:pPr>
          <a:r>
            <a:rPr lang="en-IN" sz="4400" kern="1200" dirty="0" smtClean="0"/>
            <a:t>Geographic Profile</a:t>
          </a:r>
          <a:endParaRPr lang="en-IN" sz="4400" kern="1200" dirty="0"/>
        </a:p>
      </dsp:txBody>
      <dsp:txXfrm>
        <a:off x="0" y="0"/>
        <a:ext cx="4264153" cy="1987420"/>
      </dsp:txXfrm>
    </dsp:sp>
    <dsp:sp modelId="{BE93F90C-D0C3-41C1-8EB5-AFB22FE6D02F}">
      <dsp:nvSpPr>
        <dsp:cNvPr id="0" name=""/>
        <dsp:cNvSpPr/>
      </dsp:nvSpPr>
      <dsp:spPr>
        <a:xfrm>
          <a:off x="360046" y="1987582"/>
          <a:ext cx="3552926" cy="214462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lang="en-IN" sz="1800" kern="1200" dirty="0" smtClean="0"/>
            <a:t>Nations</a:t>
          </a:r>
        </a:p>
        <a:p>
          <a:pPr lvl="0" algn="ctr" defTabSz="800100">
            <a:lnSpc>
              <a:spcPct val="90000"/>
            </a:lnSpc>
            <a:spcBef>
              <a:spcPct val="0"/>
            </a:spcBef>
            <a:spcAft>
              <a:spcPct val="35000"/>
            </a:spcAft>
          </a:pPr>
          <a:r>
            <a:rPr lang="en-IN" sz="1800" kern="1200" dirty="0" smtClean="0"/>
            <a:t>States</a:t>
          </a:r>
        </a:p>
        <a:p>
          <a:pPr lvl="0" algn="ctr" defTabSz="800100">
            <a:lnSpc>
              <a:spcPct val="90000"/>
            </a:lnSpc>
            <a:spcBef>
              <a:spcPct val="0"/>
            </a:spcBef>
            <a:spcAft>
              <a:spcPct val="35000"/>
            </a:spcAft>
          </a:pPr>
          <a:r>
            <a:rPr lang="en-IN" sz="1800" kern="1200" dirty="0" smtClean="0"/>
            <a:t>Regions</a:t>
          </a:r>
        </a:p>
        <a:p>
          <a:pPr lvl="0" algn="ctr" defTabSz="800100">
            <a:lnSpc>
              <a:spcPct val="90000"/>
            </a:lnSpc>
            <a:spcBef>
              <a:spcPct val="0"/>
            </a:spcBef>
            <a:spcAft>
              <a:spcPct val="35000"/>
            </a:spcAft>
          </a:pPr>
          <a:r>
            <a:rPr lang="en-IN" sz="1800" kern="1200" dirty="0" smtClean="0"/>
            <a:t>Cities</a:t>
          </a:r>
          <a:endParaRPr lang="en-IN" sz="1800" kern="1200" dirty="0"/>
        </a:p>
      </dsp:txBody>
      <dsp:txXfrm>
        <a:off x="422860" y="2050396"/>
        <a:ext cx="3427298" cy="2019000"/>
      </dsp:txXfrm>
    </dsp:sp>
    <dsp:sp modelId="{2210B170-49D1-4714-918C-4342589A22D2}">
      <dsp:nvSpPr>
        <dsp:cNvPr id="0" name=""/>
        <dsp:cNvSpPr/>
      </dsp:nvSpPr>
      <dsp:spPr>
        <a:xfrm>
          <a:off x="360046" y="4148708"/>
          <a:ext cx="3552926" cy="214462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lang="en-IN" sz="1800" kern="1200" dirty="0" err="1" smtClean="0"/>
            <a:t>Eg</a:t>
          </a:r>
          <a:r>
            <a:rPr lang="en-IN" sz="1800" kern="1200" dirty="0" smtClean="0"/>
            <a:t>. Demand for woollens in Kashmir</a:t>
          </a:r>
        </a:p>
        <a:p>
          <a:pPr lvl="0" algn="ctr" defTabSz="800100">
            <a:lnSpc>
              <a:spcPct val="90000"/>
            </a:lnSpc>
            <a:spcBef>
              <a:spcPct val="0"/>
            </a:spcBef>
            <a:spcAft>
              <a:spcPct val="35000"/>
            </a:spcAft>
          </a:pPr>
          <a:r>
            <a:rPr lang="en-IN" sz="1800" kern="1200" dirty="0" smtClean="0"/>
            <a:t>Demand for coffee in South India</a:t>
          </a:r>
          <a:endParaRPr lang="en-IN" sz="1800" kern="1200" dirty="0"/>
        </a:p>
      </dsp:txBody>
      <dsp:txXfrm>
        <a:off x="422860" y="4211522"/>
        <a:ext cx="3427298" cy="2019000"/>
      </dsp:txXfrm>
    </dsp:sp>
    <dsp:sp modelId="{B3F025BC-AF26-4B87-93CE-EC4789C3D5F9}">
      <dsp:nvSpPr>
        <dsp:cNvPr id="0" name=""/>
        <dsp:cNvSpPr/>
      </dsp:nvSpPr>
      <dsp:spPr>
        <a:xfrm>
          <a:off x="4588397" y="0"/>
          <a:ext cx="4264153" cy="6624736"/>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67640" tIns="167640" rIns="167640" bIns="167640" numCol="1" spcCol="1270" anchor="ctr" anchorCtr="0">
          <a:noAutofit/>
        </a:bodyPr>
        <a:lstStyle/>
        <a:p>
          <a:pPr lvl="0" algn="ctr" defTabSz="1955800">
            <a:lnSpc>
              <a:spcPct val="90000"/>
            </a:lnSpc>
            <a:spcBef>
              <a:spcPct val="0"/>
            </a:spcBef>
            <a:spcAft>
              <a:spcPct val="35000"/>
            </a:spcAft>
          </a:pPr>
          <a:r>
            <a:rPr lang="en-IN" sz="4400" kern="1200" dirty="0" smtClean="0"/>
            <a:t>Demographic Profile</a:t>
          </a:r>
          <a:endParaRPr lang="en-IN" sz="4400" kern="1200" dirty="0"/>
        </a:p>
      </dsp:txBody>
      <dsp:txXfrm>
        <a:off x="4588397" y="0"/>
        <a:ext cx="4264153" cy="1987420"/>
      </dsp:txXfrm>
    </dsp:sp>
    <dsp:sp modelId="{0BFD7A6E-DF8F-4D52-BBB1-0805CFBB83C7}">
      <dsp:nvSpPr>
        <dsp:cNvPr id="0" name=""/>
        <dsp:cNvSpPr/>
      </dsp:nvSpPr>
      <dsp:spPr>
        <a:xfrm>
          <a:off x="4944011" y="1987582"/>
          <a:ext cx="3552926" cy="214462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lang="en-IN" sz="1800" kern="1200" dirty="0" smtClean="0"/>
            <a:t>Age</a:t>
          </a:r>
        </a:p>
        <a:p>
          <a:pPr lvl="0" algn="ctr" defTabSz="800100">
            <a:lnSpc>
              <a:spcPct val="90000"/>
            </a:lnSpc>
            <a:spcBef>
              <a:spcPct val="0"/>
            </a:spcBef>
            <a:spcAft>
              <a:spcPct val="35000"/>
            </a:spcAft>
          </a:pPr>
          <a:r>
            <a:rPr lang="en-IN" sz="1800" kern="1200" dirty="0" smtClean="0"/>
            <a:t>Gender</a:t>
          </a:r>
        </a:p>
        <a:p>
          <a:pPr lvl="0" algn="ctr" defTabSz="800100">
            <a:lnSpc>
              <a:spcPct val="90000"/>
            </a:lnSpc>
            <a:spcBef>
              <a:spcPct val="0"/>
            </a:spcBef>
            <a:spcAft>
              <a:spcPct val="35000"/>
            </a:spcAft>
          </a:pPr>
          <a:r>
            <a:rPr lang="en-IN" sz="1800" kern="1200" dirty="0" smtClean="0"/>
            <a:t>Family Size</a:t>
          </a:r>
        </a:p>
        <a:p>
          <a:pPr lvl="0" algn="ctr" defTabSz="800100">
            <a:lnSpc>
              <a:spcPct val="90000"/>
            </a:lnSpc>
            <a:spcBef>
              <a:spcPct val="0"/>
            </a:spcBef>
            <a:spcAft>
              <a:spcPct val="35000"/>
            </a:spcAft>
          </a:pPr>
          <a:r>
            <a:rPr lang="en-IN" sz="1800" kern="1200" dirty="0" smtClean="0"/>
            <a:t>Literacy</a:t>
          </a:r>
        </a:p>
        <a:p>
          <a:pPr lvl="0" algn="ctr" defTabSz="800100">
            <a:lnSpc>
              <a:spcPct val="90000"/>
            </a:lnSpc>
            <a:spcBef>
              <a:spcPct val="0"/>
            </a:spcBef>
            <a:spcAft>
              <a:spcPct val="35000"/>
            </a:spcAft>
          </a:pPr>
          <a:r>
            <a:rPr lang="en-IN" sz="1800" kern="1200" dirty="0" smtClean="0"/>
            <a:t>Family Income</a:t>
          </a:r>
        </a:p>
        <a:p>
          <a:pPr lvl="0" algn="ctr" defTabSz="800100">
            <a:lnSpc>
              <a:spcPct val="90000"/>
            </a:lnSpc>
            <a:spcBef>
              <a:spcPct val="0"/>
            </a:spcBef>
            <a:spcAft>
              <a:spcPct val="35000"/>
            </a:spcAft>
          </a:pPr>
          <a:r>
            <a:rPr lang="en-IN" sz="1800" kern="1200" dirty="0" smtClean="0"/>
            <a:t>Occupation</a:t>
          </a:r>
          <a:endParaRPr lang="en-IN" sz="1800" kern="1200" dirty="0"/>
        </a:p>
      </dsp:txBody>
      <dsp:txXfrm>
        <a:off x="5006825" y="2050396"/>
        <a:ext cx="3427298" cy="2019000"/>
      </dsp:txXfrm>
    </dsp:sp>
    <dsp:sp modelId="{E865013D-E299-415A-B72D-CAC9BA19004E}">
      <dsp:nvSpPr>
        <dsp:cNvPr id="0" name=""/>
        <dsp:cNvSpPr/>
      </dsp:nvSpPr>
      <dsp:spPr>
        <a:xfrm>
          <a:off x="4944011" y="4148708"/>
          <a:ext cx="3552926" cy="214462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lang="en-IN" sz="1800" kern="1200" dirty="0" smtClean="0"/>
            <a:t>Toys</a:t>
          </a:r>
        </a:p>
        <a:p>
          <a:pPr lvl="0" algn="ctr" defTabSz="800100">
            <a:lnSpc>
              <a:spcPct val="90000"/>
            </a:lnSpc>
            <a:spcBef>
              <a:spcPct val="0"/>
            </a:spcBef>
            <a:spcAft>
              <a:spcPct val="35000"/>
            </a:spcAft>
          </a:pPr>
          <a:r>
            <a:rPr lang="en-IN" sz="1800" kern="1200" dirty="0" smtClean="0"/>
            <a:t>Clothes with cartoon prints</a:t>
          </a:r>
        </a:p>
        <a:p>
          <a:pPr lvl="0" algn="ctr" defTabSz="800100">
            <a:lnSpc>
              <a:spcPct val="90000"/>
            </a:lnSpc>
            <a:spcBef>
              <a:spcPct val="0"/>
            </a:spcBef>
            <a:spcAft>
              <a:spcPct val="35000"/>
            </a:spcAft>
          </a:pPr>
          <a:r>
            <a:rPr lang="en-IN" sz="1800" kern="1200" dirty="0" smtClean="0"/>
            <a:t>Women products</a:t>
          </a:r>
        </a:p>
        <a:p>
          <a:pPr lvl="0" algn="ctr" defTabSz="800100">
            <a:lnSpc>
              <a:spcPct val="90000"/>
            </a:lnSpc>
            <a:spcBef>
              <a:spcPct val="0"/>
            </a:spcBef>
            <a:spcAft>
              <a:spcPct val="35000"/>
            </a:spcAft>
          </a:pPr>
          <a:r>
            <a:rPr lang="en-IN" sz="1800" kern="1200" dirty="0" smtClean="0"/>
            <a:t>Large packs for joint </a:t>
          </a:r>
          <a:r>
            <a:rPr lang="en-IN" sz="1800" kern="1200" dirty="0" err="1" smtClean="0"/>
            <a:t>familt</a:t>
          </a:r>
          <a:endParaRPr lang="en-IN" sz="1800" kern="1200" dirty="0" smtClean="0"/>
        </a:p>
        <a:p>
          <a:pPr lvl="0" algn="ctr" defTabSz="800100">
            <a:lnSpc>
              <a:spcPct val="90000"/>
            </a:lnSpc>
            <a:spcBef>
              <a:spcPct val="0"/>
            </a:spcBef>
            <a:spcAft>
              <a:spcPct val="35000"/>
            </a:spcAft>
          </a:pPr>
          <a:r>
            <a:rPr lang="en-IN" sz="1800" kern="1200" dirty="0" smtClean="0"/>
            <a:t>Small car/ big car</a:t>
          </a:r>
        </a:p>
        <a:p>
          <a:pPr lvl="0" algn="ctr" defTabSz="800100">
            <a:lnSpc>
              <a:spcPct val="90000"/>
            </a:lnSpc>
            <a:spcBef>
              <a:spcPct val="0"/>
            </a:spcBef>
            <a:spcAft>
              <a:spcPct val="35000"/>
            </a:spcAft>
          </a:pPr>
          <a:r>
            <a:rPr lang="en-IN" sz="1800" kern="1200" dirty="0" smtClean="0"/>
            <a:t>Veg/ Non Veg</a:t>
          </a:r>
          <a:endParaRPr lang="en-IN" sz="1800" kern="1200" dirty="0"/>
        </a:p>
      </dsp:txBody>
      <dsp:txXfrm>
        <a:off x="5006825" y="4211522"/>
        <a:ext cx="3427298" cy="2019000"/>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3F025BC-AF26-4B87-93CE-EC4789C3D5F9}">
      <dsp:nvSpPr>
        <dsp:cNvPr id="0" name=""/>
        <dsp:cNvSpPr/>
      </dsp:nvSpPr>
      <dsp:spPr>
        <a:xfrm>
          <a:off x="4432" y="0"/>
          <a:ext cx="4264153" cy="6741368"/>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67640" tIns="167640" rIns="167640" bIns="167640" numCol="1" spcCol="1270" anchor="ctr" anchorCtr="0">
          <a:noAutofit/>
        </a:bodyPr>
        <a:lstStyle/>
        <a:p>
          <a:pPr lvl="0" algn="ctr" defTabSz="1955800">
            <a:lnSpc>
              <a:spcPct val="90000"/>
            </a:lnSpc>
            <a:spcBef>
              <a:spcPct val="0"/>
            </a:spcBef>
            <a:spcAft>
              <a:spcPct val="35000"/>
            </a:spcAft>
          </a:pPr>
          <a:r>
            <a:rPr lang="en-IN" sz="4400" kern="1200" dirty="0" smtClean="0"/>
            <a:t>Behavioural Profile</a:t>
          </a:r>
          <a:endParaRPr lang="en-IN" sz="4400" kern="1200" dirty="0"/>
        </a:p>
      </dsp:txBody>
      <dsp:txXfrm>
        <a:off x="4432" y="0"/>
        <a:ext cx="4264153" cy="2022410"/>
      </dsp:txXfrm>
    </dsp:sp>
    <dsp:sp modelId="{0BFD7A6E-DF8F-4D52-BBB1-0805CFBB83C7}">
      <dsp:nvSpPr>
        <dsp:cNvPr id="0" name=""/>
        <dsp:cNvSpPr/>
      </dsp:nvSpPr>
      <dsp:spPr>
        <a:xfrm>
          <a:off x="431649" y="2022574"/>
          <a:ext cx="3409719" cy="218238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30480" rIns="40640" bIns="30480" numCol="1" spcCol="1270" anchor="ctr" anchorCtr="0">
          <a:noAutofit/>
        </a:bodyPr>
        <a:lstStyle/>
        <a:p>
          <a:pPr lvl="0" algn="ctr" defTabSz="711200">
            <a:lnSpc>
              <a:spcPct val="90000"/>
            </a:lnSpc>
            <a:spcBef>
              <a:spcPct val="0"/>
            </a:spcBef>
            <a:spcAft>
              <a:spcPct val="35000"/>
            </a:spcAft>
          </a:pPr>
          <a:r>
            <a:rPr lang="en-IN" sz="1600" kern="1200" dirty="0" smtClean="0"/>
            <a:t>Attitudes</a:t>
          </a:r>
        </a:p>
        <a:p>
          <a:pPr lvl="0" algn="ctr" defTabSz="711200">
            <a:lnSpc>
              <a:spcPct val="90000"/>
            </a:lnSpc>
            <a:spcBef>
              <a:spcPct val="0"/>
            </a:spcBef>
            <a:spcAft>
              <a:spcPct val="35000"/>
            </a:spcAft>
          </a:pPr>
          <a:r>
            <a:rPr lang="en-IN" sz="1600" kern="1200" dirty="0" smtClean="0"/>
            <a:t>Learning</a:t>
          </a:r>
        </a:p>
        <a:p>
          <a:pPr lvl="0" algn="ctr" defTabSz="711200">
            <a:lnSpc>
              <a:spcPct val="90000"/>
            </a:lnSpc>
            <a:spcBef>
              <a:spcPct val="0"/>
            </a:spcBef>
            <a:spcAft>
              <a:spcPct val="35000"/>
            </a:spcAft>
          </a:pPr>
          <a:r>
            <a:rPr lang="en-IN" sz="1600" kern="1200" dirty="0" smtClean="0"/>
            <a:t>Beliefs</a:t>
          </a:r>
        </a:p>
        <a:p>
          <a:pPr lvl="0" algn="ctr" defTabSz="711200">
            <a:lnSpc>
              <a:spcPct val="90000"/>
            </a:lnSpc>
            <a:spcBef>
              <a:spcPct val="0"/>
            </a:spcBef>
            <a:spcAft>
              <a:spcPct val="35000"/>
            </a:spcAft>
          </a:pPr>
          <a:r>
            <a:rPr lang="en-IN" sz="1600" kern="1200" dirty="0" err="1" smtClean="0"/>
            <a:t>Ocassions</a:t>
          </a:r>
          <a:endParaRPr lang="en-IN" sz="1600" kern="1200" dirty="0" smtClean="0"/>
        </a:p>
        <a:p>
          <a:pPr lvl="0" algn="ctr" defTabSz="711200">
            <a:lnSpc>
              <a:spcPct val="90000"/>
            </a:lnSpc>
            <a:spcBef>
              <a:spcPct val="0"/>
            </a:spcBef>
            <a:spcAft>
              <a:spcPct val="35000"/>
            </a:spcAft>
          </a:pPr>
          <a:r>
            <a:rPr lang="en-IN" sz="1600" kern="1200" dirty="0" smtClean="0"/>
            <a:t>User Status</a:t>
          </a:r>
        </a:p>
        <a:p>
          <a:pPr lvl="0" algn="ctr" defTabSz="711200">
            <a:lnSpc>
              <a:spcPct val="90000"/>
            </a:lnSpc>
            <a:spcBef>
              <a:spcPct val="0"/>
            </a:spcBef>
            <a:spcAft>
              <a:spcPct val="35000"/>
            </a:spcAft>
          </a:pPr>
          <a:r>
            <a:rPr lang="en-IN" sz="1600" kern="1200" dirty="0" smtClean="0"/>
            <a:t>Brand Loyalty Status</a:t>
          </a:r>
        </a:p>
        <a:p>
          <a:pPr lvl="0" algn="ctr" defTabSz="711200">
            <a:lnSpc>
              <a:spcPct val="90000"/>
            </a:lnSpc>
            <a:spcBef>
              <a:spcPct val="0"/>
            </a:spcBef>
            <a:spcAft>
              <a:spcPct val="35000"/>
            </a:spcAft>
          </a:pPr>
          <a:endParaRPr lang="en-IN" sz="1600" kern="1200" dirty="0"/>
        </a:p>
      </dsp:txBody>
      <dsp:txXfrm>
        <a:off x="495569" y="2086494"/>
        <a:ext cx="3281879" cy="2054546"/>
      </dsp:txXfrm>
    </dsp:sp>
    <dsp:sp modelId="{E865013D-E299-415A-B72D-CAC9BA19004E}">
      <dsp:nvSpPr>
        <dsp:cNvPr id="0" name=""/>
        <dsp:cNvSpPr/>
      </dsp:nvSpPr>
      <dsp:spPr>
        <a:xfrm>
          <a:off x="360046" y="4221748"/>
          <a:ext cx="3552926" cy="218238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30480" rIns="40640" bIns="30480" numCol="1" spcCol="1270" anchor="ctr" anchorCtr="0">
          <a:noAutofit/>
        </a:bodyPr>
        <a:lstStyle/>
        <a:p>
          <a:pPr lvl="0" algn="ctr" defTabSz="711200">
            <a:lnSpc>
              <a:spcPct val="90000"/>
            </a:lnSpc>
            <a:spcBef>
              <a:spcPct val="0"/>
            </a:spcBef>
            <a:spcAft>
              <a:spcPct val="35000"/>
            </a:spcAft>
          </a:pPr>
          <a:r>
            <a:rPr lang="en-IN" sz="1600" kern="1200" dirty="0" err="1" smtClean="0"/>
            <a:t>Innovatoive</a:t>
          </a:r>
          <a:r>
            <a:rPr lang="en-IN" sz="1600" kern="1200" dirty="0" smtClean="0"/>
            <a:t> products – new </a:t>
          </a:r>
          <a:r>
            <a:rPr lang="en-IN" sz="1600" kern="1200" dirty="0" err="1" smtClean="0"/>
            <a:t>producst</a:t>
          </a:r>
          <a:endParaRPr lang="en-IN" sz="1600" kern="1200" dirty="0" smtClean="0"/>
        </a:p>
        <a:p>
          <a:pPr lvl="0" algn="ctr" defTabSz="711200">
            <a:lnSpc>
              <a:spcPct val="90000"/>
            </a:lnSpc>
            <a:spcBef>
              <a:spcPct val="0"/>
            </a:spcBef>
            <a:spcAft>
              <a:spcPct val="35000"/>
            </a:spcAft>
          </a:pPr>
          <a:r>
            <a:rPr lang="en-IN" sz="1600" kern="1200" dirty="0" smtClean="0"/>
            <a:t>Heavy/light/medium users - detergents</a:t>
          </a:r>
        </a:p>
        <a:p>
          <a:pPr lvl="0" algn="ctr" defTabSz="711200">
            <a:lnSpc>
              <a:spcPct val="90000"/>
            </a:lnSpc>
            <a:spcBef>
              <a:spcPct val="0"/>
            </a:spcBef>
            <a:spcAft>
              <a:spcPct val="35000"/>
            </a:spcAft>
          </a:pPr>
          <a:r>
            <a:rPr lang="en-IN" sz="1600" kern="1200" dirty="0" smtClean="0"/>
            <a:t>Regular Users – perfumes</a:t>
          </a:r>
        </a:p>
        <a:p>
          <a:pPr lvl="0" algn="ctr" defTabSz="711200">
            <a:lnSpc>
              <a:spcPct val="90000"/>
            </a:lnSpc>
            <a:spcBef>
              <a:spcPct val="0"/>
            </a:spcBef>
            <a:spcAft>
              <a:spcPct val="35000"/>
            </a:spcAft>
          </a:pPr>
          <a:r>
            <a:rPr lang="en-IN" sz="1600" kern="1200" dirty="0" smtClean="0"/>
            <a:t>Hard core loyalist- Coconut hair oil</a:t>
          </a:r>
        </a:p>
        <a:p>
          <a:pPr lvl="0" algn="ctr" defTabSz="711200">
            <a:lnSpc>
              <a:spcPct val="90000"/>
            </a:lnSpc>
            <a:spcBef>
              <a:spcPct val="0"/>
            </a:spcBef>
            <a:spcAft>
              <a:spcPct val="35000"/>
            </a:spcAft>
          </a:pPr>
          <a:r>
            <a:rPr lang="en-IN" sz="1600" kern="1200" dirty="0" smtClean="0"/>
            <a:t>Switchers – buy anything</a:t>
          </a:r>
        </a:p>
        <a:p>
          <a:pPr lvl="0" algn="ctr" defTabSz="711200">
            <a:lnSpc>
              <a:spcPct val="90000"/>
            </a:lnSpc>
            <a:spcBef>
              <a:spcPct val="0"/>
            </a:spcBef>
            <a:spcAft>
              <a:spcPct val="35000"/>
            </a:spcAft>
          </a:pPr>
          <a:endParaRPr lang="en-IN" sz="1600" kern="1200" dirty="0"/>
        </a:p>
      </dsp:txBody>
      <dsp:txXfrm>
        <a:off x="423966" y="4285668"/>
        <a:ext cx="3425086" cy="2054546"/>
      </dsp:txXfrm>
    </dsp:sp>
    <dsp:sp modelId="{0462D4B2-A253-470B-9B39-6736DE9FA8D5}">
      <dsp:nvSpPr>
        <dsp:cNvPr id="0" name=""/>
        <dsp:cNvSpPr/>
      </dsp:nvSpPr>
      <dsp:spPr>
        <a:xfrm>
          <a:off x="4588397" y="0"/>
          <a:ext cx="4264153" cy="6741368"/>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67640" tIns="167640" rIns="167640" bIns="167640" numCol="1" spcCol="1270" anchor="ctr" anchorCtr="0">
          <a:noAutofit/>
        </a:bodyPr>
        <a:lstStyle/>
        <a:p>
          <a:pPr lvl="0" algn="ctr" defTabSz="1955800">
            <a:lnSpc>
              <a:spcPct val="90000"/>
            </a:lnSpc>
            <a:spcBef>
              <a:spcPct val="0"/>
            </a:spcBef>
            <a:spcAft>
              <a:spcPct val="35000"/>
            </a:spcAft>
          </a:pPr>
          <a:r>
            <a:rPr lang="en-IN" sz="4400" kern="1200" dirty="0" smtClean="0"/>
            <a:t>Psychographic Profile</a:t>
          </a:r>
          <a:endParaRPr lang="en-IN" sz="4400" kern="1200" dirty="0"/>
        </a:p>
      </dsp:txBody>
      <dsp:txXfrm>
        <a:off x="4588397" y="0"/>
        <a:ext cx="4264153" cy="2022410"/>
      </dsp:txXfrm>
    </dsp:sp>
    <dsp:sp modelId="{B3841114-B34C-499F-BA2E-C6A62544DEA0}">
      <dsp:nvSpPr>
        <dsp:cNvPr id="0" name=""/>
        <dsp:cNvSpPr/>
      </dsp:nvSpPr>
      <dsp:spPr>
        <a:xfrm>
          <a:off x="4944011" y="2022574"/>
          <a:ext cx="3552926" cy="218238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30480" rIns="40640" bIns="30480" numCol="1" spcCol="1270" anchor="ctr" anchorCtr="0">
          <a:noAutofit/>
        </a:bodyPr>
        <a:lstStyle/>
        <a:p>
          <a:pPr lvl="0" algn="ctr" defTabSz="711200">
            <a:lnSpc>
              <a:spcPct val="90000"/>
            </a:lnSpc>
            <a:spcBef>
              <a:spcPct val="0"/>
            </a:spcBef>
            <a:spcAft>
              <a:spcPct val="35000"/>
            </a:spcAft>
          </a:pPr>
          <a:r>
            <a:rPr lang="en-IN" sz="1600" kern="1200" dirty="0" smtClean="0"/>
            <a:t>Lifestyle</a:t>
          </a:r>
        </a:p>
        <a:p>
          <a:pPr lvl="0" algn="ctr" defTabSz="711200">
            <a:lnSpc>
              <a:spcPct val="90000"/>
            </a:lnSpc>
            <a:spcBef>
              <a:spcPct val="0"/>
            </a:spcBef>
            <a:spcAft>
              <a:spcPct val="35000"/>
            </a:spcAft>
          </a:pPr>
          <a:r>
            <a:rPr lang="en-IN" sz="1600" kern="1200" dirty="0" smtClean="0"/>
            <a:t>Social Class</a:t>
          </a:r>
        </a:p>
        <a:p>
          <a:pPr lvl="0" algn="ctr" defTabSz="711200">
            <a:lnSpc>
              <a:spcPct val="90000"/>
            </a:lnSpc>
            <a:spcBef>
              <a:spcPct val="0"/>
            </a:spcBef>
            <a:spcAft>
              <a:spcPct val="35000"/>
            </a:spcAft>
          </a:pPr>
          <a:r>
            <a:rPr lang="en-IN" sz="1600" kern="1200" dirty="0" smtClean="0"/>
            <a:t>Personality</a:t>
          </a:r>
          <a:endParaRPr lang="en-IN" sz="1600" kern="1200" dirty="0"/>
        </a:p>
      </dsp:txBody>
      <dsp:txXfrm>
        <a:off x="5007931" y="2086494"/>
        <a:ext cx="3425086" cy="2054546"/>
      </dsp:txXfrm>
    </dsp:sp>
    <dsp:sp modelId="{E76E7A01-224E-49BE-9919-FA7601FDA766}">
      <dsp:nvSpPr>
        <dsp:cNvPr id="0" name=""/>
        <dsp:cNvSpPr/>
      </dsp:nvSpPr>
      <dsp:spPr>
        <a:xfrm>
          <a:off x="4944011" y="4221748"/>
          <a:ext cx="3552926" cy="218238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30480" rIns="40640" bIns="30480" numCol="1" spcCol="1270" anchor="ctr" anchorCtr="0">
          <a:noAutofit/>
        </a:bodyPr>
        <a:lstStyle/>
        <a:p>
          <a:pPr lvl="0" algn="ctr" defTabSz="711200">
            <a:lnSpc>
              <a:spcPct val="90000"/>
            </a:lnSpc>
            <a:spcBef>
              <a:spcPct val="0"/>
            </a:spcBef>
            <a:spcAft>
              <a:spcPct val="35000"/>
            </a:spcAft>
          </a:pPr>
          <a:r>
            <a:rPr lang="en-IN" sz="1600" kern="1200" dirty="0" smtClean="0"/>
            <a:t>Branded Shirts</a:t>
          </a:r>
        </a:p>
        <a:p>
          <a:pPr lvl="0" algn="ctr" defTabSz="711200">
            <a:lnSpc>
              <a:spcPct val="90000"/>
            </a:lnSpc>
            <a:spcBef>
              <a:spcPct val="0"/>
            </a:spcBef>
            <a:spcAft>
              <a:spcPct val="35000"/>
            </a:spcAft>
          </a:pPr>
          <a:r>
            <a:rPr lang="en-IN" sz="1600" kern="1200" dirty="0" smtClean="0"/>
            <a:t>Mobile phones</a:t>
          </a:r>
        </a:p>
        <a:p>
          <a:pPr lvl="0" algn="ctr" defTabSz="711200">
            <a:lnSpc>
              <a:spcPct val="90000"/>
            </a:lnSpc>
            <a:spcBef>
              <a:spcPct val="0"/>
            </a:spcBef>
            <a:spcAft>
              <a:spcPct val="35000"/>
            </a:spcAft>
          </a:pPr>
          <a:r>
            <a:rPr lang="en-IN" sz="1600" kern="1200" dirty="0" err="1" smtClean="0"/>
            <a:t>Jewellwey</a:t>
          </a:r>
          <a:endParaRPr lang="en-IN" sz="1600" kern="1200" dirty="0" smtClean="0"/>
        </a:p>
      </dsp:txBody>
      <dsp:txXfrm>
        <a:off x="5007931" y="4285668"/>
        <a:ext cx="3425086" cy="2054546"/>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7F8BC9-F8BD-486C-8937-15663FD03279}">
      <dsp:nvSpPr>
        <dsp:cNvPr id="0" name=""/>
        <dsp:cNvSpPr/>
      </dsp:nvSpPr>
      <dsp:spPr>
        <a:xfrm>
          <a:off x="0" y="390811"/>
          <a:ext cx="9036496" cy="5544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1B224A2-9482-467D-8487-25A3C50DF1F3}">
      <dsp:nvSpPr>
        <dsp:cNvPr id="0" name=""/>
        <dsp:cNvSpPr/>
      </dsp:nvSpPr>
      <dsp:spPr>
        <a:xfrm>
          <a:off x="451824" y="66091"/>
          <a:ext cx="6325547" cy="64944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9091" tIns="0" rIns="239091" bIns="0" numCol="1" spcCol="1270" anchor="ctr" anchorCtr="0">
          <a:noAutofit/>
        </a:bodyPr>
        <a:lstStyle/>
        <a:p>
          <a:pPr lvl="0" algn="l" defTabSz="977900">
            <a:lnSpc>
              <a:spcPct val="90000"/>
            </a:lnSpc>
            <a:spcBef>
              <a:spcPct val="0"/>
            </a:spcBef>
            <a:spcAft>
              <a:spcPct val="35000"/>
            </a:spcAft>
          </a:pPr>
          <a:r>
            <a:rPr lang="en-IN" sz="2200" kern="1200" dirty="0" smtClean="0"/>
            <a:t>Low Involvement </a:t>
          </a:r>
          <a:endParaRPr lang="en-IN" sz="2200" kern="1200" dirty="0"/>
        </a:p>
      </dsp:txBody>
      <dsp:txXfrm>
        <a:off x="483527" y="97794"/>
        <a:ext cx="6262141" cy="586034"/>
      </dsp:txXfrm>
    </dsp:sp>
    <dsp:sp modelId="{FCF17BE7-B8BC-49A9-A074-25389EAC566F}">
      <dsp:nvSpPr>
        <dsp:cNvPr id="0" name=""/>
        <dsp:cNvSpPr/>
      </dsp:nvSpPr>
      <dsp:spPr>
        <a:xfrm>
          <a:off x="0" y="1388731"/>
          <a:ext cx="9036496" cy="5544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C9E704E-6E74-431B-802A-91A1BCF95C02}">
      <dsp:nvSpPr>
        <dsp:cNvPr id="0" name=""/>
        <dsp:cNvSpPr/>
      </dsp:nvSpPr>
      <dsp:spPr>
        <a:xfrm>
          <a:off x="451824" y="1064011"/>
          <a:ext cx="6325547" cy="64944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9091" tIns="0" rIns="239091" bIns="0" numCol="1" spcCol="1270" anchor="ctr" anchorCtr="0">
          <a:noAutofit/>
        </a:bodyPr>
        <a:lstStyle/>
        <a:p>
          <a:pPr lvl="0" algn="l" defTabSz="977900">
            <a:lnSpc>
              <a:spcPct val="90000"/>
            </a:lnSpc>
            <a:spcBef>
              <a:spcPct val="0"/>
            </a:spcBef>
            <a:spcAft>
              <a:spcPct val="35000"/>
            </a:spcAft>
          </a:pPr>
          <a:r>
            <a:rPr lang="en-IN" sz="2200" kern="1200" dirty="0" smtClean="0"/>
            <a:t>High Involvement</a:t>
          </a:r>
          <a:endParaRPr lang="en-IN" sz="2200" kern="1200" dirty="0"/>
        </a:p>
      </dsp:txBody>
      <dsp:txXfrm>
        <a:off x="483527" y="1095714"/>
        <a:ext cx="6262141" cy="586034"/>
      </dsp:txXfrm>
    </dsp:sp>
    <dsp:sp modelId="{6245D96C-7334-4A8F-B326-EE33E34D18F5}">
      <dsp:nvSpPr>
        <dsp:cNvPr id="0" name=""/>
        <dsp:cNvSpPr/>
      </dsp:nvSpPr>
      <dsp:spPr>
        <a:xfrm>
          <a:off x="0" y="2386651"/>
          <a:ext cx="9036496" cy="5544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F0CE0A8-CE04-442C-BAEA-15655CC64481}">
      <dsp:nvSpPr>
        <dsp:cNvPr id="0" name=""/>
        <dsp:cNvSpPr/>
      </dsp:nvSpPr>
      <dsp:spPr>
        <a:xfrm>
          <a:off x="451824" y="2061931"/>
          <a:ext cx="6325547" cy="64944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9091" tIns="0" rIns="239091" bIns="0" numCol="1" spcCol="1270" anchor="ctr" anchorCtr="0">
          <a:noAutofit/>
        </a:bodyPr>
        <a:lstStyle/>
        <a:p>
          <a:pPr lvl="0" algn="l" defTabSz="977900">
            <a:lnSpc>
              <a:spcPct val="90000"/>
            </a:lnSpc>
            <a:spcBef>
              <a:spcPct val="0"/>
            </a:spcBef>
            <a:spcAft>
              <a:spcPct val="35000"/>
            </a:spcAft>
          </a:pPr>
          <a:r>
            <a:rPr lang="en-IN" sz="2200" kern="1200" dirty="0" smtClean="0"/>
            <a:t>Enduring Involvement</a:t>
          </a:r>
          <a:endParaRPr lang="en-IN" sz="2200" kern="1200" dirty="0"/>
        </a:p>
      </dsp:txBody>
      <dsp:txXfrm>
        <a:off x="483527" y="2093634"/>
        <a:ext cx="6262141" cy="586034"/>
      </dsp:txXfrm>
    </dsp:sp>
    <dsp:sp modelId="{A4F3A73A-D798-45C7-A02E-654836B56C74}">
      <dsp:nvSpPr>
        <dsp:cNvPr id="0" name=""/>
        <dsp:cNvSpPr/>
      </dsp:nvSpPr>
      <dsp:spPr>
        <a:xfrm>
          <a:off x="0" y="3384572"/>
          <a:ext cx="9036496" cy="5544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43C671E-33AC-429F-BBA6-1C8DCA3E5925}">
      <dsp:nvSpPr>
        <dsp:cNvPr id="0" name=""/>
        <dsp:cNvSpPr/>
      </dsp:nvSpPr>
      <dsp:spPr>
        <a:xfrm>
          <a:off x="451824" y="3059852"/>
          <a:ext cx="6325547" cy="64944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9091" tIns="0" rIns="239091" bIns="0" numCol="1" spcCol="1270" anchor="ctr" anchorCtr="0">
          <a:noAutofit/>
        </a:bodyPr>
        <a:lstStyle/>
        <a:p>
          <a:pPr lvl="0" algn="l" defTabSz="977900">
            <a:lnSpc>
              <a:spcPct val="90000"/>
            </a:lnSpc>
            <a:spcBef>
              <a:spcPct val="0"/>
            </a:spcBef>
            <a:spcAft>
              <a:spcPct val="35000"/>
            </a:spcAft>
          </a:pPr>
          <a:r>
            <a:rPr lang="en-IN" sz="2200" kern="1200" dirty="0" smtClean="0"/>
            <a:t>Situational Involvement</a:t>
          </a:r>
          <a:endParaRPr lang="en-IN" sz="2200" kern="1200" dirty="0"/>
        </a:p>
      </dsp:txBody>
      <dsp:txXfrm>
        <a:off x="483527" y="3091555"/>
        <a:ext cx="6262141" cy="586034"/>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6DE869-A306-420F-B1A2-44846619AE21}">
      <dsp:nvSpPr>
        <dsp:cNvPr id="0" name=""/>
        <dsp:cNvSpPr/>
      </dsp:nvSpPr>
      <dsp:spPr>
        <a:xfrm>
          <a:off x="0" y="0"/>
          <a:ext cx="6875323" cy="998030"/>
        </a:xfrm>
        <a:prstGeom prst="roundRect">
          <a:avLst>
            <a:gd name="adj" fmla="val 10000"/>
          </a:avLst>
        </a:prstGeom>
        <a:solidFill>
          <a:schemeClr val="lt1">
            <a:hueOff val="0"/>
            <a:satOff val="0"/>
            <a:lumOff val="0"/>
            <a:alphaOff val="0"/>
          </a:schemeClr>
        </a:solidFill>
        <a:ln w="19050" cap="flat" cmpd="sng" algn="ctr">
          <a:solidFill>
            <a:schemeClr val="dk1">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37160" tIns="137160" rIns="137160" bIns="137160" numCol="1" spcCol="1270" anchor="ctr" anchorCtr="0">
          <a:noAutofit/>
        </a:bodyPr>
        <a:lstStyle/>
        <a:p>
          <a:pPr lvl="0" algn="l" defTabSz="1600200">
            <a:lnSpc>
              <a:spcPct val="90000"/>
            </a:lnSpc>
            <a:spcBef>
              <a:spcPct val="0"/>
            </a:spcBef>
            <a:spcAft>
              <a:spcPct val="35000"/>
            </a:spcAft>
          </a:pPr>
          <a:r>
            <a:rPr lang="en-IN" sz="3600" kern="1200" dirty="0"/>
            <a:t>Problem Recognition</a:t>
          </a:r>
        </a:p>
      </dsp:txBody>
      <dsp:txXfrm>
        <a:off x="29231" y="29231"/>
        <a:ext cx="5681601" cy="939568"/>
      </dsp:txXfrm>
    </dsp:sp>
    <dsp:sp modelId="{780E5F89-5CBB-4D22-A900-C91227009609}">
      <dsp:nvSpPr>
        <dsp:cNvPr id="0" name=""/>
        <dsp:cNvSpPr/>
      </dsp:nvSpPr>
      <dsp:spPr>
        <a:xfrm>
          <a:off x="513417" y="1136646"/>
          <a:ext cx="6875323" cy="998030"/>
        </a:xfrm>
        <a:prstGeom prst="roundRect">
          <a:avLst>
            <a:gd name="adj" fmla="val 10000"/>
          </a:avLst>
        </a:prstGeom>
        <a:solidFill>
          <a:schemeClr val="lt1">
            <a:hueOff val="0"/>
            <a:satOff val="0"/>
            <a:lumOff val="0"/>
            <a:alphaOff val="0"/>
          </a:schemeClr>
        </a:solidFill>
        <a:ln w="19050" cap="flat" cmpd="sng" algn="ctr">
          <a:solidFill>
            <a:schemeClr val="dk1">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37160" tIns="137160" rIns="137160" bIns="137160" numCol="1" spcCol="1270" anchor="ctr" anchorCtr="0">
          <a:noAutofit/>
        </a:bodyPr>
        <a:lstStyle/>
        <a:p>
          <a:pPr lvl="0" algn="l" defTabSz="1600200">
            <a:lnSpc>
              <a:spcPct val="90000"/>
            </a:lnSpc>
            <a:spcBef>
              <a:spcPct val="0"/>
            </a:spcBef>
            <a:spcAft>
              <a:spcPct val="35000"/>
            </a:spcAft>
          </a:pPr>
          <a:r>
            <a:rPr lang="en-IN" sz="3600" kern="1200" dirty="0"/>
            <a:t>Information Search</a:t>
          </a:r>
        </a:p>
      </dsp:txBody>
      <dsp:txXfrm>
        <a:off x="542648" y="1165877"/>
        <a:ext cx="5654724" cy="939568"/>
      </dsp:txXfrm>
    </dsp:sp>
    <dsp:sp modelId="{90439EC4-F3BA-406E-BB36-15EDB457EAEC}">
      <dsp:nvSpPr>
        <dsp:cNvPr id="0" name=""/>
        <dsp:cNvSpPr/>
      </dsp:nvSpPr>
      <dsp:spPr>
        <a:xfrm>
          <a:off x="1026834" y="2273292"/>
          <a:ext cx="6875323" cy="998030"/>
        </a:xfrm>
        <a:prstGeom prst="roundRect">
          <a:avLst>
            <a:gd name="adj" fmla="val 10000"/>
          </a:avLst>
        </a:prstGeom>
        <a:solidFill>
          <a:schemeClr val="lt1">
            <a:hueOff val="0"/>
            <a:satOff val="0"/>
            <a:lumOff val="0"/>
            <a:alphaOff val="0"/>
          </a:schemeClr>
        </a:solidFill>
        <a:ln w="19050" cap="flat" cmpd="sng" algn="ctr">
          <a:solidFill>
            <a:schemeClr val="dk1">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37160" tIns="137160" rIns="137160" bIns="137160" numCol="1" spcCol="1270" anchor="ctr" anchorCtr="0">
          <a:noAutofit/>
        </a:bodyPr>
        <a:lstStyle/>
        <a:p>
          <a:pPr lvl="0" algn="l" defTabSz="1600200">
            <a:lnSpc>
              <a:spcPct val="90000"/>
            </a:lnSpc>
            <a:spcBef>
              <a:spcPct val="0"/>
            </a:spcBef>
            <a:spcAft>
              <a:spcPct val="35000"/>
            </a:spcAft>
          </a:pPr>
          <a:r>
            <a:rPr lang="en-IN" sz="3600" kern="1200" dirty="0"/>
            <a:t>Evaluation of alternatives</a:t>
          </a:r>
        </a:p>
      </dsp:txBody>
      <dsp:txXfrm>
        <a:off x="1056065" y="2302523"/>
        <a:ext cx="5654724" cy="939568"/>
      </dsp:txXfrm>
    </dsp:sp>
    <dsp:sp modelId="{16E8B71F-227D-435F-AEA4-97BB5B21AACF}">
      <dsp:nvSpPr>
        <dsp:cNvPr id="0" name=""/>
        <dsp:cNvSpPr/>
      </dsp:nvSpPr>
      <dsp:spPr>
        <a:xfrm>
          <a:off x="1540251" y="3409938"/>
          <a:ext cx="6875323" cy="998030"/>
        </a:xfrm>
        <a:prstGeom prst="roundRect">
          <a:avLst>
            <a:gd name="adj" fmla="val 10000"/>
          </a:avLst>
        </a:prstGeom>
        <a:solidFill>
          <a:schemeClr val="lt1">
            <a:hueOff val="0"/>
            <a:satOff val="0"/>
            <a:lumOff val="0"/>
            <a:alphaOff val="0"/>
          </a:schemeClr>
        </a:solidFill>
        <a:ln w="19050" cap="flat" cmpd="sng" algn="ctr">
          <a:solidFill>
            <a:schemeClr val="dk1">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37160" tIns="137160" rIns="137160" bIns="137160" numCol="1" spcCol="1270" anchor="ctr" anchorCtr="0">
          <a:noAutofit/>
        </a:bodyPr>
        <a:lstStyle/>
        <a:p>
          <a:pPr lvl="0" algn="l" defTabSz="1600200">
            <a:lnSpc>
              <a:spcPct val="90000"/>
            </a:lnSpc>
            <a:spcBef>
              <a:spcPct val="0"/>
            </a:spcBef>
            <a:spcAft>
              <a:spcPct val="35000"/>
            </a:spcAft>
          </a:pPr>
          <a:r>
            <a:rPr lang="en-IN" sz="3600" kern="1200" dirty="0"/>
            <a:t>Purchase Decision </a:t>
          </a:r>
        </a:p>
      </dsp:txBody>
      <dsp:txXfrm>
        <a:off x="1569482" y="3439169"/>
        <a:ext cx="5654724" cy="939568"/>
      </dsp:txXfrm>
    </dsp:sp>
    <dsp:sp modelId="{C619702B-3E56-4093-ADA7-54CBE1771BE2}">
      <dsp:nvSpPr>
        <dsp:cNvPr id="0" name=""/>
        <dsp:cNvSpPr/>
      </dsp:nvSpPr>
      <dsp:spPr>
        <a:xfrm>
          <a:off x="2053668" y="4546585"/>
          <a:ext cx="6875323" cy="998030"/>
        </a:xfrm>
        <a:prstGeom prst="roundRect">
          <a:avLst>
            <a:gd name="adj" fmla="val 10000"/>
          </a:avLst>
        </a:prstGeom>
        <a:solidFill>
          <a:schemeClr val="lt1">
            <a:hueOff val="0"/>
            <a:satOff val="0"/>
            <a:lumOff val="0"/>
            <a:alphaOff val="0"/>
          </a:schemeClr>
        </a:solidFill>
        <a:ln w="19050" cap="flat" cmpd="sng" algn="ctr">
          <a:solidFill>
            <a:schemeClr val="dk1">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37160" tIns="137160" rIns="137160" bIns="137160" numCol="1" spcCol="1270" anchor="ctr" anchorCtr="0">
          <a:noAutofit/>
        </a:bodyPr>
        <a:lstStyle/>
        <a:p>
          <a:pPr lvl="0" algn="l" defTabSz="1600200">
            <a:lnSpc>
              <a:spcPct val="90000"/>
            </a:lnSpc>
            <a:spcBef>
              <a:spcPct val="0"/>
            </a:spcBef>
            <a:spcAft>
              <a:spcPct val="35000"/>
            </a:spcAft>
          </a:pPr>
          <a:r>
            <a:rPr lang="en-IN" sz="3600" kern="1200" dirty="0"/>
            <a:t>Post Purchase Behaviour</a:t>
          </a:r>
        </a:p>
      </dsp:txBody>
      <dsp:txXfrm>
        <a:off x="2082899" y="4575816"/>
        <a:ext cx="5654724" cy="939568"/>
      </dsp:txXfrm>
    </dsp:sp>
    <dsp:sp modelId="{A9F83F3E-DA4B-4FC2-810A-F128CEB50953}">
      <dsp:nvSpPr>
        <dsp:cNvPr id="0" name=""/>
        <dsp:cNvSpPr/>
      </dsp:nvSpPr>
      <dsp:spPr>
        <a:xfrm>
          <a:off x="6226603" y="729117"/>
          <a:ext cx="648720" cy="648720"/>
        </a:xfrm>
        <a:prstGeom prst="downArrow">
          <a:avLst>
            <a:gd name="adj1" fmla="val 55000"/>
            <a:gd name="adj2" fmla="val 45000"/>
          </a:avLst>
        </a:prstGeom>
        <a:solidFill>
          <a:schemeClr val="lt1">
            <a:alpha val="90000"/>
            <a:tint val="40000"/>
            <a:hueOff val="0"/>
            <a:satOff val="0"/>
            <a:lumOff val="0"/>
            <a:alphaOff val="0"/>
          </a:schemeClr>
        </a:solidFill>
        <a:ln w="12700" cap="flat" cmpd="sng" algn="ctr">
          <a:solidFill>
            <a:schemeClr val="dk1">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endParaRPr lang="en-IN" sz="3000" kern="1200"/>
        </a:p>
      </dsp:txBody>
      <dsp:txXfrm>
        <a:off x="6372565" y="729117"/>
        <a:ext cx="356796" cy="488162"/>
      </dsp:txXfrm>
    </dsp:sp>
    <dsp:sp modelId="{B99B89F1-61E8-483D-B9EE-F595717A7209}">
      <dsp:nvSpPr>
        <dsp:cNvPr id="0" name=""/>
        <dsp:cNvSpPr/>
      </dsp:nvSpPr>
      <dsp:spPr>
        <a:xfrm>
          <a:off x="6740020" y="1865763"/>
          <a:ext cx="648720" cy="648720"/>
        </a:xfrm>
        <a:prstGeom prst="downArrow">
          <a:avLst>
            <a:gd name="adj1" fmla="val 55000"/>
            <a:gd name="adj2" fmla="val 45000"/>
          </a:avLst>
        </a:prstGeom>
        <a:solidFill>
          <a:schemeClr val="lt1">
            <a:alpha val="90000"/>
            <a:tint val="40000"/>
            <a:hueOff val="0"/>
            <a:satOff val="0"/>
            <a:lumOff val="0"/>
            <a:alphaOff val="0"/>
          </a:schemeClr>
        </a:solidFill>
        <a:ln w="12700" cap="flat" cmpd="sng" algn="ctr">
          <a:solidFill>
            <a:schemeClr val="dk1">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endParaRPr lang="en-IN" sz="3000" kern="1200"/>
        </a:p>
      </dsp:txBody>
      <dsp:txXfrm>
        <a:off x="6885982" y="1865763"/>
        <a:ext cx="356796" cy="488162"/>
      </dsp:txXfrm>
    </dsp:sp>
    <dsp:sp modelId="{C6F8B34C-C82B-4964-BF39-08BF018A0ECE}">
      <dsp:nvSpPr>
        <dsp:cNvPr id="0" name=""/>
        <dsp:cNvSpPr/>
      </dsp:nvSpPr>
      <dsp:spPr>
        <a:xfrm>
          <a:off x="7253437" y="2985775"/>
          <a:ext cx="648720" cy="648720"/>
        </a:xfrm>
        <a:prstGeom prst="downArrow">
          <a:avLst>
            <a:gd name="adj1" fmla="val 55000"/>
            <a:gd name="adj2" fmla="val 45000"/>
          </a:avLst>
        </a:prstGeom>
        <a:solidFill>
          <a:schemeClr val="lt1">
            <a:alpha val="90000"/>
            <a:tint val="40000"/>
            <a:hueOff val="0"/>
            <a:satOff val="0"/>
            <a:lumOff val="0"/>
            <a:alphaOff val="0"/>
          </a:schemeClr>
        </a:solidFill>
        <a:ln w="12700" cap="flat" cmpd="sng" algn="ctr">
          <a:solidFill>
            <a:schemeClr val="dk1">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endParaRPr lang="en-IN" sz="3000" kern="1200"/>
        </a:p>
      </dsp:txBody>
      <dsp:txXfrm>
        <a:off x="7399399" y="2985775"/>
        <a:ext cx="356796" cy="488162"/>
      </dsp:txXfrm>
    </dsp:sp>
    <dsp:sp modelId="{2CB5117D-C79F-425C-AF6C-C26F846BC53F}">
      <dsp:nvSpPr>
        <dsp:cNvPr id="0" name=""/>
        <dsp:cNvSpPr/>
      </dsp:nvSpPr>
      <dsp:spPr>
        <a:xfrm>
          <a:off x="7766854" y="4133511"/>
          <a:ext cx="648720" cy="648720"/>
        </a:xfrm>
        <a:prstGeom prst="downArrow">
          <a:avLst>
            <a:gd name="adj1" fmla="val 55000"/>
            <a:gd name="adj2" fmla="val 45000"/>
          </a:avLst>
        </a:prstGeom>
        <a:solidFill>
          <a:schemeClr val="lt1">
            <a:alpha val="90000"/>
            <a:tint val="40000"/>
            <a:hueOff val="0"/>
            <a:satOff val="0"/>
            <a:lumOff val="0"/>
            <a:alphaOff val="0"/>
          </a:schemeClr>
        </a:solidFill>
        <a:ln w="12700" cap="flat" cmpd="sng" algn="ctr">
          <a:solidFill>
            <a:schemeClr val="dk1">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endParaRPr lang="en-IN" sz="3000" kern="1200"/>
        </a:p>
      </dsp:txBody>
      <dsp:txXfrm>
        <a:off x="7912816" y="4133511"/>
        <a:ext cx="356796" cy="488162"/>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43EB78A-A934-4EA2-86C4-7B2E607A3C85}">
      <dsp:nvSpPr>
        <dsp:cNvPr id="0" name=""/>
        <dsp:cNvSpPr/>
      </dsp:nvSpPr>
      <dsp:spPr>
        <a:xfrm>
          <a:off x="2680194" y="3294947"/>
          <a:ext cx="821364" cy="2347650"/>
        </a:xfrm>
        <a:custGeom>
          <a:avLst/>
          <a:gdLst/>
          <a:ahLst/>
          <a:cxnLst/>
          <a:rect l="0" t="0" r="0" b="0"/>
          <a:pathLst>
            <a:path>
              <a:moveTo>
                <a:pt x="0" y="0"/>
              </a:moveTo>
              <a:lnTo>
                <a:pt x="410682" y="0"/>
              </a:lnTo>
              <a:lnTo>
                <a:pt x="410682" y="2347650"/>
              </a:lnTo>
              <a:lnTo>
                <a:pt x="821364" y="2347650"/>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00050">
            <a:lnSpc>
              <a:spcPct val="90000"/>
            </a:lnSpc>
            <a:spcBef>
              <a:spcPct val="0"/>
            </a:spcBef>
            <a:spcAft>
              <a:spcPct val="35000"/>
            </a:spcAft>
          </a:pPr>
          <a:endParaRPr lang="en-IN" sz="900" kern="1200"/>
        </a:p>
      </dsp:txBody>
      <dsp:txXfrm>
        <a:off x="3028696" y="4406593"/>
        <a:ext cx="124359" cy="124359"/>
      </dsp:txXfrm>
    </dsp:sp>
    <dsp:sp modelId="{790FB957-A9A1-4CE5-90F8-B663051FC216}">
      <dsp:nvSpPr>
        <dsp:cNvPr id="0" name=""/>
        <dsp:cNvSpPr/>
      </dsp:nvSpPr>
      <dsp:spPr>
        <a:xfrm>
          <a:off x="2680194" y="3294947"/>
          <a:ext cx="821364" cy="782550"/>
        </a:xfrm>
        <a:custGeom>
          <a:avLst/>
          <a:gdLst/>
          <a:ahLst/>
          <a:cxnLst/>
          <a:rect l="0" t="0" r="0" b="0"/>
          <a:pathLst>
            <a:path>
              <a:moveTo>
                <a:pt x="0" y="0"/>
              </a:moveTo>
              <a:lnTo>
                <a:pt x="410682" y="0"/>
              </a:lnTo>
              <a:lnTo>
                <a:pt x="410682" y="782550"/>
              </a:lnTo>
              <a:lnTo>
                <a:pt x="821364" y="782550"/>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IN" sz="500" kern="1200"/>
        </a:p>
      </dsp:txBody>
      <dsp:txXfrm>
        <a:off x="3062514" y="3657861"/>
        <a:ext cx="56723" cy="56723"/>
      </dsp:txXfrm>
    </dsp:sp>
    <dsp:sp modelId="{A7B212BA-DE95-466E-93DE-70D47112761D}">
      <dsp:nvSpPr>
        <dsp:cNvPr id="0" name=""/>
        <dsp:cNvSpPr/>
      </dsp:nvSpPr>
      <dsp:spPr>
        <a:xfrm>
          <a:off x="2680194" y="2512397"/>
          <a:ext cx="821364" cy="782550"/>
        </a:xfrm>
        <a:custGeom>
          <a:avLst/>
          <a:gdLst/>
          <a:ahLst/>
          <a:cxnLst/>
          <a:rect l="0" t="0" r="0" b="0"/>
          <a:pathLst>
            <a:path>
              <a:moveTo>
                <a:pt x="0" y="782550"/>
              </a:moveTo>
              <a:lnTo>
                <a:pt x="410682" y="782550"/>
              </a:lnTo>
              <a:lnTo>
                <a:pt x="410682" y="0"/>
              </a:lnTo>
              <a:lnTo>
                <a:pt x="821364" y="0"/>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IN" sz="500" kern="1200"/>
        </a:p>
      </dsp:txBody>
      <dsp:txXfrm>
        <a:off x="3062514" y="2875311"/>
        <a:ext cx="56723" cy="56723"/>
      </dsp:txXfrm>
    </dsp:sp>
    <dsp:sp modelId="{7635726A-1839-48E7-907C-7C76095C284A}">
      <dsp:nvSpPr>
        <dsp:cNvPr id="0" name=""/>
        <dsp:cNvSpPr/>
      </dsp:nvSpPr>
      <dsp:spPr>
        <a:xfrm>
          <a:off x="2680194" y="947297"/>
          <a:ext cx="821364" cy="2347650"/>
        </a:xfrm>
        <a:custGeom>
          <a:avLst/>
          <a:gdLst/>
          <a:ahLst/>
          <a:cxnLst/>
          <a:rect l="0" t="0" r="0" b="0"/>
          <a:pathLst>
            <a:path>
              <a:moveTo>
                <a:pt x="0" y="2347650"/>
              </a:moveTo>
              <a:lnTo>
                <a:pt x="410682" y="2347650"/>
              </a:lnTo>
              <a:lnTo>
                <a:pt x="410682" y="0"/>
              </a:lnTo>
              <a:lnTo>
                <a:pt x="821364" y="0"/>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00050">
            <a:lnSpc>
              <a:spcPct val="90000"/>
            </a:lnSpc>
            <a:spcBef>
              <a:spcPct val="0"/>
            </a:spcBef>
            <a:spcAft>
              <a:spcPct val="35000"/>
            </a:spcAft>
          </a:pPr>
          <a:endParaRPr lang="en-IN" sz="900" kern="1200"/>
        </a:p>
      </dsp:txBody>
      <dsp:txXfrm>
        <a:off x="3028696" y="2058943"/>
        <a:ext cx="124359" cy="124359"/>
      </dsp:txXfrm>
    </dsp:sp>
    <dsp:sp modelId="{04558F44-67DD-4166-8C1E-2FA55FC43BAE}">
      <dsp:nvSpPr>
        <dsp:cNvPr id="0" name=""/>
        <dsp:cNvSpPr/>
      </dsp:nvSpPr>
      <dsp:spPr>
        <a:xfrm rot="16200000">
          <a:off x="-1240793" y="2668907"/>
          <a:ext cx="6589895" cy="1252080"/>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195" tIns="36195" rIns="36195" bIns="36195" numCol="1" spcCol="1270" anchor="ctr" anchorCtr="0">
          <a:noAutofit/>
        </a:bodyPr>
        <a:lstStyle/>
        <a:p>
          <a:pPr lvl="0" algn="ctr" defTabSz="2533650" rtl="0">
            <a:lnSpc>
              <a:spcPct val="90000"/>
            </a:lnSpc>
            <a:spcBef>
              <a:spcPct val="0"/>
            </a:spcBef>
            <a:spcAft>
              <a:spcPct val="35000"/>
            </a:spcAft>
          </a:pPr>
          <a:r>
            <a:rPr lang="en-IN" sz="5700" kern="1200" smtClean="0"/>
            <a:t>Information Search-</a:t>
          </a:r>
          <a:endParaRPr lang="en-IN" sz="5700" kern="1200"/>
        </a:p>
      </dsp:txBody>
      <dsp:txXfrm>
        <a:off x="-1240793" y="2668907"/>
        <a:ext cx="6589895" cy="1252080"/>
      </dsp:txXfrm>
    </dsp:sp>
    <dsp:sp modelId="{D75AA965-FC70-4920-9169-534E42C4AE13}">
      <dsp:nvSpPr>
        <dsp:cNvPr id="0" name=""/>
        <dsp:cNvSpPr/>
      </dsp:nvSpPr>
      <dsp:spPr>
        <a:xfrm>
          <a:off x="3501558" y="321257"/>
          <a:ext cx="4106823" cy="1252080"/>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575" tIns="28575" rIns="28575" bIns="28575" numCol="1" spcCol="1270" anchor="ctr" anchorCtr="0">
          <a:noAutofit/>
        </a:bodyPr>
        <a:lstStyle/>
        <a:p>
          <a:pPr lvl="0" algn="ctr" defTabSz="2000250" rtl="0">
            <a:lnSpc>
              <a:spcPct val="90000"/>
            </a:lnSpc>
            <a:spcBef>
              <a:spcPct val="0"/>
            </a:spcBef>
            <a:spcAft>
              <a:spcPct val="35000"/>
            </a:spcAft>
          </a:pPr>
          <a:r>
            <a:rPr lang="en-IN" sz="4500" kern="1200" smtClean="0"/>
            <a:t>Personal Sources</a:t>
          </a:r>
          <a:endParaRPr lang="en-IN" sz="4500" kern="1200"/>
        </a:p>
      </dsp:txBody>
      <dsp:txXfrm>
        <a:off x="3501558" y="321257"/>
        <a:ext cx="4106823" cy="1252080"/>
      </dsp:txXfrm>
    </dsp:sp>
    <dsp:sp modelId="{3B4469D4-6CC3-4CF8-BFB9-F4BA9002C465}">
      <dsp:nvSpPr>
        <dsp:cNvPr id="0" name=""/>
        <dsp:cNvSpPr/>
      </dsp:nvSpPr>
      <dsp:spPr>
        <a:xfrm>
          <a:off x="3501558" y="1886357"/>
          <a:ext cx="4106823" cy="1252080"/>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575" tIns="28575" rIns="28575" bIns="28575" numCol="1" spcCol="1270" anchor="ctr" anchorCtr="0">
          <a:noAutofit/>
        </a:bodyPr>
        <a:lstStyle/>
        <a:p>
          <a:pPr lvl="0" algn="ctr" defTabSz="2000250" rtl="0">
            <a:lnSpc>
              <a:spcPct val="90000"/>
            </a:lnSpc>
            <a:spcBef>
              <a:spcPct val="0"/>
            </a:spcBef>
            <a:spcAft>
              <a:spcPct val="35000"/>
            </a:spcAft>
          </a:pPr>
          <a:r>
            <a:rPr lang="en-IN" sz="4500" kern="1200" smtClean="0"/>
            <a:t>Commercial Sources</a:t>
          </a:r>
          <a:endParaRPr lang="en-IN" sz="4500" kern="1200"/>
        </a:p>
      </dsp:txBody>
      <dsp:txXfrm>
        <a:off x="3501558" y="1886357"/>
        <a:ext cx="4106823" cy="1252080"/>
      </dsp:txXfrm>
    </dsp:sp>
    <dsp:sp modelId="{D71EE456-7854-4D24-81E1-6F1B36F97297}">
      <dsp:nvSpPr>
        <dsp:cNvPr id="0" name=""/>
        <dsp:cNvSpPr/>
      </dsp:nvSpPr>
      <dsp:spPr>
        <a:xfrm>
          <a:off x="3501558" y="3451458"/>
          <a:ext cx="4106823" cy="1252080"/>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575" tIns="28575" rIns="28575" bIns="28575" numCol="1" spcCol="1270" anchor="ctr" anchorCtr="0">
          <a:noAutofit/>
        </a:bodyPr>
        <a:lstStyle/>
        <a:p>
          <a:pPr lvl="0" algn="ctr" defTabSz="2000250" rtl="0">
            <a:lnSpc>
              <a:spcPct val="90000"/>
            </a:lnSpc>
            <a:spcBef>
              <a:spcPct val="0"/>
            </a:spcBef>
            <a:spcAft>
              <a:spcPct val="35000"/>
            </a:spcAft>
          </a:pPr>
          <a:r>
            <a:rPr lang="en-IN" sz="4500" kern="1200" dirty="0" smtClean="0"/>
            <a:t>Public Sources</a:t>
          </a:r>
          <a:endParaRPr lang="en-IN" sz="4500" kern="1200" dirty="0"/>
        </a:p>
      </dsp:txBody>
      <dsp:txXfrm>
        <a:off x="3501558" y="3451458"/>
        <a:ext cx="4106823" cy="1252080"/>
      </dsp:txXfrm>
    </dsp:sp>
    <dsp:sp modelId="{12F875C8-39B1-43F6-A0BD-40F747463E25}">
      <dsp:nvSpPr>
        <dsp:cNvPr id="0" name=""/>
        <dsp:cNvSpPr/>
      </dsp:nvSpPr>
      <dsp:spPr>
        <a:xfrm>
          <a:off x="3501558" y="5016558"/>
          <a:ext cx="4106823" cy="1252080"/>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575" tIns="28575" rIns="28575" bIns="28575" numCol="1" spcCol="1270" anchor="ctr" anchorCtr="0">
          <a:noAutofit/>
        </a:bodyPr>
        <a:lstStyle/>
        <a:p>
          <a:pPr lvl="0" algn="ctr" defTabSz="2000250" rtl="0">
            <a:lnSpc>
              <a:spcPct val="90000"/>
            </a:lnSpc>
            <a:spcBef>
              <a:spcPct val="0"/>
            </a:spcBef>
            <a:spcAft>
              <a:spcPct val="35000"/>
            </a:spcAft>
          </a:pPr>
          <a:r>
            <a:rPr lang="en-IN" sz="4500" kern="1200" smtClean="0"/>
            <a:t>Experiential Sources</a:t>
          </a:r>
          <a:endParaRPr lang="en-IN" sz="4500" kern="1200"/>
        </a:p>
      </dsp:txBody>
      <dsp:txXfrm>
        <a:off x="3501558" y="5016558"/>
        <a:ext cx="4106823" cy="1252080"/>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5CBDE1-DC66-4C33-AF79-637B2F441E6F}">
      <dsp:nvSpPr>
        <dsp:cNvPr id="0" name=""/>
        <dsp:cNvSpPr/>
      </dsp:nvSpPr>
      <dsp:spPr>
        <a:xfrm>
          <a:off x="0" y="555246"/>
          <a:ext cx="9036496" cy="12168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l" defTabSz="1600200" rtl="0">
            <a:lnSpc>
              <a:spcPct val="90000"/>
            </a:lnSpc>
            <a:spcBef>
              <a:spcPct val="0"/>
            </a:spcBef>
            <a:spcAft>
              <a:spcPct val="35000"/>
            </a:spcAft>
          </a:pPr>
          <a:r>
            <a:rPr lang="en-IN" sz="3600" kern="1200" smtClean="0">
              <a:latin typeface="Times New Roman" pitchFamily="18" charset="0"/>
              <a:cs typeface="Times New Roman" pitchFamily="18" charset="0"/>
            </a:rPr>
            <a:t>Purchase Decision – </a:t>
          </a:r>
          <a:endParaRPr lang="en-IN" sz="3600" kern="1200">
            <a:latin typeface="Times New Roman" pitchFamily="18" charset="0"/>
            <a:cs typeface="Times New Roman" pitchFamily="18" charset="0"/>
          </a:endParaRPr>
        </a:p>
      </dsp:txBody>
      <dsp:txXfrm>
        <a:off x="59399" y="614645"/>
        <a:ext cx="8917698" cy="1098002"/>
      </dsp:txXfrm>
    </dsp:sp>
    <dsp:sp modelId="{1334BA41-7C23-4565-B1A2-B3CF845B0D2B}">
      <dsp:nvSpPr>
        <dsp:cNvPr id="0" name=""/>
        <dsp:cNvSpPr/>
      </dsp:nvSpPr>
      <dsp:spPr>
        <a:xfrm>
          <a:off x="0" y="2160239"/>
          <a:ext cx="9036496" cy="34490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86909" tIns="35560" rIns="199136" bIns="35560" numCol="1" spcCol="1270" anchor="t" anchorCtr="0">
          <a:noAutofit/>
        </a:bodyPr>
        <a:lstStyle/>
        <a:p>
          <a:pPr marL="285750" lvl="1" indent="-285750" algn="l" defTabSz="1244600" rtl="0">
            <a:lnSpc>
              <a:spcPct val="90000"/>
            </a:lnSpc>
            <a:spcBef>
              <a:spcPct val="0"/>
            </a:spcBef>
            <a:spcAft>
              <a:spcPct val="20000"/>
            </a:spcAft>
            <a:buChar char="••"/>
          </a:pPr>
          <a:r>
            <a:rPr lang="en-IN" sz="2800" kern="1200" dirty="0" smtClean="0">
              <a:latin typeface="Times New Roman" pitchFamily="18" charset="0"/>
              <a:cs typeface="Times New Roman" pitchFamily="18" charset="0"/>
            </a:rPr>
            <a:t>Seller and location of the store</a:t>
          </a:r>
          <a:endParaRPr lang="en-IN" sz="2800" kern="1200" dirty="0">
            <a:latin typeface="Times New Roman" pitchFamily="18" charset="0"/>
            <a:cs typeface="Times New Roman" pitchFamily="18" charset="0"/>
          </a:endParaRPr>
        </a:p>
        <a:p>
          <a:pPr marL="285750" lvl="1" indent="-285750" algn="l" defTabSz="1244600" rtl="0">
            <a:lnSpc>
              <a:spcPct val="90000"/>
            </a:lnSpc>
            <a:spcBef>
              <a:spcPct val="0"/>
            </a:spcBef>
            <a:spcAft>
              <a:spcPct val="20000"/>
            </a:spcAft>
            <a:buChar char="••"/>
          </a:pPr>
          <a:r>
            <a:rPr lang="en-IN" sz="2800" kern="1200" dirty="0" smtClean="0">
              <a:latin typeface="Times New Roman" pitchFamily="18" charset="0"/>
              <a:cs typeface="Times New Roman" pitchFamily="18" charset="0"/>
            </a:rPr>
            <a:t>Time of purchase</a:t>
          </a:r>
          <a:endParaRPr lang="en-IN" sz="2800" kern="1200" dirty="0">
            <a:latin typeface="Times New Roman" pitchFamily="18" charset="0"/>
            <a:cs typeface="Times New Roman" pitchFamily="18" charset="0"/>
          </a:endParaRPr>
        </a:p>
        <a:p>
          <a:pPr marL="285750" lvl="1" indent="-285750" algn="l" defTabSz="1244600" rtl="0">
            <a:lnSpc>
              <a:spcPct val="90000"/>
            </a:lnSpc>
            <a:spcBef>
              <a:spcPct val="0"/>
            </a:spcBef>
            <a:spcAft>
              <a:spcPct val="20000"/>
            </a:spcAft>
            <a:buChar char="••"/>
          </a:pPr>
          <a:r>
            <a:rPr lang="en-IN" sz="2800" kern="1200" dirty="0" smtClean="0">
              <a:latin typeface="Times New Roman" pitchFamily="18" charset="0"/>
              <a:cs typeface="Times New Roman" pitchFamily="18" charset="0"/>
            </a:rPr>
            <a:t>Colour, package and size of the product</a:t>
          </a:r>
          <a:endParaRPr lang="en-IN" sz="2800" kern="1200" dirty="0">
            <a:latin typeface="Times New Roman" pitchFamily="18" charset="0"/>
            <a:cs typeface="Times New Roman" pitchFamily="18" charset="0"/>
          </a:endParaRPr>
        </a:p>
        <a:p>
          <a:pPr marL="285750" lvl="1" indent="-285750" algn="l" defTabSz="1244600" rtl="0">
            <a:lnSpc>
              <a:spcPct val="90000"/>
            </a:lnSpc>
            <a:spcBef>
              <a:spcPct val="0"/>
            </a:spcBef>
            <a:spcAft>
              <a:spcPct val="20000"/>
            </a:spcAft>
            <a:buChar char="••"/>
          </a:pPr>
          <a:r>
            <a:rPr lang="en-IN" sz="2800" kern="1200" dirty="0" smtClean="0">
              <a:latin typeface="Times New Roman" pitchFamily="18" charset="0"/>
              <a:cs typeface="Times New Roman" pitchFamily="18" charset="0"/>
            </a:rPr>
            <a:t>Price of the product</a:t>
          </a:r>
          <a:endParaRPr lang="en-IN" sz="2800" kern="1200" dirty="0">
            <a:latin typeface="Times New Roman" pitchFamily="18" charset="0"/>
            <a:cs typeface="Times New Roman" pitchFamily="18" charset="0"/>
          </a:endParaRPr>
        </a:p>
        <a:p>
          <a:pPr marL="285750" lvl="1" indent="-285750" algn="l" defTabSz="1244600" rtl="0">
            <a:lnSpc>
              <a:spcPct val="90000"/>
            </a:lnSpc>
            <a:spcBef>
              <a:spcPct val="0"/>
            </a:spcBef>
            <a:spcAft>
              <a:spcPct val="20000"/>
            </a:spcAft>
            <a:buChar char="••"/>
          </a:pPr>
          <a:r>
            <a:rPr lang="en-IN" sz="2800" kern="1200" dirty="0" smtClean="0">
              <a:latin typeface="Times New Roman" pitchFamily="18" charset="0"/>
              <a:cs typeface="Times New Roman" pitchFamily="18" charset="0"/>
            </a:rPr>
            <a:t>Warranty, guarantee and delivery</a:t>
          </a:r>
          <a:endParaRPr lang="en-IN" sz="2800" kern="1200" dirty="0">
            <a:latin typeface="Times New Roman" pitchFamily="18" charset="0"/>
            <a:cs typeface="Times New Roman" pitchFamily="18" charset="0"/>
          </a:endParaRPr>
        </a:p>
        <a:p>
          <a:pPr marL="285750" lvl="1" indent="-285750" algn="l" defTabSz="1244600" rtl="0">
            <a:lnSpc>
              <a:spcPct val="90000"/>
            </a:lnSpc>
            <a:spcBef>
              <a:spcPct val="0"/>
            </a:spcBef>
            <a:spcAft>
              <a:spcPct val="20000"/>
            </a:spcAft>
            <a:buChar char="••"/>
          </a:pPr>
          <a:r>
            <a:rPr lang="en-IN" sz="2800" kern="1200" dirty="0" smtClean="0">
              <a:latin typeface="Times New Roman" pitchFamily="18" charset="0"/>
              <a:cs typeface="Times New Roman" pitchFamily="18" charset="0"/>
            </a:rPr>
            <a:t>Mode of payment – cash, debit card, credit card, instalment, etc.</a:t>
          </a:r>
          <a:endParaRPr lang="en-IN" sz="2800" kern="1200" dirty="0">
            <a:latin typeface="Times New Roman" pitchFamily="18" charset="0"/>
            <a:cs typeface="Times New Roman" pitchFamily="18" charset="0"/>
          </a:endParaRPr>
        </a:p>
      </dsp:txBody>
      <dsp:txXfrm>
        <a:off x="0" y="2160239"/>
        <a:ext cx="9036496" cy="3449049"/>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B9A87B-BC68-4411-B112-6A6023B95139}">
      <dsp:nvSpPr>
        <dsp:cNvPr id="0" name=""/>
        <dsp:cNvSpPr/>
      </dsp:nvSpPr>
      <dsp:spPr>
        <a:xfrm>
          <a:off x="4360731" y="2798171"/>
          <a:ext cx="3424233" cy="543207"/>
        </a:xfrm>
        <a:custGeom>
          <a:avLst/>
          <a:gdLst/>
          <a:ahLst/>
          <a:cxnLst/>
          <a:rect l="0" t="0" r="0" b="0"/>
          <a:pathLst>
            <a:path>
              <a:moveTo>
                <a:pt x="0" y="0"/>
              </a:moveTo>
              <a:lnTo>
                <a:pt x="0" y="370180"/>
              </a:lnTo>
              <a:lnTo>
                <a:pt x="3424233" y="370180"/>
              </a:lnTo>
              <a:lnTo>
                <a:pt x="3424233" y="543207"/>
              </a:lnTo>
            </a:path>
          </a:pathLst>
        </a:custGeom>
        <a:noFill/>
        <a:ln w="12700" cap="flat" cmpd="sng" algn="ctr">
          <a:solidFill>
            <a:schemeClr val="accent1">
              <a:shade val="6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C6222290-FAD7-449E-902F-4E8808196B15}">
      <dsp:nvSpPr>
        <dsp:cNvPr id="0" name=""/>
        <dsp:cNvSpPr/>
      </dsp:nvSpPr>
      <dsp:spPr>
        <a:xfrm>
          <a:off x="4360731" y="2798171"/>
          <a:ext cx="1141411" cy="543207"/>
        </a:xfrm>
        <a:custGeom>
          <a:avLst/>
          <a:gdLst/>
          <a:ahLst/>
          <a:cxnLst/>
          <a:rect l="0" t="0" r="0" b="0"/>
          <a:pathLst>
            <a:path>
              <a:moveTo>
                <a:pt x="0" y="0"/>
              </a:moveTo>
              <a:lnTo>
                <a:pt x="0" y="370180"/>
              </a:lnTo>
              <a:lnTo>
                <a:pt x="1141411" y="370180"/>
              </a:lnTo>
              <a:lnTo>
                <a:pt x="1141411" y="543207"/>
              </a:lnTo>
            </a:path>
          </a:pathLst>
        </a:custGeom>
        <a:noFill/>
        <a:ln w="12700" cap="flat" cmpd="sng" algn="ctr">
          <a:solidFill>
            <a:schemeClr val="accent1">
              <a:shade val="6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2A2A80D3-6BFC-416C-8E92-15DABDB4455E}">
      <dsp:nvSpPr>
        <dsp:cNvPr id="0" name=""/>
        <dsp:cNvSpPr/>
      </dsp:nvSpPr>
      <dsp:spPr>
        <a:xfrm>
          <a:off x="3219320" y="2798171"/>
          <a:ext cx="1141411" cy="543207"/>
        </a:xfrm>
        <a:custGeom>
          <a:avLst/>
          <a:gdLst/>
          <a:ahLst/>
          <a:cxnLst/>
          <a:rect l="0" t="0" r="0" b="0"/>
          <a:pathLst>
            <a:path>
              <a:moveTo>
                <a:pt x="1141411" y="0"/>
              </a:moveTo>
              <a:lnTo>
                <a:pt x="1141411" y="370180"/>
              </a:lnTo>
              <a:lnTo>
                <a:pt x="0" y="370180"/>
              </a:lnTo>
              <a:lnTo>
                <a:pt x="0" y="543207"/>
              </a:lnTo>
            </a:path>
          </a:pathLst>
        </a:custGeom>
        <a:noFill/>
        <a:ln w="12700" cap="flat" cmpd="sng" algn="ctr">
          <a:solidFill>
            <a:schemeClr val="accent1">
              <a:shade val="6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E0930B5B-7757-47D3-A70D-BDD7C9F62CC9}">
      <dsp:nvSpPr>
        <dsp:cNvPr id="0" name=""/>
        <dsp:cNvSpPr/>
      </dsp:nvSpPr>
      <dsp:spPr>
        <a:xfrm>
          <a:off x="936497" y="2798171"/>
          <a:ext cx="3424233" cy="543207"/>
        </a:xfrm>
        <a:custGeom>
          <a:avLst/>
          <a:gdLst/>
          <a:ahLst/>
          <a:cxnLst/>
          <a:rect l="0" t="0" r="0" b="0"/>
          <a:pathLst>
            <a:path>
              <a:moveTo>
                <a:pt x="3424233" y="0"/>
              </a:moveTo>
              <a:lnTo>
                <a:pt x="3424233" y="370180"/>
              </a:lnTo>
              <a:lnTo>
                <a:pt x="0" y="370180"/>
              </a:lnTo>
              <a:lnTo>
                <a:pt x="0" y="543207"/>
              </a:lnTo>
            </a:path>
          </a:pathLst>
        </a:custGeom>
        <a:noFill/>
        <a:ln w="12700" cap="flat" cmpd="sng" algn="ctr">
          <a:solidFill>
            <a:schemeClr val="accent1">
              <a:shade val="6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550A208C-E9C3-4F24-B6B8-64A2DEAE675D}">
      <dsp:nvSpPr>
        <dsp:cNvPr id="0" name=""/>
        <dsp:cNvSpPr/>
      </dsp:nvSpPr>
      <dsp:spPr>
        <a:xfrm>
          <a:off x="3426849" y="1612141"/>
          <a:ext cx="1867763" cy="1186029"/>
        </a:xfrm>
        <a:prstGeom prst="roundRect">
          <a:avLst>
            <a:gd name="adj" fmla="val 10000"/>
          </a:avLst>
        </a:prstGeom>
        <a:gradFill rotWithShape="0">
          <a:gsLst>
            <a:gs pos="0">
              <a:schemeClr val="accent1">
                <a:hueOff val="0"/>
                <a:satOff val="0"/>
                <a:lumOff val="0"/>
                <a:alphaOff val="0"/>
                <a:tint val="94000"/>
                <a:satMod val="103000"/>
                <a:lumMod val="102000"/>
              </a:schemeClr>
            </a:gs>
            <a:gs pos="50000">
              <a:schemeClr val="accent1">
                <a:hueOff val="0"/>
                <a:satOff val="0"/>
                <a:lumOff val="0"/>
                <a:alphaOff val="0"/>
                <a:shade val="100000"/>
                <a:satMod val="110000"/>
                <a:lumMod val="100000"/>
              </a:schemeClr>
            </a:gs>
            <a:gs pos="100000">
              <a:schemeClr val="accent1">
                <a:hueOff val="0"/>
                <a:satOff val="0"/>
                <a:lumOff val="0"/>
                <a:alphaOff val="0"/>
                <a:shade val="78000"/>
                <a:satMod val="120000"/>
                <a:lumMod val="99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99C07513-B8B7-4D9B-A990-189841E62877}">
      <dsp:nvSpPr>
        <dsp:cNvPr id="0" name=""/>
        <dsp:cNvSpPr/>
      </dsp:nvSpPr>
      <dsp:spPr>
        <a:xfrm>
          <a:off x="3634378" y="1809293"/>
          <a:ext cx="1867763" cy="1186029"/>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IN" sz="1800" kern="1200" smtClean="0"/>
            <a:t>Post – purchase behaviour-</a:t>
          </a:r>
          <a:endParaRPr lang="en-IN" sz="1800" kern="1200"/>
        </a:p>
      </dsp:txBody>
      <dsp:txXfrm>
        <a:off x="3669116" y="1844031"/>
        <a:ext cx="1798287" cy="1116553"/>
      </dsp:txXfrm>
    </dsp:sp>
    <dsp:sp modelId="{6CD0A0A5-941F-4433-AD5C-B31A0023BFB1}">
      <dsp:nvSpPr>
        <dsp:cNvPr id="0" name=""/>
        <dsp:cNvSpPr/>
      </dsp:nvSpPr>
      <dsp:spPr>
        <a:xfrm>
          <a:off x="2615" y="3341379"/>
          <a:ext cx="1867763" cy="1186029"/>
        </a:xfrm>
        <a:prstGeom prst="roundRect">
          <a:avLst>
            <a:gd name="adj" fmla="val 10000"/>
          </a:avLst>
        </a:prstGeom>
        <a:gradFill rotWithShape="0">
          <a:gsLst>
            <a:gs pos="0">
              <a:schemeClr val="accent1">
                <a:hueOff val="0"/>
                <a:satOff val="0"/>
                <a:lumOff val="0"/>
                <a:alphaOff val="0"/>
                <a:tint val="94000"/>
                <a:satMod val="103000"/>
                <a:lumMod val="102000"/>
              </a:schemeClr>
            </a:gs>
            <a:gs pos="50000">
              <a:schemeClr val="accent1">
                <a:hueOff val="0"/>
                <a:satOff val="0"/>
                <a:lumOff val="0"/>
                <a:alphaOff val="0"/>
                <a:shade val="100000"/>
                <a:satMod val="110000"/>
                <a:lumMod val="100000"/>
              </a:schemeClr>
            </a:gs>
            <a:gs pos="100000">
              <a:schemeClr val="accent1">
                <a:hueOff val="0"/>
                <a:satOff val="0"/>
                <a:lumOff val="0"/>
                <a:alphaOff val="0"/>
                <a:shade val="78000"/>
                <a:satMod val="120000"/>
                <a:lumMod val="99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2A2D1991-AAE2-42E8-B310-79DCD114FE14}">
      <dsp:nvSpPr>
        <dsp:cNvPr id="0" name=""/>
        <dsp:cNvSpPr/>
      </dsp:nvSpPr>
      <dsp:spPr>
        <a:xfrm>
          <a:off x="210145" y="3538531"/>
          <a:ext cx="1867763" cy="1186029"/>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IN" sz="1800" kern="1200" smtClean="0"/>
            <a:t>Is satisfied</a:t>
          </a:r>
          <a:endParaRPr lang="en-IN" sz="1800" kern="1200"/>
        </a:p>
      </dsp:txBody>
      <dsp:txXfrm>
        <a:off x="244883" y="3573269"/>
        <a:ext cx="1798287" cy="1116553"/>
      </dsp:txXfrm>
    </dsp:sp>
    <dsp:sp modelId="{3B35E733-A1F5-4D54-A189-2B46BBBAC575}">
      <dsp:nvSpPr>
        <dsp:cNvPr id="0" name=""/>
        <dsp:cNvSpPr/>
      </dsp:nvSpPr>
      <dsp:spPr>
        <a:xfrm>
          <a:off x="2285438" y="3341379"/>
          <a:ext cx="1867763" cy="1186029"/>
        </a:xfrm>
        <a:prstGeom prst="roundRect">
          <a:avLst>
            <a:gd name="adj" fmla="val 10000"/>
          </a:avLst>
        </a:prstGeom>
        <a:gradFill rotWithShape="0">
          <a:gsLst>
            <a:gs pos="0">
              <a:schemeClr val="accent1">
                <a:hueOff val="0"/>
                <a:satOff val="0"/>
                <a:lumOff val="0"/>
                <a:alphaOff val="0"/>
                <a:tint val="94000"/>
                <a:satMod val="103000"/>
                <a:lumMod val="102000"/>
              </a:schemeClr>
            </a:gs>
            <a:gs pos="50000">
              <a:schemeClr val="accent1">
                <a:hueOff val="0"/>
                <a:satOff val="0"/>
                <a:lumOff val="0"/>
                <a:alphaOff val="0"/>
                <a:shade val="100000"/>
                <a:satMod val="110000"/>
                <a:lumMod val="100000"/>
              </a:schemeClr>
            </a:gs>
            <a:gs pos="100000">
              <a:schemeClr val="accent1">
                <a:hueOff val="0"/>
                <a:satOff val="0"/>
                <a:lumOff val="0"/>
                <a:alphaOff val="0"/>
                <a:shade val="78000"/>
                <a:satMod val="120000"/>
                <a:lumMod val="99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1A04097D-1163-4134-B2EA-70C929CD941B}">
      <dsp:nvSpPr>
        <dsp:cNvPr id="0" name=""/>
        <dsp:cNvSpPr/>
      </dsp:nvSpPr>
      <dsp:spPr>
        <a:xfrm>
          <a:off x="2492967" y="3538531"/>
          <a:ext cx="1867763" cy="1186029"/>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IN" sz="1800" kern="1200" smtClean="0"/>
            <a:t>Surpasses his expectations</a:t>
          </a:r>
          <a:endParaRPr lang="en-IN" sz="1800" kern="1200"/>
        </a:p>
      </dsp:txBody>
      <dsp:txXfrm>
        <a:off x="2527705" y="3573269"/>
        <a:ext cx="1798287" cy="1116553"/>
      </dsp:txXfrm>
    </dsp:sp>
    <dsp:sp modelId="{F82116E1-065A-4E6C-A890-552AA8248329}">
      <dsp:nvSpPr>
        <dsp:cNvPr id="0" name=""/>
        <dsp:cNvSpPr/>
      </dsp:nvSpPr>
      <dsp:spPr>
        <a:xfrm>
          <a:off x="4568260" y="3341379"/>
          <a:ext cx="1867763" cy="1186029"/>
        </a:xfrm>
        <a:prstGeom prst="roundRect">
          <a:avLst>
            <a:gd name="adj" fmla="val 10000"/>
          </a:avLst>
        </a:prstGeom>
        <a:gradFill rotWithShape="0">
          <a:gsLst>
            <a:gs pos="0">
              <a:schemeClr val="accent1">
                <a:hueOff val="0"/>
                <a:satOff val="0"/>
                <a:lumOff val="0"/>
                <a:alphaOff val="0"/>
                <a:tint val="94000"/>
                <a:satMod val="103000"/>
                <a:lumMod val="102000"/>
              </a:schemeClr>
            </a:gs>
            <a:gs pos="50000">
              <a:schemeClr val="accent1">
                <a:hueOff val="0"/>
                <a:satOff val="0"/>
                <a:lumOff val="0"/>
                <a:alphaOff val="0"/>
                <a:shade val="100000"/>
                <a:satMod val="110000"/>
                <a:lumMod val="100000"/>
              </a:schemeClr>
            </a:gs>
            <a:gs pos="100000">
              <a:schemeClr val="accent1">
                <a:hueOff val="0"/>
                <a:satOff val="0"/>
                <a:lumOff val="0"/>
                <a:alphaOff val="0"/>
                <a:shade val="78000"/>
                <a:satMod val="120000"/>
                <a:lumMod val="99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394E3014-59D2-42D5-922B-54C67A86D075}">
      <dsp:nvSpPr>
        <dsp:cNvPr id="0" name=""/>
        <dsp:cNvSpPr/>
      </dsp:nvSpPr>
      <dsp:spPr>
        <a:xfrm>
          <a:off x="4775789" y="3538531"/>
          <a:ext cx="1867763" cy="1186029"/>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IN" sz="1800" kern="1200" smtClean="0"/>
            <a:t>Neither satisfied nor dissatisfied</a:t>
          </a:r>
          <a:endParaRPr lang="en-IN" sz="1800" kern="1200"/>
        </a:p>
      </dsp:txBody>
      <dsp:txXfrm>
        <a:off x="4810527" y="3573269"/>
        <a:ext cx="1798287" cy="1116553"/>
      </dsp:txXfrm>
    </dsp:sp>
    <dsp:sp modelId="{C894C91A-AD8B-4952-9AB7-60287B80B2CB}">
      <dsp:nvSpPr>
        <dsp:cNvPr id="0" name=""/>
        <dsp:cNvSpPr/>
      </dsp:nvSpPr>
      <dsp:spPr>
        <a:xfrm>
          <a:off x="6851083" y="3341379"/>
          <a:ext cx="1867763" cy="1186029"/>
        </a:xfrm>
        <a:prstGeom prst="roundRect">
          <a:avLst>
            <a:gd name="adj" fmla="val 10000"/>
          </a:avLst>
        </a:prstGeom>
        <a:gradFill rotWithShape="0">
          <a:gsLst>
            <a:gs pos="0">
              <a:schemeClr val="accent1">
                <a:hueOff val="0"/>
                <a:satOff val="0"/>
                <a:lumOff val="0"/>
                <a:alphaOff val="0"/>
                <a:tint val="94000"/>
                <a:satMod val="103000"/>
                <a:lumMod val="102000"/>
              </a:schemeClr>
            </a:gs>
            <a:gs pos="50000">
              <a:schemeClr val="accent1">
                <a:hueOff val="0"/>
                <a:satOff val="0"/>
                <a:lumOff val="0"/>
                <a:alphaOff val="0"/>
                <a:shade val="100000"/>
                <a:satMod val="110000"/>
                <a:lumMod val="100000"/>
              </a:schemeClr>
            </a:gs>
            <a:gs pos="100000">
              <a:schemeClr val="accent1">
                <a:hueOff val="0"/>
                <a:satOff val="0"/>
                <a:lumOff val="0"/>
                <a:alphaOff val="0"/>
                <a:shade val="78000"/>
                <a:satMod val="120000"/>
                <a:lumMod val="99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806D4611-70C2-452F-802F-F18500B1AA93}">
      <dsp:nvSpPr>
        <dsp:cNvPr id="0" name=""/>
        <dsp:cNvSpPr/>
      </dsp:nvSpPr>
      <dsp:spPr>
        <a:xfrm>
          <a:off x="7058612" y="3538531"/>
          <a:ext cx="1867763" cy="1186029"/>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IN" sz="1800" kern="1200" smtClean="0"/>
            <a:t>Dissatisfaction / dissonance after purchasing the product</a:t>
          </a:r>
          <a:endParaRPr lang="en-IN" sz="1800" kern="1200"/>
        </a:p>
      </dsp:txBody>
      <dsp:txXfrm>
        <a:off x="7093350" y="3573269"/>
        <a:ext cx="1798287" cy="1116553"/>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3A701C2-AB25-4334-A98C-3B570814FC88}">
      <dsp:nvSpPr>
        <dsp:cNvPr id="0" name=""/>
        <dsp:cNvSpPr/>
      </dsp:nvSpPr>
      <dsp:spPr>
        <a:xfrm>
          <a:off x="0" y="378"/>
          <a:ext cx="6887389" cy="6552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en-IN" sz="2800" kern="1200" smtClean="0"/>
            <a:t>Disposable Personal Income</a:t>
          </a:r>
          <a:endParaRPr lang="en-IN" sz="2800" kern="1200"/>
        </a:p>
      </dsp:txBody>
      <dsp:txXfrm>
        <a:off x="31984" y="32362"/>
        <a:ext cx="6823421" cy="591232"/>
      </dsp:txXfrm>
    </dsp:sp>
    <dsp:sp modelId="{CC66785A-F240-498A-99AD-2F627AA5789D}">
      <dsp:nvSpPr>
        <dsp:cNvPr id="0" name=""/>
        <dsp:cNvSpPr/>
      </dsp:nvSpPr>
      <dsp:spPr>
        <a:xfrm>
          <a:off x="0" y="736217"/>
          <a:ext cx="6887389" cy="6552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en-IN" sz="2800" kern="1200" smtClean="0"/>
            <a:t>Size of Family</a:t>
          </a:r>
          <a:endParaRPr lang="en-IN" sz="2800" kern="1200"/>
        </a:p>
      </dsp:txBody>
      <dsp:txXfrm>
        <a:off x="31984" y="768201"/>
        <a:ext cx="6823421" cy="591232"/>
      </dsp:txXfrm>
    </dsp:sp>
    <dsp:sp modelId="{79A602C7-4480-45FE-A426-730EE0722868}">
      <dsp:nvSpPr>
        <dsp:cNvPr id="0" name=""/>
        <dsp:cNvSpPr/>
      </dsp:nvSpPr>
      <dsp:spPr>
        <a:xfrm>
          <a:off x="0" y="1472058"/>
          <a:ext cx="6887389" cy="6552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en-IN" sz="2800" kern="1200" smtClean="0"/>
            <a:t>Credit Facilities</a:t>
          </a:r>
          <a:endParaRPr lang="en-IN" sz="2800" kern="1200"/>
        </a:p>
      </dsp:txBody>
      <dsp:txXfrm>
        <a:off x="31984" y="1504042"/>
        <a:ext cx="6823421" cy="591232"/>
      </dsp:txXfrm>
    </dsp:sp>
    <dsp:sp modelId="{08CD4EE3-86A1-4698-A532-BCD03E4F7C27}">
      <dsp:nvSpPr>
        <dsp:cNvPr id="0" name=""/>
        <dsp:cNvSpPr/>
      </dsp:nvSpPr>
      <dsp:spPr>
        <a:xfrm>
          <a:off x="0" y="2207898"/>
          <a:ext cx="6887389" cy="6552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en-IN" sz="2800" kern="1200" smtClean="0"/>
            <a:t>Extra discretionary Income</a:t>
          </a:r>
          <a:endParaRPr lang="en-IN" sz="2800" kern="1200"/>
        </a:p>
      </dsp:txBody>
      <dsp:txXfrm>
        <a:off x="31984" y="2239882"/>
        <a:ext cx="6823421" cy="591232"/>
      </dsp:txXfrm>
    </dsp:sp>
    <dsp:sp modelId="{0C076EE9-1417-4FF3-A0A1-FC12D4E8DB11}">
      <dsp:nvSpPr>
        <dsp:cNvPr id="0" name=""/>
        <dsp:cNvSpPr/>
      </dsp:nvSpPr>
      <dsp:spPr>
        <a:xfrm>
          <a:off x="0" y="2943738"/>
          <a:ext cx="6887389" cy="6552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en-IN" sz="2800" kern="1200" smtClean="0"/>
            <a:t>Prospensity to Consume &amp; Save</a:t>
          </a:r>
          <a:endParaRPr lang="en-IN" sz="2800" kern="1200"/>
        </a:p>
      </dsp:txBody>
      <dsp:txXfrm>
        <a:off x="31984" y="2975722"/>
        <a:ext cx="6823421" cy="59123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9E9EA5D-483D-470A-9BE5-2F8333EDDEE9}">
      <dsp:nvSpPr>
        <dsp:cNvPr id="0" name=""/>
        <dsp:cNvSpPr/>
      </dsp:nvSpPr>
      <dsp:spPr>
        <a:xfrm>
          <a:off x="0" y="1804"/>
          <a:ext cx="4695825" cy="768947"/>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DE0A886-49DE-4C0B-97BD-78CD61C5C06C}">
      <dsp:nvSpPr>
        <dsp:cNvPr id="0" name=""/>
        <dsp:cNvSpPr/>
      </dsp:nvSpPr>
      <dsp:spPr>
        <a:xfrm>
          <a:off x="232606" y="174817"/>
          <a:ext cx="422920" cy="422920"/>
        </a:xfrm>
        <a:prstGeom prst="rect">
          <a:avLst/>
        </a:prstGeom>
        <a:blipFill>
          <a:blip xmlns:r="http://schemas.openxmlformats.org/officeDocument/2006/relationships" r:embed="rId1" cstate="print">
            <a:extLst>
              <a:ext uri="{28A0092B-C50C-407E-A947-70E740481C1C}">
                <a14:useLocalDpi xmlns:a14="http://schemas.microsoft.com/office/drawing/2010/main" val="0"/>
              </a:ext>
              <a:ext uri="{96DAC541-7B7A-43D3-8B79-37D633B846F1}">
                <asvg:svgBlip xmlns="" xmlns:asvg="http://schemas.microsoft.com/office/drawing/2016/SVG/main" r:embed="rId2"/>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5E4F0EA-3574-4140-8E44-CA7B9826B935}">
      <dsp:nvSpPr>
        <dsp:cNvPr id="0" name=""/>
        <dsp:cNvSpPr/>
      </dsp:nvSpPr>
      <dsp:spPr>
        <a:xfrm>
          <a:off x="888133" y="1804"/>
          <a:ext cx="3807691" cy="7689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1380" tIns="81380" rIns="81380" bIns="81380" numCol="1" spcCol="1270" anchor="ctr" anchorCtr="0">
          <a:noAutofit/>
        </a:bodyPr>
        <a:lstStyle/>
        <a:p>
          <a:pPr lvl="0" algn="l" defTabSz="666750">
            <a:lnSpc>
              <a:spcPct val="90000"/>
            </a:lnSpc>
            <a:spcBef>
              <a:spcPct val="0"/>
            </a:spcBef>
            <a:spcAft>
              <a:spcPct val="35000"/>
            </a:spcAft>
          </a:pPr>
          <a:r>
            <a:rPr lang="en-IN" sz="1500" kern="1200"/>
            <a:t>Who – Who is the Consumer ??</a:t>
          </a:r>
          <a:endParaRPr lang="en-US" sz="1500" kern="1200"/>
        </a:p>
      </dsp:txBody>
      <dsp:txXfrm>
        <a:off x="888133" y="1804"/>
        <a:ext cx="3807691" cy="768947"/>
      </dsp:txXfrm>
    </dsp:sp>
    <dsp:sp modelId="{83E5FB7E-7024-4C2B-8471-D2231D645BE3}">
      <dsp:nvSpPr>
        <dsp:cNvPr id="0" name=""/>
        <dsp:cNvSpPr/>
      </dsp:nvSpPr>
      <dsp:spPr>
        <a:xfrm>
          <a:off x="0" y="962988"/>
          <a:ext cx="4695825" cy="768947"/>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8953584-D268-43A1-B123-0F836FBCB2B6}">
      <dsp:nvSpPr>
        <dsp:cNvPr id="0" name=""/>
        <dsp:cNvSpPr/>
      </dsp:nvSpPr>
      <dsp:spPr>
        <a:xfrm>
          <a:off x="232606" y="1136001"/>
          <a:ext cx="422920" cy="422920"/>
        </a:xfrm>
        <a:prstGeom prst="rect">
          <a:avLst/>
        </a:prstGeom>
        <a:blipFill>
          <a:blip xmlns:r="http://schemas.openxmlformats.org/officeDocument/2006/relationships" r:embed="rId3"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E7EA95D-6F12-4040-B0F4-F2C51F20C95B}">
      <dsp:nvSpPr>
        <dsp:cNvPr id="0" name=""/>
        <dsp:cNvSpPr/>
      </dsp:nvSpPr>
      <dsp:spPr>
        <a:xfrm>
          <a:off x="888133" y="962988"/>
          <a:ext cx="3807691" cy="7689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1380" tIns="81380" rIns="81380" bIns="81380" numCol="1" spcCol="1270" anchor="ctr" anchorCtr="0">
          <a:noAutofit/>
        </a:bodyPr>
        <a:lstStyle/>
        <a:p>
          <a:pPr lvl="0" algn="l" defTabSz="666750">
            <a:lnSpc>
              <a:spcPct val="90000"/>
            </a:lnSpc>
            <a:spcBef>
              <a:spcPct val="0"/>
            </a:spcBef>
            <a:spcAft>
              <a:spcPct val="35000"/>
            </a:spcAft>
          </a:pPr>
          <a:r>
            <a:rPr lang="en-IN" sz="1500" kern="1200"/>
            <a:t>Why – Why does the Customer want to buy ??</a:t>
          </a:r>
          <a:endParaRPr lang="en-US" sz="1500" kern="1200"/>
        </a:p>
      </dsp:txBody>
      <dsp:txXfrm>
        <a:off x="888133" y="962988"/>
        <a:ext cx="3807691" cy="768947"/>
      </dsp:txXfrm>
    </dsp:sp>
    <dsp:sp modelId="{A8F098A0-8E56-4F5F-8AE1-5F62CA1A6FF3}">
      <dsp:nvSpPr>
        <dsp:cNvPr id="0" name=""/>
        <dsp:cNvSpPr/>
      </dsp:nvSpPr>
      <dsp:spPr>
        <a:xfrm>
          <a:off x="0" y="1924172"/>
          <a:ext cx="4695825" cy="768947"/>
        </a:xfrm>
        <a:prstGeom prst="roundRect">
          <a:avLst>
            <a:gd name="adj" fmla="val 1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ABF5300-5BD6-4C41-A9F5-414523DA5172}">
      <dsp:nvSpPr>
        <dsp:cNvPr id="0" name=""/>
        <dsp:cNvSpPr/>
      </dsp:nvSpPr>
      <dsp:spPr>
        <a:xfrm>
          <a:off x="232606" y="2097185"/>
          <a:ext cx="422920" cy="422920"/>
        </a:xfrm>
        <a:prstGeom prst="rect">
          <a:avLst/>
        </a:prstGeom>
        <a:blipFill>
          <a:blip xmlns:r="http://schemas.openxmlformats.org/officeDocument/2006/relationships" r:embed="rId5" cstate="print">
            <a:extLst>
              <a:ext uri="{28A0092B-C50C-407E-A947-70E740481C1C}">
                <a14:useLocalDpi xmlns:a14="http://schemas.microsoft.com/office/drawing/2010/main" val="0"/>
              </a:ext>
              <a:ext uri="{96DAC541-7B7A-43D3-8B79-37D633B846F1}">
                <asvg:svgBlip xmlns="" xmlns:asvg="http://schemas.microsoft.com/office/drawing/2016/SVG/main" r:embed="rId6"/>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F034957-F79D-44C1-A7C0-316391E54DD8}">
      <dsp:nvSpPr>
        <dsp:cNvPr id="0" name=""/>
        <dsp:cNvSpPr/>
      </dsp:nvSpPr>
      <dsp:spPr>
        <a:xfrm>
          <a:off x="888133" y="1924172"/>
          <a:ext cx="3807691" cy="7689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1380" tIns="81380" rIns="81380" bIns="81380" numCol="1" spcCol="1270" anchor="ctr" anchorCtr="0">
          <a:noAutofit/>
        </a:bodyPr>
        <a:lstStyle/>
        <a:p>
          <a:pPr lvl="0" algn="l" defTabSz="666750">
            <a:lnSpc>
              <a:spcPct val="90000"/>
            </a:lnSpc>
            <a:spcBef>
              <a:spcPct val="0"/>
            </a:spcBef>
            <a:spcAft>
              <a:spcPct val="35000"/>
            </a:spcAft>
          </a:pPr>
          <a:r>
            <a:rPr lang="en-IN" sz="1500" kern="1200"/>
            <a:t>What – What does the Customer want to buy ??</a:t>
          </a:r>
          <a:endParaRPr lang="en-US" sz="1500" kern="1200"/>
        </a:p>
      </dsp:txBody>
      <dsp:txXfrm>
        <a:off x="888133" y="1924172"/>
        <a:ext cx="3807691" cy="768947"/>
      </dsp:txXfrm>
    </dsp:sp>
    <dsp:sp modelId="{F5646A6C-8846-473A-8050-74793EFA10D6}">
      <dsp:nvSpPr>
        <dsp:cNvPr id="0" name=""/>
        <dsp:cNvSpPr/>
      </dsp:nvSpPr>
      <dsp:spPr>
        <a:xfrm>
          <a:off x="0" y="2885355"/>
          <a:ext cx="4695825" cy="768947"/>
        </a:xfrm>
        <a:prstGeom prst="roundRect">
          <a:avLst>
            <a:gd name="adj" fmla="val 1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00175FC-D4F2-4C8B-B692-26C53E437D88}">
      <dsp:nvSpPr>
        <dsp:cNvPr id="0" name=""/>
        <dsp:cNvSpPr/>
      </dsp:nvSpPr>
      <dsp:spPr>
        <a:xfrm>
          <a:off x="232606" y="3058368"/>
          <a:ext cx="422920" cy="422920"/>
        </a:xfrm>
        <a:prstGeom prst="rect">
          <a:avLst/>
        </a:prstGeom>
        <a:blipFill>
          <a:blip xmlns:r="http://schemas.openxmlformats.org/officeDocument/2006/relationships" r:embed="rId7" cstate="print">
            <a:extLst>
              <a:ext uri="{28A0092B-C50C-407E-A947-70E740481C1C}">
                <a14:useLocalDpi xmlns:a14="http://schemas.microsoft.com/office/drawing/2010/main" val="0"/>
              </a:ext>
              <a:ext uri="{96DAC541-7B7A-43D3-8B79-37D633B846F1}">
                <asvg:svgBlip xmlns="" xmlns:asvg="http://schemas.microsoft.com/office/drawing/2016/SVG/main" r:embed="rId8"/>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38E80A7-75EC-40D7-8AB2-1537092851FC}">
      <dsp:nvSpPr>
        <dsp:cNvPr id="0" name=""/>
        <dsp:cNvSpPr/>
      </dsp:nvSpPr>
      <dsp:spPr>
        <a:xfrm>
          <a:off x="888133" y="2885355"/>
          <a:ext cx="3807691" cy="7689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1380" tIns="81380" rIns="81380" bIns="81380" numCol="1" spcCol="1270" anchor="ctr" anchorCtr="0">
          <a:noAutofit/>
        </a:bodyPr>
        <a:lstStyle/>
        <a:p>
          <a:pPr lvl="0" algn="l" defTabSz="666750">
            <a:lnSpc>
              <a:spcPct val="90000"/>
            </a:lnSpc>
            <a:spcBef>
              <a:spcPct val="0"/>
            </a:spcBef>
            <a:spcAft>
              <a:spcPct val="35000"/>
            </a:spcAft>
          </a:pPr>
          <a:r>
            <a:rPr lang="en-IN" sz="1500" kern="1200"/>
            <a:t>When – When does the Customer want to buy ??</a:t>
          </a:r>
          <a:endParaRPr lang="en-US" sz="1500" kern="1200"/>
        </a:p>
      </dsp:txBody>
      <dsp:txXfrm>
        <a:off x="888133" y="2885355"/>
        <a:ext cx="3807691" cy="768947"/>
      </dsp:txXfrm>
    </dsp:sp>
    <dsp:sp modelId="{53C122D8-9C4F-4B8B-B1C6-39AA35E72B4B}">
      <dsp:nvSpPr>
        <dsp:cNvPr id="0" name=""/>
        <dsp:cNvSpPr/>
      </dsp:nvSpPr>
      <dsp:spPr>
        <a:xfrm>
          <a:off x="0" y="3846539"/>
          <a:ext cx="4695825" cy="768947"/>
        </a:xfrm>
        <a:prstGeom prst="roundRect">
          <a:avLst>
            <a:gd name="adj" fmla="val 10000"/>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B658ECB-214B-4F8B-88DC-6632A3BF851A}">
      <dsp:nvSpPr>
        <dsp:cNvPr id="0" name=""/>
        <dsp:cNvSpPr/>
      </dsp:nvSpPr>
      <dsp:spPr>
        <a:xfrm>
          <a:off x="232606" y="4019552"/>
          <a:ext cx="422920" cy="422920"/>
        </a:xfrm>
        <a:prstGeom prst="rect">
          <a:avLst/>
        </a:prstGeom>
        <a:blipFill>
          <a:blip xmlns:r="http://schemas.openxmlformats.org/officeDocument/2006/relationships" r:embed="rId9" cstate="print">
            <a:extLst>
              <a:ext uri="{28A0092B-C50C-407E-A947-70E740481C1C}">
                <a14:useLocalDpi xmlns:a14="http://schemas.microsoft.com/office/drawing/2010/main" val="0"/>
              </a:ext>
              <a:ext uri="{96DAC541-7B7A-43D3-8B79-37D633B846F1}">
                <asvg:svgBlip xmlns="" xmlns:asvg="http://schemas.microsoft.com/office/drawing/2016/SVG/main" r:embed="rId10"/>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1BDAEA8-13A1-4BD8-A250-59BC44200D3F}">
      <dsp:nvSpPr>
        <dsp:cNvPr id="0" name=""/>
        <dsp:cNvSpPr/>
      </dsp:nvSpPr>
      <dsp:spPr>
        <a:xfrm>
          <a:off x="888133" y="3846539"/>
          <a:ext cx="3807691" cy="7689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1380" tIns="81380" rIns="81380" bIns="81380" numCol="1" spcCol="1270" anchor="ctr" anchorCtr="0">
          <a:noAutofit/>
        </a:bodyPr>
        <a:lstStyle/>
        <a:p>
          <a:pPr lvl="0" algn="l" defTabSz="666750">
            <a:lnSpc>
              <a:spcPct val="90000"/>
            </a:lnSpc>
            <a:spcBef>
              <a:spcPct val="0"/>
            </a:spcBef>
            <a:spcAft>
              <a:spcPct val="35000"/>
            </a:spcAft>
          </a:pPr>
          <a:r>
            <a:rPr lang="en-IN" sz="1500" kern="1200"/>
            <a:t>Where – Where the Customer want to buy from ??</a:t>
          </a:r>
          <a:endParaRPr lang="en-US" sz="1500" kern="1200"/>
        </a:p>
      </dsp:txBody>
      <dsp:txXfrm>
        <a:off x="888133" y="3846539"/>
        <a:ext cx="3807691" cy="768947"/>
      </dsp:txXfrm>
    </dsp:sp>
    <dsp:sp modelId="{6D281D81-006A-4E3F-82CE-66175544CEDD}">
      <dsp:nvSpPr>
        <dsp:cNvPr id="0" name=""/>
        <dsp:cNvSpPr/>
      </dsp:nvSpPr>
      <dsp:spPr>
        <a:xfrm>
          <a:off x="0" y="4807723"/>
          <a:ext cx="4695825" cy="768947"/>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48B4975-F3F6-4935-A4EC-FF16F0D299F5}">
      <dsp:nvSpPr>
        <dsp:cNvPr id="0" name=""/>
        <dsp:cNvSpPr/>
      </dsp:nvSpPr>
      <dsp:spPr>
        <a:xfrm>
          <a:off x="232606" y="4980736"/>
          <a:ext cx="422920" cy="422920"/>
        </a:xfrm>
        <a:prstGeom prst="rect">
          <a:avLst/>
        </a:prstGeom>
        <a:blipFill>
          <a:blip xmlns:r="http://schemas.openxmlformats.org/officeDocument/2006/relationships" r:embed="rId11" cstate="print">
            <a:extLst>
              <a:ext uri="{28A0092B-C50C-407E-A947-70E740481C1C}">
                <a14:useLocalDpi xmlns:a14="http://schemas.microsoft.com/office/drawing/2010/main" val="0"/>
              </a:ext>
              <a:ext uri="{96DAC541-7B7A-43D3-8B79-37D633B846F1}">
                <asvg:svgBlip xmlns="" xmlns:asvg="http://schemas.microsoft.com/office/drawing/2016/SVG/main" r:embed="rId12"/>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0000F2D-12EE-4C0C-B8D4-AC025752D1B8}">
      <dsp:nvSpPr>
        <dsp:cNvPr id="0" name=""/>
        <dsp:cNvSpPr/>
      </dsp:nvSpPr>
      <dsp:spPr>
        <a:xfrm>
          <a:off x="888133" y="4807723"/>
          <a:ext cx="3807691" cy="7689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1380" tIns="81380" rIns="81380" bIns="81380" numCol="1" spcCol="1270" anchor="ctr" anchorCtr="0">
          <a:noAutofit/>
        </a:bodyPr>
        <a:lstStyle/>
        <a:p>
          <a:pPr lvl="0" algn="l" defTabSz="666750">
            <a:lnSpc>
              <a:spcPct val="90000"/>
            </a:lnSpc>
            <a:spcBef>
              <a:spcPct val="0"/>
            </a:spcBef>
            <a:spcAft>
              <a:spcPct val="35000"/>
            </a:spcAft>
          </a:pPr>
          <a:r>
            <a:rPr lang="en-IN" sz="1500" kern="1200"/>
            <a:t>How – What is the procedure and circumstances under which the cusromer wants to buy ??</a:t>
          </a:r>
          <a:endParaRPr lang="en-US" sz="1500" kern="1200"/>
        </a:p>
      </dsp:txBody>
      <dsp:txXfrm>
        <a:off x="888133" y="4807723"/>
        <a:ext cx="3807691" cy="76894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08E9E84-FAB5-4BF3-A9E9-F3A040F39EF3}">
      <dsp:nvSpPr>
        <dsp:cNvPr id="0" name=""/>
        <dsp:cNvSpPr/>
      </dsp:nvSpPr>
      <dsp:spPr>
        <a:xfrm>
          <a:off x="0" y="3200"/>
          <a:ext cx="4695825" cy="599349"/>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8FB4ABA-CF4B-4BB1-A7C3-6ED046F65A0F}">
      <dsp:nvSpPr>
        <dsp:cNvPr id="0" name=""/>
        <dsp:cNvSpPr/>
      </dsp:nvSpPr>
      <dsp:spPr>
        <a:xfrm>
          <a:off x="181303" y="138053"/>
          <a:ext cx="329964" cy="329642"/>
        </a:xfrm>
        <a:prstGeom prst="rect">
          <a:avLst/>
        </a:prstGeom>
        <a:blipFill>
          <a:blip xmlns:r="http://schemas.openxmlformats.org/officeDocument/2006/relationships" r:embed="rId1" cstate="print">
            <a:extLst>
              <a:ext uri="{28A0092B-C50C-407E-A947-70E740481C1C}">
                <a14:useLocalDpi xmlns:a14="http://schemas.microsoft.com/office/drawing/2010/main" val="0"/>
              </a:ext>
              <a:ext uri="{96DAC541-7B7A-43D3-8B79-37D633B846F1}">
                <asvg:svgBlip xmlns="" xmlns:asvg="http://schemas.microsoft.com/office/drawing/2016/SVG/main" r:embed="rId2"/>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FFBEFDE-4EA7-4648-82D0-EF148D892CEF}">
      <dsp:nvSpPr>
        <dsp:cNvPr id="0" name=""/>
        <dsp:cNvSpPr/>
      </dsp:nvSpPr>
      <dsp:spPr>
        <a:xfrm>
          <a:off x="692570" y="3200"/>
          <a:ext cx="3971965" cy="6555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9378" tIns="69378" rIns="69378" bIns="69378" numCol="1" spcCol="1270" anchor="ctr" anchorCtr="0">
          <a:noAutofit/>
        </a:bodyPr>
        <a:lstStyle/>
        <a:p>
          <a:pPr lvl="0" algn="l" defTabSz="622300">
            <a:lnSpc>
              <a:spcPct val="90000"/>
            </a:lnSpc>
            <a:spcBef>
              <a:spcPct val="0"/>
            </a:spcBef>
            <a:spcAft>
              <a:spcPct val="35000"/>
            </a:spcAft>
          </a:pPr>
          <a:r>
            <a:rPr lang="en-US" sz="1400" kern="1200"/>
            <a:t>Comprises both mental and physical activity of consumer.</a:t>
          </a:r>
        </a:p>
      </dsp:txBody>
      <dsp:txXfrm>
        <a:off x="692570" y="3200"/>
        <a:ext cx="3971965" cy="655538"/>
      </dsp:txXfrm>
    </dsp:sp>
    <dsp:sp modelId="{7F5DD146-A02C-43B5-9726-714FC378A520}">
      <dsp:nvSpPr>
        <dsp:cNvPr id="0" name=""/>
        <dsp:cNvSpPr/>
      </dsp:nvSpPr>
      <dsp:spPr>
        <a:xfrm>
          <a:off x="0" y="822622"/>
          <a:ext cx="4695825" cy="599349"/>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E1FBB2D-0A27-4DBE-A5EB-6E696287D017}">
      <dsp:nvSpPr>
        <dsp:cNvPr id="0" name=""/>
        <dsp:cNvSpPr/>
      </dsp:nvSpPr>
      <dsp:spPr>
        <a:xfrm>
          <a:off x="181303" y="957476"/>
          <a:ext cx="329964" cy="329642"/>
        </a:xfrm>
        <a:prstGeom prst="rect">
          <a:avLst/>
        </a:prstGeom>
        <a:blipFill>
          <a:blip xmlns:r="http://schemas.openxmlformats.org/officeDocument/2006/relationships" r:embed="rId3"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88F23D9-08FD-41D7-96C5-36DC67493CAA}">
      <dsp:nvSpPr>
        <dsp:cNvPr id="0" name=""/>
        <dsp:cNvSpPr/>
      </dsp:nvSpPr>
      <dsp:spPr>
        <a:xfrm>
          <a:off x="692570" y="822622"/>
          <a:ext cx="3971965" cy="6555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9378" tIns="69378" rIns="69378" bIns="69378" numCol="1" spcCol="1270" anchor="ctr" anchorCtr="0">
          <a:noAutofit/>
        </a:bodyPr>
        <a:lstStyle/>
        <a:p>
          <a:pPr lvl="0" algn="l" defTabSz="622300">
            <a:lnSpc>
              <a:spcPct val="90000"/>
            </a:lnSpc>
            <a:spcBef>
              <a:spcPct val="0"/>
            </a:spcBef>
            <a:spcAft>
              <a:spcPct val="35000"/>
            </a:spcAft>
          </a:pPr>
          <a:r>
            <a:rPr lang="en-US" sz="1400" kern="1200"/>
            <a:t>Buyer behaviour is	a integral part of human behaviour</a:t>
          </a:r>
        </a:p>
      </dsp:txBody>
      <dsp:txXfrm>
        <a:off x="692570" y="822622"/>
        <a:ext cx="3971965" cy="655538"/>
      </dsp:txXfrm>
    </dsp:sp>
    <dsp:sp modelId="{0548E46C-6B68-4998-8ACB-71E9AA10E48B}">
      <dsp:nvSpPr>
        <dsp:cNvPr id="0" name=""/>
        <dsp:cNvSpPr/>
      </dsp:nvSpPr>
      <dsp:spPr>
        <a:xfrm>
          <a:off x="0" y="1642045"/>
          <a:ext cx="4695825" cy="599349"/>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B4A72C7-6ECD-45E3-8527-72671D95876C}">
      <dsp:nvSpPr>
        <dsp:cNvPr id="0" name=""/>
        <dsp:cNvSpPr/>
      </dsp:nvSpPr>
      <dsp:spPr>
        <a:xfrm>
          <a:off x="181303" y="1776899"/>
          <a:ext cx="329964" cy="329642"/>
        </a:xfrm>
        <a:prstGeom prst="rect">
          <a:avLst/>
        </a:prstGeom>
        <a:blipFill>
          <a:blip xmlns:r="http://schemas.openxmlformats.org/officeDocument/2006/relationships" r:embed="rId5" cstate="print">
            <a:extLst>
              <a:ext uri="{28A0092B-C50C-407E-A947-70E740481C1C}">
                <a14:useLocalDpi xmlns:a14="http://schemas.microsoft.com/office/drawing/2010/main" val="0"/>
              </a:ext>
              <a:ext uri="{96DAC541-7B7A-43D3-8B79-37D633B846F1}">
                <asvg:svgBlip xmlns="" xmlns:asvg="http://schemas.microsoft.com/office/drawing/2016/SVG/main" r:embed="rId6"/>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2E3272A-C770-4A74-9629-B79CDEB16F7B}">
      <dsp:nvSpPr>
        <dsp:cNvPr id="0" name=""/>
        <dsp:cNvSpPr/>
      </dsp:nvSpPr>
      <dsp:spPr>
        <a:xfrm>
          <a:off x="692570" y="1642045"/>
          <a:ext cx="3971965" cy="6555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9378" tIns="69378" rIns="69378" bIns="69378" numCol="1" spcCol="1270" anchor="ctr" anchorCtr="0">
          <a:noAutofit/>
        </a:bodyPr>
        <a:lstStyle/>
        <a:p>
          <a:pPr lvl="0" algn="l" defTabSz="622300">
            <a:lnSpc>
              <a:spcPct val="90000"/>
            </a:lnSpc>
            <a:spcBef>
              <a:spcPct val="0"/>
            </a:spcBef>
            <a:spcAft>
              <a:spcPct val="35000"/>
            </a:spcAft>
          </a:pPr>
          <a:r>
            <a:rPr lang="en-US" sz="1400" kern="1200"/>
            <a:t>Buyer behaviour is very dynamic and complex</a:t>
          </a:r>
        </a:p>
      </dsp:txBody>
      <dsp:txXfrm>
        <a:off x="692570" y="1642045"/>
        <a:ext cx="3971965" cy="655538"/>
      </dsp:txXfrm>
    </dsp:sp>
    <dsp:sp modelId="{02CBD03F-39C9-4F28-9A83-B371CF8362E5}">
      <dsp:nvSpPr>
        <dsp:cNvPr id="0" name=""/>
        <dsp:cNvSpPr/>
      </dsp:nvSpPr>
      <dsp:spPr>
        <a:xfrm>
          <a:off x="0" y="2461468"/>
          <a:ext cx="4695825" cy="599349"/>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BE09D34-1AC0-4C4E-B4D9-8888C14FACBF}">
      <dsp:nvSpPr>
        <dsp:cNvPr id="0" name=""/>
        <dsp:cNvSpPr/>
      </dsp:nvSpPr>
      <dsp:spPr>
        <a:xfrm>
          <a:off x="181303" y="2596321"/>
          <a:ext cx="329964" cy="329642"/>
        </a:xfrm>
        <a:prstGeom prst="rect">
          <a:avLst/>
        </a:prstGeom>
        <a:blipFill>
          <a:blip xmlns:r="http://schemas.openxmlformats.org/officeDocument/2006/relationships" r:embed="rId7" cstate="print">
            <a:extLst>
              <a:ext uri="{28A0092B-C50C-407E-A947-70E740481C1C}">
                <a14:useLocalDpi xmlns:a14="http://schemas.microsoft.com/office/drawing/2010/main" val="0"/>
              </a:ext>
              <a:ext uri="{96DAC541-7B7A-43D3-8B79-37D633B846F1}">
                <asvg:svgBlip xmlns="" xmlns:asvg="http://schemas.microsoft.com/office/drawing/2016/SVG/main" r:embed="rId8"/>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F2F7214-43CE-4D5A-908D-27BEC0C93346}">
      <dsp:nvSpPr>
        <dsp:cNvPr id="0" name=""/>
        <dsp:cNvSpPr/>
      </dsp:nvSpPr>
      <dsp:spPr>
        <a:xfrm>
          <a:off x="692570" y="2461468"/>
          <a:ext cx="3971965" cy="6555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9378" tIns="69378" rIns="69378" bIns="69378" numCol="1" spcCol="1270" anchor="ctr" anchorCtr="0">
          <a:noAutofit/>
        </a:bodyPr>
        <a:lstStyle/>
        <a:p>
          <a:pPr lvl="0" algn="l" defTabSz="622300">
            <a:lnSpc>
              <a:spcPct val="90000"/>
            </a:lnSpc>
            <a:spcBef>
              <a:spcPct val="0"/>
            </a:spcBef>
            <a:spcAft>
              <a:spcPct val="35000"/>
            </a:spcAft>
          </a:pPr>
          <a:r>
            <a:rPr lang="en-IN" sz="1400" kern="1200"/>
            <a:t>I</a:t>
          </a:r>
          <a:r>
            <a:rPr lang="en-US" sz="1400" kern="1200"/>
            <a:t>t is the sum total of the behaviour of a  number of persons</a:t>
          </a:r>
        </a:p>
      </dsp:txBody>
      <dsp:txXfrm>
        <a:off x="692570" y="2461468"/>
        <a:ext cx="3971965" cy="655538"/>
      </dsp:txXfrm>
    </dsp:sp>
    <dsp:sp modelId="{07C4BD80-421C-46E4-8D2F-2F127BA0DC6D}">
      <dsp:nvSpPr>
        <dsp:cNvPr id="0" name=""/>
        <dsp:cNvSpPr/>
      </dsp:nvSpPr>
      <dsp:spPr>
        <a:xfrm>
          <a:off x="0" y="3280891"/>
          <a:ext cx="4695825" cy="599349"/>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11282CF-9E95-48F4-B400-B188A0B185E2}">
      <dsp:nvSpPr>
        <dsp:cNvPr id="0" name=""/>
        <dsp:cNvSpPr/>
      </dsp:nvSpPr>
      <dsp:spPr>
        <a:xfrm>
          <a:off x="181303" y="3415744"/>
          <a:ext cx="329964" cy="329642"/>
        </a:xfrm>
        <a:prstGeom prst="rect">
          <a:avLst/>
        </a:prstGeom>
        <a:blipFill>
          <a:blip xmlns:r="http://schemas.openxmlformats.org/officeDocument/2006/relationships" r:embed="rId9" cstate="print">
            <a:extLst>
              <a:ext uri="{28A0092B-C50C-407E-A947-70E740481C1C}">
                <a14:useLocalDpi xmlns:a14="http://schemas.microsoft.com/office/drawing/2010/main" val="0"/>
              </a:ext>
              <a:ext uri="{96DAC541-7B7A-43D3-8B79-37D633B846F1}">
                <asvg:svgBlip xmlns="" xmlns:asvg="http://schemas.microsoft.com/office/drawing/2016/SVG/main" r:embed="rId10"/>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6743AAC-1B52-4956-9CF4-12249C9BEB62}">
      <dsp:nvSpPr>
        <dsp:cNvPr id="0" name=""/>
        <dsp:cNvSpPr/>
      </dsp:nvSpPr>
      <dsp:spPr>
        <a:xfrm>
          <a:off x="692570" y="3280891"/>
          <a:ext cx="3971965" cy="6555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9378" tIns="69378" rIns="69378" bIns="69378" numCol="1" spcCol="1270" anchor="ctr" anchorCtr="0">
          <a:noAutofit/>
        </a:bodyPr>
        <a:lstStyle/>
        <a:p>
          <a:pPr lvl="0" algn="l" defTabSz="622300">
            <a:lnSpc>
              <a:spcPct val="90000"/>
            </a:lnSpc>
            <a:spcBef>
              <a:spcPct val="0"/>
            </a:spcBef>
            <a:spcAft>
              <a:spcPct val="35000"/>
            </a:spcAft>
          </a:pPr>
          <a:r>
            <a:rPr lang="en-US" sz="1400" kern="1200"/>
            <a:t>It is influenced by internal factors such as</a:t>
          </a:r>
          <a:r>
            <a:rPr lang="en-IN" sz="1400" kern="1200"/>
            <a:t> </a:t>
          </a:r>
          <a:r>
            <a:rPr lang="en-US" sz="1400" kern="1200"/>
            <a:t>needs, habit, attitudes etc.. And external factors like  family, social group, culture</a:t>
          </a:r>
          <a:r>
            <a:rPr lang="en-IN" sz="1400" kern="1200"/>
            <a:t> </a:t>
          </a:r>
          <a:r>
            <a:rPr lang="en-US" sz="1400" kern="1200"/>
            <a:t> etc…</a:t>
          </a:r>
        </a:p>
      </dsp:txBody>
      <dsp:txXfrm>
        <a:off x="692570" y="3280891"/>
        <a:ext cx="3971965" cy="655538"/>
      </dsp:txXfrm>
    </dsp:sp>
    <dsp:sp modelId="{8BC4356D-EA5B-4F00-AFBB-4D1806A1EBE6}">
      <dsp:nvSpPr>
        <dsp:cNvPr id="0" name=""/>
        <dsp:cNvSpPr/>
      </dsp:nvSpPr>
      <dsp:spPr>
        <a:xfrm>
          <a:off x="0" y="4100313"/>
          <a:ext cx="4695825" cy="599349"/>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8B2572C-E2DF-488D-BFD7-2B62C48FE54E}">
      <dsp:nvSpPr>
        <dsp:cNvPr id="0" name=""/>
        <dsp:cNvSpPr/>
      </dsp:nvSpPr>
      <dsp:spPr>
        <a:xfrm>
          <a:off x="181303" y="4235167"/>
          <a:ext cx="329964" cy="329642"/>
        </a:xfrm>
        <a:prstGeom prst="rect">
          <a:avLst/>
        </a:prstGeom>
        <a:blipFill>
          <a:blip xmlns:r="http://schemas.openxmlformats.org/officeDocument/2006/relationships" r:embed="rId11" cstate="print">
            <a:extLst>
              <a:ext uri="{28A0092B-C50C-407E-A947-70E740481C1C}">
                <a14:useLocalDpi xmlns:a14="http://schemas.microsoft.com/office/drawing/2010/main" val="0"/>
              </a:ext>
              <a:ext uri="{96DAC541-7B7A-43D3-8B79-37D633B846F1}">
                <asvg:svgBlip xmlns="" xmlns:asvg="http://schemas.microsoft.com/office/drawing/2016/SVG/main" r:embed="rId12"/>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8AF566C-1327-40E7-9F0C-F18AC408B8DC}">
      <dsp:nvSpPr>
        <dsp:cNvPr id="0" name=""/>
        <dsp:cNvSpPr/>
      </dsp:nvSpPr>
      <dsp:spPr>
        <a:xfrm>
          <a:off x="692570" y="4100313"/>
          <a:ext cx="3971965" cy="6555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9378" tIns="69378" rIns="69378" bIns="69378" numCol="1" spcCol="1270" anchor="ctr" anchorCtr="0">
          <a:noAutofit/>
        </a:bodyPr>
        <a:lstStyle/>
        <a:p>
          <a:pPr lvl="0" algn="l" defTabSz="622300">
            <a:lnSpc>
              <a:spcPct val="90000"/>
            </a:lnSpc>
            <a:spcBef>
              <a:spcPct val="0"/>
            </a:spcBef>
            <a:spcAft>
              <a:spcPct val="35000"/>
            </a:spcAft>
          </a:pPr>
          <a:r>
            <a:rPr lang="en-US" sz="1400" kern="1200"/>
            <a:t>Consumer behaviour starts before buying and goes even</a:t>
          </a:r>
          <a:r>
            <a:rPr lang="en-IN" sz="1400" kern="1200"/>
            <a:t> </a:t>
          </a:r>
          <a:r>
            <a:rPr lang="en-US" sz="1400" kern="1200"/>
            <a:t>after buying</a:t>
          </a:r>
        </a:p>
      </dsp:txBody>
      <dsp:txXfrm>
        <a:off x="692570" y="4100313"/>
        <a:ext cx="3971965" cy="655538"/>
      </dsp:txXfrm>
    </dsp:sp>
    <dsp:sp modelId="{434E1C53-BEA4-471C-8FA7-5CCD46BFAD4A}">
      <dsp:nvSpPr>
        <dsp:cNvPr id="0" name=""/>
        <dsp:cNvSpPr/>
      </dsp:nvSpPr>
      <dsp:spPr>
        <a:xfrm>
          <a:off x="0" y="4919736"/>
          <a:ext cx="4695825" cy="599349"/>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333E888-AEA5-4E40-9DDA-AFF774B790F3}">
      <dsp:nvSpPr>
        <dsp:cNvPr id="0" name=""/>
        <dsp:cNvSpPr/>
      </dsp:nvSpPr>
      <dsp:spPr>
        <a:xfrm>
          <a:off x="181303" y="5054590"/>
          <a:ext cx="329964" cy="329642"/>
        </a:xfrm>
        <a:prstGeom prst="rect">
          <a:avLst/>
        </a:prstGeom>
        <a:blipFill>
          <a:blip xmlns:r="http://schemas.openxmlformats.org/officeDocument/2006/relationships" r:embed="rId13" cstate="print">
            <a:extLst>
              <a:ext uri="{28A0092B-C50C-407E-A947-70E740481C1C}">
                <a14:useLocalDpi xmlns:a14="http://schemas.microsoft.com/office/drawing/2010/main" val="0"/>
              </a:ext>
              <a:ext uri="{96DAC541-7B7A-43D3-8B79-37D633B846F1}">
                <asvg:svgBlip xmlns="" xmlns:asvg="http://schemas.microsoft.com/office/drawing/2016/SVG/main" r:embed="rId14"/>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1A20374-7052-4C09-869C-F37E353FD49E}">
      <dsp:nvSpPr>
        <dsp:cNvPr id="0" name=""/>
        <dsp:cNvSpPr/>
      </dsp:nvSpPr>
      <dsp:spPr>
        <a:xfrm>
          <a:off x="692570" y="4919736"/>
          <a:ext cx="3971965" cy="6555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9378" tIns="69378" rIns="69378" bIns="69378" numCol="1" spcCol="1270" anchor="ctr" anchorCtr="0">
          <a:noAutofit/>
        </a:bodyPr>
        <a:lstStyle/>
        <a:p>
          <a:pPr lvl="0" algn="l" defTabSz="622300">
            <a:lnSpc>
              <a:spcPct val="90000"/>
            </a:lnSpc>
            <a:spcBef>
              <a:spcPct val="0"/>
            </a:spcBef>
            <a:spcAft>
              <a:spcPct val="35000"/>
            </a:spcAft>
          </a:pPr>
          <a:r>
            <a:rPr lang="en-IN" sz="1400" kern="1200"/>
            <a:t>Answers various questions to marketers </a:t>
          </a:r>
          <a:endParaRPr lang="en-US" sz="1400" kern="1200"/>
        </a:p>
      </dsp:txBody>
      <dsp:txXfrm>
        <a:off x="692570" y="4919736"/>
        <a:ext cx="3971965" cy="65553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0C0FCE-851C-4057-A56A-2006FEB7E8AE}">
      <dsp:nvSpPr>
        <dsp:cNvPr id="0" name=""/>
        <dsp:cNvSpPr/>
      </dsp:nvSpPr>
      <dsp:spPr>
        <a:xfrm rot="5400000">
          <a:off x="3691683" y="87975"/>
          <a:ext cx="1333117" cy="1159812"/>
        </a:xfrm>
        <a:prstGeom prst="hexagon">
          <a:avLst>
            <a:gd name="adj" fmla="val 25000"/>
            <a:gd name="vf" fmla="val 11547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IN" sz="1100" kern="1200" dirty="0"/>
            <a:t>Mental &amp; Physical Activity</a:t>
          </a:r>
        </a:p>
      </dsp:txBody>
      <dsp:txXfrm rot="-5400000">
        <a:off x="3959072" y="209067"/>
        <a:ext cx="798338" cy="917629"/>
      </dsp:txXfrm>
    </dsp:sp>
    <dsp:sp modelId="{FD3482BA-64DF-40BD-8ACF-4F87211316C9}">
      <dsp:nvSpPr>
        <dsp:cNvPr id="0" name=""/>
        <dsp:cNvSpPr/>
      </dsp:nvSpPr>
      <dsp:spPr>
        <a:xfrm>
          <a:off x="4973342" y="267946"/>
          <a:ext cx="1487758" cy="799870"/>
        </a:xfrm>
        <a:prstGeom prst="rect">
          <a:avLst/>
        </a:prstGeom>
        <a:noFill/>
        <a:ln>
          <a:noFill/>
        </a:ln>
        <a:effectLst/>
      </dsp:spPr>
      <dsp:style>
        <a:lnRef idx="0">
          <a:scrgbClr r="0" g="0" b="0"/>
        </a:lnRef>
        <a:fillRef idx="0">
          <a:scrgbClr r="0" g="0" b="0"/>
        </a:fillRef>
        <a:effectRef idx="0">
          <a:scrgbClr r="0" g="0" b="0"/>
        </a:effectRef>
        <a:fontRef idx="minor"/>
      </dsp:style>
    </dsp:sp>
    <dsp:sp modelId="{587574D5-18B6-4262-9633-208226999169}">
      <dsp:nvSpPr>
        <dsp:cNvPr id="0" name=""/>
        <dsp:cNvSpPr/>
      </dsp:nvSpPr>
      <dsp:spPr>
        <a:xfrm rot="5400000">
          <a:off x="2439086" y="87975"/>
          <a:ext cx="1333117" cy="1159812"/>
        </a:xfrm>
        <a:prstGeom prst="hexagon">
          <a:avLst>
            <a:gd name="adj" fmla="val 25000"/>
            <a:gd name="vf" fmla="val 11547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r>
            <a:rPr lang="en-IN" sz="1700" kern="1200" dirty="0"/>
            <a:t>Internal Factors </a:t>
          </a:r>
        </a:p>
      </dsp:txBody>
      <dsp:txXfrm rot="-5400000">
        <a:off x="2706475" y="209067"/>
        <a:ext cx="798338" cy="917629"/>
      </dsp:txXfrm>
    </dsp:sp>
    <dsp:sp modelId="{D687DA59-384F-451C-9A2F-9F05308378E7}">
      <dsp:nvSpPr>
        <dsp:cNvPr id="0" name=""/>
        <dsp:cNvSpPr/>
      </dsp:nvSpPr>
      <dsp:spPr>
        <a:xfrm rot="5400000">
          <a:off x="3062985" y="1219525"/>
          <a:ext cx="1333117" cy="1159812"/>
        </a:xfrm>
        <a:prstGeom prst="hexagon">
          <a:avLst>
            <a:gd name="adj" fmla="val 25000"/>
            <a:gd name="vf" fmla="val 11547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IN" sz="1100" kern="1200" dirty="0"/>
            <a:t>Influenced by External Factors</a:t>
          </a:r>
        </a:p>
      </dsp:txBody>
      <dsp:txXfrm rot="-5400000">
        <a:off x="3330374" y="1340617"/>
        <a:ext cx="798338" cy="917629"/>
      </dsp:txXfrm>
    </dsp:sp>
    <dsp:sp modelId="{182126BD-FACE-4FFB-B627-991F18F46A2D}">
      <dsp:nvSpPr>
        <dsp:cNvPr id="0" name=""/>
        <dsp:cNvSpPr/>
      </dsp:nvSpPr>
      <dsp:spPr>
        <a:xfrm>
          <a:off x="1661879" y="1399496"/>
          <a:ext cx="1439766" cy="7998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r" defTabSz="488950">
            <a:lnSpc>
              <a:spcPct val="90000"/>
            </a:lnSpc>
            <a:spcBef>
              <a:spcPct val="0"/>
            </a:spcBef>
            <a:spcAft>
              <a:spcPct val="35000"/>
            </a:spcAft>
          </a:pPr>
          <a:r>
            <a:rPr lang="en-IN" sz="1100" kern="1200" dirty="0"/>
            <a:t>Helps marketers frame plans</a:t>
          </a:r>
        </a:p>
      </dsp:txBody>
      <dsp:txXfrm>
        <a:off x="1661879" y="1399496"/>
        <a:ext cx="1439766" cy="799870"/>
      </dsp:txXfrm>
    </dsp:sp>
    <dsp:sp modelId="{17CE8B31-774F-4D80-8195-B5B47D7FABB8}">
      <dsp:nvSpPr>
        <dsp:cNvPr id="0" name=""/>
        <dsp:cNvSpPr/>
      </dsp:nvSpPr>
      <dsp:spPr>
        <a:xfrm rot="5400000">
          <a:off x="4315582" y="1219525"/>
          <a:ext cx="1333117" cy="1159812"/>
        </a:xfrm>
        <a:prstGeom prst="hexagon">
          <a:avLst>
            <a:gd name="adj" fmla="val 25000"/>
            <a:gd name="vf" fmla="val 11547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r>
            <a:rPr lang="en-IN" sz="1600" kern="1200" dirty="0"/>
            <a:t>Dynamic &amp; Complex</a:t>
          </a:r>
        </a:p>
      </dsp:txBody>
      <dsp:txXfrm rot="-5400000">
        <a:off x="4582971" y="1340617"/>
        <a:ext cx="798338" cy="917629"/>
      </dsp:txXfrm>
    </dsp:sp>
    <dsp:sp modelId="{9727D647-0919-462A-AC34-10F47B15DFB2}">
      <dsp:nvSpPr>
        <dsp:cNvPr id="0" name=""/>
        <dsp:cNvSpPr/>
      </dsp:nvSpPr>
      <dsp:spPr>
        <a:xfrm rot="5400000">
          <a:off x="3691683" y="2351075"/>
          <a:ext cx="1333117" cy="1159812"/>
        </a:xfrm>
        <a:prstGeom prst="hexagon">
          <a:avLst>
            <a:gd name="adj" fmla="val 25000"/>
            <a:gd name="vf" fmla="val 11547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IN" sz="1100" kern="1200" dirty="0"/>
            <a:t>Varied Behaviour patterns</a:t>
          </a:r>
        </a:p>
      </dsp:txBody>
      <dsp:txXfrm rot="-5400000">
        <a:off x="3959072" y="2472167"/>
        <a:ext cx="798338" cy="917629"/>
      </dsp:txXfrm>
    </dsp:sp>
    <dsp:sp modelId="{22DCEDB3-A4CD-4C9F-B507-216939933CE0}">
      <dsp:nvSpPr>
        <dsp:cNvPr id="0" name=""/>
        <dsp:cNvSpPr/>
      </dsp:nvSpPr>
      <dsp:spPr>
        <a:xfrm>
          <a:off x="4973342" y="2531046"/>
          <a:ext cx="1487758" cy="799870"/>
        </a:xfrm>
        <a:prstGeom prst="rect">
          <a:avLst/>
        </a:prstGeom>
        <a:noFill/>
        <a:ln>
          <a:noFill/>
        </a:ln>
        <a:effectLst/>
      </dsp:spPr>
      <dsp:style>
        <a:lnRef idx="0">
          <a:scrgbClr r="0" g="0" b="0"/>
        </a:lnRef>
        <a:fillRef idx="0">
          <a:scrgbClr r="0" g="0" b="0"/>
        </a:fillRef>
        <a:effectRef idx="0">
          <a:scrgbClr r="0" g="0" b="0"/>
        </a:effectRef>
        <a:fontRef idx="minor"/>
      </dsp:style>
    </dsp:sp>
    <dsp:sp modelId="{F41F1DC0-7F2C-493A-A309-979DB3AA4FA9}">
      <dsp:nvSpPr>
        <dsp:cNvPr id="0" name=""/>
        <dsp:cNvSpPr/>
      </dsp:nvSpPr>
      <dsp:spPr>
        <a:xfrm rot="5400000">
          <a:off x="2439086" y="2351075"/>
          <a:ext cx="1333117" cy="1159812"/>
        </a:xfrm>
        <a:prstGeom prst="hexagon">
          <a:avLst>
            <a:gd name="adj" fmla="val 25000"/>
            <a:gd name="vf" fmla="val 11547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r>
            <a:rPr lang="en-IN" sz="1100" kern="1200" dirty="0"/>
            <a:t>Systematic Process that goes on post purchase too</a:t>
          </a:r>
        </a:p>
      </dsp:txBody>
      <dsp:txXfrm rot="-5400000">
        <a:off x="2706475" y="2472167"/>
        <a:ext cx="798338" cy="91762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89E748C-F106-4531-817E-C741C6D22E88}">
      <dsp:nvSpPr>
        <dsp:cNvPr id="0" name=""/>
        <dsp:cNvSpPr/>
      </dsp:nvSpPr>
      <dsp:spPr>
        <a:xfrm>
          <a:off x="0" y="88427"/>
          <a:ext cx="4695825" cy="737099"/>
        </a:xfrm>
        <a:prstGeom prst="roundRect">
          <a:avLst/>
        </a:prstGeom>
        <a:gradFill rotWithShape="0">
          <a:gsLst>
            <a:gs pos="0">
              <a:schemeClr val="accent5">
                <a:hueOff val="0"/>
                <a:satOff val="0"/>
                <a:lumOff val="0"/>
                <a:alphaOff val="0"/>
                <a:tint val="94000"/>
                <a:satMod val="103000"/>
                <a:lumMod val="102000"/>
              </a:schemeClr>
            </a:gs>
            <a:gs pos="50000">
              <a:schemeClr val="accent5">
                <a:hueOff val="0"/>
                <a:satOff val="0"/>
                <a:lumOff val="0"/>
                <a:alphaOff val="0"/>
                <a:shade val="100000"/>
                <a:satMod val="110000"/>
                <a:lumMod val="100000"/>
              </a:schemeClr>
            </a:gs>
            <a:gs pos="100000">
              <a:schemeClr val="accent5">
                <a:hueOff val="0"/>
                <a:satOff val="0"/>
                <a:lumOff val="0"/>
                <a:alphaOff val="0"/>
                <a:shade val="78000"/>
                <a:satMod val="120000"/>
                <a:lumMod val="99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en-US" sz="1400" kern="1200"/>
            <a:t>It helps in formulating effective marketing </a:t>
          </a:r>
          <a:r>
            <a:rPr lang="en-IN" sz="1400" kern="1200"/>
            <a:t>  </a:t>
          </a:r>
          <a:r>
            <a:rPr lang="en-US" sz="1400" kern="1200"/>
            <a:t>strategy.</a:t>
          </a:r>
        </a:p>
      </dsp:txBody>
      <dsp:txXfrm>
        <a:off x="35982" y="124409"/>
        <a:ext cx="4623861" cy="665135"/>
      </dsp:txXfrm>
    </dsp:sp>
    <dsp:sp modelId="{A7F21934-66A8-4763-A515-6936C2021045}">
      <dsp:nvSpPr>
        <dsp:cNvPr id="0" name=""/>
        <dsp:cNvSpPr/>
      </dsp:nvSpPr>
      <dsp:spPr>
        <a:xfrm>
          <a:off x="0" y="865847"/>
          <a:ext cx="4695825" cy="737099"/>
        </a:xfrm>
        <a:prstGeom prst="roundRect">
          <a:avLst/>
        </a:prstGeom>
        <a:gradFill rotWithShape="0">
          <a:gsLst>
            <a:gs pos="0">
              <a:schemeClr val="accent5">
                <a:hueOff val="-1663624"/>
                <a:satOff val="-2576"/>
                <a:lumOff val="0"/>
                <a:alphaOff val="0"/>
                <a:tint val="94000"/>
                <a:satMod val="103000"/>
                <a:lumMod val="102000"/>
              </a:schemeClr>
            </a:gs>
            <a:gs pos="50000">
              <a:schemeClr val="accent5">
                <a:hueOff val="-1663624"/>
                <a:satOff val="-2576"/>
                <a:lumOff val="0"/>
                <a:alphaOff val="0"/>
                <a:shade val="100000"/>
                <a:satMod val="110000"/>
                <a:lumMod val="100000"/>
              </a:schemeClr>
            </a:gs>
            <a:gs pos="100000">
              <a:schemeClr val="accent5">
                <a:hueOff val="-1663624"/>
                <a:satOff val="-2576"/>
                <a:lumOff val="0"/>
                <a:alphaOff val="0"/>
                <a:shade val="78000"/>
                <a:satMod val="120000"/>
                <a:lumMod val="99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en-US" sz="1400" kern="1200"/>
            <a:t>It gives information regarding colour, design, and  other features that a consumer want in his product.  Thus it helps in formulating production policy.</a:t>
          </a:r>
        </a:p>
      </dsp:txBody>
      <dsp:txXfrm>
        <a:off x="35982" y="901829"/>
        <a:ext cx="4623861" cy="665135"/>
      </dsp:txXfrm>
    </dsp:sp>
    <dsp:sp modelId="{645BCB4D-20C2-4229-A9E3-51C3EA2CF15B}">
      <dsp:nvSpPr>
        <dsp:cNvPr id="0" name=""/>
        <dsp:cNvSpPr/>
      </dsp:nvSpPr>
      <dsp:spPr>
        <a:xfrm>
          <a:off x="0" y="1643267"/>
          <a:ext cx="4695825" cy="737099"/>
        </a:xfrm>
        <a:prstGeom prst="roundRect">
          <a:avLst/>
        </a:prstGeom>
        <a:gradFill rotWithShape="0">
          <a:gsLst>
            <a:gs pos="0">
              <a:schemeClr val="accent5">
                <a:hueOff val="-3327248"/>
                <a:satOff val="-5151"/>
                <a:lumOff val="0"/>
                <a:alphaOff val="0"/>
                <a:tint val="94000"/>
                <a:satMod val="103000"/>
                <a:lumMod val="102000"/>
              </a:schemeClr>
            </a:gs>
            <a:gs pos="50000">
              <a:schemeClr val="accent5">
                <a:hueOff val="-3327248"/>
                <a:satOff val="-5151"/>
                <a:lumOff val="0"/>
                <a:alphaOff val="0"/>
                <a:shade val="100000"/>
                <a:satMod val="110000"/>
                <a:lumMod val="100000"/>
              </a:schemeClr>
            </a:gs>
            <a:gs pos="100000">
              <a:schemeClr val="accent5">
                <a:hueOff val="-3327248"/>
                <a:satOff val="-5151"/>
                <a:lumOff val="0"/>
                <a:alphaOff val="0"/>
                <a:shade val="78000"/>
                <a:satMod val="120000"/>
                <a:lumMod val="99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en-US" sz="1400" kern="1200"/>
            <a:t>It is important for framing suitable pricing policies.</a:t>
          </a:r>
        </a:p>
      </dsp:txBody>
      <dsp:txXfrm>
        <a:off x="35982" y="1679249"/>
        <a:ext cx="4623861" cy="665135"/>
      </dsp:txXfrm>
    </dsp:sp>
    <dsp:sp modelId="{6ED60DB3-0FFD-4F57-BAE5-4CDB0F357D71}">
      <dsp:nvSpPr>
        <dsp:cNvPr id="0" name=""/>
        <dsp:cNvSpPr/>
      </dsp:nvSpPr>
      <dsp:spPr>
        <a:xfrm>
          <a:off x="0" y="2420687"/>
          <a:ext cx="4695825" cy="737099"/>
        </a:xfrm>
        <a:prstGeom prst="roundRect">
          <a:avLst/>
        </a:prstGeom>
        <a:gradFill rotWithShape="0">
          <a:gsLst>
            <a:gs pos="0">
              <a:schemeClr val="accent5">
                <a:hueOff val="-4990872"/>
                <a:satOff val="-7727"/>
                <a:lumOff val="0"/>
                <a:alphaOff val="0"/>
                <a:tint val="94000"/>
                <a:satMod val="103000"/>
                <a:lumMod val="102000"/>
              </a:schemeClr>
            </a:gs>
            <a:gs pos="50000">
              <a:schemeClr val="accent5">
                <a:hueOff val="-4990872"/>
                <a:satOff val="-7727"/>
                <a:lumOff val="0"/>
                <a:alphaOff val="0"/>
                <a:shade val="100000"/>
                <a:satMod val="110000"/>
                <a:lumMod val="100000"/>
              </a:schemeClr>
            </a:gs>
            <a:gs pos="100000">
              <a:schemeClr val="accent5">
                <a:hueOff val="-4990872"/>
                <a:satOff val="-7727"/>
                <a:lumOff val="0"/>
                <a:alphaOff val="0"/>
                <a:shade val="78000"/>
                <a:satMod val="120000"/>
                <a:lumMod val="99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en-US" sz="1400" kern="1200"/>
            <a:t>Consumers demand more  for quality products at  reasonable prices. Marketers should first study the  needs of consumers and then try to satisfy them.</a:t>
          </a:r>
        </a:p>
      </dsp:txBody>
      <dsp:txXfrm>
        <a:off x="35982" y="2456669"/>
        <a:ext cx="4623861" cy="665135"/>
      </dsp:txXfrm>
    </dsp:sp>
    <dsp:sp modelId="{D6F5C94D-DFF5-46A7-8031-AB0DD0704194}">
      <dsp:nvSpPr>
        <dsp:cNvPr id="0" name=""/>
        <dsp:cNvSpPr/>
      </dsp:nvSpPr>
      <dsp:spPr>
        <a:xfrm>
          <a:off x="0" y="3198107"/>
          <a:ext cx="4695825" cy="737099"/>
        </a:xfrm>
        <a:prstGeom prst="roundRect">
          <a:avLst/>
        </a:prstGeom>
        <a:gradFill rotWithShape="0">
          <a:gsLst>
            <a:gs pos="0">
              <a:schemeClr val="accent5">
                <a:hueOff val="-6654497"/>
                <a:satOff val="-10303"/>
                <a:lumOff val="0"/>
                <a:alphaOff val="0"/>
                <a:tint val="94000"/>
                <a:satMod val="103000"/>
                <a:lumMod val="102000"/>
              </a:schemeClr>
            </a:gs>
            <a:gs pos="50000">
              <a:schemeClr val="accent5">
                <a:hueOff val="-6654497"/>
                <a:satOff val="-10303"/>
                <a:lumOff val="0"/>
                <a:alphaOff val="0"/>
                <a:shade val="100000"/>
                <a:satMod val="110000"/>
                <a:lumMod val="100000"/>
              </a:schemeClr>
            </a:gs>
            <a:gs pos="100000">
              <a:schemeClr val="accent5">
                <a:hueOff val="-6654497"/>
                <a:satOff val="-10303"/>
                <a:lumOff val="0"/>
                <a:alphaOff val="0"/>
                <a:shade val="78000"/>
                <a:satMod val="120000"/>
                <a:lumMod val="99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en-IN" sz="1400" kern="1200"/>
            <a:t>Rapid technological advancement compels the marketers  to study consumer behaviour.</a:t>
          </a:r>
          <a:endParaRPr lang="en-US" sz="1400" kern="1200"/>
        </a:p>
      </dsp:txBody>
      <dsp:txXfrm>
        <a:off x="35982" y="3234089"/>
        <a:ext cx="4623861" cy="665135"/>
      </dsp:txXfrm>
    </dsp:sp>
    <dsp:sp modelId="{5D683304-6498-486D-A49C-420612CCA789}">
      <dsp:nvSpPr>
        <dsp:cNvPr id="0" name=""/>
        <dsp:cNvSpPr/>
      </dsp:nvSpPr>
      <dsp:spPr>
        <a:xfrm>
          <a:off x="0" y="3975527"/>
          <a:ext cx="4695825" cy="737099"/>
        </a:xfrm>
        <a:prstGeom prst="roundRect">
          <a:avLst/>
        </a:prstGeom>
        <a:gradFill rotWithShape="0">
          <a:gsLst>
            <a:gs pos="0">
              <a:schemeClr val="accent5">
                <a:hueOff val="-8318121"/>
                <a:satOff val="-12878"/>
                <a:lumOff val="0"/>
                <a:alphaOff val="0"/>
                <a:tint val="94000"/>
                <a:satMod val="103000"/>
                <a:lumMod val="102000"/>
              </a:schemeClr>
            </a:gs>
            <a:gs pos="50000">
              <a:schemeClr val="accent5">
                <a:hueOff val="-8318121"/>
                <a:satOff val="-12878"/>
                <a:lumOff val="0"/>
                <a:alphaOff val="0"/>
                <a:shade val="100000"/>
                <a:satMod val="110000"/>
                <a:lumMod val="100000"/>
              </a:schemeClr>
            </a:gs>
            <a:gs pos="100000">
              <a:schemeClr val="accent5">
                <a:hueOff val="-8318121"/>
                <a:satOff val="-12878"/>
                <a:lumOff val="0"/>
                <a:alphaOff val="0"/>
                <a:shade val="78000"/>
                <a:satMod val="120000"/>
                <a:lumMod val="99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en-IN" sz="1400" kern="1200"/>
            <a:t>Understanding of consumer behaviour helps avoid or  minimise market failures.</a:t>
          </a:r>
          <a:endParaRPr lang="en-US" sz="1400" kern="1200"/>
        </a:p>
      </dsp:txBody>
      <dsp:txXfrm>
        <a:off x="35982" y="4011509"/>
        <a:ext cx="4623861" cy="665135"/>
      </dsp:txXfrm>
    </dsp:sp>
    <dsp:sp modelId="{373B7A17-87B3-4460-8326-DE27865C994F}">
      <dsp:nvSpPr>
        <dsp:cNvPr id="0" name=""/>
        <dsp:cNvSpPr/>
      </dsp:nvSpPr>
      <dsp:spPr>
        <a:xfrm>
          <a:off x="0" y="4752947"/>
          <a:ext cx="4695825" cy="737099"/>
        </a:xfrm>
        <a:prstGeom prst="roundRect">
          <a:avLst/>
        </a:prstGeom>
        <a:gradFill rotWithShape="0">
          <a:gsLst>
            <a:gs pos="0">
              <a:schemeClr val="accent5">
                <a:hueOff val="-9981745"/>
                <a:satOff val="-15454"/>
                <a:lumOff val="0"/>
                <a:alphaOff val="0"/>
                <a:tint val="94000"/>
                <a:satMod val="103000"/>
                <a:lumMod val="102000"/>
              </a:schemeClr>
            </a:gs>
            <a:gs pos="50000">
              <a:schemeClr val="accent5">
                <a:hueOff val="-9981745"/>
                <a:satOff val="-15454"/>
                <a:lumOff val="0"/>
                <a:alphaOff val="0"/>
                <a:shade val="100000"/>
                <a:satMod val="110000"/>
                <a:lumMod val="100000"/>
              </a:schemeClr>
            </a:gs>
            <a:gs pos="100000">
              <a:schemeClr val="accent5">
                <a:hueOff val="-9981745"/>
                <a:satOff val="-15454"/>
                <a:lumOff val="0"/>
                <a:alphaOff val="0"/>
                <a:shade val="78000"/>
                <a:satMod val="120000"/>
                <a:lumMod val="99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en-IN" sz="1400" kern="1200"/>
            <a:t>For effective market segmentation and target marketing, it  is essential to have an understanding of consumer and  their behaviour.</a:t>
          </a:r>
          <a:endParaRPr lang="en-US" sz="1400" kern="1200"/>
        </a:p>
      </dsp:txBody>
      <dsp:txXfrm>
        <a:off x="35982" y="4788929"/>
        <a:ext cx="4623861" cy="66513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E5A58E-7228-47A0-A25B-05866D30BDE9}">
      <dsp:nvSpPr>
        <dsp:cNvPr id="0" name=""/>
        <dsp:cNvSpPr/>
      </dsp:nvSpPr>
      <dsp:spPr>
        <a:xfrm>
          <a:off x="0" y="4358"/>
          <a:ext cx="4695825" cy="92829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BCA48FB-D099-4254-8CE9-E0309BED7AD4}">
      <dsp:nvSpPr>
        <dsp:cNvPr id="0" name=""/>
        <dsp:cNvSpPr/>
      </dsp:nvSpPr>
      <dsp:spPr>
        <a:xfrm>
          <a:off x="280808" y="213224"/>
          <a:ext cx="510561" cy="510561"/>
        </a:xfrm>
        <a:prstGeom prst="rect">
          <a:avLst/>
        </a:prstGeom>
        <a:blipFill>
          <a:blip xmlns:r="http://schemas.openxmlformats.org/officeDocument/2006/relationships" r:embed="rId1" cstate="print">
            <a:extLst>
              <a:ext uri="{28A0092B-C50C-407E-A947-70E740481C1C}">
                <a14:useLocalDpi xmlns:a14="http://schemas.microsoft.com/office/drawing/2010/main" val="0"/>
              </a:ext>
              <a:ext uri="{96DAC541-7B7A-43D3-8B79-37D633B846F1}">
                <asvg:svgBlip xmlns="" xmlns:asvg="http://schemas.microsoft.com/office/drawing/2016/SVG/main" r:embed="rId2"/>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47F00FD-62BD-4CE1-8175-31AC1822765E}">
      <dsp:nvSpPr>
        <dsp:cNvPr id="0" name=""/>
        <dsp:cNvSpPr/>
      </dsp:nvSpPr>
      <dsp:spPr>
        <a:xfrm>
          <a:off x="1072178" y="4358"/>
          <a:ext cx="3623646" cy="9282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8244" tIns="98244" rIns="98244" bIns="98244" numCol="1" spcCol="1270" anchor="ctr" anchorCtr="0">
          <a:noAutofit/>
        </a:bodyPr>
        <a:lstStyle/>
        <a:p>
          <a:pPr lvl="0" algn="l" defTabSz="844550">
            <a:lnSpc>
              <a:spcPct val="100000"/>
            </a:lnSpc>
            <a:spcBef>
              <a:spcPct val="0"/>
            </a:spcBef>
            <a:spcAft>
              <a:spcPct val="35000"/>
            </a:spcAft>
          </a:pPr>
          <a:r>
            <a:rPr lang="en-IN" sz="1900" kern="1200" dirty="0"/>
            <a:t>Design 4 P’s of Marketing</a:t>
          </a:r>
        </a:p>
      </dsp:txBody>
      <dsp:txXfrm>
        <a:off x="1072178" y="4358"/>
        <a:ext cx="3623646" cy="928293"/>
      </dsp:txXfrm>
    </dsp:sp>
    <dsp:sp modelId="{8927CF31-0113-46C9-AA60-300FF62A88A4}">
      <dsp:nvSpPr>
        <dsp:cNvPr id="0" name=""/>
        <dsp:cNvSpPr/>
      </dsp:nvSpPr>
      <dsp:spPr>
        <a:xfrm>
          <a:off x="0" y="1164724"/>
          <a:ext cx="4695825" cy="92829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8CBA1D9-64DC-4525-861E-B4E463A4314C}">
      <dsp:nvSpPr>
        <dsp:cNvPr id="0" name=""/>
        <dsp:cNvSpPr/>
      </dsp:nvSpPr>
      <dsp:spPr>
        <a:xfrm>
          <a:off x="280808" y="1373590"/>
          <a:ext cx="510561" cy="510561"/>
        </a:xfrm>
        <a:prstGeom prst="rect">
          <a:avLst/>
        </a:prstGeom>
        <a:blipFill>
          <a:blip xmlns:r="http://schemas.openxmlformats.org/officeDocument/2006/relationships" r:embed="rId3"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162F783-1320-44F5-81D4-1113799A6B04}">
      <dsp:nvSpPr>
        <dsp:cNvPr id="0" name=""/>
        <dsp:cNvSpPr/>
      </dsp:nvSpPr>
      <dsp:spPr>
        <a:xfrm>
          <a:off x="1072178" y="1164724"/>
          <a:ext cx="3623646" cy="9282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8244" tIns="98244" rIns="98244" bIns="98244" numCol="1" spcCol="1270" anchor="ctr" anchorCtr="0">
          <a:noAutofit/>
        </a:bodyPr>
        <a:lstStyle/>
        <a:p>
          <a:pPr lvl="0" algn="l" defTabSz="844550">
            <a:lnSpc>
              <a:spcPct val="100000"/>
            </a:lnSpc>
            <a:spcBef>
              <a:spcPct val="0"/>
            </a:spcBef>
            <a:spcAft>
              <a:spcPct val="35000"/>
            </a:spcAft>
          </a:pPr>
          <a:r>
            <a:rPr lang="en-IN" sz="1900" kern="1200" dirty="0"/>
            <a:t>Understand their Needs &amp; expectations</a:t>
          </a:r>
        </a:p>
      </dsp:txBody>
      <dsp:txXfrm>
        <a:off x="1072178" y="1164724"/>
        <a:ext cx="3623646" cy="928293"/>
      </dsp:txXfrm>
    </dsp:sp>
    <dsp:sp modelId="{933C74A4-1551-4A66-AE1B-C8B7A3FB4203}">
      <dsp:nvSpPr>
        <dsp:cNvPr id="0" name=""/>
        <dsp:cNvSpPr/>
      </dsp:nvSpPr>
      <dsp:spPr>
        <a:xfrm>
          <a:off x="0" y="2325090"/>
          <a:ext cx="4695825" cy="92829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E7EFB0A-A6E4-402A-9252-A72AB5EEE4B2}">
      <dsp:nvSpPr>
        <dsp:cNvPr id="0" name=""/>
        <dsp:cNvSpPr/>
      </dsp:nvSpPr>
      <dsp:spPr>
        <a:xfrm>
          <a:off x="280808" y="2533956"/>
          <a:ext cx="510561" cy="510561"/>
        </a:xfrm>
        <a:prstGeom prst="rect">
          <a:avLst/>
        </a:prstGeom>
        <a:blipFill>
          <a:blip xmlns:r="http://schemas.openxmlformats.org/officeDocument/2006/relationships" r:embed="rId5" cstate="print">
            <a:extLst>
              <a:ext uri="{28A0092B-C50C-407E-A947-70E740481C1C}">
                <a14:useLocalDpi xmlns:a14="http://schemas.microsoft.com/office/drawing/2010/main" val="0"/>
              </a:ext>
              <a:ext uri="{96DAC541-7B7A-43D3-8B79-37D633B846F1}">
                <asvg:svgBlip xmlns="" xmlns:asvg="http://schemas.microsoft.com/office/drawing/2016/SVG/main" r:embed="rId6"/>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0A4AD7E-F7A3-40D2-ADFC-95651B2F69CB}">
      <dsp:nvSpPr>
        <dsp:cNvPr id="0" name=""/>
        <dsp:cNvSpPr/>
      </dsp:nvSpPr>
      <dsp:spPr>
        <a:xfrm>
          <a:off x="1072178" y="2325090"/>
          <a:ext cx="3623646" cy="9282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8244" tIns="98244" rIns="98244" bIns="98244" numCol="1" spcCol="1270" anchor="ctr" anchorCtr="0">
          <a:noAutofit/>
        </a:bodyPr>
        <a:lstStyle/>
        <a:p>
          <a:pPr lvl="0" algn="l" defTabSz="844550">
            <a:lnSpc>
              <a:spcPct val="100000"/>
            </a:lnSpc>
            <a:spcBef>
              <a:spcPct val="0"/>
            </a:spcBef>
            <a:spcAft>
              <a:spcPct val="35000"/>
            </a:spcAft>
          </a:pPr>
          <a:r>
            <a:rPr lang="en-IN" sz="1900" kern="1200" dirty="0"/>
            <a:t>Assist Production strategy</a:t>
          </a:r>
        </a:p>
      </dsp:txBody>
      <dsp:txXfrm>
        <a:off x="1072178" y="2325090"/>
        <a:ext cx="3623646" cy="928293"/>
      </dsp:txXfrm>
    </dsp:sp>
    <dsp:sp modelId="{73A222F6-0343-4E35-A1C4-94530949E02B}">
      <dsp:nvSpPr>
        <dsp:cNvPr id="0" name=""/>
        <dsp:cNvSpPr/>
      </dsp:nvSpPr>
      <dsp:spPr>
        <a:xfrm>
          <a:off x="0" y="3485457"/>
          <a:ext cx="4695825" cy="92829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6B7AF4A-6C61-4C59-809C-09B8FB52B1C7}">
      <dsp:nvSpPr>
        <dsp:cNvPr id="0" name=""/>
        <dsp:cNvSpPr/>
      </dsp:nvSpPr>
      <dsp:spPr>
        <a:xfrm>
          <a:off x="280808" y="3694323"/>
          <a:ext cx="510561" cy="510561"/>
        </a:xfrm>
        <a:prstGeom prst="rect">
          <a:avLst/>
        </a:prstGeom>
        <a:blipFill>
          <a:blip xmlns:r="http://schemas.openxmlformats.org/officeDocument/2006/relationships" r:embed="rId7" cstate="print">
            <a:extLst>
              <a:ext uri="{28A0092B-C50C-407E-A947-70E740481C1C}">
                <a14:useLocalDpi xmlns:a14="http://schemas.microsoft.com/office/drawing/2010/main" val="0"/>
              </a:ext>
              <a:ext uri="{96DAC541-7B7A-43D3-8B79-37D633B846F1}">
                <asvg:svgBlip xmlns="" xmlns:asvg="http://schemas.microsoft.com/office/drawing/2016/SVG/main" r:embed="rId8"/>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C9A3C80-352B-4419-8626-C0B3284AFADB}">
      <dsp:nvSpPr>
        <dsp:cNvPr id="0" name=""/>
        <dsp:cNvSpPr/>
      </dsp:nvSpPr>
      <dsp:spPr>
        <a:xfrm>
          <a:off x="1072178" y="3485457"/>
          <a:ext cx="3623646" cy="9282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8244" tIns="98244" rIns="98244" bIns="98244" numCol="1" spcCol="1270" anchor="ctr" anchorCtr="0">
          <a:noAutofit/>
        </a:bodyPr>
        <a:lstStyle/>
        <a:p>
          <a:pPr lvl="0" algn="l" defTabSz="844550">
            <a:lnSpc>
              <a:spcPct val="100000"/>
            </a:lnSpc>
            <a:spcBef>
              <a:spcPct val="0"/>
            </a:spcBef>
            <a:spcAft>
              <a:spcPct val="35000"/>
            </a:spcAft>
          </a:pPr>
          <a:r>
            <a:rPr lang="en-IN" sz="1900" kern="1200" dirty="0"/>
            <a:t>Effective Market Segmentation</a:t>
          </a:r>
        </a:p>
      </dsp:txBody>
      <dsp:txXfrm>
        <a:off x="1072178" y="3485457"/>
        <a:ext cx="3623646" cy="928293"/>
      </dsp:txXfrm>
    </dsp:sp>
    <dsp:sp modelId="{4E3599AC-C4E0-4E2F-B9AB-0ABF890328B0}">
      <dsp:nvSpPr>
        <dsp:cNvPr id="0" name=""/>
        <dsp:cNvSpPr/>
      </dsp:nvSpPr>
      <dsp:spPr>
        <a:xfrm>
          <a:off x="0" y="4645823"/>
          <a:ext cx="4695825" cy="92829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3C0CD47-A18F-401E-BB40-6EFAB415D74D}">
      <dsp:nvSpPr>
        <dsp:cNvPr id="0" name=""/>
        <dsp:cNvSpPr/>
      </dsp:nvSpPr>
      <dsp:spPr>
        <a:xfrm>
          <a:off x="280808" y="4854689"/>
          <a:ext cx="510561" cy="510561"/>
        </a:xfrm>
        <a:prstGeom prst="rect">
          <a:avLst/>
        </a:prstGeom>
        <a:blipFill>
          <a:blip xmlns:r="http://schemas.openxmlformats.org/officeDocument/2006/relationships" r:embed="rId9" cstate="print">
            <a:extLst>
              <a:ext uri="{28A0092B-C50C-407E-A947-70E740481C1C}">
                <a14:useLocalDpi xmlns:a14="http://schemas.microsoft.com/office/drawing/2010/main" val="0"/>
              </a:ext>
              <a:ext uri="{96DAC541-7B7A-43D3-8B79-37D633B846F1}">
                <asvg:svgBlip xmlns="" xmlns:asvg="http://schemas.microsoft.com/office/drawing/2016/SVG/main" r:embed="rId10"/>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74B1C77-BFB8-4977-8E47-5B08F984378E}">
      <dsp:nvSpPr>
        <dsp:cNvPr id="0" name=""/>
        <dsp:cNvSpPr/>
      </dsp:nvSpPr>
      <dsp:spPr>
        <a:xfrm>
          <a:off x="1072178" y="4645823"/>
          <a:ext cx="3623646" cy="9282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8244" tIns="98244" rIns="98244" bIns="98244" numCol="1" spcCol="1270" anchor="ctr" anchorCtr="0">
          <a:noAutofit/>
        </a:bodyPr>
        <a:lstStyle/>
        <a:p>
          <a:pPr lvl="0" algn="l" defTabSz="844550">
            <a:lnSpc>
              <a:spcPct val="100000"/>
            </a:lnSpc>
            <a:spcBef>
              <a:spcPct val="0"/>
            </a:spcBef>
            <a:spcAft>
              <a:spcPct val="35000"/>
            </a:spcAft>
          </a:pPr>
          <a:r>
            <a:rPr lang="en-IN" sz="1900" kern="1200" dirty="0"/>
            <a:t>Plan Customer Acquisition &amp; Retention Strategies</a:t>
          </a:r>
        </a:p>
      </dsp:txBody>
      <dsp:txXfrm>
        <a:off x="1072178" y="4645823"/>
        <a:ext cx="3623646" cy="928293"/>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DACB1F-C9EB-4164-95E0-0BA547DC8A9F}">
      <dsp:nvSpPr>
        <dsp:cNvPr id="0" name=""/>
        <dsp:cNvSpPr/>
      </dsp:nvSpPr>
      <dsp:spPr>
        <a:xfrm>
          <a:off x="6151085" y="2861196"/>
          <a:ext cx="91440" cy="532764"/>
        </a:xfrm>
        <a:custGeom>
          <a:avLst/>
          <a:gdLst/>
          <a:ahLst/>
          <a:cxnLst/>
          <a:rect l="0" t="0" r="0" b="0"/>
          <a:pathLst>
            <a:path>
              <a:moveTo>
                <a:pt x="45720" y="0"/>
              </a:moveTo>
              <a:lnTo>
                <a:pt x="45720" y="532764"/>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B7A051A-8FB9-48B7-A83C-80CCC22632E8}">
      <dsp:nvSpPr>
        <dsp:cNvPr id="0" name=""/>
        <dsp:cNvSpPr/>
      </dsp:nvSpPr>
      <dsp:spPr>
        <a:xfrm>
          <a:off x="4326214" y="1165204"/>
          <a:ext cx="1870591" cy="532764"/>
        </a:xfrm>
        <a:custGeom>
          <a:avLst/>
          <a:gdLst/>
          <a:ahLst/>
          <a:cxnLst/>
          <a:rect l="0" t="0" r="0" b="0"/>
          <a:pathLst>
            <a:path>
              <a:moveTo>
                <a:pt x="0" y="0"/>
              </a:moveTo>
              <a:lnTo>
                <a:pt x="0" y="363063"/>
              </a:lnTo>
              <a:lnTo>
                <a:pt x="1870591" y="363063"/>
              </a:lnTo>
              <a:lnTo>
                <a:pt x="1870591" y="532764"/>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4A65124-60A1-4DBF-BA74-0E9C64BEEBFC}">
      <dsp:nvSpPr>
        <dsp:cNvPr id="0" name=""/>
        <dsp:cNvSpPr/>
      </dsp:nvSpPr>
      <dsp:spPr>
        <a:xfrm>
          <a:off x="2359161" y="2861196"/>
          <a:ext cx="91440" cy="532764"/>
        </a:xfrm>
        <a:custGeom>
          <a:avLst/>
          <a:gdLst/>
          <a:ahLst/>
          <a:cxnLst/>
          <a:rect l="0" t="0" r="0" b="0"/>
          <a:pathLst>
            <a:path>
              <a:moveTo>
                <a:pt x="45720" y="0"/>
              </a:moveTo>
              <a:lnTo>
                <a:pt x="45720" y="532764"/>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6BAF114-F3B1-498C-A17F-999647DAFD56}">
      <dsp:nvSpPr>
        <dsp:cNvPr id="0" name=""/>
        <dsp:cNvSpPr/>
      </dsp:nvSpPr>
      <dsp:spPr>
        <a:xfrm>
          <a:off x="2404881" y="1165204"/>
          <a:ext cx="1921333" cy="532764"/>
        </a:xfrm>
        <a:custGeom>
          <a:avLst/>
          <a:gdLst/>
          <a:ahLst/>
          <a:cxnLst/>
          <a:rect l="0" t="0" r="0" b="0"/>
          <a:pathLst>
            <a:path>
              <a:moveTo>
                <a:pt x="1921333" y="0"/>
              </a:moveTo>
              <a:lnTo>
                <a:pt x="1921333" y="363063"/>
              </a:lnTo>
              <a:lnTo>
                <a:pt x="0" y="363063"/>
              </a:lnTo>
              <a:lnTo>
                <a:pt x="0" y="532764"/>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59CBBAF-62F1-4211-8B8D-9039CFD3CC57}">
      <dsp:nvSpPr>
        <dsp:cNvPr id="0" name=""/>
        <dsp:cNvSpPr/>
      </dsp:nvSpPr>
      <dsp:spPr>
        <a:xfrm>
          <a:off x="3410287" y="1976"/>
          <a:ext cx="1831854" cy="116322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895F7AE-34FA-40E7-AC26-907672618D06}">
      <dsp:nvSpPr>
        <dsp:cNvPr id="0" name=""/>
        <dsp:cNvSpPr/>
      </dsp:nvSpPr>
      <dsp:spPr>
        <a:xfrm>
          <a:off x="3613826" y="195339"/>
          <a:ext cx="1831854" cy="116322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IN" sz="2200" kern="1200" dirty="0" smtClean="0"/>
            <a:t>Consumers</a:t>
          </a:r>
          <a:endParaRPr lang="en-IN" sz="2200" kern="1200" dirty="0"/>
        </a:p>
      </dsp:txBody>
      <dsp:txXfrm>
        <a:off x="3647896" y="229409"/>
        <a:ext cx="1763714" cy="1095087"/>
      </dsp:txXfrm>
    </dsp:sp>
    <dsp:sp modelId="{AA6C75BC-FD22-4120-975D-AF1C4B62ADA6}">
      <dsp:nvSpPr>
        <dsp:cNvPr id="0" name=""/>
        <dsp:cNvSpPr/>
      </dsp:nvSpPr>
      <dsp:spPr>
        <a:xfrm>
          <a:off x="1259633" y="1697968"/>
          <a:ext cx="2290496" cy="116322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C52C632-6AA2-4AD5-9A41-5C60DFF410E6}">
      <dsp:nvSpPr>
        <dsp:cNvPr id="0" name=""/>
        <dsp:cNvSpPr/>
      </dsp:nvSpPr>
      <dsp:spPr>
        <a:xfrm>
          <a:off x="1463172" y="1891331"/>
          <a:ext cx="2290496" cy="116322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IN" sz="2200" kern="1200" dirty="0" smtClean="0"/>
            <a:t>Institutional</a:t>
          </a:r>
          <a:endParaRPr lang="en-IN" sz="2200" kern="1200" dirty="0"/>
        </a:p>
      </dsp:txBody>
      <dsp:txXfrm>
        <a:off x="1497242" y="1925401"/>
        <a:ext cx="2222356" cy="1095087"/>
      </dsp:txXfrm>
    </dsp:sp>
    <dsp:sp modelId="{AC246464-52C6-4CD4-B54D-E670D15B388B}">
      <dsp:nvSpPr>
        <dsp:cNvPr id="0" name=""/>
        <dsp:cNvSpPr/>
      </dsp:nvSpPr>
      <dsp:spPr>
        <a:xfrm>
          <a:off x="792088" y="3393961"/>
          <a:ext cx="3225584" cy="113179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D576562-B375-4214-9A08-70B657B4EE8F}">
      <dsp:nvSpPr>
        <dsp:cNvPr id="0" name=""/>
        <dsp:cNvSpPr/>
      </dsp:nvSpPr>
      <dsp:spPr>
        <a:xfrm>
          <a:off x="995628" y="3587323"/>
          <a:ext cx="3225584" cy="113179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IN" sz="2200" kern="1200" dirty="0" smtClean="0"/>
            <a:t>Purchase in bulk, periodically as per production need</a:t>
          </a:r>
          <a:endParaRPr lang="en-IN" sz="2200" kern="1200" dirty="0"/>
        </a:p>
      </dsp:txBody>
      <dsp:txXfrm>
        <a:off x="1028777" y="3620472"/>
        <a:ext cx="3159286" cy="1065499"/>
      </dsp:txXfrm>
    </dsp:sp>
    <dsp:sp modelId="{02C54117-6A97-4208-AD59-AE7321403C7F}">
      <dsp:nvSpPr>
        <dsp:cNvPr id="0" name=""/>
        <dsp:cNvSpPr/>
      </dsp:nvSpPr>
      <dsp:spPr>
        <a:xfrm>
          <a:off x="5000815" y="1697968"/>
          <a:ext cx="2391980" cy="116322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CA05A12-A8A2-47EE-A51A-2B9A108D04EE}">
      <dsp:nvSpPr>
        <dsp:cNvPr id="0" name=""/>
        <dsp:cNvSpPr/>
      </dsp:nvSpPr>
      <dsp:spPr>
        <a:xfrm>
          <a:off x="5204354" y="1891331"/>
          <a:ext cx="2391980" cy="116322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IN" sz="2200" kern="1200" dirty="0" smtClean="0"/>
            <a:t>Retail</a:t>
          </a:r>
          <a:endParaRPr lang="en-IN" sz="2200" kern="1200" dirty="0"/>
        </a:p>
      </dsp:txBody>
      <dsp:txXfrm>
        <a:off x="5238424" y="1925401"/>
        <a:ext cx="2323840" cy="1095087"/>
      </dsp:txXfrm>
    </dsp:sp>
    <dsp:sp modelId="{2375564A-C6CB-47BD-939E-BCEE693A56FC}">
      <dsp:nvSpPr>
        <dsp:cNvPr id="0" name=""/>
        <dsp:cNvSpPr/>
      </dsp:nvSpPr>
      <dsp:spPr>
        <a:xfrm>
          <a:off x="4424752" y="3393961"/>
          <a:ext cx="3544107" cy="116322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0FEE81D-67E3-4F56-908A-42DBAAF6416C}">
      <dsp:nvSpPr>
        <dsp:cNvPr id="0" name=""/>
        <dsp:cNvSpPr/>
      </dsp:nvSpPr>
      <dsp:spPr>
        <a:xfrm>
          <a:off x="4628291" y="3587323"/>
          <a:ext cx="3544107" cy="116322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IN" sz="2200" kern="1200" dirty="0" smtClean="0"/>
            <a:t>Purchase in small quantities fro personal use</a:t>
          </a:r>
          <a:endParaRPr lang="en-IN" sz="2200" kern="1200" dirty="0"/>
        </a:p>
      </dsp:txBody>
      <dsp:txXfrm>
        <a:off x="4662361" y="3621393"/>
        <a:ext cx="3475967" cy="1095087"/>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E267FB6-D6E1-465F-8E8F-37655C81BFC8}">
      <dsp:nvSpPr>
        <dsp:cNvPr id="0" name=""/>
        <dsp:cNvSpPr/>
      </dsp:nvSpPr>
      <dsp:spPr>
        <a:xfrm>
          <a:off x="2857" y="93688"/>
          <a:ext cx="2786062" cy="732206"/>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85344" rIns="149352" bIns="85344" numCol="1" spcCol="1270" anchor="ctr" anchorCtr="0">
          <a:noAutofit/>
        </a:bodyPr>
        <a:lstStyle/>
        <a:p>
          <a:pPr lvl="0" algn="ctr" defTabSz="933450">
            <a:lnSpc>
              <a:spcPct val="90000"/>
            </a:lnSpc>
            <a:spcBef>
              <a:spcPct val="0"/>
            </a:spcBef>
            <a:spcAft>
              <a:spcPct val="35000"/>
            </a:spcAft>
          </a:pPr>
          <a:r>
            <a:rPr lang="en-IN" sz="2100" kern="1200" dirty="0" smtClean="0"/>
            <a:t>Women Consumers</a:t>
          </a:r>
          <a:endParaRPr lang="en-IN" sz="2100" kern="1200" dirty="0"/>
        </a:p>
      </dsp:txBody>
      <dsp:txXfrm>
        <a:off x="2857" y="93688"/>
        <a:ext cx="2786062" cy="732206"/>
      </dsp:txXfrm>
    </dsp:sp>
    <dsp:sp modelId="{691046C4-973B-4A3D-8500-62F3401E5B14}">
      <dsp:nvSpPr>
        <dsp:cNvPr id="0" name=""/>
        <dsp:cNvSpPr/>
      </dsp:nvSpPr>
      <dsp:spPr>
        <a:xfrm>
          <a:off x="2857" y="825894"/>
          <a:ext cx="2786062" cy="3833392"/>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228600" lvl="1" indent="-228600" algn="l" defTabSz="933450">
            <a:lnSpc>
              <a:spcPct val="90000"/>
            </a:lnSpc>
            <a:spcBef>
              <a:spcPct val="0"/>
            </a:spcBef>
            <a:spcAft>
              <a:spcPct val="15000"/>
            </a:spcAft>
            <a:buChar char="••"/>
          </a:pPr>
          <a:r>
            <a:rPr lang="en-IN" sz="2100" kern="1200" dirty="0" smtClean="0"/>
            <a:t>Search &amp; choose</a:t>
          </a:r>
          <a:endParaRPr lang="en-IN" sz="2100" kern="1200" dirty="0"/>
        </a:p>
        <a:p>
          <a:pPr marL="228600" lvl="1" indent="-228600" algn="l" defTabSz="933450">
            <a:lnSpc>
              <a:spcPct val="90000"/>
            </a:lnSpc>
            <a:spcBef>
              <a:spcPct val="0"/>
            </a:spcBef>
            <a:spcAft>
              <a:spcPct val="15000"/>
            </a:spcAft>
            <a:buChar char="••"/>
          </a:pPr>
          <a:r>
            <a:rPr lang="en-IN" sz="2100" kern="1200" dirty="0" smtClean="0"/>
            <a:t>Cost and Quality conscious</a:t>
          </a:r>
          <a:endParaRPr lang="en-IN" sz="2100" kern="1200" dirty="0"/>
        </a:p>
        <a:p>
          <a:pPr marL="228600" lvl="1" indent="-228600" algn="l" defTabSz="933450">
            <a:lnSpc>
              <a:spcPct val="90000"/>
            </a:lnSpc>
            <a:spcBef>
              <a:spcPct val="0"/>
            </a:spcBef>
            <a:spcAft>
              <a:spcPct val="15000"/>
            </a:spcAft>
            <a:buChar char="••"/>
          </a:pPr>
          <a:r>
            <a:rPr lang="en-IN" sz="2100" kern="1200" dirty="0" smtClean="0"/>
            <a:t>Influenced by advertisements &amp; sales promotions</a:t>
          </a:r>
          <a:endParaRPr lang="en-IN" sz="2100" kern="1200" dirty="0"/>
        </a:p>
        <a:p>
          <a:pPr marL="228600" lvl="1" indent="-228600" algn="l" defTabSz="933450">
            <a:lnSpc>
              <a:spcPct val="90000"/>
            </a:lnSpc>
            <a:spcBef>
              <a:spcPct val="0"/>
            </a:spcBef>
            <a:spcAft>
              <a:spcPct val="15000"/>
            </a:spcAft>
            <a:buChar char="••"/>
          </a:pPr>
          <a:r>
            <a:rPr lang="en-IN" sz="2100" kern="1200" dirty="0" smtClean="0"/>
            <a:t>Household products, clothes, jewellery, house, car</a:t>
          </a:r>
          <a:endParaRPr lang="en-IN" sz="2100" kern="1200" dirty="0"/>
        </a:p>
      </dsp:txBody>
      <dsp:txXfrm>
        <a:off x="2857" y="825894"/>
        <a:ext cx="2786062" cy="3833392"/>
      </dsp:txXfrm>
    </dsp:sp>
    <dsp:sp modelId="{5C9E78B6-137E-4A52-95C3-A9629C06C7C4}">
      <dsp:nvSpPr>
        <dsp:cNvPr id="0" name=""/>
        <dsp:cNvSpPr/>
      </dsp:nvSpPr>
      <dsp:spPr>
        <a:xfrm>
          <a:off x="3178968" y="93688"/>
          <a:ext cx="2786062" cy="732206"/>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85344" rIns="149352" bIns="85344" numCol="1" spcCol="1270" anchor="ctr" anchorCtr="0">
          <a:noAutofit/>
        </a:bodyPr>
        <a:lstStyle/>
        <a:p>
          <a:pPr lvl="0" algn="ctr" defTabSz="933450">
            <a:lnSpc>
              <a:spcPct val="90000"/>
            </a:lnSpc>
            <a:spcBef>
              <a:spcPct val="0"/>
            </a:spcBef>
            <a:spcAft>
              <a:spcPct val="35000"/>
            </a:spcAft>
          </a:pPr>
          <a:r>
            <a:rPr lang="en-IN" sz="2100" kern="1200" dirty="0" smtClean="0"/>
            <a:t>Rural Consumers</a:t>
          </a:r>
          <a:endParaRPr lang="en-IN" sz="2100" kern="1200" dirty="0"/>
        </a:p>
      </dsp:txBody>
      <dsp:txXfrm>
        <a:off x="3178968" y="93688"/>
        <a:ext cx="2786062" cy="732206"/>
      </dsp:txXfrm>
    </dsp:sp>
    <dsp:sp modelId="{33A9129F-B55C-4E36-B833-053FC3E763B3}">
      <dsp:nvSpPr>
        <dsp:cNvPr id="0" name=""/>
        <dsp:cNvSpPr/>
      </dsp:nvSpPr>
      <dsp:spPr>
        <a:xfrm>
          <a:off x="3178968" y="825894"/>
          <a:ext cx="2786062" cy="3833392"/>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228600" lvl="1" indent="-228600" algn="l" defTabSz="933450">
            <a:lnSpc>
              <a:spcPct val="90000"/>
            </a:lnSpc>
            <a:spcBef>
              <a:spcPct val="0"/>
            </a:spcBef>
            <a:spcAft>
              <a:spcPct val="15000"/>
            </a:spcAft>
            <a:buChar char="••"/>
          </a:pPr>
          <a:r>
            <a:rPr lang="en-IN" sz="2100" kern="1200" dirty="0" smtClean="0"/>
            <a:t>Search for Value of money spent</a:t>
          </a:r>
          <a:endParaRPr lang="en-IN" sz="2100" kern="1200" dirty="0"/>
        </a:p>
        <a:p>
          <a:pPr marL="228600" lvl="1" indent="-228600" algn="l" defTabSz="933450">
            <a:lnSpc>
              <a:spcPct val="90000"/>
            </a:lnSpc>
            <a:spcBef>
              <a:spcPct val="0"/>
            </a:spcBef>
            <a:spcAft>
              <a:spcPct val="15000"/>
            </a:spcAft>
            <a:buChar char="••"/>
          </a:pPr>
          <a:r>
            <a:rPr lang="en-IN" sz="2100" kern="1200" dirty="0" smtClean="0"/>
            <a:t>Educated &amp; well informed with purchasing capacity</a:t>
          </a:r>
          <a:endParaRPr lang="en-IN" sz="2100" kern="1200" dirty="0"/>
        </a:p>
        <a:p>
          <a:pPr marL="228600" lvl="1" indent="-228600" algn="l" defTabSz="933450">
            <a:lnSpc>
              <a:spcPct val="90000"/>
            </a:lnSpc>
            <a:spcBef>
              <a:spcPct val="0"/>
            </a:spcBef>
            <a:spcAft>
              <a:spcPct val="15000"/>
            </a:spcAft>
            <a:buChar char="••"/>
          </a:pPr>
          <a:r>
            <a:rPr lang="en-IN" sz="2100" kern="1200" dirty="0" smtClean="0"/>
            <a:t>Every FMCG wants to capture this audience</a:t>
          </a:r>
          <a:endParaRPr lang="en-IN" sz="2100" kern="1200" dirty="0"/>
        </a:p>
        <a:p>
          <a:pPr marL="228600" lvl="1" indent="-228600" algn="l" defTabSz="933450">
            <a:lnSpc>
              <a:spcPct val="90000"/>
            </a:lnSpc>
            <a:spcBef>
              <a:spcPct val="0"/>
            </a:spcBef>
            <a:spcAft>
              <a:spcPct val="15000"/>
            </a:spcAft>
            <a:buChar char="••"/>
          </a:pPr>
          <a:r>
            <a:rPr lang="en-IN" sz="2100" kern="1200" dirty="0" smtClean="0"/>
            <a:t>Transport, communication &amp; utilities</a:t>
          </a:r>
          <a:endParaRPr lang="en-IN" sz="2100" kern="1200" dirty="0"/>
        </a:p>
      </dsp:txBody>
      <dsp:txXfrm>
        <a:off x="3178968" y="825894"/>
        <a:ext cx="2786062" cy="3833392"/>
      </dsp:txXfrm>
    </dsp:sp>
    <dsp:sp modelId="{8C1989ED-9A88-4742-AF19-2CBD99E6E570}">
      <dsp:nvSpPr>
        <dsp:cNvPr id="0" name=""/>
        <dsp:cNvSpPr/>
      </dsp:nvSpPr>
      <dsp:spPr>
        <a:xfrm>
          <a:off x="6355080" y="93688"/>
          <a:ext cx="2786062" cy="732206"/>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85344" rIns="149352" bIns="85344" numCol="1" spcCol="1270" anchor="ctr" anchorCtr="0">
          <a:noAutofit/>
        </a:bodyPr>
        <a:lstStyle/>
        <a:p>
          <a:pPr lvl="0" algn="ctr" defTabSz="933450">
            <a:lnSpc>
              <a:spcPct val="90000"/>
            </a:lnSpc>
            <a:spcBef>
              <a:spcPct val="0"/>
            </a:spcBef>
            <a:spcAft>
              <a:spcPct val="35000"/>
            </a:spcAft>
          </a:pPr>
          <a:r>
            <a:rPr lang="en-IN" sz="2100" kern="1200" dirty="0" smtClean="0"/>
            <a:t>Senior Citizens as Consumers</a:t>
          </a:r>
          <a:endParaRPr lang="en-IN" sz="2100" kern="1200" dirty="0"/>
        </a:p>
      </dsp:txBody>
      <dsp:txXfrm>
        <a:off x="6355080" y="93688"/>
        <a:ext cx="2786062" cy="732206"/>
      </dsp:txXfrm>
    </dsp:sp>
    <dsp:sp modelId="{0B71B3CA-23F1-43D1-A74D-E351388A8DA7}">
      <dsp:nvSpPr>
        <dsp:cNvPr id="0" name=""/>
        <dsp:cNvSpPr/>
      </dsp:nvSpPr>
      <dsp:spPr>
        <a:xfrm>
          <a:off x="6355080" y="825894"/>
          <a:ext cx="2786062" cy="3833392"/>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228600" lvl="1" indent="-228600" algn="l" defTabSz="933450">
            <a:lnSpc>
              <a:spcPct val="90000"/>
            </a:lnSpc>
            <a:spcBef>
              <a:spcPct val="0"/>
            </a:spcBef>
            <a:spcAft>
              <a:spcPct val="15000"/>
            </a:spcAft>
            <a:buChar char="••"/>
          </a:pPr>
          <a:r>
            <a:rPr lang="en-IN" sz="2100" kern="1200" dirty="0" smtClean="0"/>
            <a:t>Pensioners</a:t>
          </a:r>
          <a:endParaRPr lang="en-IN" sz="2100" kern="1200" dirty="0"/>
        </a:p>
        <a:p>
          <a:pPr marL="228600" lvl="1" indent="-228600" algn="l" defTabSz="933450">
            <a:lnSpc>
              <a:spcPct val="90000"/>
            </a:lnSpc>
            <a:spcBef>
              <a:spcPct val="0"/>
            </a:spcBef>
            <a:spcAft>
              <a:spcPct val="15000"/>
            </a:spcAft>
            <a:buChar char="••"/>
          </a:pPr>
          <a:r>
            <a:rPr lang="en-IN" sz="2100" kern="1200" dirty="0" smtClean="0"/>
            <a:t>Interest in only routine necessary purchases</a:t>
          </a:r>
          <a:endParaRPr lang="en-IN" sz="2100" kern="1200" dirty="0"/>
        </a:p>
        <a:p>
          <a:pPr marL="228600" lvl="1" indent="-228600" algn="l" defTabSz="933450">
            <a:lnSpc>
              <a:spcPct val="90000"/>
            </a:lnSpc>
            <a:spcBef>
              <a:spcPct val="0"/>
            </a:spcBef>
            <a:spcAft>
              <a:spcPct val="15000"/>
            </a:spcAft>
            <a:buChar char="••"/>
          </a:pPr>
          <a:r>
            <a:rPr lang="en-IN" sz="2100" kern="1200" dirty="0" smtClean="0"/>
            <a:t>Not frequent shoppers</a:t>
          </a:r>
          <a:endParaRPr lang="en-IN" sz="2100" kern="1200" dirty="0"/>
        </a:p>
        <a:p>
          <a:pPr marL="228600" lvl="1" indent="-228600" algn="l" defTabSz="933450">
            <a:lnSpc>
              <a:spcPct val="90000"/>
            </a:lnSpc>
            <a:spcBef>
              <a:spcPct val="0"/>
            </a:spcBef>
            <a:spcAft>
              <a:spcPct val="15000"/>
            </a:spcAft>
            <a:buChar char="••"/>
          </a:pPr>
          <a:r>
            <a:rPr lang="en-IN" sz="2100" kern="1200" dirty="0" smtClean="0"/>
            <a:t>Have learnt e-shopping techniques</a:t>
          </a:r>
          <a:endParaRPr lang="en-IN" sz="2100" kern="1200" dirty="0"/>
        </a:p>
        <a:p>
          <a:pPr marL="228600" lvl="1" indent="-228600" algn="l" defTabSz="933450">
            <a:lnSpc>
              <a:spcPct val="90000"/>
            </a:lnSpc>
            <a:spcBef>
              <a:spcPct val="0"/>
            </a:spcBef>
            <a:spcAft>
              <a:spcPct val="15000"/>
            </a:spcAft>
            <a:buChar char="••"/>
          </a:pPr>
          <a:r>
            <a:rPr lang="en-IN" sz="2100" kern="1200" dirty="0" smtClean="0"/>
            <a:t>Medicines, diapers, books</a:t>
          </a:r>
          <a:endParaRPr lang="en-IN" sz="2100" kern="1200" dirty="0"/>
        </a:p>
      </dsp:txBody>
      <dsp:txXfrm>
        <a:off x="6355080" y="825894"/>
        <a:ext cx="2786062" cy="3833392"/>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BB13AA7-78C6-47E4-B86B-481A50B62E5B}">
      <dsp:nvSpPr>
        <dsp:cNvPr id="0" name=""/>
        <dsp:cNvSpPr/>
      </dsp:nvSpPr>
      <dsp:spPr>
        <a:xfrm>
          <a:off x="744" y="145603"/>
          <a:ext cx="2902148" cy="174128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IN" sz="3200" kern="1200" dirty="0" smtClean="0"/>
            <a:t>Geographic</a:t>
          </a:r>
          <a:endParaRPr lang="en-IN" sz="3200" kern="1200" dirty="0"/>
        </a:p>
      </dsp:txBody>
      <dsp:txXfrm>
        <a:off x="744" y="145603"/>
        <a:ext cx="2902148" cy="1741289"/>
      </dsp:txXfrm>
    </dsp:sp>
    <dsp:sp modelId="{853B1FF7-F725-4E83-9D42-9E2172275EF2}">
      <dsp:nvSpPr>
        <dsp:cNvPr id="0" name=""/>
        <dsp:cNvSpPr/>
      </dsp:nvSpPr>
      <dsp:spPr>
        <a:xfrm>
          <a:off x="3193107" y="145603"/>
          <a:ext cx="2902148" cy="174128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IN" sz="3200" kern="1200" dirty="0" smtClean="0"/>
            <a:t>Demographic</a:t>
          </a:r>
          <a:endParaRPr lang="en-IN" sz="3200" kern="1200" dirty="0"/>
        </a:p>
      </dsp:txBody>
      <dsp:txXfrm>
        <a:off x="3193107" y="145603"/>
        <a:ext cx="2902148" cy="1741289"/>
      </dsp:txXfrm>
    </dsp:sp>
    <dsp:sp modelId="{A6CAEBE3-DE67-4016-AC8F-6BCA01C89E6F}">
      <dsp:nvSpPr>
        <dsp:cNvPr id="0" name=""/>
        <dsp:cNvSpPr/>
      </dsp:nvSpPr>
      <dsp:spPr>
        <a:xfrm>
          <a:off x="744" y="2177107"/>
          <a:ext cx="2902148" cy="174128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IN" sz="3200" kern="1200" dirty="0" smtClean="0"/>
            <a:t>Psychographic </a:t>
          </a:r>
          <a:endParaRPr lang="en-IN" sz="3200" kern="1200" dirty="0"/>
        </a:p>
      </dsp:txBody>
      <dsp:txXfrm>
        <a:off x="744" y="2177107"/>
        <a:ext cx="2902148" cy="1741289"/>
      </dsp:txXfrm>
    </dsp:sp>
    <dsp:sp modelId="{D5F52E95-88AC-4207-AB21-63159FD25623}">
      <dsp:nvSpPr>
        <dsp:cNvPr id="0" name=""/>
        <dsp:cNvSpPr/>
      </dsp:nvSpPr>
      <dsp:spPr>
        <a:xfrm>
          <a:off x="3193107" y="2177107"/>
          <a:ext cx="2902148" cy="174128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IN" sz="3200" kern="1200" dirty="0" smtClean="0"/>
            <a:t>Behavioural</a:t>
          </a:r>
          <a:endParaRPr lang="en-IN" sz="3200" kern="1200" dirty="0"/>
        </a:p>
      </dsp:txBody>
      <dsp:txXfrm>
        <a:off x="3193107" y="2177107"/>
        <a:ext cx="2902148" cy="1741289"/>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14.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 xmlns:dgm1612="http://schemas.microsoft.com/office/drawing/2016/12/diagram">
        <a:lvl1pPr>
          <a:lnSpc>
            <a:spcPct val="100000"/>
          </a:lnSpc>
        </a:lvl1pPr>
        <a:lvl2pPr>
          <a:lnSpc>
            <a:spcPct val="100000"/>
          </a:lnSpc>
        </a:lvl2pPr>
      </dgm1612:lstStyle>
    </a:ext>
  </dgm:extLst>
</dgm:layoutDef>
</file>

<file path=ppt/diagrams/layout3.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 xmlns:dgm1612="http://schemas.microsoft.com/office/drawing/2016/12/diagram">
        <a:lvl1pPr>
          <a:lnSpc>
            <a:spcPct val="100000"/>
          </a:lnSpc>
        </a:lvl1pPr>
        <a:lvl2pPr>
          <a:lnSpc>
            <a:spcPct val="100000"/>
          </a:lnSpc>
        </a:lvl2pPr>
      </dgm1612:lstStyle>
    </a:ext>
  </dgm:extLst>
</dgm:layoutDef>
</file>

<file path=ppt/diagrams/layout4.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 xmlns:dgm1612="http://schemas.microsoft.com/office/drawing/2016/12/diagram">
        <a:lvl1pPr>
          <a:lnSpc>
            <a:spcPct val="100000"/>
          </a:lnSpc>
        </a:lvl1pPr>
        <a:lvl2pPr>
          <a:lnSpc>
            <a:spcPct val="100000"/>
          </a:lnSpc>
        </a:lvl2pPr>
      </dgm1612:lstStyle>
    </a:ext>
  </dgm:extLst>
</dgm:layoutDef>
</file>

<file path=ppt/diagrams/layout7.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EF30530-D94B-48FF-8D34-EDF3883E3F4C}" type="datetimeFigureOut">
              <a:rPr lang="en-IN" smtClean="0"/>
              <a:t>26-09-2020</a:t>
            </a:fld>
            <a:endParaRPr lang="en-IN"/>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2538186-374F-4829-8FFB-0DE41FFB0127}" type="slidenum">
              <a:rPr lang="en-IN" smtClean="0"/>
              <a:t>‹#›</a:t>
            </a:fld>
            <a:endParaRPr lang="en-IN"/>
          </a:p>
        </p:txBody>
      </p:sp>
    </p:spTree>
    <p:extLst>
      <p:ext uri="{BB962C8B-B14F-4D97-AF65-F5344CB8AC3E}">
        <p14:creationId xmlns:p14="http://schemas.microsoft.com/office/powerpoint/2010/main" val="29735773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A4EB3A88-1D7B-4039-8158-2DB327FDC471}" type="slidenum">
              <a:rPr lang="en-IN" smtClean="0"/>
              <a:pPr/>
              <a:t>1</a:t>
            </a:fld>
            <a:endParaRPr lang="en-IN"/>
          </a:p>
        </p:txBody>
      </p:sp>
    </p:spTree>
    <p:extLst>
      <p:ext uri="{BB962C8B-B14F-4D97-AF65-F5344CB8AC3E}">
        <p14:creationId xmlns:p14="http://schemas.microsoft.com/office/powerpoint/2010/main" val="7982862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A4EB3A88-1D7B-4039-8158-2DB327FDC471}" type="slidenum">
              <a:rPr lang="en-IN" smtClean="0"/>
              <a:pPr/>
              <a:t>2</a:t>
            </a:fld>
            <a:endParaRPr lang="en-IN"/>
          </a:p>
        </p:txBody>
      </p:sp>
    </p:spTree>
    <p:extLst>
      <p:ext uri="{BB962C8B-B14F-4D97-AF65-F5344CB8AC3E}">
        <p14:creationId xmlns:p14="http://schemas.microsoft.com/office/powerpoint/2010/main" val="25687177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A4EB3A88-1D7B-4039-8158-2DB327FDC471}" type="slidenum">
              <a:rPr lang="en-IN" smtClean="0"/>
              <a:pPr/>
              <a:t>4</a:t>
            </a:fld>
            <a:endParaRPr lang="en-IN"/>
          </a:p>
        </p:txBody>
      </p:sp>
    </p:spTree>
    <p:extLst>
      <p:ext uri="{BB962C8B-B14F-4D97-AF65-F5344CB8AC3E}">
        <p14:creationId xmlns:p14="http://schemas.microsoft.com/office/powerpoint/2010/main" val="34837183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A4EB3A88-1D7B-4039-8158-2DB327FDC471}" type="slidenum">
              <a:rPr lang="en-IN" smtClean="0"/>
              <a:pPr/>
              <a:t>6</a:t>
            </a:fld>
            <a:endParaRPr lang="en-IN"/>
          </a:p>
        </p:txBody>
      </p:sp>
    </p:spTree>
    <p:extLst>
      <p:ext uri="{BB962C8B-B14F-4D97-AF65-F5344CB8AC3E}">
        <p14:creationId xmlns:p14="http://schemas.microsoft.com/office/powerpoint/2010/main" val="39981223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A4EB3A88-1D7B-4039-8158-2DB327FDC471}" type="slidenum">
              <a:rPr lang="en-IN" smtClean="0"/>
              <a:pPr/>
              <a:t>81</a:t>
            </a:fld>
            <a:endParaRPr lang="en-IN"/>
          </a:p>
        </p:txBody>
      </p:sp>
    </p:spTree>
    <p:extLst>
      <p:ext uri="{BB962C8B-B14F-4D97-AF65-F5344CB8AC3E}">
        <p14:creationId xmlns:p14="http://schemas.microsoft.com/office/powerpoint/2010/main" val="14289186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32538186-374F-4829-8FFB-0DE41FFB0127}" type="slidenum">
              <a:rPr lang="en-IN" smtClean="0"/>
              <a:t>88</a:t>
            </a:fld>
            <a:endParaRPr lang="en-IN"/>
          </a:p>
        </p:txBody>
      </p:sp>
    </p:spTree>
    <p:extLst>
      <p:ext uri="{BB962C8B-B14F-4D97-AF65-F5344CB8AC3E}">
        <p14:creationId xmlns:p14="http://schemas.microsoft.com/office/powerpoint/2010/main" val="30221619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32538186-374F-4829-8FFB-0DE41FFB0127}" type="slidenum">
              <a:rPr lang="en-IN" smtClean="0"/>
              <a:t>131</a:t>
            </a:fld>
            <a:endParaRPr lang="en-IN"/>
          </a:p>
        </p:txBody>
      </p:sp>
    </p:spTree>
    <p:extLst>
      <p:ext uri="{BB962C8B-B14F-4D97-AF65-F5344CB8AC3E}">
        <p14:creationId xmlns:p14="http://schemas.microsoft.com/office/powerpoint/2010/main" val="368402042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242851"/>
            <a:ext cx="6726063"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33787" y="4243845"/>
            <a:ext cx="2307831" cy="276940"/>
          </a:xfrm>
          <a:prstGeom prst="rect">
            <a:avLst/>
          </a:prstGeom>
        </p:spPr>
      </p:pic>
      <p:sp>
        <p:nvSpPr>
          <p:cNvPr id="9" name="Rectangle 8"/>
          <p:cNvSpPr/>
          <p:nvPr/>
        </p:nvSpPr>
        <p:spPr bwMode="ltGray">
          <a:xfrm>
            <a:off x="0" y="2590078"/>
            <a:ext cx="6726064"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6833787" y="2590078"/>
            <a:ext cx="2307832"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510242" y="2733709"/>
            <a:ext cx="6069268" cy="1373070"/>
          </a:xfrm>
        </p:spPr>
        <p:txBody>
          <a:bodyPr anchor="b">
            <a:noAutofit/>
          </a:bodyPr>
          <a:lstStyle>
            <a:lvl1pPr algn="r">
              <a:defRPr sz="4800"/>
            </a:lvl1pPr>
          </a:lstStyle>
          <a:p>
            <a:r>
              <a:rPr lang="en-US"/>
              <a:t>Click to edit Master title style</a:t>
            </a:r>
            <a:endParaRPr lang="en-US" dirty="0"/>
          </a:p>
        </p:txBody>
      </p:sp>
      <p:sp>
        <p:nvSpPr>
          <p:cNvPr id="3" name="Subtitle 2"/>
          <p:cNvSpPr>
            <a:spLocks noGrp="1"/>
          </p:cNvSpPr>
          <p:nvPr>
            <p:ph type="subTitle" idx="1"/>
          </p:nvPr>
        </p:nvSpPr>
        <p:spPr>
          <a:xfrm>
            <a:off x="510241" y="4394040"/>
            <a:ext cx="6108101"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4555655" y="5936188"/>
            <a:ext cx="2057400" cy="365125"/>
          </a:xfrm>
        </p:spPr>
        <p:txBody>
          <a:bodyPr/>
          <a:lstStyle/>
          <a:p>
            <a:fld id="{8B5F6004-5C64-4EBA-8BE6-1BC3EBD39C64}" type="datetime1">
              <a:rPr lang="en-IN" smtClean="0"/>
              <a:t>26-09-2020</a:t>
            </a:fld>
            <a:endParaRPr lang="en-IN"/>
          </a:p>
        </p:txBody>
      </p:sp>
      <p:sp>
        <p:nvSpPr>
          <p:cNvPr id="5" name="Footer Placeholder 4"/>
          <p:cNvSpPr>
            <a:spLocks noGrp="1"/>
          </p:cNvSpPr>
          <p:nvPr>
            <p:ph type="ftr" sz="quarter" idx="11"/>
          </p:nvPr>
        </p:nvSpPr>
        <p:spPr>
          <a:xfrm>
            <a:off x="533401" y="5936189"/>
            <a:ext cx="4021666" cy="365125"/>
          </a:xfrm>
        </p:spPr>
        <p:txBody>
          <a:bodyPr/>
          <a:lstStyle/>
          <a:p>
            <a:r>
              <a:rPr lang="en-IN" smtClean="0"/>
              <a:t>Dr.Rupal Shroff - TCSC</a:t>
            </a:r>
            <a:endParaRPr lang="en-IN"/>
          </a:p>
        </p:txBody>
      </p:sp>
      <p:sp>
        <p:nvSpPr>
          <p:cNvPr id="6" name="Slide Number Placeholder 5"/>
          <p:cNvSpPr>
            <a:spLocks noGrp="1"/>
          </p:cNvSpPr>
          <p:nvPr>
            <p:ph type="sldNum" sz="quarter" idx="12"/>
          </p:nvPr>
        </p:nvSpPr>
        <p:spPr>
          <a:xfrm>
            <a:off x="7010399" y="2750337"/>
            <a:ext cx="1370293" cy="1356442"/>
          </a:xfrm>
        </p:spPr>
        <p:txBody>
          <a:bodyPr/>
          <a:lstStyle/>
          <a:p>
            <a:fld id="{882E3677-57A0-49D6-8EFD-DB0BF6D6A5F3}" type="slidenum">
              <a:rPr lang="en-IN" smtClean="0"/>
              <a:t>‹#›</a:t>
            </a:fld>
            <a:endParaRPr lang="en-IN"/>
          </a:p>
        </p:txBody>
      </p:sp>
    </p:spTree>
    <p:extLst>
      <p:ext uri="{BB962C8B-B14F-4D97-AF65-F5344CB8AC3E}">
        <p14:creationId xmlns:p14="http://schemas.microsoft.com/office/powerpoint/2010/main" val="6223361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grpSp>
        <p:nvGrpSpPr>
          <p:cNvPr id="20" name="Group 19"/>
          <p:cNvGrpSpPr/>
          <p:nvPr/>
        </p:nvGrpSpPr>
        <p:grpSpPr>
          <a:xfrm>
            <a:off x="0" y="4572000"/>
            <a:ext cx="9161969" cy="1677035"/>
            <a:chOff x="0" y="2895600"/>
            <a:chExt cx="9161969" cy="1677035"/>
          </a:xfrm>
        </p:grpSpPr>
        <p:pic>
          <p:nvPicPr>
            <p:cNvPr id="24" name="Picture 23"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25" name="Picture 24"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26" name="Rectangle 25"/>
            <p:cNvSpPr/>
            <p:nvPr/>
          </p:nvSpPr>
          <p:spPr bwMode="ltGray">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 name="Rectangle 26"/>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3403" y="4711617"/>
            <a:ext cx="6894770" cy="544482"/>
          </a:xfrm>
        </p:spPr>
        <p:txBody>
          <a:bodyPr anchor="b">
            <a:normAutofit/>
          </a:bodyPr>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31639" y="609598"/>
            <a:ext cx="6896534"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533401" y="5256098"/>
            <a:ext cx="6894772" cy="547819"/>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33F308E-F679-4EC3-B80A-3E2F3AD7540E}" type="datetime1">
              <a:rPr lang="en-IN" smtClean="0"/>
              <a:t>26-09-2020</a:t>
            </a:fld>
            <a:endParaRPr lang="en-IN"/>
          </a:p>
        </p:txBody>
      </p:sp>
      <p:sp>
        <p:nvSpPr>
          <p:cNvPr id="6" name="Footer Placeholder 5"/>
          <p:cNvSpPr>
            <a:spLocks noGrp="1"/>
          </p:cNvSpPr>
          <p:nvPr>
            <p:ph type="ftr" sz="quarter" idx="11"/>
          </p:nvPr>
        </p:nvSpPr>
        <p:spPr/>
        <p:txBody>
          <a:bodyPr/>
          <a:lstStyle/>
          <a:p>
            <a:r>
              <a:rPr lang="en-IN" smtClean="0"/>
              <a:t>Dr.Rupal Shroff - TCSC</a:t>
            </a:r>
            <a:endParaRPr lang="en-IN"/>
          </a:p>
        </p:txBody>
      </p:sp>
      <p:sp>
        <p:nvSpPr>
          <p:cNvPr id="7" name="Slide Number Placeholder 6"/>
          <p:cNvSpPr>
            <a:spLocks noGrp="1"/>
          </p:cNvSpPr>
          <p:nvPr>
            <p:ph type="sldNum" sz="quarter" idx="12"/>
          </p:nvPr>
        </p:nvSpPr>
        <p:spPr>
          <a:xfrm>
            <a:off x="7856438" y="4711310"/>
            <a:ext cx="1149836" cy="1090789"/>
          </a:xfrm>
        </p:spPr>
        <p:txBody>
          <a:bodyPr/>
          <a:lstStyle/>
          <a:p>
            <a:fld id="{882E3677-57A0-49D6-8EFD-DB0BF6D6A5F3}" type="slidenum">
              <a:rPr lang="en-IN" smtClean="0"/>
              <a:t>‹#›</a:t>
            </a:fld>
            <a:endParaRPr lang="en-IN"/>
          </a:p>
        </p:txBody>
      </p:sp>
    </p:spTree>
    <p:extLst>
      <p:ext uri="{BB962C8B-B14F-4D97-AF65-F5344CB8AC3E}">
        <p14:creationId xmlns:p14="http://schemas.microsoft.com/office/powerpoint/2010/main" val="18076345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grpSp>
        <p:nvGrpSpPr>
          <p:cNvPr id="21" name="Group 20"/>
          <p:cNvGrpSpPr/>
          <p:nvPr/>
        </p:nvGrpSpPr>
        <p:grpSpPr>
          <a:xfrm>
            <a:off x="0" y="4572000"/>
            <a:ext cx="9161969" cy="1677035"/>
            <a:chOff x="0" y="2895600"/>
            <a:chExt cx="9161969" cy="1677035"/>
          </a:xfrm>
        </p:grpSpPr>
        <p:pic>
          <p:nvPicPr>
            <p:cNvPr id="22" name="Picture 21"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23" name="Picture 22"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24" name="Rectangle 23"/>
            <p:cNvSpPr/>
            <p:nvPr/>
          </p:nvSpPr>
          <p:spPr bwMode="ltGray">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24255" y="609597"/>
            <a:ext cx="6896534" cy="3592750"/>
          </a:xfrm>
        </p:spPr>
        <p:txBody>
          <a:bodyPr anchor="ctr"/>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531638" y="4710340"/>
            <a:ext cx="6889151" cy="1101764"/>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D52955F-133D-4B9A-875F-79760F128F7A}" type="datetime1">
              <a:rPr lang="en-IN" smtClean="0"/>
              <a:t>26-09-2020</a:t>
            </a:fld>
            <a:endParaRPr lang="en-IN"/>
          </a:p>
        </p:txBody>
      </p:sp>
      <p:sp>
        <p:nvSpPr>
          <p:cNvPr id="6" name="Footer Placeholder 5"/>
          <p:cNvSpPr>
            <a:spLocks noGrp="1"/>
          </p:cNvSpPr>
          <p:nvPr>
            <p:ph type="ftr" sz="quarter" idx="11"/>
          </p:nvPr>
        </p:nvSpPr>
        <p:spPr/>
        <p:txBody>
          <a:bodyPr/>
          <a:lstStyle/>
          <a:p>
            <a:r>
              <a:rPr lang="en-IN" smtClean="0"/>
              <a:t>Dr.Rupal Shroff - TCSC</a:t>
            </a:r>
            <a:endParaRPr lang="en-IN"/>
          </a:p>
        </p:txBody>
      </p:sp>
      <p:sp>
        <p:nvSpPr>
          <p:cNvPr id="7" name="Slide Number Placeholder 6"/>
          <p:cNvSpPr>
            <a:spLocks noGrp="1"/>
          </p:cNvSpPr>
          <p:nvPr>
            <p:ph type="sldNum" sz="quarter" idx="12"/>
          </p:nvPr>
        </p:nvSpPr>
        <p:spPr>
          <a:xfrm>
            <a:off x="7856438" y="4711616"/>
            <a:ext cx="1149836" cy="1090789"/>
          </a:xfrm>
        </p:spPr>
        <p:txBody>
          <a:bodyPr/>
          <a:lstStyle/>
          <a:p>
            <a:fld id="{882E3677-57A0-49D6-8EFD-DB0BF6D6A5F3}" type="slidenum">
              <a:rPr lang="en-IN" smtClean="0"/>
              <a:t>‹#›</a:t>
            </a:fld>
            <a:endParaRPr lang="en-IN"/>
          </a:p>
        </p:txBody>
      </p:sp>
    </p:spTree>
    <p:extLst>
      <p:ext uri="{BB962C8B-B14F-4D97-AF65-F5344CB8AC3E}">
        <p14:creationId xmlns:p14="http://schemas.microsoft.com/office/powerpoint/2010/main" val="27241773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grpSp>
        <p:nvGrpSpPr>
          <p:cNvPr id="29" name="Group 28"/>
          <p:cNvGrpSpPr/>
          <p:nvPr/>
        </p:nvGrpSpPr>
        <p:grpSpPr>
          <a:xfrm>
            <a:off x="0" y="4572000"/>
            <a:ext cx="9161969" cy="1677035"/>
            <a:chOff x="0" y="2895600"/>
            <a:chExt cx="9161969" cy="1677035"/>
          </a:xfrm>
        </p:grpSpPr>
        <p:pic>
          <p:nvPicPr>
            <p:cNvPr id="30" name="Picture 29"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31" name="Picture 30"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32" name="Rectangle 31"/>
            <p:cNvSpPr/>
            <p:nvPr/>
          </p:nvSpPr>
          <p:spPr bwMode="ltGray">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3" name="Rectangle 32"/>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767921" y="616983"/>
            <a:ext cx="6425147" cy="3036061"/>
          </a:xfrm>
        </p:spPr>
        <p:txBody>
          <a:bodyPr anchor="ctr"/>
          <a:lstStyle>
            <a:lvl1pPr>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989438" y="3660763"/>
            <a:ext cx="5987731"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531638" y="4710340"/>
            <a:ext cx="6903919" cy="1101764"/>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4748B08-6AE4-430C-8FBB-209E7A74B0DD}" type="datetime1">
              <a:rPr lang="en-IN" smtClean="0"/>
              <a:t>26-09-2020</a:t>
            </a:fld>
            <a:endParaRPr lang="en-IN"/>
          </a:p>
        </p:txBody>
      </p:sp>
      <p:sp>
        <p:nvSpPr>
          <p:cNvPr id="6" name="Footer Placeholder 5"/>
          <p:cNvSpPr>
            <a:spLocks noGrp="1"/>
          </p:cNvSpPr>
          <p:nvPr>
            <p:ph type="ftr" sz="quarter" idx="11"/>
          </p:nvPr>
        </p:nvSpPr>
        <p:spPr/>
        <p:txBody>
          <a:bodyPr/>
          <a:lstStyle/>
          <a:p>
            <a:r>
              <a:rPr lang="en-IN" smtClean="0"/>
              <a:t>Dr.Rupal Shroff - TCSC</a:t>
            </a:r>
            <a:endParaRPr lang="en-IN"/>
          </a:p>
        </p:txBody>
      </p:sp>
      <p:sp>
        <p:nvSpPr>
          <p:cNvPr id="7" name="Slide Number Placeholder 6"/>
          <p:cNvSpPr>
            <a:spLocks noGrp="1"/>
          </p:cNvSpPr>
          <p:nvPr>
            <p:ph type="sldNum" sz="quarter" idx="12"/>
          </p:nvPr>
        </p:nvSpPr>
        <p:spPr>
          <a:xfrm>
            <a:off x="7856438" y="4709926"/>
            <a:ext cx="1149836" cy="1090789"/>
          </a:xfrm>
        </p:spPr>
        <p:txBody>
          <a:bodyPr/>
          <a:lstStyle/>
          <a:p>
            <a:fld id="{882E3677-57A0-49D6-8EFD-DB0BF6D6A5F3}" type="slidenum">
              <a:rPr lang="en-IN" smtClean="0"/>
              <a:t>‹#›</a:t>
            </a:fld>
            <a:endParaRPr lang="en-IN"/>
          </a:p>
        </p:txBody>
      </p:sp>
      <p:sp>
        <p:nvSpPr>
          <p:cNvPr id="27" name="TextBox 26"/>
          <p:cNvSpPr txBox="1"/>
          <p:nvPr/>
        </p:nvSpPr>
        <p:spPr>
          <a:xfrm>
            <a:off x="270932" y="748116"/>
            <a:ext cx="5334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28" name="TextBox 27"/>
          <p:cNvSpPr txBox="1"/>
          <p:nvPr/>
        </p:nvSpPr>
        <p:spPr>
          <a:xfrm>
            <a:off x="6967191" y="2998573"/>
            <a:ext cx="457200" cy="584777"/>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extLst>
      <p:ext uri="{BB962C8B-B14F-4D97-AF65-F5344CB8AC3E}">
        <p14:creationId xmlns:p14="http://schemas.microsoft.com/office/powerpoint/2010/main" val="20669528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grpSp>
        <p:nvGrpSpPr>
          <p:cNvPr id="22" name="Group 21"/>
          <p:cNvGrpSpPr/>
          <p:nvPr/>
        </p:nvGrpSpPr>
        <p:grpSpPr>
          <a:xfrm>
            <a:off x="0" y="4572000"/>
            <a:ext cx="9161969" cy="1677035"/>
            <a:chOff x="0" y="2895600"/>
            <a:chExt cx="9161969" cy="1677035"/>
          </a:xfrm>
        </p:grpSpPr>
        <p:pic>
          <p:nvPicPr>
            <p:cNvPr id="23" name="Picture 22"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24" name="Picture 23"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25" name="Rectangle 24"/>
            <p:cNvSpPr/>
            <p:nvPr/>
          </p:nvSpPr>
          <p:spPr bwMode="ltGray">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6" name="Rectangle 25"/>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1638" y="4710340"/>
            <a:ext cx="6896534" cy="589812"/>
          </a:xfrm>
        </p:spPr>
        <p:txBody>
          <a:bodyPr anchor="b"/>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531639" y="5300150"/>
            <a:ext cx="6896534" cy="511954"/>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185B312-9BFA-4328-96C6-8FED46312BC1}" type="datetime1">
              <a:rPr lang="en-IN" smtClean="0"/>
              <a:t>26-09-2020</a:t>
            </a:fld>
            <a:endParaRPr lang="en-IN"/>
          </a:p>
        </p:txBody>
      </p:sp>
      <p:sp>
        <p:nvSpPr>
          <p:cNvPr id="6" name="Footer Placeholder 5"/>
          <p:cNvSpPr>
            <a:spLocks noGrp="1"/>
          </p:cNvSpPr>
          <p:nvPr>
            <p:ph type="ftr" sz="quarter" idx="11"/>
          </p:nvPr>
        </p:nvSpPr>
        <p:spPr/>
        <p:txBody>
          <a:bodyPr/>
          <a:lstStyle/>
          <a:p>
            <a:r>
              <a:rPr lang="en-IN" smtClean="0"/>
              <a:t>Dr.Rupal Shroff - TCSC</a:t>
            </a:r>
            <a:endParaRPr lang="en-IN"/>
          </a:p>
        </p:txBody>
      </p:sp>
      <p:sp>
        <p:nvSpPr>
          <p:cNvPr id="7" name="Slide Number Placeholder 6"/>
          <p:cNvSpPr>
            <a:spLocks noGrp="1"/>
          </p:cNvSpPr>
          <p:nvPr>
            <p:ph type="sldNum" sz="quarter" idx="12"/>
          </p:nvPr>
        </p:nvSpPr>
        <p:spPr>
          <a:xfrm>
            <a:off x="7856438" y="4709926"/>
            <a:ext cx="1149836" cy="1090789"/>
          </a:xfrm>
        </p:spPr>
        <p:txBody>
          <a:bodyPr/>
          <a:lstStyle/>
          <a:p>
            <a:fld id="{882E3677-57A0-49D6-8EFD-DB0BF6D6A5F3}" type="slidenum">
              <a:rPr lang="en-IN" smtClean="0"/>
              <a:t>‹#›</a:t>
            </a:fld>
            <a:endParaRPr lang="en-IN"/>
          </a:p>
        </p:txBody>
      </p:sp>
    </p:spTree>
    <p:extLst>
      <p:ext uri="{BB962C8B-B14F-4D97-AF65-F5344CB8AC3E}">
        <p14:creationId xmlns:p14="http://schemas.microsoft.com/office/powerpoint/2010/main" val="281846678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grpSp>
        <p:nvGrpSpPr>
          <p:cNvPr id="23" name="Group 22"/>
          <p:cNvGrpSpPr/>
          <p:nvPr/>
        </p:nvGrpSpPr>
        <p:grpSpPr>
          <a:xfrm>
            <a:off x="0" y="609600"/>
            <a:ext cx="9161969" cy="1677035"/>
            <a:chOff x="0" y="2895600"/>
            <a:chExt cx="9161969" cy="1677035"/>
          </a:xfrm>
        </p:grpSpPr>
        <p:pic>
          <p:nvPicPr>
            <p:cNvPr id="24" name="Picture 23"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25" name="Picture 24"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26" name="Rectangle 25"/>
            <p:cNvSpPr/>
            <p:nvPr/>
          </p:nvSpPr>
          <p:spPr bwMode="ltGray">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 name="Rectangle 26"/>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15" name="Title 1"/>
          <p:cNvSpPr>
            <a:spLocks noGrp="1"/>
          </p:cNvSpPr>
          <p:nvPr>
            <p:ph type="title"/>
          </p:nvPr>
        </p:nvSpPr>
        <p:spPr>
          <a:xfrm>
            <a:off x="531639" y="753228"/>
            <a:ext cx="6896534" cy="1080938"/>
          </a:xfrm>
        </p:spPr>
        <p:txBody>
          <a:bodyPr/>
          <a:lstStyle/>
          <a:p>
            <a:r>
              <a:rPr lang="en-US"/>
              <a:t>Click to edit Master title style</a:t>
            </a:r>
            <a:endParaRPr lang="en-US" dirty="0"/>
          </a:p>
        </p:txBody>
      </p:sp>
      <p:sp>
        <p:nvSpPr>
          <p:cNvPr id="7" name="Text Placeholder 2"/>
          <p:cNvSpPr>
            <a:spLocks noGrp="1"/>
          </p:cNvSpPr>
          <p:nvPr>
            <p:ph type="body" idx="1"/>
          </p:nvPr>
        </p:nvSpPr>
        <p:spPr>
          <a:xfrm>
            <a:off x="532629" y="2329489"/>
            <a:ext cx="219456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539777" y="3015290"/>
            <a:ext cx="219456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2878413" y="2336873"/>
            <a:ext cx="219456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2879710" y="3007906"/>
            <a:ext cx="219456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5226136" y="2336873"/>
            <a:ext cx="219456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5233520" y="3007905"/>
            <a:ext cx="219456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2797E3D5-B0A5-4EBD-8780-C9AE06B9A92C}" type="datetime1">
              <a:rPr lang="en-IN" smtClean="0"/>
              <a:t>26-09-2020</a:t>
            </a:fld>
            <a:endParaRPr lang="en-IN"/>
          </a:p>
        </p:txBody>
      </p:sp>
      <p:sp>
        <p:nvSpPr>
          <p:cNvPr id="4" name="Footer Placeholder 3"/>
          <p:cNvSpPr>
            <a:spLocks noGrp="1"/>
          </p:cNvSpPr>
          <p:nvPr>
            <p:ph type="ftr" sz="quarter" idx="11"/>
          </p:nvPr>
        </p:nvSpPr>
        <p:spPr/>
        <p:txBody>
          <a:bodyPr/>
          <a:lstStyle/>
          <a:p>
            <a:r>
              <a:rPr lang="en-IN" smtClean="0"/>
              <a:t>Dr.Rupal Shroff - TCSC</a:t>
            </a:r>
            <a:endParaRPr lang="en-IN"/>
          </a:p>
        </p:txBody>
      </p:sp>
      <p:sp>
        <p:nvSpPr>
          <p:cNvPr id="5" name="Slide Number Placeholder 4"/>
          <p:cNvSpPr>
            <a:spLocks noGrp="1"/>
          </p:cNvSpPr>
          <p:nvPr>
            <p:ph type="sldNum" sz="quarter" idx="12"/>
          </p:nvPr>
        </p:nvSpPr>
        <p:spPr/>
        <p:txBody>
          <a:bodyPr/>
          <a:lstStyle/>
          <a:p>
            <a:fld id="{882E3677-57A0-49D6-8EFD-DB0BF6D6A5F3}" type="slidenum">
              <a:rPr lang="en-IN" smtClean="0"/>
              <a:t>‹#›</a:t>
            </a:fld>
            <a:endParaRPr lang="en-IN"/>
          </a:p>
        </p:txBody>
      </p:sp>
    </p:spTree>
    <p:extLst>
      <p:ext uri="{BB962C8B-B14F-4D97-AF65-F5344CB8AC3E}">
        <p14:creationId xmlns:p14="http://schemas.microsoft.com/office/powerpoint/2010/main" val="220429669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grpSp>
        <p:nvGrpSpPr>
          <p:cNvPr id="34" name="Group 33"/>
          <p:cNvGrpSpPr/>
          <p:nvPr/>
        </p:nvGrpSpPr>
        <p:grpSpPr>
          <a:xfrm>
            <a:off x="0" y="609600"/>
            <a:ext cx="9161969" cy="1677035"/>
            <a:chOff x="0" y="2895600"/>
            <a:chExt cx="9161969" cy="1677035"/>
          </a:xfrm>
        </p:grpSpPr>
        <p:pic>
          <p:nvPicPr>
            <p:cNvPr id="35" name="Picture 34"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36" name="Picture 35"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37" name="Rectangle 36"/>
            <p:cNvSpPr/>
            <p:nvPr/>
          </p:nvSpPr>
          <p:spPr bwMode="ltGray">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8" name="Rectangle 37"/>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30" name="Title 1"/>
          <p:cNvSpPr>
            <a:spLocks noGrp="1"/>
          </p:cNvSpPr>
          <p:nvPr>
            <p:ph type="title"/>
          </p:nvPr>
        </p:nvSpPr>
        <p:spPr>
          <a:xfrm>
            <a:off x="531639" y="753228"/>
            <a:ext cx="6896534" cy="1080938"/>
          </a:xfrm>
        </p:spPr>
        <p:txBody>
          <a:bodyPr/>
          <a:lstStyle/>
          <a:p>
            <a:r>
              <a:rPr lang="en-US"/>
              <a:t>Click to edit Master title style</a:t>
            </a:r>
            <a:endParaRPr lang="en-US" dirty="0"/>
          </a:p>
        </p:txBody>
      </p:sp>
      <p:sp>
        <p:nvSpPr>
          <p:cNvPr id="19" name="Text Placeholder 2"/>
          <p:cNvSpPr>
            <a:spLocks noGrp="1"/>
          </p:cNvSpPr>
          <p:nvPr>
            <p:ph type="body" idx="1"/>
          </p:nvPr>
        </p:nvSpPr>
        <p:spPr>
          <a:xfrm>
            <a:off x="532391" y="4297503"/>
            <a:ext cx="2192257"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532391" y="2336873"/>
            <a:ext cx="2192257"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532391" y="4873765"/>
            <a:ext cx="219225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2870497" y="4297503"/>
            <a:ext cx="221507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2870497" y="2336873"/>
            <a:ext cx="221507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2869483" y="4873764"/>
            <a:ext cx="2218004"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5231028" y="4297503"/>
            <a:ext cx="2194333"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5231027" y="2336873"/>
            <a:ext cx="2194333"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5230934" y="4873762"/>
            <a:ext cx="2197239"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6A115C50-8DA4-47AB-AB29-509001A4E0B1}" type="datetime1">
              <a:rPr lang="en-IN" smtClean="0"/>
              <a:t>26-09-2020</a:t>
            </a:fld>
            <a:endParaRPr lang="en-IN"/>
          </a:p>
        </p:txBody>
      </p:sp>
      <p:sp>
        <p:nvSpPr>
          <p:cNvPr id="4" name="Footer Placeholder 3"/>
          <p:cNvSpPr>
            <a:spLocks noGrp="1"/>
          </p:cNvSpPr>
          <p:nvPr>
            <p:ph type="ftr" sz="quarter" idx="11"/>
          </p:nvPr>
        </p:nvSpPr>
        <p:spPr/>
        <p:txBody>
          <a:bodyPr/>
          <a:lstStyle/>
          <a:p>
            <a:r>
              <a:rPr lang="en-IN" smtClean="0"/>
              <a:t>Dr.Rupal Shroff - TCSC</a:t>
            </a:r>
            <a:endParaRPr lang="en-IN"/>
          </a:p>
        </p:txBody>
      </p:sp>
      <p:sp>
        <p:nvSpPr>
          <p:cNvPr id="5" name="Slide Number Placeholder 4"/>
          <p:cNvSpPr>
            <a:spLocks noGrp="1"/>
          </p:cNvSpPr>
          <p:nvPr>
            <p:ph type="sldNum" sz="quarter" idx="12"/>
          </p:nvPr>
        </p:nvSpPr>
        <p:spPr/>
        <p:txBody>
          <a:bodyPr/>
          <a:lstStyle/>
          <a:p>
            <a:fld id="{882E3677-57A0-49D6-8EFD-DB0BF6D6A5F3}" type="slidenum">
              <a:rPr lang="en-IN" smtClean="0"/>
              <a:t>‹#›</a:t>
            </a:fld>
            <a:endParaRPr lang="en-IN"/>
          </a:p>
        </p:txBody>
      </p:sp>
    </p:spTree>
    <p:extLst>
      <p:ext uri="{BB962C8B-B14F-4D97-AF65-F5344CB8AC3E}">
        <p14:creationId xmlns:p14="http://schemas.microsoft.com/office/powerpoint/2010/main" val="33993125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16" name="Group 15"/>
          <p:cNvGrpSpPr/>
          <p:nvPr/>
        </p:nvGrpSpPr>
        <p:grpSpPr>
          <a:xfrm>
            <a:off x="0" y="609600"/>
            <a:ext cx="9161969" cy="1677035"/>
            <a:chOff x="0" y="2895600"/>
            <a:chExt cx="9161969" cy="1677035"/>
          </a:xfrm>
        </p:grpSpPr>
        <p:pic>
          <p:nvPicPr>
            <p:cNvPr id="17" name="Picture 16"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18" name="Picture 17"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19" name="Rectangle 18"/>
            <p:cNvSpPr/>
            <p:nvPr/>
          </p:nvSpPr>
          <p:spPr bwMode="ltGray">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Rectangle 19"/>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1639" y="753228"/>
            <a:ext cx="6896534" cy="1080938"/>
          </a:xfrm>
        </p:spPr>
        <p:txBody>
          <a:bodyPr/>
          <a:lstStyle>
            <a:lvl1pPr algn="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8ADF3C0-18CA-44FE-8DC6-86718B47CFD7}" type="datetime1">
              <a:rPr lang="en-IN" smtClean="0"/>
              <a:t>26-09-2020</a:t>
            </a:fld>
            <a:endParaRPr lang="en-IN"/>
          </a:p>
        </p:txBody>
      </p:sp>
      <p:sp>
        <p:nvSpPr>
          <p:cNvPr id="5" name="Footer Placeholder 4"/>
          <p:cNvSpPr>
            <a:spLocks noGrp="1"/>
          </p:cNvSpPr>
          <p:nvPr>
            <p:ph type="ftr" sz="quarter" idx="11"/>
          </p:nvPr>
        </p:nvSpPr>
        <p:spPr/>
        <p:txBody>
          <a:bodyPr/>
          <a:lstStyle/>
          <a:p>
            <a:r>
              <a:rPr lang="en-IN" smtClean="0"/>
              <a:t>Dr.Rupal Shroff - TCSC</a:t>
            </a:r>
            <a:endParaRPr lang="en-IN"/>
          </a:p>
        </p:txBody>
      </p:sp>
      <p:sp>
        <p:nvSpPr>
          <p:cNvPr id="6" name="Slide Number Placeholder 5"/>
          <p:cNvSpPr>
            <a:spLocks noGrp="1"/>
          </p:cNvSpPr>
          <p:nvPr>
            <p:ph type="sldNum" sz="quarter" idx="12"/>
          </p:nvPr>
        </p:nvSpPr>
        <p:spPr/>
        <p:txBody>
          <a:bodyPr/>
          <a:lstStyle/>
          <a:p>
            <a:fld id="{882E3677-57A0-49D6-8EFD-DB0BF6D6A5F3}" type="slidenum">
              <a:rPr lang="en-IN" smtClean="0"/>
              <a:t>‹#›</a:t>
            </a:fld>
            <a:endParaRPr lang="en-IN"/>
          </a:p>
        </p:txBody>
      </p:sp>
    </p:spTree>
    <p:extLst>
      <p:ext uri="{BB962C8B-B14F-4D97-AF65-F5344CB8AC3E}">
        <p14:creationId xmlns:p14="http://schemas.microsoft.com/office/powerpoint/2010/main" val="75362380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14" name="Group 13"/>
          <p:cNvGrpSpPr/>
          <p:nvPr/>
        </p:nvGrpSpPr>
        <p:grpSpPr>
          <a:xfrm rot="5400000">
            <a:off x="4575305" y="2747178"/>
            <a:ext cx="6862555" cy="1368199"/>
            <a:chOff x="2281445" y="609600"/>
            <a:chExt cx="6862555" cy="1368199"/>
          </a:xfrm>
        </p:grpSpPr>
        <p:sp>
          <p:nvSpPr>
            <p:cNvPr id="12" name="Rectangle 11"/>
            <p:cNvSpPr/>
            <p:nvPr/>
          </p:nvSpPr>
          <p:spPr bwMode="ltGray">
            <a:xfrm>
              <a:off x="2281445" y="609601"/>
              <a:ext cx="5285695"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7710769" y="609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Vertical Title 1"/>
          <p:cNvSpPr>
            <a:spLocks noGrp="1"/>
          </p:cNvSpPr>
          <p:nvPr>
            <p:ph type="title" orient="vert"/>
          </p:nvPr>
        </p:nvSpPr>
        <p:spPr>
          <a:xfrm>
            <a:off x="7464798" y="609597"/>
            <a:ext cx="1069602" cy="4461936"/>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510241" y="609598"/>
            <a:ext cx="6576359" cy="532658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5029144" y="5936188"/>
            <a:ext cx="2057400" cy="365125"/>
          </a:xfrm>
        </p:spPr>
        <p:txBody>
          <a:bodyPr/>
          <a:lstStyle/>
          <a:p>
            <a:fld id="{A4F7A558-D670-486A-B1C1-2C03B598C200}" type="datetime1">
              <a:rPr lang="en-IN" smtClean="0"/>
              <a:t>26-09-2020</a:t>
            </a:fld>
            <a:endParaRPr lang="en-IN"/>
          </a:p>
        </p:txBody>
      </p:sp>
      <p:sp>
        <p:nvSpPr>
          <p:cNvPr id="5" name="Footer Placeholder 4"/>
          <p:cNvSpPr>
            <a:spLocks noGrp="1"/>
          </p:cNvSpPr>
          <p:nvPr>
            <p:ph type="ftr" sz="quarter" idx="11"/>
          </p:nvPr>
        </p:nvSpPr>
        <p:spPr>
          <a:xfrm>
            <a:off x="510241" y="5936189"/>
            <a:ext cx="4518959" cy="365125"/>
          </a:xfrm>
        </p:spPr>
        <p:txBody>
          <a:bodyPr/>
          <a:lstStyle/>
          <a:p>
            <a:r>
              <a:rPr lang="en-IN" smtClean="0"/>
              <a:t>Dr.Rupal Shroff - TCSC</a:t>
            </a:r>
            <a:endParaRPr lang="en-IN"/>
          </a:p>
        </p:txBody>
      </p:sp>
      <p:sp>
        <p:nvSpPr>
          <p:cNvPr id="6" name="Slide Number Placeholder 5"/>
          <p:cNvSpPr>
            <a:spLocks noGrp="1"/>
          </p:cNvSpPr>
          <p:nvPr>
            <p:ph type="sldNum" sz="quarter" idx="12"/>
          </p:nvPr>
        </p:nvSpPr>
        <p:spPr>
          <a:xfrm>
            <a:off x="7431152" y="5432500"/>
            <a:ext cx="1149636" cy="1273100"/>
          </a:xfrm>
        </p:spPr>
        <p:txBody>
          <a:bodyPr anchor="t"/>
          <a:lstStyle>
            <a:lvl1pPr algn="ctr">
              <a:defRPr/>
            </a:lvl1pPr>
          </a:lstStyle>
          <a:p>
            <a:fld id="{882E3677-57A0-49D6-8EFD-DB0BF6D6A5F3}" type="slidenum">
              <a:rPr lang="en-IN" smtClean="0"/>
              <a:t>‹#›</a:t>
            </a:fld>
            <a:endParaRPr lang="en-IN"/>
          </a:p>
        </p:txBody>
      </p:sp>
    </p:spTree>
    <p:extLst>
      <p:ext uri="{BB962C8B-B14F-4D97-AF65-F5344CB8AC3E}">
        <p14:creationId xmlns:p14="http://schemas.microsoft.com/office/powerpoint/2010/main" val="31592340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27" name="Group 26"/>
          <p:cNvGrpSpPr/>
          <p:nvPr/>
        </p:nvGrpSpPr>
        <p:grpSpPr>
          <a:xfrm>
            <a:off x="0" y="609600"/>
            <a:ext cx="9161969" cy="1677035"/>
            <a:chOff x="0" y="2895600"/>
            <a:chExt cx="9161969" cy="1677035"/>
          </a:xfrm>
        </p:grpSpPr>
        <p:pic>
          <p:nvPicPr>
            <p:cNvPr id="28" name="Picture 27"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29" name="Picture 28"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30" name="Rectangle 29"/>
            <p:cNvSpPr/>
            <p:nvPr/>
          </p:nvSpPr>
          <p:spPr bwMode="ltGray">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1" name="Rectangle 30"/>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60C4EA6-7EFD-4A12-9666-7D80D96D72DC}" type="datetime1">
              <a:rPr lang="en-IN" smtClean="0"/>
              <a:t>26-09-2020</a:t>
            </a:fld>
            <a:endParaRPr lang="en-IN"/>
          </a:p>
        </p:txBody>
      </p:sp>
      <p:sp>
        <p:nvSpPr>
          <p:cNvPr id="5" name="Footer Placeholder 4"/>
          <p:cNvSpPr>
            <a:spLocks noGrp="1"/>
          </p:cNvSpPr>
          <p:nvPr>
            <p:ph type="ftr" sz="quarter" idx="11"/>
          </p:nvPr>
        </p:nvSpPr>
        <p:spPr/>
        <p:txBody>
          <a:bodyPr/>
          <a:lstStyle/>
          <a:p>
            <a:r>
              <a:rPr lang="en-IN" smtClean="0"/>
              <a:t>Dr.Rupal Shroff - TCSC</a:t>
            </a:r>
            <a:endParaRPr lang="en-IN"/>
          </a:p>
        </p:txBody>
      </p:sp>
      <p:sp>
        <p:nvSpPr>
          <p:cNvPr id="6" name="Slide Number Placeholder 5"/>
          <p:cNvSpPr>
            <a:spLocks noGrp="1"/>
          </p:cNvSpPr>
          <p:nvPr>
            <p:ph type="sldNum" sz="quarter" idx="12"/>
          </p:nvPr>
        </p:nvSpPr>
        <p:spPr/>
        <p:txBody>
          <a:bodyPr/>
          <a:lstStyle/>
          <a:p>
            <a:fld id="{882E3677-57A0-49D6-8EFD-DB0BF6D6A5F3}" type="slidenum">
              <a:rPr lang="en-IN" smtClean="0"/>
              <a:t>‹#›</a:t>
            </a:fld>
            <a:endParaRPr lang="en-IN"/>
          </a:p>
        </p:txBody>
      </p:sp>
    </p:spTree>
    <p:extLst>
      <p:ext uri="{BB962C8B-B14F-4D97-AF65-F5344CB8AC3E}">
        <p14:creationId xmlns:p14="http://schemas.microsoft.com/office/powerpoint/2010/main" val="5958030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18" name="Group 17"/>
          <p:cNvGrpSpPr/>
          <p:nvPr/>
        </p:nvGrpSpPr>
        <p:grpSpPr>
          <a:xfrm>
            <a:off x="0" y="2728432"/>
            <a:ext cx="9161969" cy="1677035"/>
            <a:chOff x="0" y="2895600"/>
            <a:chExt cx="9161969" cy="1677035"/>
          </a:xfrm>
        </p:grpSpPr>
        <p:pic>
          <p:nvPicPr>
            <p:cNvPr id="19" name="Picture 18"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20" name="Picture 19"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21" name="Rectangle 20"/>
            <p:cNvSpPr/>
            <p:nvPr/>
          </p:nvSpPr>
          <p:spPr bwMode="ltGray">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2" name="Rectangle 21"/>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1639" y="2869895"/>
            <a:ext cx="6889150" cy="1090788"/>
          </a:xfrm>
        </p:spPr>
        <p:txBody>
          <a:bodyPr anchor="ctr">
            <a:normAutofit/>
          </a:bodyPr>
          <a:lstStyle>
            <a:lvl1pPr algn="r">
              <a:defRPr sz="3600"/>
            </a:lvl1pPr>
          </a:lstStyle>
          <a:p>
            <a:r>
              <a:rPr lang="en-US"/>
              <a:t>Click to edit Master title style</a:t>
            </a:r>
            <a:endParaRPr lang="en-US" dirty="0"/>
          </a:p>
        </p:txBody>
      </p:sp>
      <p:sp>
        <p:nvSpPr>
          <p:cNvPr id="3" name="Text Placeholder 2"/>
          <p:cNvSpPr>
            <a:spLocks noGrp="1"/>
          </p:cNvSpPr>
          <p:nvPr>
            <p:ph type="body" idx="1"/>
          </p:nvPr>
        </p:nvSpPr>
        <p:spPr>
          <a:xfrm>
            <a:off x="531639" y="4232172"/>
            <a:ext cx="688915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5365810" y="5936188"/>
            <a:ext cx="2057400" cy="365125"/>
          </a:xfrm>
        </p:spPr>
        <p:txBody>
          <a:bodyPr/>
          <a:lstStyle/>
          <a:p>
            <a:fld id="{6D08295F-6D19-450C-B215-70ABD729343A}" type="datetime1">
              <a:rPr lang="en-IN" smtClean="0"/>
              <a:t>26-09-2020</a:t>
            </a:fld>
            <a:endParaRPr lang="en-IN"/>
          </a:p>
        </p:txBody>
      </p:sp>
      <p:sp>
        <p:nvSpPr>
          <p:cNvPr id="5" name="Footer Placeholder 4"/>
          <p:cNvSpPr>
            <a:spLocks noGrp="1"/>
          </p:cNvSpPr>
          <p:nvPr>
            <p:ph type="ftr" sz="quarter" idx="11"/>
          </p:nvPr>
        </p:nvSpPr>
        <p:spPr>
          <a:xfrm>
            <a:off x="533400" y="5936189"/>
            <a:ext cx="4834673" cy="365125"/>
          </a:xfrm>
        </p:spPr>
        <p:txBody>
          <a:bodyPr/>
          <a:lstStyle/>
          <a:p>
            <a:r>
              <a:rPr lang="en-IN" smtClean="0"/>
              <a:t>Dr.Rupal Shroff - TCSC</a:t>
            </a:r>
            <a:endParaRPr lang="en-IN"/>
          </a:p>
        </p:txBody>
      </p:sp>
      <p:sp>
        <p:nvSpPr>
          <p:cNvPr id="6" name="Slide Number Placeholder 5"/>
          <p:cNvSpPr>
            <a:spLocks noGrp="1"/>
          </p:cNvSpPr>
          <p:nvPr>
            <p:ph type="sldNum" sz="quarter" idx="12"/>
          </p:nvPr>
        </p:nvSpPr>
        <p:spPr>
          <a:xfrm>
            <a:off x="7856438" y="2869896"/>
            <a:ext cx="1149836" cy="1090789"/>
          </a:xfrm>
        </p:spPr>
        <p:txBody>
          <a:bodyPr/>
          <a:lstStyle/>
          <a:p>
            <a:fld id="{882E3677-57A0-49D6-8EFD-DB0BF6D6A5F3}" type="slidenum">
              <a:rPr lang="en-IN" smtClean="0"/>
              <a:t>‹#›</a:t>
            </a:fld>
            <a:endParaRPr lang="en-IN"/>
          </a:p>
        </p:txBody>
      </p:sp>
    </p:spTree>
    <p:extLst>
      <p:ext uri="{BB962C8B-B14F-4D97-AF65-F5344CB8AC3E}">
        <p14:creationId xmlns:p14="http://schemas.microsoft.com/office/powerpoint/2010/main" val="5038014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17" name="Group 16"/>
          <p:cNvGrpSpPr/>
          <p:nvPr/>
        </p:nvGrpSpPr>
        <p:grpSpPr>
          <a:xfrm>
            <a:off x="0" y="609600"/>
            <a:ext cx="9161969" cy="1677035"/>
            <a:chOff x="0" y="2895600"/>
            <a:chExt cx="9161969" cy="1677035"/>
          </a:xfrm>
        </p:grpSpPr>
        <p:pic>
          <p:nvPicPr>
            <p:cNvPr id="18" name="Picture 17"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19" name="Picture 18"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20" name="Rectangle 19"/>
            <p:cNvSpPr/>
            <p:nvPr/>
          </p:nvSpPr>
          <p:spPr bwMode="ltGray">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Rectangle 20"/>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3400" y="753228"/>
            <a:ext cx="6887390" cy="1080938"/>
          </a:xfrm>
        </p:spPr>
        <p:txBody>
          <a:bodyPr/>
          <a:lstStyle/>
          <a:p>
            <a:r>
              <a:rPr lang="en-US"/>
              <a:t>Click to edit Master title style</a:t>
            </a:r>
            <a:endParaRPr lang="en-US" dirty="0"/>
          </a:p>
        </p:txBody>
      </p:sp>
      <p:sp>
        <p:nvSpPr>
          <p:cNvPr id="3" name="Content Placeholder 2"/>
          <p:cNvSpPr>
            <a:spLocks noGrp="1"/>
          </p:cNvSpPr>
          <p:nvPr>
            <p:ph sz="half" idx="1"/>
          </p:nvPr>
        </p:nvSpPr>
        <p:spPr>
          <a:xfrm>
            <a:off x="533400" y="2336873"/>
            <a:ext cx="3357899" cy="35993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061128" y="2336873"/>
            <a:ext cx="3359661" cy="35993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2617F96-6137-45B7-8226-65EDBD533111}" type="datetime1">
              <a:rPr lang="en-IN" smtClean="0"/>
              <a:t>26-09-2020</a:t>
            </a:fld>
            <a:endParaRPr lang="en-IN"/>
          </a:p>
        </p:txBody>
      </p:sp>
      <p:sp>
        <p:nvSpPr>
          <p:cNvPr id="6" name="Footer Placeholder 5"/>
          <p:cNvSpPr>
            <a:spLocks noGrp="1"/>
          </p:cNvSpPr>
          <p:nvPr>
            <p:ph type="ftr" sz="quarter" idx="11"/>
          </p:nvPr>
        </p:nvSpPr>
        <p:spPr/>
        <p:txBody>
          <a:bodyPr/>
          <a:lstStyle/>
          <a:p>
            <a:r>
              <a:rPr lang="en-IN" smtClean="0"/>
              <a:t>Dr.Rupal Shroff - TCSC</a:t>
            </a:r>
            <a:endParaRPr lang="en-IN"/>
          </a:p>
        </p:txBody>
      </p:sp>
      <p:sp>
        <p:nvSpPr>
          <p:cNvPr id="7" name="Slide Number Placeholder 6"/>
          <p:cNvSpPr>
            <a:spLocks noGrp="1"/>
          </p:cNvSpPr>
          <p:nvPr>
            <p:ph type="sldNum" sz="quarter" idx="12"/>
          </p:nvPr>
        </p:nvSpPr>
        <p:spPr/>
        <p:txBody>
          <a:bodyPr/>
          <a:lstStyle/>
          <a:p>
            <a:fld id="{882E3677-57A0-49D6-8EFD-DB0BF6D6A5F3}" type="slidenum">
              <a:rPr lang="en-IN" smtClean="0"/>
              <a:t>‹#›</a:t>
            </a:fld>
            <a:endParaRPr lang="en-IN"/>
          </a:p>
        </p:txBody>
      </p:sp>
    </p:spTree>
    <p:extLst>
      <p:ext uri="{BB962C8B-B14F-4D97-AF65-F5344CB8AC3E}">
        <p14:creationId xmlns:p14="http://schemas.microsoft.com/office/powerpoint/2010/main" val="16189243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28" name="Group 27"/>
          <p:cNvGrpSpPr/>
          <p:nvPr/>
        </p:nvGrpSpPr>
        <p:grpSpPr>
          <a:xfrm>
            <a:off x="0" y="609600"/>
            <a:ext cx="9161969" cy="1677035"/>
            <a:chOff x="0" y="2895600"/>
            <a:chExt cx="9161969" cy="1677035"/>
          </a:xfrm>
        </p:grpSpPr>
        <p:pic>
          <p:nvPicPr>
            <p:cNvPr id="29" name="Picture 28"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30" name="Picture 29"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31" name="Rectangle 30"/>
            <p:cNvSpPr/>
            <p:nvPr/>
          </p:nvSpPr>
          <p:spPr bwMode="ltGray">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2" name="Rectangle 31"/>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1639" y="753230"/>
            <a:ext cx="6896534" cy="1080937"/>
          </a:xfrm>
        </p:spPr>
        <p:txBody>
          <a:bodyPr/>
          <a:lstStyle/>
          <a:p>
            <a:r>
              <a:rPr lang="en-US"/>
              <a:t>Click to edit Master title style</a:t>
            </a:r>
            <a:endParaRPr lang="en-US" dirty="0"/>
          </a:p>
        </p:txBody>
      </p:sp>
      <p:sp>
        <p:nvSpPr>
          <p:cNvPr id="3" name="Text Placeholder 2"/>
          <p:cNvSpPr>
            <a:spLocks noGrp="1"/>
          </p:cNvSpPr>
          <p:nvPr>
            <p:ph type="body" idx="1"/>
          </p:nvPr>
        </p:nvSpPr>
        <p:spPr>
          <a:xfrm>
            <a:off x="760988" y="2336874"/>
            <a:ext cx="3145080"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31638" y="3030009"/>
            <a:ext cx="3367045" cy="29061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282646" y="2336873"/>
            <a:ext cx="3145527"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061129" y="3030009"/>
            <a:ext cx="3367044" cy="29061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F6D8288-357C-4398-AE8F-E59A7CD25EC8}" type="datetime1">
              <a:rPr lang="en-IN" smtClean="0"/>
              <a:t>26-09-2020</a:t>
            </a:fld>
            <a:endParaRPr lang="en-IN"/>
          </a:p>
        </p:txBody>
      </p:sp>
      <p:sp>
        <p:nvSpPr>
          <p:cNvPr id="8" name="Footer Placeholder 7"/>
          <p:cNvSpPr>
            <a:spLocks noGrp="1"/>
          </p:cNvSpPr>
          <p:nvPr>
            <p:ph type="ftr" sz="quarter" idx="11"/>
          </p:nvPr>
        </p:nvSpPr>
        <p:spPr/>
        <p:txBody>
          <a:bodyPr/>
          <a:lstStyle/>
          <a:p>
            <a:r>
              <a:rPr lang="en-IN" smtClean="0"/>
              <a:t>Dr.Rupal Shroff - TCSC</a:t>
            </a:r>
            <a:endParaRPr lang="en-IN"/>
          </a:p>
        </p:txBody>
      </p:sp>
      <p:sp>
        <p:nvSpPr>
          <p:cNvPr id="9" name="Slide Number Placeholder 8"/>
          <p:cNvSpPr>
            <a:spLocks noGrp="1"/>
          </p:cNvSpPr>
          <p:nvPr>
            <p:ph type="sldNum" sz="quarter" idx="12"/>
          </p:nvPr>
        </p:nvSpPr>
        <p:spPr/>
        <p:txBody>
          <a:bodyPr/>
          <a:lstStyle/>
          <a:p>
            <a:fld id="{882E3677-57A0-49D6-8EFD-DB0BF6D6A5F3}" type="slidenum">
              <a:rPr lang="en-IN" smtClean="0"/>
              <a:t>‹#›</a:t>
            </a:fld>
            <a:endParaRPr lang="en-IN"/>
          </a:p>
        </p:txBody>
      </p:sp>
    </p:spTree>
    <p:extLst>
      <p:ext uri="{BB962C8B-B14F-4D97-AF65-F5344CB8AC3E}">
        <p14:creationId xmlns:p14="http://schemas.microsoft.com/office/powerpoint/2010/main" val="40473065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15" name="Group 14"/>
          <p:cNvGrpSpPr/>
          <p:nvPr/>
        </p:nvGrpSpPr>
        <p:grpSpPr>
          <a:xfrm>
            <a:off x="0" y="609600"/>
            <a:ext cx="9161969" cy="1677035"/>
            <a:chOff x="0" y="2895600"/>
            <a:chExt cx="9161969" cy="1677035"/>
          </a:xfrm>
        </p:grpSpPr>
        <p:pic>
          <p:nvPicPr>
            <p:cNvPr id="16" name="Picture 15"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17" name="Picture 16"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18" name="Rectangle 17"/>
            <p:cNvSpPr/>
            <p:nvPr/>
          </p:nvSpPr>
          <p:spPr bwMode="ltGray">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 name="Rectangle 18"/>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728B2A5-5DA4-432B-8B21-BB546E14CB46}" type="datetime1">
              <a:rPr lang="en-IN" smtClean="0"/>
              <a:t>26-09-2020</a:t>
            </a:fld>
            <a:endParaRPr lang="en-IN"/>
          </a:p>
        </p:txBody>
      </p:sp>
      <p:sp>
        <p:nvSpPr>
          <p:cNvPr id="4" name="Footer Placeholder 3"/>
          <p:cNvSpPr>
            <a:spLocks noGrp="1"/>
          </p:cNvSpPr>
          <p:nvPr>
            <p:ph type="ftr" sz="quarter" idx="11"/>
          </p:nvPr>
        </p:nvSpPr>
        <p:spPr/>
        <p:txBody>
          <a:bodyPr/>
          <a:lstStyle/>
          <a:p>
            <a:r>
              <a:rPr lang="en-IN" smtClean="0"/>
              <a:t>Dr.Rupal Shroff - TCSC</a:t>
            </a:r>
            <a:endParaRPr lang="en-IN"/>
          </a:p>
        </p:txBody>
      </p:sp>
      <p:sp>
        <p:nvSpPr>
          <p:cNvPr id="5" name="Slide Number Placeholder 4"/>
          <p:cNvSpPr>
            <a:spLocks noGrp="1"/>
          </p:cNvSpPr>
          <p:nvPr>
            <p:ph type="sldNum" sz="quarter" idx="12"/>
          </p:nvPr>
        </p:nvSpPr>
        <p:spPr/>
        <p:txBody>
          <a:bodyPr/>
          <a:lstStyle/>
          <a:p>
            <a:fld id="{882E3677-57A0-49D6-8EFD-DB0BF6D6A5F3}" type="slidenum">
              <a:rPr lang="en-IN" smtClean="0"/>
              <a:t>‹#›</a:t>
            </a:fld>
            <a:endParaRPr lang="en-IN"/>
          </a:p>
        </p:txBody>
      </p:sp>
    </p:spTree>
    <p:extLst>
      <p:ext uri="{BB962C8B-B14F-4D97-AF65-F5344CB8AC3E}">
        <p14:creationId xmlns:p14="http://schemas.microsoft.com/office/powerpoint/2010/main" val="40088734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12" name="Picture 11" descr="HD-ShadowShort.png"/>
          <p:cNvPicPr>
            <a:picLocks noChangeAspect="1"/>
          </p:cNvPicPr>
          <p:nvPr/>
        </p:nvPicPr>
        <p:blipFill rotWithShape="1">
          <a:blip r:embed="rId2" cstate="print">
            <a:extLst>
              <a:ext uri="{28A0092B-C50C-407E-A947-70E740481C1C}">
                <a14:useLocalDpi xmlns:a14="http://schemas.microsoft.com/office/drawing/2010/main" val="0"/>
              </a:ext>
            </a:extLst>
          </a:blip>
          <a:srcRect r="9871"/>
          <a:stretch/>
        </p:blipFill>
        <p:spPr>
          <a:xfrm>
            <a:off x="7717217" y="1973262"/>
            <a:ext cx="1444752" cy="144270"/>
          </a:xfrm>
          <a:prstGeom prst="rect">
            <a:avLst/>
          </a:prstGeom>
        </p:spPr>
      </p:pic>
      <p:sp>
        <p:nvSpPr>
          <p:cNvPr id="14" name="Rectangle 13"/>
          <p:cNvSpPr/>
          <p:nvPr/>
        </p:nvSpPr>
        <p:spPr>
          <a:xfrm>
            <a:off x="7710769" y="609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F0DF860C-FABE-41EF-A4FE-0C0E1AF037B1}" type="datetime1">
              <a:rPr lang="en-IN" smtClean="0"/>
              <a:t>26-09-2020</a:t>
            </a:fld>
            <a:endParaRPr lang="en-IN"/>
          </a:p>
        </p:txBody>
      </p:sp>
      <p:sp>
        <p:nvSpPr>
          <p:cNvPr id="3" name="Footer Placeholder 2"/>
          <p:cNvSpPr>
            <a:spLocks noGrp="1"/>
          </p:cNvSpPr>
          <p:nvPr>
            <p:ph type="ftr" sz="quarter" idx="11"/>
          </p:nvPr>
        </p:nvSpPr>
        <p:spPr/>
        <p:txBody>
          <a:bodyPr/>
          <a:lstStyle/>
          <a:p>
            <a:r>
              <a:rPr lang="en-IN" smtClean="0"/>
              <a:t>Dr.Rupal Shroff - TCSC</a:t>
            </a:r>
            <a:endParaRPr lang="en-IN"/>
          </a:p>
        </p:txBody>
      </p:sp>
      <p:sp>
        <p:nvSpPr>
          <p:cNvPr id="4" name="Slide Number Placeholder 3"/>
          <p:cNvSpPr>
            <a:spLocks noGrp="1"/>
          </p:cNvSpPr>
          <p:nvPr>
            <p:ph type="sldNum" sz="quarter" idx="12"/>
          </p:nvPr>
        </p:nvSpPr>
        <p:spPr/>
        <p:txBody>
          <a:bodyPr/>
          <a:lstStyle/>
          <a:p>
            <a:fld id="{882E3677-57A0-49D6-8EFD-DB0BF6D6A5F3}" type="slidenum">
              <a:rPr lang="en-IN" smtClean="0"/>
              <a:t>‹#›</a:t>
            </a:fld>
            <a:endParaRPr lang="en-IN"/>
          </a:p>
        </p:txBody>
      </p:sp>
    </p:spTree>
    <p:extLst>
      <p:ext uri="{BB962C8B-B14F-4D97-AF65-F5344CB8AC3E}">
        <p14:creationId xmlns:p14="http://schemas.microsoft.com/office/powerpoint/2010/main" val="12545807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17" name="Group 16"/>
          <p:cNvGrpSpPr/>
          <p:nvPr/>
        </p:nvGrpSpPr>
        <p:grpSpPr>
          <a:xfrm>
            <a:off x="0" y="609600"/>
            <a:ext cx="9161969" cy="1677035"/>
            <a:chOff x="0" y="2895600"/>
            <a:chExt cx="9161969" cy="1677035"/>
          </a:xfrm>
        </p:grpSpPr>
        <p:pic>
          <p:nvPicPr>
            <p:cNvPr id="18" name="Picture 17"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19" name="Picture 18"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20" name="Rectangle 19"/>
            <p:cNvSpPr/>
            <p:nvPr/>
          </p:nvSpPr>
          <p:spPr bwMode="ltGray">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Rectangle 20"/>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1639" y="753227"/>
            <a:ext cx="6896534" cy="1080940"/>
          </a:xfrm>
        </p:spPr>
        <p:txBody>
          <a:bodyPr anchor="ct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a:xfrm>
            <a:off x="3514385" y="2336874"/>
            <a:ext cx="3913788" cy="359931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33401" y="2336873"/>
            <a:ext cx="2796240"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04B7960-6029-4ECE-BBFD-CC5CD584DB02}" type="datetime1">
              <a:rPr lang="en-IN" smtClean="0"/>
              <a:t>26-09-2020</a:t>
            </a:fld>
            <a:endParaRPr lang="en-IN"/>
          </a:p>
        </p:txBody>
      </p:sp>
      <p:sp>
        <p:nvSpPr>
          <p:cNvPr id="6" name="Footer Placeholder 5"/>
          <p:cNvSpPr>
            <a:spLocks noGrp="1"/>
          </p:cNvSpPr>
          <p:nvPr>
            <p:ph type="ftr" sz="quarter" idx="11"/>
          </p:nvPr>
        </p:nvSpPr>
        <p:spPr/>
        <p:txBody>
          <a:bodyPr/>
          <a:lstStyle/>
          <a:p>
            <a:r>
              <a:rPr lang="en-IN" smtClean="0"/>
              <a:t>Dr.Rupal Shroff - TCSC</a:t>
            </a:r>
            <a:endParaRPr lang="en-IN"/>
          </a:p>
        </p:txBody>
      </p:sp>
      <p:sp>
        <p:nvSpPr>
          <p:cNvPr id="7" name="Slide Number Placeholder 6"/>
          <p:cNvSpPr>
            <a:spLocks noGrp="1"/>
          </p:cNvSpPr>
          <p:nvPr>
            <p:ph type="sldNum" sz="quarter" idx="12"/>
          </p:nvPr>
        </p:nvSpPr>
        <p:spPr/>
        <p:txBody>
          <a:bodyPr/>
          <a:lstStyle/>
          <a:p>
            <a:fld id="{882E3677-57A0-49D6-8EFD-DB0BF6D6A5F3}" type="slidenum">
              <a:rPr lang="en-IN" smtClean="0"/>
              <a:t>‹#›</a:t>
            </a:fld>
            <a:endParaRPr lang="en-IN"/>
          </a:p>
        </p:txBody>
      </p:sp>
    </p:spTree>
    <p:extLst>
      <p:ext uri="{BB962C8B-B14F-4D97-AF65-F5344CB8AC3E}">
        <p14:creationId xmlns:p14="http://schemas.microsoft.com/office/powerpoint/2010/main" val="17927052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17" name="Group 16"/>
          <p:cNvGrpSpPr/>
          <p:nvPr/>
        </p:nvGrpSpPr>
        <p:grpSpPr>
          <a:xfrm>
            <a:off x="0" y="609600"/>
            <a:ext cx="9161969" cy="1677035"/>
            <a:chOff x="0" y="2895600"/>
            <a:chExt cx="9161969" cy="1677035"/>
          </a:xfrm>
        </p:grpSpPr>
        <p:pic>
          <p:nvPicPr>
            <p:cNvPr id="18" name="Picture 17"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19" name="Picture 18"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20" name="Rectangle 19"/>
            <p:cNvSpPr/>
            <p:nvPr/>
          </p:nvSpPr>
          <p:spPr bwMode="ltGray">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Rectangle 20"/>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1639" y="753228"/>
            <a:ext cx="6896534" cy="1080938"/>
          </a:xfrm>
        </p:spPr>
        <p:txBody>
          <a:bodyPr anchor="ctr">
            <a:normAutofit/>
          </a:bodyPr>
          <a:lstStyle>
            <a:lvl1pPr>
              <a:defRPr sz="36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510956" y="2336874"/>
            <a:ext cx="3917217"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531638" y="2336874"/>
            <a:ext cx="2798487"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34C1198-A1B9-4C2F-954D-366ED60AFC7C}" type="datetime1">
              <a:rPr lang="en-IN" smtClean="0"/>
              <a:t>26-09-2020</a:t>
            </a:fld>
            <a:endParaRPr lang="en-IN"/>
          </a:p>
        </p:txBody>
      </p:sp>
      <p:sp>
        <p:nvSpPr>
          <p:cNvPr id="6" name="Footer Placeholder 5"/>
          <p:cNvSpPr>
            <a:spLocks noGrp="1"/>
          </p:cNvSpPr>
          <p:nvPr>
            <p:ph type="ftr" sz="quarter" idx="11"/>
          </p:nvPr>
        </p:nvSpPr>
        <p:spPr/>
        <p:txBody>
          <a:bodyPr/>
          <a:lstStyle/>
          <a:p>
            <a:r>
              <a:rPr lang="en-IN" smtClean="0"/>
              <a:t>Dr.Rupal Shroff - TCSC</a:t>
            </a:r>
            <a:endParaRPr lang="en-IN"/>
          </a:p>
        </p:txBody>
      </p:sp>
      <p:sp>
        <p:nvSpPr>
          <p:cNvPr id="7" name="Slide Number Placeholder 6"/>
          <p:cNvSpPr>
            <a:spLocks noGrp="1"/>
          </p:cNvSpPr>
          <p:nvPr>
            <p:ph type="sldNum" sz="quarter" idx="12"/>
          </p:nvPr>
        </p:nvSpPr>
        <p:spPr/>
        <p:txBody>
          <a:bodyPr/>
          <a:lstStyle/>
          <a:p>
            <a:fld id="{882E3677-57A0-49D6-8EFD-DB0BF6D6A5F3}" type="slidenum">
              <a:rPr lang="en-IN" smtClean="0"/>
              <a:t>‹#›</a:t>
            </a:fld>
            <a:endParaRPr lang="en-IN"/>
          </a:p>
        </p:txBody>
      </p:sp>
    </p:spTree>
    <p:extLst>
      <p:ext uri="{BB962C8B-B14F-4D97-AF65-F5344CB8AC3E}">
        <p14:creationId xmlns:p14="http://schemas.microsoft.com/office/powerpoint/2010/main" val="36046141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1027" name="Picture 3" descr="C:\Users\James\Desktop\msft\Berlin\build Assets\hashOverlaySD-FullResolve.png"/>
          <p:cNvPicPr>
            <a:picLocks noChangeAspect="1" noChangeArrowheads="1"/>
          </p:cNvPicPr>
          <p:nvPr/>
        </p:nvPicPr>
        <p:blipFill>
          <a:blip r:embed="rId19">
            <a:alphaModFix amt="10000"/>
            <a:extLst>
              <a:ext uri="{28A0092B-C50C-407E-A947-70E740481C1C}">
                <a14:useLocalDpi xmlns:a14="http://schemas.microsoft.com/office/drawing/2010/main" val="0"/>
              </a:ext>
            </a:extLst>
          </a:blip>
          <a:srcRect/>
          <a:stretch>
            <a:fillRect/>
          </a:stretch>
        </p:blipFill>
        <p:spPr bwMode="auto">
          <a:xfrm>
            <a:off x="0" y="1"/>
            <a:ext cx="9144000" cy="6858000"/>
          </a:xfrm>
          <a:prstGeom prst="rect">
            <a:avLst/>
          </a:prstGeom>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531639" y="753228"/>
            <a:ext cx="6896534" cy="10809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33400" y="2336873"/>
            <a:ext cx="6887389" cy="359931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367881" y="5936188"/>
            <a:ext cx="20574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3CDEDDAE-A0C3-4BEE-8CB0-C698A7269CDB}" type="datetime1">
              <a:rPr lang="en-IN" smtClean="0"/>
              <a:t>26-09-2020</a:t>
            </a:fld>
            <a:endParaRPr lang="en-IN"/>
          </a:p>
        </p:txBody>
      </p:sp>
      <p:sp>
        <p:nvSpPr>
          <p:cNvPr id="5" name="Footer Placeholder 4"/>
          <p:cNvSpPr>
            <a:spLocks noGrp="1"/>
          </p:cNvSpPr>
          <p:nvPr>
            <p:ph type="ftr" sz="quarter" idx="3"/>
          </p:nvPr>
        </p:nvSpPr>
        <p:spPr>
          <a:xfrm>
            <a:off x="533400" y="5936189"/>
            <a:ext cx="4834673" cy="365125"/>
          </a:xfrm>
          <a:prstGeom prst="rect">
            <a:avLst/>
          </a:prstGeom>
        </p:spPr>
        <p:txBody>
          <a:bodyPr vert="horz" lIns="91440" tIns="45720" rIns="91440" bIns="45720" rtlCol="0" anchor="ctr"/>
          <a:lstStyle>
            <a:lvl1pPr algn="l">
              <a:defRPr sz="1050">
                <a:solidFill>
                  <a:schemeClr val="tx1">
                    <a:tint val="75000"/>
                  </a:schemeClr>
                </a:solidFill>
              </a:defRPr>
            </a:lvl1pPr>
          </a:lstStyle>
          <a:p>
            <a:r>
              <a:rPr lang="en-IN" smtClean="0"/>
              <a:t>Dr.Rupal Shroff - TCSC</a:t>
            </a:r>
            <a:endParaRPr lang="en-IN"/>
          </a:p>
        </p:txBody>
      </p:sp>
      <p:sp>
        <p:nvSpPr>
          <p:cNvPr id="6" name="Slide Number Placeholder 5"/>
          <p:cNvSpPr>
            <a:spLocks noGrp="1"/>
          </p:cNvSpPr>
          <p:nvPr>
            <p:ph type="sldNum" sz="quarter" idx="4"/>
          </p:nvPr>
        </p:nvSpPr>
        <p:spPr>
          <a:xfrm>
            <a:off x="7848600" y="753228"/>
            <a:ext cx="1157674"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882E3677-57A0-49D6-8EFD-DB0BF6D6A5F3}" type="slidenum">
              <a:rPr lang="en-IN" smtClean="0"/>
              <a:t>‹#›</a:t>
            </a:fld>
            <a:endParaRPr lang="en-IN"/>
          </a:p>
        </p:txBody>
      </p:sp>
    </p:spTree>
    <p:extLst>
      <p:ext uri="{BB962C8B-B14F-4D97-AF65-F5344CB8AC3E}">
        <p14:creationId xmlns:p14="http://schemas.microsoft.com/office/powerpoint/2010/main" val="2850957552"/>
      </p:ext>
    </p:extLst>
  </p:cSld>
  <p:clrMap bg1="dk1" tx1="lt1" bg2="dk2" tx2="lt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hf hdr="0" dt="0"/>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notesSlide" Target="../notesSlides/notesSlide1.xml"/><Relationship Id="rId7" Type="http://schemas.openxmlformats.org/officeDocument/2006/relationships/image" Target="../media/image7.jpeg"/><Relationship Id="rId2" Type="http://schemas.openxmlformats.org/officeDocument/2006/relationships/slideLayout" Target="../slideLayouts/slideLayout7.xml"/><Relationship Id="rId1" Type="http://schemas.openxmlformats.org/officeDocument/2006/relationships/tags" Target="../tags/tag1.xml"/><Relationship Id="rId6" Type="http://schemas.openxmlformats.org/officeDocument/2006/relationships/image" Target="../media/image6.jpeg"/><Relationship Id="rId5" Type="http://schemas.openxmlformats.org/officeDocument/2006/relationships/image" Target="../media/image5.jpeg"/><Relationship Id="rId10" Type="http://schemas.openxmlformats.org/officeDocument/2006/relationships/image" Target="../media/image10.jpeg"/><Relationship Id="rId4" Type="http://schemas.openxmlformats.org/officeDocument/2006/relationships/image" Target="../media/image4.jpeg"/><Relationship Id="rId9" Type="http://schemas.openxmlformats.org/officeDocument/2006/relationships/image" Target="../media/image9.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image" Target="../media/image80.png"/><Relationship Id="rId1" Type="http://schemas.openxmlformats.org/officeDocument/2006/relationships/slideLayout" Target="../slideLayouts/slideLayout2.xml"/><Relationship Id="rId4" Type="http://schemas.openxmlformats.org/officeDocument/2006/relationships/image" Target="../media/image97.png"/></Relationships>
</file>

<file path=ppt/slides/_rels/slide101.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image" Target="../media/image80.png"/><Relationship Id="rId1" Type="http://schemas.openxmlformats.org/officeDocument/2006/relationships/slideLayout" Target="../slideLayouts/slideLayout2.xml"/><Relationship Id="rId4" Type="http://schemas.openxmlformats.org/officeDocument/2006/relationships/image" Target="../media/image97.png"/></Relationships>
</file>

<file path=ppt/slides/_rels/slide102.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image" Target="../media/image80.png"/><Relationship Id="rId1" Type="http://schemas.openxmlformats.org/officeDocument/2006/relationships/slideLayout" Target="../slideLayouts/slideLayout2.xml"/><Relationship Id="rId4" Type="http://schemas.openxmlformats.org/officeDocument/2006/relationships/image" Target="../media/image97.png"/></Relationships>
</file>

<file path=ppt/slides/_rels/slide103.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image" Target="../media/image103.png"/><Relationship Id="rId1" Type="http://schemas.openxmlformats.org/officeDocument/2006/relationships/slideLayout" Target="../slideLayouts/slideLayout2.xml"/><Relationship Id="rId4" Type="http://schemas.openxmlformats.org/officeDocument/2006/relationships/image" Target="../media/image97.png"/></Relationships>
</file>

<file path=ppt/slides/_rels/slide104.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105.xml.rels><?xml version="1.0" encoding="UTF-8" standalone="yes"?>
<Relationships xmlns="http://schemas.openxmlformats.org/package/2006/relationships"><Relationship Id="rId2" Type="http://schemas.openxmlformats.org/officeDocument/2006/relationships/image" Target="../media/image104.png"/><Relationship Id="rId1" Type="http://schemas.openxmlformats.org/officeDocument/2006/relationships/slideLayout" Target="../slideLayouts/slideLayout7.xml"/></Relationships>
</file>

<file path=ppt/slides/_rels/slide106.xml.rels><?xml version="1.0" encoding="UTF-8" standalone="yes"?>
<Relationships xmlns="http://schemas.openxmlformats.org/package/2006/relationships"><Relationship Id="rId3" Type="http://schemas.openxmlformats.org/officeDocument/2006/relationships/image" Target="../media/image106.jpeg"/><Relationship Id="rId2" Type="http://schemas.openxmlformats.org/officeDocument/2006/relationships/image" Target="../media/image105.png"/><Relationship Id="rId1" Type="http://schemas.openxmlformats.org/officeDocument/2006/relationships/slideLayout" Target="../slideLayouts/slideLayout7.xml"/><Relationship Id="rId6" Type="http://schemas.openxmlformats.org/officeDocument/2006/relationships/image" Target="../media/image109.png"/><Relationship Id="rId5" Type="http://schemas.openxmlformats.org/officeDocument/2006/relationships/image" Target="../media/image108.png"/><Relationship Id="rId4" Type="http://schemas.openxmlformats.org/officeDocument/2006/relationships/image" Target="../media/image107.png"/></Relationships>
</file>

<file path=ppt/slides/_rels/slide107.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image" Target="../media/image110.png"/><Relationship Id="rId1" Type="http://schemas.openxmlformats.org/officeDocument/2006/relationships/slideLayout" Target="../slideLayouts/slideLayout7.xml"/><Relationship Id="rId4" Type="http://schemas.openxmlformats.org/officeDocument/2006/relationships/image" Target="../media/image112.png"/></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9.xml.rels><?xml version="1.0" encoding="UTF-8" standalone="yes"?>
<Relationships xmlns="http://schemas.openxmlformats.org/package/2006/relationships"><Relationship Id="rId2" Type="http://schemas.openxmlformats.org/officeDocument/2006/relationships/image" Target="../media/image113.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8" Type="http://schemas.openxmlformats.org/officeDocument/2006/relationships/diagramQuickStyle" Target="../diagrams/quickStyle3.xml"/><Relationship Id="rId3" Type="http://schemas.openxmlformats.org/officeDocument/2006/relationships/image" Target="../media/image2.png"/><Relationship Id="rId7" Type="http://schemas.openxmlformats.org/officeDocument/2006/relationships/diagramLayout" Target="../diagrams/layout3.xml"/><Relationship Id="rId2" Type="http://schemas.openxmlformats.org/officeDocument/2006/relationships/image" Target="../media/image13.png"/><Relationship Id="rId1" Type="http://schemas.openxmlformats.org/officeDocument/2006/relationships/slideLayout" Target="../slideLayouts/slideLayout6.xml"/><Relationship Id="rId6" Type="http://schemas.openxmlformats.org/officeDocument/2006/relationships/diagramData" Target="../diagrams/data3.xml"/><Relationship Id="rId5" Type="http://schemas.openxmlformats.org/officeDocument/2006/relationships/image" Target="../media/image19.png"/><Relationship Id="rId10" Type="http://schemas.microsoft.com/office/2007/relationships/diagramDrawing" Target="../diagrams/drawing3.xml"/><Relationship Id="rId4" Type="http://schemas.openxmlformats.org/officeDocument/2006/relationships/image" Target="../media/image3.png"/><Relationship Id="rId9" Type="http://schemas.openxmlformats.org/officeDocument/2006/relationships/diagramColors" Target="../diagrams/colors3.xml"/></Relationships>
</file>

<file path=ppt/slides/_rels/slide110.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image" Target="../media/image77.png"/><Relationship Id="rId1" Type="http://schemas.openxmlformats.org/officeDocument/2006/relationships/slideLayout" Target="../slideLayouts/slideLayout7.xml"/></Relationships>
</file>

<file path=ppt/slides/_rels/slide111.xml.rels><?xml version="1.0" encoding="UTF-8" standalone="yes"?>
<Relationships xmlns="http://schemas.openxmlformats.org/package/2006/relationships"><Relationship Id="rId3" Type="http://schemas.openxmlformats.org/officeDocument/2006/relationships/image" Target="../media/image115.png"/><Relationship Id="rId2" Type="http://schemas.openxmlformats.org/officeDocument/2006/relationships/image" Target="../media/image77.png"/><Relationship Id="rId1" Type="http://schemas.openxmlformats.org/officeDocument/2006/relationships/slideLayout" Target="../slideLayouts/slideLayout2.xml"/><Relationship Id="rId4" Type="http://schemas.openxmlformats.org/officeDocument/2006/relationships/image" Target="../media/image97.png"/></Relationships>
</file>

<file path=ppt/slides/_rels/slide112.xml.rels><?xml version="1.0" encoding="UTF-8" standalone="yes"?>
<Relationships xmlns="http://schemas.openxmlformats.org/package/2006/relationships"><Relationship Id="rId3" Type="http://schemas.openxmlformats.org/officeDocument/2006/relationships/image" Target="../media/image115.png"/><Relationship Id="rId2" Type="http://schemas.openxmlformats.org/officeDocument/2006/relationships/image" Target="../media/image77.png"/><Relationship Id="rId1" Type="http://schemas.openxmlformats.org/officeDocument/2006/relationships/slideLayout" Target="../slideLayouts/slideLayout2.xml"/><Relationship Id="rId4" Type="http://schemas.openxmlformats.org/officeDocument/2006/relationships/image" Target="../media/image97.png"/></Relationships>
</file>

<file path=ppt/slides/_rels/slide113.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image" Target="../media/image77.png"/><Relationship Id="rId1" Type="http://schemas.openxmlformats.org/officeDocument/2006/relationships/slideLayout" Target="../slideLayouts/slideLayout2.xml"/><Relationship Id="rId4" Type="http://schemas.openxmlformats.org/officeDocument/2006/relationships/image" Target="../media/image115.png"/></Relationships>
</file>

<file path=ppt/slides/_rels/slide114.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115.png"/><Relationship Id="rId1" Type="http://schemas.openxmlformats.org/officeDocument/2006/relationships/slideLayout" Target="../slideLayouts/slideLayout6.xml"/><Relationship Id="rId4" Type="http://schemas.openxmlformats.org/officeDocument/2006/relationships/image" Target="../media/image97.png"/></Relationships>
</file>

<file path=ppt/slides/_rels/slide115.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image" Target="../media/image80.png"/><Relationship Id="rId1" Type="http://schemas.openxmlformats.org/officeDocument/2006/relationships/slideLayout" Target="../slideLayouts/slideLayout2.xml"/><Relationship Id="rId4" Type="http://schemas.openxmlformats.org/officeDocument/2006/relationships/image" Target="../media/image116.png"/></Relationships>
</file>

<file path=ppt/slides/_rels/slide116.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image" Target="../media/image117.png"/><Relationship Id="rId1" Type="http://schemas.openxmlformats.org/officeDocument/2006/relationships/slideLayout" Target="../slideLayouts/slideLayout6.xml"/></Relationships>
</file>

<file path=ppt/slides/_rels/slide117.xml.rels><?xml version="1.0" encoding="UTF-8" standalone="yes"?>
<Relationships xmlns="http://schemas.openxmlformats.org/package/2006/relationships"><Relationship Id="rId2" Type="http://schemas.openxmlformats.org/officeDocument/2006/relationships/image" Target="../media/image119.png"/><Relationship Id="rId1" Type="http://schemas.openxmlformats.org/officeDocument/2006/relationships/slideLayout" Target="../slideLayouts/slideLayout7.xml"/></Relationships>
</file>

<file path=ppt/slides/_rels/slide118.xml.rels><?xml version="1.0" encoding="UTF-8" standalone="yes"?>
<Relationships xmlns="http://schemas.openxmlformats.org/package/2006/relationships"><Relationship Id="rId2" Type="http://schemas.openxmlformats.org/officeDocument/2006/relationships/image" Target="../media/image120.png"/><Relationship Id="rId1" Type="http://schemas.openxmlformats.org/officeDocument/2006/relationships/slideLayout" Target="../slideLayouts/slideLayout7.xml"/></Relationships>
</file>

<file path=ppt/slides/_rels/slide119.xml.rels><?xml version="1.0" encoding="UTF-8" standalone="yes"?>
<Relationships xmlns="http://schemas.openxmlformats.org/package/2006/relationships"><Relationship Id="rId2" Type="http://schemas.openxmlformats.org/officeDocument/2006/relationships/image" Target="../media/image121.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8" Type="http://schemas.openxmlformats.org/officeDocument/2006/relationships/diagramColors" Target="../diagrams/colors4.xml"/><Relationship Id="rId3" Type="http://schemas.openxmlformats.org/officeDocument/2006/relationships/image" Target="../media/image2.png"/><Relationship Id="rId7" Type="http://schemas.openxmlformats.org/officeDocument/2006/relationships/diagramQuickStyle" Target="../diagrams/quickStyle4.xml"/><Relationship Id="rId2" Type="http://schemas.openxmlformats.org/officeDocument/2006/relationships/image" Target="../media/image13.png"/><Relationship Id="rId1" Type="http://schemas.openxmlformats.org/officeDocument/2006/relationships/slideLayout" Target="../slideLayouts/slideLayout6.xml"/><Relationship Id="rId6" Type="http://schemas.openxmlformats.org/officeDocument/2006/relationships/diagramLayout" Target="../diagrams/layout4.xml"/><Relationship Id="rId5" Type="http://schemas.openxmlformats.org/officeDocument/2006/relationships/diagramData" Target="../diagrams/data4.xml"/><Relationship Id="rId4" Type="http://schemas.openxmlformats.org/officeDocument/2006/relationships/image" Target="../media/image3.png"/><Relationship Id="rId9" Type="http://schemas.microsoft.com/office/2007/relationships/diagramDrawing" Target="../diagrams/drawing4.xml"/></Relationships>
</file>

<file path=ppt/slides/_rels/slide120.xml.rels><?xml version="1.0" encoding="UTF-8" standalone="yes"?>
<Relationships xmlns="http://schemas.openxmlformats.org/package/2006/relationships"><Relationship Id="rId2" Type="http://schemas.openxmlformats.org/officeDocument/2006/relationships/image" Target="../media/image122.png"/><Relationship Id="rId1" Type="http://schemas.openxmlformats.org/officeDocument/2006/relationships/slideLayout" Target="../slideLayouts/slideLayout6.xml"/></Relationships>
</file>

<file path=ppt/slides/_rels/slide121.xml.rels><?xml version="1.0" encoding="UTF-8" standalone="yes"?>
<Relationships xmlns="http://schemas.openxmlformats.org/package/2006/relationships"><Relationship Id="rId2" Type="http://schemas.openxmlformats.org/officeDocument/2006/relationships/image" Target="../media/image123.jpeg"/><Relationship Id="rId1" Type="http://schemas.openxmlformats.org/officeDocument/2006/relationships/slideLayout" Target="../slideLayouts/slideLayout7.xml"/></Relationships>
</file>

<file path=ppt/slides/_rels/slide122.xml.rels><?xml version="1.0" encoding="UTF-8" standalone="yes"?>
<Relationships xmlns="http://schemas.openxmlformats.org/package/2006/relationships"><Relationship Id="rId3" Type="http://schemas.openxmlformats.org/officeDocument/2006/relationships/image" Target="../media/image125.png"/><Relationship Id="rId2" Type="http://schemas.openxmlformats.org/officeDocument/2006/relationships/image" Target="../media/image124.png"/><Relationship Id="rId1" Type="http://schemas.openxmlformats.org/officeDocument/2006/relationships/slideLayout" Target="../slideLayouts/slideLayout7.xml"/></Relationships>
</file>

<file path=ppt/slides/_rels/slide123.xml.rels><?xml version="1.0" encoding="UTF-8" standalone="yes"?>
<Relationships xmlns="http://schemas.openxmlformats.org/package/2006/relationships"><Relationship Id="rId3" Type="http://schemas.openxmlformats.org/officeDocument/2006/relationships/image" Target="../media/image127.png"/><Relationship Id="rId2" Type="http://schemas.openxmlformats.org/officeDocument/2006/relationships/image" Target="../media/image126.png"/><Relationship Id="rId1" Type="http://schemas.openxmlformats.org/officeDocument/2006/relationships/slideLayout" Target="../slideLayouts/slideLayout7.xml"/></Relationships>
</file>

<file path=ppt/slides/_rels/slide124.xml.rels><?xml version="1.0" encoding="UTF-8" standalone="yes"?>
<Relationships xmlns="http://schemas.openxmlformats.org/package/2006/relationships"><Relationship Id="rId2" Type="http://schemas.openxmlformats.org/officeDocument/2006/relationships/image" Target="../media/image128.png"/><Relationship Id="rId1" Type="http://schemas.openxmlformats.org/officeDocument/2006/relationships/slideLayout" Target="../slideLayouts/slideLayout7.xml"/></Relationships>
</file>

<file path=ppt/slides/_rels/slide125.xml.rels><?xml version="1.0" encoding="UTF-8" standalone="yes"?>
<Relationships xmlns="http://schemas.openxmlformats.org/package/2006/relationships"><Relationship Id="rId2" Type="http://schemas.openxmlformats.org/officeDocument/2006/relationships/image" Target="../media/image129.png"/><Relationship Id="rId1" Type="http://schemas.openxmlformats.org/officeDocument/2006/relationships/slideLayout" Target="../slideLayouts/slideLayout7.xml"/></Relationships>
</file>

<file path=ppt/slides/_rels/slide126.xml.rels><?xml version="1.0" encoding="UTF-8" standalone="yes"?>
<Relationships xmlns="http://schemas.openxmlformats.org/package/2006/relationships"><Relationship Id="rId2" Type="http://schemas.openxmlformats.org/officeDocument/2006/relationships/image" Target="../media/image130.png"/><Relationship Id="rId1" Type="http://schemas.openxmlformats.org/officeDocument/2006/relationships/slideLayout" Target="../slideLayouts/slideLayout6.xml"/></Relationships>
</file>

<file path=ppt/slides/_rels/slide127.xml.rels><?xml version="1.0" encoding="UTF-8" standalone="yes"?>
<Relationships xmlns="http://schemas.openxmlformats.org/package/2006/relationships"><Relationship Id="rId3" Type="http://schemas.openxmlformats.org/officeDocument/2006/relationships/image" Target="../media/image132.png"/><Relationship Id="rId2" Type="http://schemas.openxmlformats.org/officeDocument/2006/relationships/image" Target="../media/image131.png"/><Relationship Id="rId1" Type="http://schemas.openxmlformats.org/officeDocument/2006/relationships/slideLayout" Target="../slideLayouts/slideLayout7.xml"/></Relationships>
</file>

<file path=ppt/slides/_rels/slide128.xml.rels><?xml version="1.0" encoding="UTF-8" standalone="yes"?>
<Relationships xmlns="http://schemas.openxmlformats.org/package/2006/relationships"><Relationship Id="rId2" Type="http://schemas.openxmlformats.org/officeDocument/2006/relationships/image" Target="../media/image133.png"/><Relationship Id="rId1" Type="http://schemas.openxmlformats.org/officeDocument/2006/relationships/slideLayout" Target="../slideLayouts/slideLayout7.xml"/></Relationships>
</file>

<file path=ppt/slides/_rels/slide129.xml.rels><?xml version="1.0" encoding="UTF-8" standalone="yes"?>
<Relationships xmlns="http://schemas.openxmlformats.org/package/2006/relationships"><Relationship Id="rId2" Type="http://schemas.openxmlformats.org/officeDocument/2006/relationships/image" Target="../media/image134.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8" Type="http://schemas.openxmlformats.org/officeDocument/2006/relationships/diagramQuickStyle" Target="../diagrams/quickStyle5.xml"/><Relationship Id="rId3" Type="http://schemas.openxmlformats.org/officeDocument/2006/relationships/image" Target="../media/image2.png"/><Relationship Id="rId7" Type="http://schemas.openxmlformats.org/officeDocument/2006/relationships/diagramLayout" Target="../diagrams/layout5.xml"/><Relationship Id="rId2" Type="http://schemas.openxmlformats.org/officeDocument/2006/relationships/image" Target="../media/image13.png"/><Relationship Id="rId1" Type="http://schemas.openxmlformats.org/officeDocument/2006/relationships/slideLayout" Target="../slideLayouts/slideLayout6.xml"/><Relationship Id="rId6" Type="http://schemas.openxmlformats.org/officeDocument/2006/relationships/diagramData" Target="../diagrams/data5.xml"/><Relationship Id="rId5" Type="http://schemas.openxmlformats.org/officeDocument/2006/relationships/image" Target="../media/image19.png"/><Relationship Id="rId10" Type="http://schemas.microsoft.com/office/2007/relationships/diagramDrawing" Target="../diagrams/drawing5.xml"/><Relationship Id="rId4" Type="http://schemas.openxmlformats.org/officeDocument/2006/relationships/image" Target="../media/image3.png"/><Relationship Id="rId9" Type="http://schemas.openxmlformats.org/officeDocument/2006/relationships/diagramColors" Target="../diagrams/colors5.xml"/></Relationships>
</file>

<file path=ppt/slides/_rels/slide130.xml.rels><?xml version="1.0" encoding="UTF-8" standalone="yes"?>
<Relationships xmlns="http://schemas.openxmlformats.org/package/2006/relationships"><Relationship Id="rId3" Type="http://schemas.openxmlformats.org/officeDocument/2006/relationships/hyperlink" Target="https://www.youtube.com/watch?v=lmI-jd0X04Y" TargetMode="External"/><Relationship Id="rId2" Type="http://schemas.openxmlformats.org/officeDocument/2006/relationships/hyperlink" Target="https://www.youtube.com/watch?v=ECKu7eOHaqM" TargetMode="External"/><Relationship Id="rId1" Type="http://schemas.openxmlformats.org/officeDocument/2006/relationships/slideLayout" Target="../slideLayouts/slideLayout6.xml"/><Relationship Id="rId5" Type="http://schemas.openxmlformats.org/officeDocument/2006/relationships/hyperlink" Target="https://www.youtube.com/watch?v=0JPmNLMDTTU" TargetMode="External"/><Relationship Id="rId4" Type="http://schemas.openxmlformats.org/officeDocument/2006/relationships/hyperlink" Target="https://brandequity.economictimes.indiatimes.com/news/digital/loreal-paris-endorses-the-concept-of-break-up/49048564" TargetMode="External"/></Relationships>
</file>

<file path=ppt/slides/_rels/slide13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diagramQuickStyle" Target="../diagrams/quickStyle6.xml"/><Relationship Id="rId3" Type="http://schemas.openxmlformats.org/officeDocument/2006/relationships/image" Target="../media/image2.png"/><Relationship Id="rId7" Type="http://schemas.openxmlformats.org/officeDocument/2006/relationships/diagramLayout" Target="../diagrams/layout6.xml"/><Relationship Id="rId2" Type="http://schemas.openxmlformats.org/officeDocument/2006/relationships/image" Target="../media/image13.png"/><Relationship Id="rId1" Type="http://schemas.openxmlformats.org/officeDocument/2006/relationships/slideLayout" Target="../slideLayouts/slideLayout1.xml"/><Relationship Id="rId6" Type="http://schemas.openxmlformats.org/officeDocument/2006/relationships/diagramData" Target="../diagrams/data6.xml"/><Relationship Id="rId5" Type="http://schemas.openxmlformats.org/officeDocument/2006/relationships/image" Target="../media/image19.png"/><Relationship Id="rId10" Type="http://schemas.microsoft.com/office/2007/relationships/diagramDrawing" Target="../diagrams/drawing6.xml"/><Relationship Id="rId4" Type="http://schemas.openxmlformats.org/officeDocument/2006/relationships/image" Target="../media/image3.png"/><Relationship Id="rId9" Type="http://schemas.openxmlformats.org/officeDocument/2006/relationships/diagramColors" Target="../diagrams/colors6.xml"/></Relationships>
</file>

<file path=ppt/slides/_rels/slide15.xml.rels><?xml version="1.0" encoding="UTF-8" standalone="yes"?>
<Relationships xmlns="http://schemas.openxmlformats.org/package/2006/relationships"><Relationship Id="rId2" Type="http://schemas.openxmlformats.org/officeDocument/2006/relationships/hyperlink" Target="https://www.youtube.com/watch?v=5oyjXg4qWyA" TargetMode="Externa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diagramQuickStyle" Target="../diagrams/quickStyle1.xml"/><Relationship Id="rId3" Type="http://schemas.openxmlformats.org/officeDocument/2006/relationships/notesSlide" Target="../notesSlides/notesSlide2.xml"/><Relationship Id="rId7" Type="http://schemas.openxmlformats.org/officeDocument/2006/relationships/diagramLayout" Target="../diagrams/layout1.xml"/><Relationship Id="rId2" Type="http://schemas.openxmlformats.org/officeDocument/2006/relationships/slideLayout" Target="../slideLayouts/slideLayout7.xml"/><Relationship Id="rId1" Type="http://schemas.openxmlformats.org/officeDocument/2006/relationships/tags" Target="../tags/tag2.xml"/><Relationship Id="rId6" Type="http://schemas.openxmlformats.org/officeDocument/2006/relationships/diagramData" Target="../diagrams/data1.xml"/><Relationship Id="rId5" Type="http://schemas.openxmlformats.org/officeDocument/2006/relationships/image" Target="../media/image12.png"/><Relationship Id="rId10" Type="http://schemas.microsoft.com/office/2007/relationships/diagramDrawing" Target="../diagrams/drawing1.xml"/><Relationship Id="rId4" Type="http://schemas.openxmlformats.org/officeDocument/2006/relationships/image" Target="../media/image11.jpeg"/><Relationship Id="rId9" Type="http://schemas.openxmlformats.org/officeDocument/2006/relationships/diagramColors" Target="../diagrams/colors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hyperlink" Target="https://www.thebalance.com/market-segmentation-customer-targets-2296995"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6.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6.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6.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27.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3.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image" Target="../media/image43.jp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7" Type="http://schemas.openxmlformats.org/officeDocument/2006/relationships/image" Target="../media/image17.jpeg"/><Relationship Id="rId2" Type="http://schemas.openxmlformats.org/officeDocument/2006/relationships/slideLayout" Target="../slideLayouts/slideLayout7.xml"/><Relationship Id="rId1" Type="http://schemas.openxmlformats.org/officeDocument/2006/relationships/tags" Target="../tags/tag3.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jpeg"/><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46.jpeg"/><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50.jpe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53.gif"/><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image" Target="../media/image55.jpe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image" Target="../media/image57.jpe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hyperlink" Target="https://www.youtube.com/watch?v=cKGmETvpKEo" TargetMode="External"/><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7.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58.xml.rels><?xml version="1.0" encoding="UTF-8" standalone="yes"?>
<Relationships xmlns="http://schemas.openxmlformats.org/package/2006/relationships"><Relationship Id="rId2" Type="http://schemas.openxmlformats.org/officeDocument/2006/relationships/image" Target="../media/image58.jpeg"/><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tags" Target="../tags/tag4.xml"/><Relationship Id="rId4" Type="http://schemas.openxmlformats.org/officeDocument/2006/relationships/image" Target="../media/image18.jpeg"/></Relationships>
</file>

<file path=ppt/slides/_rels/slide60.xml.rels><?xml version="1.0" encoding="UTF-8" standalone="yes"?>
<Relationships xmlns="http://schemas.openxmlformats.org/package/2006/relationships"><Relationship Id="rId2" Type="http://schemas.openxmlformats.org/officeDocument/2006/relationships/image" Target="../media/image60.jpe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image" Target="../media/image61.jpe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image" Target="../media/image62.jpe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7.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image" Target="../media/image63.jpeg"/><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image" Target="../media/image65.jpeg"/><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7.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7.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71.xml.rels><?xml version="1.0" encoding="UTF-8" standalone="yes"?>
<Relationships xmlns="http://schemas.openxmlformats.org/package/2006/relationships"><Relationship Id="rId3" Type="http://schemas.openxmlformats.org/officeDocument/2006/relationships/hyperlink" Target="https://www.youtube.com/watch?v=1e0yO3t0k2o" TargetMode="External"/><Relationship Id="rId2" Type="http://schemas.openxmlformats.org/officeDocument/2006/relationships/hyperlink" Target="https://www.youtube.com/watch?v=JFqee_LfqvU" TargetMode="External"/><Relationship Id="rId1" Type="http://schemas.openxmlformats.org/officeDocument/2006/relationships/slideLayout" Target="../slideLayouts/slideLayout3.xml"/><Relationship Id="rId4" Type="http://schemas.openxmlformats.org/officeDocument/2006/relationships/hyperlink" Target="https://www.youtube.com/watch?v=JFqee_LfqvU&amp;t=255s" TargetMode="External"/></Relationships>
</file>

<file path=ppt/slides/_rels/slide72.xml.rels><?xml version="1.0" encoding="UTF-8" standalone="yes"?>
<Relationships xmlns="http://schemas.openxmlformats.org/package/2006/relationships"><Relationship Id="rId2" Type="http://schemas.openxmlformats.org/officeDocument/2006/relationships/image" Target="../media/image67.jpe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image" Target="../media/image68.jpe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hyperlink" Target="https://study.com/academy/lesson/influences-on-consumer-buying-decisions-cultures-values-more.html" TargetMode="External"/><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2" Type="http://schemas.openxmlformats.org/officeDocument/2006/relationships/image" Target="../media/image73.jpe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19.png"/><Relationship Id="rId7" Type="http://schemas.openxmlformats.org/officeDocument/2006/relationships/diagramColors" Target="../diagrams/colors2.xml"/><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tags" Target="../tags/tag5.xml"/><Relationship Id="rId4" Type="http://schemas.openxmlformats.org/officeDocument/2006/relationships/image" Target="../media/image75.jpeg"/></Relationships>
</file>

<file path=ppt/slides/_rels/slide82.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6.png"/><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png"/><Relationship Id="rId1" Type="http://schemas.openxmlformats.org/officeDocument/2006/relationships/slideLayout" Target="../slideLayouts/slideLayout7.xml"/><Relationship Id="rId4" Type="http://schemas.openxmlformats.org/officeDocument/2006/relationships/image" Target="../media/image77.png"/></Relationships>
</file>

<file path=ppt/slides/_rels/slide84.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80.png"/><Relationship Id="rId1" Type="http://schemas.openxmlformats.org/officeDocument/2006/relationships/slideLayout" Target="../slideLayouts/slideLayout7.xml"/><Relationship Id="rId4" Type="http://schemas.openxmlformats.org/officeDocument/2006/relationships/image" Target="../media/image82.png"/></Relationships>
</file>

<file path=ppt/slides/_rels/slide85.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3.png"/><Relationship Id="rId1" Type="http://schemas.openxmlformats.org/officeDocument/2006/relationships/slideLayout" Target="../slideLayouts/slideLayout7.xml"/><Relationship Id="rId4" Type="http://schemas.openxmlformats.org/officeDocument/2006/relationships/image" Target="../media/image77.png"/></Relationships>
</file>

<file path=ppt/slides/_rels/slide86.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84.png"/><Relationship Id="rId1" Type="http://schemas.openxmlformats.org/officeDocument/2006/relationships/slideLayout" Target="../slideLayouts/slideLayout7.xml"/><Relationship Id="rId5" Type="http://schemas.openxmlformats.org/officeDocument/2006/relationships/image" Target="../media/image87.png"/><Relationship Id="rId4" Type="http://schemas.openxmlformats.org/officeDocument/2006/relationships/image" Target="../media/image86.png"/></Relationships>
</file>

<file path=ppt/slides/_rels/slide87.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88.png"/><Relationship Id="rId1" Type="http://schemas.openxmlformats.org/officeDocument/2006/relationships/slideLayout" Target="../slideLayouts/slideLayout7.xml"/><Relationship Id="rId5" Type="http://schemas.openxmlformats.org/officeDocument/2006/relationships/image" Target="../media/image91.png"/><Relationship Id="rId4" Type="http://schemas.openxmlformats.org/officeDocument/2006/relationships/image" Target="../media/image90.png"/></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89.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1.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93.png"/><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93.png"/><Relationship Id="rId1" Type="http://schemas.openxmlformats.org/officeDocument/2006/relationships/slideLayout" Target="../slideLayouts/slideLayout7.xml"/><Relationship Id="rId4" Type="http://schemas.openxmlformats.org/officeDocument/2006/relationships/image" Target="../media/image77.png"/></Relationships>
</file>

<file path=ppt/slides/_rels/slide93.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image" Target="../media/image95.png"/><Relationship Id="rId1" Type="http://schemas.openxmlformats.org/officeDocument/2006/relationships/slideLayout" Target="../slideLayouts/slideLayout2.xml"/><Relationship Id="rId4" Type="http://schemas.openxmlformats.org/officeDocument/2006/relationships/image" Target="../media/image77.png"/></Relationships>
</file>

<file path=ppt/slides/_rels/slide94.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image" Target="../media/image93.png"/><Relationship Id="rId1" Type="http://schemas.openxmlformats.org/officeDocument/2006/relationships/slideLayout" Target="../slideLayouts/slideLayout7.xml"/><Relationship Id="rId4" Type="http://schemas.openxmlformats.org/officeDocument/2006/relationships/image" Target="../media/image77.png"/></Relationships>
</file>

<file path=ppt/slides/_rels/slide95.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image" Target="../media/image98.png"/><Relationship Id="rId1" Type="http://schemas.openxmlformats.org/officeDocument/2006/relationships/slideLayout" Target="../slideLayouts/slideLayout2.xml"/><Relationship Id="rId4" Type="http://schemas.openxmlformats.org/officeDocument/2006/relationships/image" Target="../media/image77.png"/></Relationships>
</file>

<file path=ppt/slides/_rels/slide96.xml.rels><?xml version="1.0" encoding="UTF-8" standalone="yes"?>
<Relationships xmlns="http://schemas.openxmlformats.org/package/2006/relationships"><Relationship Id="rId2" Type="http://schemas.openxmlformats.org/officeDocument/2006/relationships/image" Target="../media/image99.png"/><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2" Type="http://schemas.openxmlformats.org/officeDocument/2006/relationships/image" Target="../media/image100.jpeg"/><Relationship Id="rId1" Type="http://schemas.openxmlformats.org/officeDocument/2006/relationships/slideLayout" Target="../slideLayouts/slideLayout6.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9.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image" Target="../media/image80.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0" y="0"/>
            <a:ext cx="9144000" cy="6858000"/>
            <a:chOff x="0" y="0"/>
            <a:chExt cx="1475656" cy="6858000"/>
          </a:xfrm>
        </p:grpSpPr>
        <p:pic>
          <p:nvPicPr>
            <p:cNvPr id="9" name="Picture 8" descr="19930958_xl.jpg"/>
            <p:cNvPicPr>
              <a:picLocks noChangeAspect="1"/>
            </p:cNvPicPr>
            <p:nvPr/>
          </p:nvPicPr>
          <p:blipFill>
            <a:blip r:embed="rId4" cstate="print"/>
            <a:srcRect/>
            <a:stretch>
              <a:fillRect/>
            </a:stretch>
          </p:blipFill>
          <p:spPr>
            <a:xfrm>
              <a:off x="0" y="0"/>
              <a:ext cx="765448" cy="6858000"/>
            </a:xfrm>
            <a:prstGeom prst="rect">
              <a:avLst/>
            </a:prstGeom>
          </p:spPr>
        </p:pic>
        <p:pic>
          <p:nvPicPr>
            <p:cNvPr id="10" name="Picture 9" descr="19930958_xl.jpg"/>
            <p:cNvPicPr>
              <a:picLocks noChangeAspect="1"/>
            </p:cNvPicPr>
            <p:nvPr/>
          </p:nvPicPr>
          <p:blipFill>
            <a:blip r:embed="rId4" cstate="print"/>
            <a:srcRect/>
            <a:stretch>
              <a:fillRect/>
            </a:stretch>
          </p:blipFill>
          <p:spPr>
            <a:xfrm flipH="1">
              <a:off x="710208" y="0"/>
              <a:ext cx="765448" cy="6858000"/>
            </a:xfrm>
            <a:prstGeom prst="rect">
              <a:avLst/>
            </a:prstGeom>
          </p:spPr>
        </p:pic>
      </p:grpSp>
      <p:pic>
        <p:nvPicPr>
          <p:cNvPr id="26" name="Picture 25" descr="19930958_xl.jpg"/>
          <p:cNvPicPr>
            <a:picLocks noChangeAspect="1"/>
          </p:cNvPicPr>
          <p:nvPr/>
        </p:nvPicPr>
        <p:blipFill>
          <a:blip r:embed="rId5" cstate="email"/>
          <a:srcRect/>
          <a:stretch>
            <a:fillRect/>
          </a:stretch>
        </p:blipFill>
        <p:spPr>
          <a:xfrm>
            <a:off x="2699792" y="116632"/>
            <a:ext cx="6264696" cy="6597352"/>
          </a:xfrm>
          <a:prstGeom prst="rect">
            <a:avLst/>
          </a:prstGeom>
        </p:spPr>
      </p:pic>
      <p:pic>
        <p:nvPicPr>
          <p:cNvPr id="27" name="Picture 26" descr="2.jpg"/>
          <p:cNvPicPr>
            <a:picLocks noChangeAspect="1"/>
          </p:cNvPicPr>
          <p:nvPr/>
        </p:nvPicPr>
        <p:blipFill>
          <a:blip r:embed="rId6" cstate="email"/>
          <a:srcRect/>
          <a:stretch>
            <a:fillRect/>
          </a:stretch>
        </p:blipFill>
        <p:spPr>
          <a:xfrm>
            <a:off x="2699792" y="116632"/>
            <a:ext cx="6264696" cy="6624000"/>
          </a:xfrm>
          <a:prstGeom prst="rect">
            <a:avLst/>
          </a:prstGeom>
        </p:spPr>
      </p:pic>
      <p:pic>
        <p:nvPicPr>
          <p:cNvPr id="28" name="Picture 27" descr="4.jpg"/>
          <p:cNvPicPr>
            <a:picLocks noChangeAspect="1"/>
          </p:cNvPicPr>
          <p:nvPr/>
        </p:nvPicPr>
        <p:blipFill>
          <a:blip r:embed="rId7" cstate="email"/>
          <a:srcRect/>
          <a:stretch>
            <a:fillRect/>
          </a:stretch>
        </p:blipFill>
        <p:spPr>
          <a:xfrm>
            <a:off x="2699792" y="116632"/>
            <a:ext cx="6298167" cy="6624000"/>
          </a:xfrm>
          <a:prstGeom prst="rect">
            <a:avLst/>
          </a:prstGeom>
        </p:spPr>
      </p:pic>
      <p:pic>
        <p:nvPicPr>
          <p:cNvPr id="29" name="Picture 28" descr="6.jpg"/>
          <p:cNvPicPr>
            <a:picLocks noChangeAspect="1"/>
          </p:cNvPicPr>
          <p:nvPr/>
        </p:nvPicPr>
        <p:blipFill>
          <a:blip r:embed="rId8" cstate="email"/>
          <a:srcRect/>
          <a:stretch>
            <a:fillRect/>
          </a:stretch>
        </p:blipFill>
        <p:spPr>
          <a:xfrm>
            <a:off x="2699792" y="116632"/>
            <a:ext cx="6270886" cy="6588000"/>
          </a:xfrm>
          <a:prstGeom prst="rect">
            <a:avLst/>
          </a:prstGeom>
        </p:spPr>
      </p:pic>
      <p:pic>
        <p:nvPicPr>
          <p:cNvPr id="30" name="Picture 29" descr="8.jpg"/>
          <p:cNvPicPr>
            <a:picLocks noChangeAspect="1"/>
          </p:cNvPicPr>
          <p:nvPr/>
        </p:nvPicPr>
        <p:blipFill>
          <a:blip r:embed="rId9" cstate="email"/>
          <a:srcRect/>
          <a:stretch>
            <a:fillRect/>
          </a:stretch>
        </p:blipFill>
        <p:spPr>
          <a:xfrm>
            <a:off x="2699792" y="116632"/>
            <a:ext cx="6265113" cy="6588000"/>
          </a:xfrm>
          <a:prstGeom prst="rect">
            <a:avLst/>
          </a:prstGeom>
        </p:spPr>
      </p:pic>
      <p:pic>
        <p:nvPicPr>
          <p:cNvPr id="31" name="Picture 30" descr="10.jpg"/>
          <p:cNvPicPr>
            <a:picLocks noChangeAspect="1"/>
          </p:cNvPicPr>
          <p:nvPr/>
        </p:nvPicPr>
        <p:blipFill>
          <a:blip r:embed="rId10" cstate="email"/>
          <a:srcRect/>
          <a:stretch>
            <a:fillRect/>
          </a:stretch>
        </p:blipFill>
        <p:spPr>
          <a:xfrm>
            <a:off x="2699792" y="116632"/>
            <a:ext cx="6264696" cy="6624736"/>
          </a:xfrm>
          <a:prstGeom prst="rect">
            <a:avLst/>
          </a:prstGeom>
        </p:spPr>
      </p:pic>
      <p:grpSp>
        <p:nvGrpSpPr>
          <p:cNvPr id="22" name="Group 21"/>
          <p:cNvGrpSpPr/>
          <p:nvPr/>
        </p:nvGrpSpPr>
        <p:grpSpPr>
          <a:xfrm>
            <a:off x="-252536" y="-46358"/>
            <a:ext cx="4162970" cy="5896019"/>
            <a:chOff x="2281238" y="1531829"/>
            <a:chExt cx="1325562" cy="2535346"/>
          </a:xfrm>
        </p:grpSpPr>
        <p:sp>
          <p:nvSpPr>
            <p:cNvPr id="23" name="Oval 22"/>
            <p:cNvSpPr>
              <a:spLocks noChangeArrowheads="1"/>
            </p:cNvSpPr>
            <p:nvPr/>
          </p:nvSpPr>
          <p:spPr bwMode="auto">
            <a:xfrm flipH="1">
              <a:off x="2281238" y="3829050"/>
              <a:ext cx="1325562" cy="238125"/>
            </a:xfrm>
            <a:prstGeom prst="ellipse">
              <a:avLst/>
            </a:prstGeom>
            <a:gradFill rotWithShape="1">
              <a:gsLst>
                <a:gs pos="0">
                  <a:srgbClr val="0D0D0D">
                    <a:alpha val="70000"/>
                  </a:srgbClr>
                </a:gs>
                <a:gs pos="100000">
                  <a:srgbClr val="9BC1FF">
                    <a:alpha val="0"/>
                  </a:srgbClr>
                </a:gs>
              </a:gsLst>
              <a:path path="shape">
                <a:fillToRect l="50000" t="50000" r="50000" b="50000"/>
              </a:path>
            </a:gradFill>
            <a:ln>
              <a:noFill/>
            </a:ln>
            <a:effectLst>
              <a:outerShdw blurRad="63500" dist="23000" dir="5400000" rotWithShape="0">
                <a:srgbClr val="000000">
                  <a:alpha val="29000"/>
                </a:srgbClr>
              </a:outerShdw>
            </a:effectLst>
          </p:spPr>
          <p:txBody>
            <a:bodyPr anchor="ctr"/>
            <a:lstStyle/>
            <a:p>
              <a:pPr algn="ctr">
                <a:defRPr/>
              </a:pPr>
              <a:endParaRPr lang="en-US" dirty="0">
                <a:solidFill>
                  <a:srgbClr val="FFFFFF"/>
                </a:solidFill>
                <a:latin typeface="Calibri" charset="0"/>
              </a:endParaRPr>
            </a:p>
          </p:txBody>
        </p:sp>
        <p:grpSp>
          <p:nvGrpSpPr>
            <p:cNvPr id="24" name="Group 28"/>
            <p:cNvGrpSpPr>
              <a:grpSpLocks/>
            </p:cNvGrpSpPr>
            <p:nvPr/>
          </p:nvGrpSpPr>
          <p:grpSpPr bwMode="auto">
            <a:xfrm>
              <a:off x="2486222" y="2060254"/>
              <a:ext cx="923957" cy="1937860"/>
              <a:chOff x="7551987" y="3854419"/>
              <a:chExt cx="1075890" cy="2255713"/>
            </a:xfrm>
          </p:grpSpPr>
          <p:sp>
            <p:nvSpPr>
              <p:cNvPr id="37" name="Round Same Side Corner Rectangle 26"/>
              <p:cNvSpPr>
                <a:spLocks noChangeArrowheads="1"/>
              </p:cNvSpPr>
              <p:nvPr/>
            </p:nvSpPr>
            <p:spPr bwMode="auto">
              <a:xfrm rot="21023544">
                <a:off x="7551987" y="3854419"/>
                <a:ext cx="1075890" cy="2255713"/>
              </a:xfrm>
              <a:custGeom>
                <a:avLst/>
                <a:gdLst>
                  <a:gd name="T0" fmla="*/ 1035185 w 1035640"/>
                  <a:gd name="T1" fmla="*/ 1085633 h 2171785"/>
                  <a:gd name="T2" fmla="*/ 517593 w 1035640"/>
                  <a:gd name="T3" fmla="*/ 2171265 h 2171785"/>
                  <a:gd name="T4" fmla="*/ 0 w 1035640"/>
                  <a:gd name="T5" fmla="*/ 1085633 h 2171785"/>
                  <a:gd name="T6" fmla="*/ 517593 w 1035640"/>
                  <a:gd name="T7" fmla="*/ 0 h 2171785"/>
                  <a:gd name="T8" fmla="*/ 0 60000 65536"/>
                  <a:gd name="T9" fmla="*/ 0 60000 65536"/>
                  <a:gd name="T10" fmla="*/ 0 60000 65536"/>
                  <a:gd name="T11" fmla="*/ 0 60000 65536"/>
                  <a:gd name="T12" fmla="*/ 151664 w 1035640"/>
                  <a:gd name="T13" fmla="*/ 151664 h 2171785"/>
                  <a:gd name="T14" fmla="*/ 883976 w 1035640"/>
                  <a:gd name="T15" fmla="*/ 2171785 h 2171785"/>
                </a:gdLst>
                <a:ahLst/>
                <a:cxnLst>
                  <a:cxn ang="T8">
                    <a:pos x="T0" y="T1"/>
                  </a:cxn>
                  <a:cxn ang="T9">
                    <a:pos x="T2" y="T3"/>
                  </a:cxn>
                  <a:cxn ang="T10">
                    <a:pos x="T4" y="T5"/>
                  </a:cxn>
                  <a:cxn ang="T11">
                    <a:pos x="T6" y="T7"/>
                  </a:cxn>
                </a:cxnLst>
                <a:rect l="T12" t="T13" r="T14" b="T15"/>
                <a:pathLst>
                  <a:path w="1035640" h="2171785">
                    <a:moveTo>
                      <a:pt x="517820" y="0"/>
                    </a:moveTo>
                    <a:lnTo>
                      <a:pt x="517820" y="0"/>
                    </a:lnTo>
                    <a:lnTo>
                      <a:pt x="517819" y="0"/>
                    </a:lnTo>
                    <a:cubicBezTo>
                      <a:pt x="803804" y="0"/>
                      <a:pt x="1035640" y="231835"/>
                      <a:pt x="1035640" y="517820"/>
                    </a:cubicBezTo>
                    <a:lnTo>
                      <a:pt x="1035640" y="2171785"/>
                    </a:lnTo>
                    <a:lnTo>
                      <a:pt x="0" y="2171785"/>
                    </a:lnTo>
                    <a:lnTo>
                      <a:pt x="0" y="517820"/>
                    </a:lnTo>
                    <a:cubicBezTo>
                      <a:pt x="0" y="231835"/>
                      <a:pt x="231835" y="0"/>
                      <a:pt x="517819" y="0"/>
                    </a:cubicBezTo>
                    <a:lnTo>
                      <a:pt x="517820" y="0"/>
                    </a:lnTo>
                    <a:close/>
                  </a:path>
                </a:pathLst>
              </a:custGeom>
              <a:solidFill>
                <a:srgbClr val="F60064"/>
              </a:solidFill>
              <a:ln w="9525">
                <a:noFill/>
                <a:miter lim="800000"/>
                <a:headEnd/>
                <a:tailEnd/>
              </a:ln>
              <a:effectLst>
                <a:outerShdw dist="23000" dir="5400000" rotWithShape="0">
                  <a:srgbClr val="808080">
                    <a:alpha val="34998"/>
                  </a:srgbClr>
                </a:outerShdw>
              </a:effectLst>
            </p:spPr>
            <p:txBody>
              <a:bodyPr anchor="ctr"/>
              <a:lstStyle/>
              <a:p>
                <a:endParaRPr lang="en-IN" dirty="0"/>
              </a:p>
            </p:txBody>
          </p:sp>
          <p:sp>
            <p:nvSpPr>
              <p:cNvPr id="38" name="Oval 37"/>
              <p:cNvSpPr/>
              <p:nvPr/>
            </p:nvSpPr>
            <p:spPr>
              <a:xfrm>
                <a:off x="7812360" y="4005064"/>
                <a:ext cx="216024" cy="216024"/>
              </a:xfrm>
              <a:prstGeom prst="ellipse">
                <a:avLst/>
              </a:prstGeom>
              <a:solidFill>
                <a:schemeClr val="bg1">
                  <a:lumMod val="75000"/>
                </a:schemeClr>
              </a:solidFill>
              <a:ln>
                <a:solidFill>
                  <a:schemeClr val="bg1">
                    <a:lumMod val="85000"/>
                  </a:schemeClr>
                </a:solidFill>
              </a:ln>
              <a:effectLst>
                <a:innerShdw blurRad="28575" dist="25400" dir="13500000">
                  <a:srgbClr val="000000">
                    <a:alpha val="50000"/>
                  </a:srgbClr>
                </a:innerShdw>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ea typeface="ＭＳ Ｐゴシック" charset="-128"/>
                </a:endParaRPr>
              </a:p>
            </p:txBody>
          </p:sp>
        </p:grpSp>
        <p:grpSp>
          <p:nvGrpSpPr>
            <p:cNvPr id="25" name="Group 19"/>
            <p:cNvGrpSpPr>
              <a:grpSpLocks/>
            </p:cNvGrpSpPr>
            <p:nvPr/>
          </p:nvGrpSpPr>
          <p:grpSpPr bwMode="auto">
            <a:xfrm rot="860133">
              <a:off x="2398763" y="2054451"/>
              <a:ext cx="890587" cy="1863725"/>
              <a:chOff x="7684177" y="3825043"/>
              <a:chExt cx="1037032" cy="2169418"/>
            </a:xfrm>
          </p:grpSpPr>
          <p:sp>
            <p:nvSpPr>
              <p:cNvPr id="35" name="Round Same Side Corner Rectangle 23"/>
              <p:cNvSpPr>
                <a:spLocks noChangeArrowheads="1"/>
              </p:cNvSpPr>
              <p:nvPr/>
            </p:nvSpPr>
            <p:spPr bwMode="auto">
              <a:xfrm rot="20531343">
                <a:off x="7684177" y="3825043"/>
                <a:ext cx="1037032" cy="2169418"/>
              </a:xfrm>
              <a:custGeom>
                <a:avLst/>
                <a:gdLst>
                  <a:gd name="T0" fmla="*/ 1037229 w 1037229"/>
                  <a:gd name="T1" fmla="*/ 1085099 h 2170197"/>
                  <a:gd name="T2" fmla="*/ 518615 w 1037229"/>
                  <a:gd name="T3" fmla="*/ 2170197 h 2170197"/>
                  <a:gd name="T4" fmla="*/ 0 w 1037229"/>
                  <a:gd name="T5" fmla="*/ 1085099 h 2170197"/>
                  <a:gd name="T6" fmla="*/ 518615 w 1037229"/>
                  <a:gd name="T7" fmla="*/ 0 h 2170197"/>
                  <a:gd name="T8" fmla="*/ 0 60000 65536"/>
                  <a:gd name="T9" fmla="*/ 1 60000 65536"/>
                  <a:gd name="T10" fmla="*/ 2 60000 65536"/>
                  <a:gd name="T11" fmla="*/ 3 60000 65536"/>
                  <a:gd name="T12" fmla="*/ 151897 w 1037229"/>
                  <a:gd name="T13" fmla="*/ 151897 h 2170197"/>
                  <a:gd name="T14" fmla="*/ 885332 w 1037229"/>
                  <a:gd name="T15" fmla="*/ 2170197 h 2170197"/>
                </a:gdLst>
                <a:ahLst/>
                <a:cxnLst>
                  <a:cxn ang="T8">
                    <a:pos x="T0" y="T1"/>
                  </a:cxn>
                  <a:cxn ang="T9">
                    <a:pos x="T2" y="T3"/>
                  </a:cxn>
                  <a:cxn ang="T10">
                    <a:pos x="T4" y="T5"/>
                  </a:cxn>
                  <a:cxn ang="T11">
                    <a:pos x="T6" y="T7"/>
                  </a:cxn>
                </a:cxnLst>
                <a:rect l="T12" t="T13" r="T14" b="T15"/>
                <a:pathLst>
                  <a:path w="1037229" h="2170197">
                    <a:moveTo>
                      <a:pt x="518615" y="0"/>
                    </a:moveTo>
                    <a:lnTo>
                      <a:pt x="518615" y="0"/>
                    </a:lnTo>
                    <a:lnTo>
                      <a:pt x="518614" y="0"/>
                    </a:lnTo>
                    <a:cubicBezTo>
                      <a:pt x="805038" y="0"/>
                      <a:pt x="1037230" y="232191"/>
                      <a:pt x="1037230" y="518615"/>
                    </a:cubicBezTo>
                    <a:lnTo>
                      <a:pt x="1037229" y="2170197"/>
                    </a:lnTo>
                    <a:lnTo>
                      <a:pt x="0" y="2170197"/>
                    </a:lnTo>
                    <a:lnTo>
                      <a:pt x="0" y="518615"/>
                    </a:lnTo>
                    <a:cubicBezTo>
                      <a:pt x="0" y="232191"/>
                      <a:pt x="232191" y="0"/>
                      <a:pt x="518614" y="0"/>
                    </a:cubicBezTo>
                    <a:close/>
                  </a:path>
                </a:pathLst>
              </a:custGeom>
              <a:gradFill rotWithShape="1">
                <a:gsLst>
                  <a:gs pos="0">
                    <a:srgbClr val="D3B5E9"/>
                  </a:gs>
                  <a:gs pos="80000">
                    <a:schemeClr val="bg1"/>
                  </a:gs>
                  <a:gs pos="100000">
                    <a:srgbClr val="D9D9D9"/>
                  </a:gs>
                </a:gsLst>
                <a:lin ang="19860000"/>
              </a:gradFill>
              <a:ln w="9525">
                <a:solidFill>
                  <a:srgbClr val="7030A0"/>
                </a:solidFill>
                <a:miter lim="800000"/>
                <a:headEnd/>
                <a:tailEnd/>
              </a:ln>
              <a:effectLst>
                <a:outerShdw dist="23000" dir="5400000" rotWithShape="0">
                  <a:srgbClr val="808080">
                    <a:alpha val="34999"/>
                  </a:srgbClr>
                </a:outerShdw>
              </a:effectLst>
            </p:spPr>
            <p:txBody>
              <a:bodyPr anchor="ctr"/>
              <a:lstStyle/>
              <a:p>
                <a:pPr algn="ctr">
                  <a:defRPr/>
                </a:pPr>
                <a:endParaRPr lang="en-US" dirty="0">
                  <a:solidFill>
                    <a:srgbClr val="FFFFFF"/>
                  </a:solidFill>
                  <a:latin typeface="Calibri" charset="0"/>
                </a:endParaRPr>
              </a:p>
            </p:txBody>
          </p:sp>
          <p:sp>
            <p:nvSpPr>
              <p:cNvPr id="36" name="Oval 35"/>
              <p:cNvSpPr/>
              <p:nvPr/>
            </p:nvSpPr>
            <p:spPr>
              <a:xfrm>
                <a:off x="7856268" y="3989972"/>
                <a:ext cx="216024" cy="216024"/>
              </a:xfrm>
              <a:prstGeom prst="ellipse">
                <a:avLst/>
              </a:prstGeom>
              <a:solidFill>
                <a:schemeClr val="bg1">
                  <a:lumMod val="75000"/>
                </a:schemeClr>
              </a:solidFill>
              <a:ln>
                <a:solidFill>
                  <a:schemeClr val="bg1">
                    <a:lumMod val="85000"/>
                  </a:schemeClr>
                </a:solidFill>
              </a:ln>
              <a:effectLst>
                <a:innerShdw blurRad="28575" dist="25400" dir="13500000">
                  <a:srgbClr val="000000">
                    <a:alpha val="50000"/>
                  </a:srgbClr>
                </a:innerShdw>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ea typeface="ＭＳ Ｐゴシック" charset="-128"/>
                </a:endParaRPr>
              </a:p>
            </p:txBody>
          </p:sp>
        </p:grpSp>
        <p:sp>
          <p:nvSpPr>
            <p:cNvPr id="32" name="TextBox 31"/>
            <p:cNvSpPr txBox="1"/>
            <p:nvPr/>
          </p:nvSpPr>
          <p:spPr bwMode="auto">
            <a:xfrm rot="20632622">
              <a:off x="2423589" y="2674416"/>
              <a:ext cx="1033606" cy="913194"/>
            </a:xfrm>
            <a:prstGeom prst="rect">
              <a:avLst/>
            </a:prstGeom>
            <a:noFill/>
          </p:spPr>
          <p:txBody>
            <a:bodyPr wrap="square">
              <a:spAutoFit/>
            </a:bodyPr>
            <a:lstStyle/>
            <a:p>
              <a:pPr fontAlgn="auto">
                <a:spcBef>
                  <a:spcPts val="0"/>
                </a:spcBef>
                <a:spcAft>
                  <a:spcPts val="0"/>
                </a:spcAft>
                <a:defRPr/>
              </a:pPr>
              <a:r>
                <a:rPr lang="nb-NO" sz="6600" dirty="0">
                  <a:solidFill>
                    <a:srgbClr val="DE005A"/>
                  </a:solidFill>
                  <a:effectLst>
                    <a:glow rad="101600">
                      <a:schemeClr val="accent4">
                        <a:satMod val="175000"/>
                        <a:alpha val="40000"/>
                      </a:schemeClr>
                    </a:glow>
                  </a:effectLst>
                  <a:latin typeface="Mistral" pitchFamily="66" charset="0"/>
                </a:rPr>
                <a:t>Consumer</a:t>
              </a:r>
            </a:p>
            <a:p>
              <a:pPr fontAlgn="auto">
                <a:spcBef>
                  <a:spcPts val="0"/>
                </a:spcBef>
                <a:spcAft>
                  <a:spcPts val="0"/>
                </a:spcAft>
                <a:defRPr/>
              </a:pPr>
              <a:r>
                <a:rPr lang="nb-NO" sz="6600" dirty="0">
                  <a:solidFill>
                    <a:srgbClr val="DE005A"/>
                  </a:solidFill>
                  <a:effectLst>
                    <a:glow rad="101600">
                      <a:schemeClr val="accent4">
                        <a:satMod val="175000"/>
                        <a:alpha val="40000"/>
                      </a:schemeClr>
                    </a:glow>
                  </a:effectLst>
                  <a:latin typeface="Mistral" pitchFamily="66" charset="0"/>
                </a:rPr>
                <a:t>Behavior</a:t>
              </a:r>
            </a:p>
          </p:txBody>
        </p:sp>
        <p:sp>
          <p:nvSpPr>
            <p:cNvPr id="33" name="Arc 29"/>
            <p:cNvSpPr>
              <a:spLocks noChangeArrowheads="1"/>
            </p:cNvSpPr>
            <p:nvPr/>
          </p:nvSpPr>
          <p:spPr bwMode="auto">
            <a:xfrm rot="21133282" flipH="1">
              <a:off x="2771022" y="1531829"/>
              <a:ext cx="663575" cy="1494341"/>
            </a:xfrm>
            <a:custGeom>
              <a:avLst/>
              <a:gdLst>
                <a:gd name="T0" fmla="*/ 331728 w 662832"/>
                <a:gd name="T1" fmla="*/ 0 h 1674809"/>
                <a:gd name="T2" fmla="*/ 331728 w 662832"/>
                <a:gd name="T3" fmla="*/ 837401 h 1674809"/>
                <a:gd name="T4" fmla="*/ 659838 w 662832"/>
                <a:gd name="T5" fmla="*/ 714069 h 1674809"/>
                <a:gd name="T6" fmla="*/ 0 60000 65536"/>
                <a:gd name="T7" fmla="*/ 0 60000 65536"/>
                <a:gd name="T8" fmla="*/ 0 60000 65536"/>
                <a:gd name="T9" fmla="*/ 331416 w 662832"/>
                <a:gd name="T10" fmla="*/ 0 h 1674809"/>
                <a:gd name="T11" fmla="*/ 659218 w 662832"/>
                <a:gd name="T12" fmla="*/ 714072 h 1674809"/>
              </a:gdLst>
              <a:ahLst/>
              <a:cxnLst>
                <a:cxn ang="T6">
                  <a:pos x="T0" y="T1"/>
                </a:cxn>
                <a:cxn ang="T7">
                  <a:pos x="T2" y="T3"/>
                </a:cxn>
                <a:cxn ang="T8">
                  <a:pos x="T4" y="T5"/>
                </a:cxn>
              </a:cxnLst>
              <a:rect l="T9" t="T10" r="T11" b="T12"/>
              <a:pathLst>
                <a:path w="662832" h="1674809" stroke="0">
                  <a:moveTo>
                    <a:pt x="331416" y="0"/>
                  </a:moveTo>
                  <a:lnTo>
                    <a:pt x="331415" y="0"/>
                  </a:lnTo>
                  <a:cubicBezTo>
                    <a:pt x="495600" y="0"/>
                    <a:pt x="635037" y="303743"/>
                    <a:pt x="659217" y="714073"/>
                  </a:cubicBezTo>
                  <a:lnTo>
                    <a:pt x="331416" y="837405"/>
                  </a:lnTo>
                  <a:lnTo>
                    <a:pt x="331416" y="0"/>
                  </a:lnTo>
                  <a:close/>
                </a:path>
                <a:path w="662832" h="1674809" fill="none">
                  <a:moveTo>
                    <a:pt x="331416" y="0"/>
                  </a:moveTo>
                  <a:lnTo>
                    <a:pt x="331415" y="0"/>
                  </a:lnTo>
                  <a:cubicBezTo>
                    <a:pt x="495600" y="0"/>
                    <a:pt x="635037" y="303743"/>
                    <a:pt x="659217" y="714073"/>
                  </a:cubicBezTo>
                </a:path>
              </a:pathLst>
            </a:custGeom>
            <a:noFill/>
            <a:ln w="38100">
              <a:solidFill>
                <a:srgbClr val="7030A0"/>
              </a:solidFill>
              <a:miter lim="800000"/>
              <a:headEnd/>
              <a:tailEnd/>
            </a:ln>
            <a:effectLst>
              <a:outerShdw dist="20000" dir="5400000" rotWithShape="0">
                <a:srgbClr val="808080">
                  <a:alpha val="37999"/>
                </a:srgbClr>
              </a:outerShdw>
            </a:effectLst>
          </p:spPr>
          <p:txBody>
            <a:bodyPr anchor="ctr"/>
            <a:lstStyle/>
            <a:p>
              <a:endParaRPr lang="en-IN" dirty="0"/>
            </a:p>
          </p:txBody>
        </p:sp>
        <p:cxnSp>
          <p:nvCxnSpPr>
            <p:cNvPr id="34" name="Straight Connector 31"/>
            <p:cNvCxnSpPr>
              <a:cxnSpLocks noChangeShapeType="1"/>
            </p:cNvCxnSpPr>
            <p:nvPr/>
          </p:nvCxnSpPr>
          <p:spPr bwMode="auto">
            <a:xfrm flipH="1">
              <a:off x="2918942" y="1539988"/>
              <a:ext cx="142747" cy="28575"/>
            </a:xfrm>
            <a:prstGeom prst="line">
              <a:avLst/>
            </a:prstGeom>
            <a:noFill/>
            <a:ln w="25400">
              <a:solidFill>
                <a:srgbClr val="7030A0"/>
              </a:solidFill>
              <a:round/>
              <a:headEnd/>
              <a:tailEnd/>
            </a:ln>
            <a:effectLst>
              <a:outerShdw dist="20000" dir="5400000" rotWithShape="0">
                <a:srgbClr val="808080">
                  <a:alpha val="37999"/>
                </a:srgbClr>
              </a:outerShdw>
            </a:effectLst>
          </p:spPr>
        </p:cxnSp>
      </p:grpSp>
      <p:sp>
        <p:nvSpPr>
          <p:cNvPr id="2" name="Footer Placeholder 1"/>
          <p:cNvSpPr>
            <a:spLocks noGrp="1"/>
          </p:cNvSpPr>
          <p:nvPr>
            <p:ph type="ftr" sz="quarter" idx="11"/>
          </p:nvPr>
        </p:nvSpPr>
        <p:spPr/>
        <p:txBody>
          <a:bodyPr/>
          <a:lstStyle/>
          <a:p>
            <a:r>
              <a:rPr lang="en-IN" smtClean="0"/>
              <a:t>Dr.Rupal Shroff - TCSC</a:t>
            </a:r>
            <a:endParaRPr lang="en-IN"/>
          </a:p>
        </p:txBody>
      </p:sp>
      <p:sp>
        <p:nvSpPr>
          <p:cNvPr id="3" name="Slide Number Placeholder 2"/>
          <p:cNvSpPr>
            <a:spLocks noGrp="1"/>
          </p:cNvSpPr>
          <p:nvPr>
            <p:ph type="sldNum" sz="quarter" idx="12"/>
          </p:nvPr>
        </p:nvSpPr>
        <p:spPr/>
        <p:txBody>
          <a:bodyPr/>
          <a:lstStyle/>
          <a:p>
            <a:fld id="{882E3677-57A0-49D6-8EFD-DB0BF6D6A5F3}" type="slidenum">
              <a:rPr lang="en-IN" smtClean="0"/>
              <a:t>1</a:t>
            </a:fld>
            <a:endParaRPr lang="en-IN"/>
          </a:p>
        </p:txBody>
      </p:sp>
    </p:spTree>
    <p:custDataLst>
      <p:tags r:id="rId1"/>
    </p:custDataLst>
    <p:extLst>
      <p:ext uri="{BB962C8B-B14F-4D97-AF65-F5344CB8AC3E}">
        <p14:creationId xmlns:p14="http://schemas.microsoft.com/office/powerpoint/2010/main" val="20116406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nodeType="withEffect">
                                  <p:stCondLst>
                                    <p:cond delay="0"/>
                                  </p:stCondLst>
                                  <p:childTnLst>
                                    <p:animEffect transition="out" filter="fade">
                                      <p:cBhvr>
                                        <p:cTn id="6" dur="3000"/>
                                        <p:tgtEl>
                                          <p:spTgt spid="27"/>
                                        </p:tgtEl>
                                      </p:cBhvr>
                                    </p:animEffect>
                                    <p:set>
                                      <p:cBhvr>
                                        <p:cTn id="7" dur="1" fill="hold">
                                          <p:stCondLst>
                                            <p:cond delay="2999"/>
                                          </p:stCondLst>
                                        </p:cTn>
                                        <p:tgtEl>
                                          <p:spTgt spid="27"/>
                                        </p:tgtEl>
                                        <p:attrNameLst>
                                          <p:attrName>style.visibility</p:attrName>
                                        </p:attrNameLst>
                                      </p:cBhvr>
                                      <p:to>
                                        <p:strVal val="hidden"/>
                                      </p:to>
                                    </p:set>
                                  </p:childTnLst>
                                </p:cTn>
                              </p:par>
                              <p:par>
                                <p:cTn id="8" presetID="10" presetClass="exit" presetSubtype="0" fill="hold" nodeType="withEffect">
                                  <p:stCondLst>
                                    <p:cond delay="0"/>
                                  </p:stCondLst>
                                  <p:childTnLst>
                                    <p:animEffect transition="out" filter="fade">
                                      <p:cBhvr>
                                        <p:cTn id="9" dur="3000"/>
                                        <p:tgtEl>
                                          <p:spTgt spid="28"/>
                                        </p:tgtEl>
                                      </p:cBhvr>
                                    </p:animEffect>
                                    <p:set>
                                      <p:cBhvr>
                                        <p:cTn id="10" dur="1" fill="hold">
                                          <p:stCondLst>
                                            <p:cond delay="2999"/>
                                          </p:stCondLst>
                                        </p:cTn>
                                        <p:tgtEl>
                                          <p:spTgt spid="28"/>
                                        </p:tgtEl>
                                        <p:attrNameLst>
                                          <p:attrName>style.visibility</p:attrName>
                                        </p:attrNameLst>
                                      </p:cBhvr>
                                      <p:to>
                                        <p:strVal val="hidden"/>
                                      </p:to>
                                    </p:set>
                                  </p:childTnLst>
                                </p:cTn>
                              </p:par>
                              <p:par>
                                <p:cTn id="11" presetID="10" presetClass="exit" presetSubtype="0" fill="hold" nodeType="withEffect">
                                  <p:stCondLst>
                                    <p:cond delay="0"/>
                                  </p:stCondLst>
                                  <p:childTnLst>
                                    <p:animEffect transition="out" filter="fade">
                                      <p:cBhvr>
                                        <p:cTn id="12" dur="3000"/>
                                        <p:tgtEl>
                                          <p:spTgt spid="29"/>
                                        </p:tgtEl>
                                      </p:cBhvr>
                                    </p:animEffect>
                                    <p:set>
                                      <p:cBhvr>
                                        <p:cTn id="13" dur="1" fill="hold">
                                          <p:stCondLst>
                                            <p:cond delay="2999"/>
                                          </p:stCondLst>
                                        </p:cTn>
                                        <p:tgtEl>
                                          <p:spTgt spid="29"/>
                                        </p:tgtEl>
                                        <p:attrNameLst>
                                          <p:attrName>style.visibility</p:attrName>
                                        </p:attrNameLst>
                                      </p:cBhvr>
                                      <p:to>
                                        <p:strVal val="hidden"/>
                                      </p:to>
                                    </p:set>
                                  </p:childTnLst>
                                </p:cTn>
                              </p:par>
                              <p:par>
                                <p:cTn id="14" presetID="10" presetClass="exit" presetSubtype="0" fill="hold" nodeType="withEffect">
                                  <p:stCondLst>
                                    <p:cond delay="0"/>
                                  </p:stCondLst>
                                  <p:childTnLst>
                                    <p:animEffect transition="out" filter="fade">
                                      <p:cBhvr>
                                        <p:cTn id="15" dur="3000"/>
                                        <p:tgtEl>
                                          <p:spTgt spid="30"/>
                                        </p:tgtEl>
                                      </p:cBhvr>
                                    </p:animEffect>
                                    <p:set>
                                      <p:cBhvr>
                                        <p:cTn id="16" dur="1" fill="hold">
                                          <p:stCondLst>
                                            <p:cond delay="2999"/>
                                          </p:stCondLst>
                                        </p:cTn>
                                        <p:tgtEl>
                                          <p:spTgt spid="30"/>
                                        </p:tgtEl>
                                        <p:attrNameLst>
                                          <p:attrName>style.visibility</p:attrName>
                                        </p:attrNameLst>
                                      </p:cBhvr>
                                      <p:to>
                                        <p:strVal val="hidden"/>
                                      </p:to>
                                    </p:set>
                                  </p:childTnLst>
                                </p:cTn>
                              </p:par>
                              <p:par>
                                <p:cTn id="17" presetID="10" presetClass="exit" presetSubtype="0" fill="hold" nodeType="withEffect">
                                  <p:stCondLst>
                                    <p:cond delay="0"/>
                                  </p:stCondLst>
                                  <p:childTnLst>
                                    <p:animEffect transition="out" filter="fade">
                                      <p:cBhvr>
                                        <p:cTn id="18" dur="3000"/>
                                        <p:tgtEl>
                                          <p:spTgt spid="31"/>
                                        </p:tgtEl>
                                      </p:cBhvr>
                                    </p:animEffect>
                                    <p:set>
                                      <p:cBhvr>
                                        <p:cTn id="19" dur="1" fill="hold">
                                          <p:stCondLst>
                                            <p:cond delay="2999"/>
                                          </p:stCondLst>
                                        </p:cTn>
                                        <p:tgtEl>
                                          <p:spTgt spid="31"/>
                                        </p:tgtEl>
                                        <p:attrNameLst>
                                          <p:attrName>style.visibility</p:attrName>
                                        </p:attrNameLst>
                                      </p:cBhvr>
                                      <p:to>
                                        <p:strVal val="hidden"/>
                                      </p:to>
                                    </p:set>
                                  </p:childTnLst>
                                </p:cTn>
                              </p:par>
                            </p:childTnLst>
                          </p:cTn>
                        </p:par>
                        <p:par>
                          <p:cTn id="20" fill="hold">
                            <p:stCondLst>
                              <p:cond delay="3000"/>
                            </p:stCondLst>
                            <p:childTnLst>
                              <p:par>
                                <p:cTn id="21" presetID="12" presetClass="entr" presetSubtype="1" fill="hold"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slide(fromTop)">
                                      <p:cBhvr>
                                        <p:cTn id="23"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3178555" y="1016634"/>
            <a:ext cx="1720214" cy="513715"/>
          </a:xfrm>
          <a:prstGeom prst="rect">
            <a:avLst/>
          </a:prstGeom>
        </p:spPr>
        <p:txBody>
          <a:bodyPr vert="horz" wrap="square" lIns="0" tIns="13335" rIns="0" bIns="0" rtlCol="0">
            <a:spAutoFit/>
          </a:bodyPr>
          <a:lstStyle/>
          <a:p>
            <a:pPr marL="12700">
              <a:lnSpc>
                <a:spcPct val="100000"/>
              </a:lnSpc>
              <a:spcBef>
                <a:spcPts val="105"/>
              </a:spcBef>
            </a:pPr>
            <a:r>
              <a:rPr sz="3200" spc="-5" dirty="0"/>
              <a:t>Exa</a:t>
            </a:r>
            <a:r>
              <a:rPr sz="3200" spc="-15" dirty="0"/>
              <a:t>m</a:t>
            </a:r>
            <a:r>
              <a:rPr sz="3200" spc="-5" dirty="0"/>
              <a:t>ple</a:t>
            </a:r>
            <a:endParaRPr sz="3200"/>
          </a:p>
        </p:txBody>
      </p:sp>
      <p:sp>
        <p:nvSpPr>
          <p:cNvPr id="4" name="object 4"/>
          <p:cNvSpPr txBox="1"/>
          <p:nvPr/>
        </p:nvSpPr>
        <p:spPr>
          <a:xfrm>
            <a:off x="943152" y="2391917"/>
            <a:ext cx="6057265" cy="3128645"/>
          </a:xfrm>
          <a:prstGeom prst="rect">
            <a:avLst/>
          </a:prstGeom>
        </p:spPr>
        <p:txBody>
          <a:bodyPr vert="horz" wrap="square" lIns="0" tIns="139065" rIns="0" bIns="0" rtlCol="0">
            <a:spAutoFit/>
          </a:bodyPr>
          <a:lstStyle/>
          <a:p>
            <a:pPr marL="12700" algn="just">
              <a:lnSpc>
                <a:spcPct val="100000"/>
              </a:lnSpc>
              <a:spcBef>
                <a:spcPts val="1095"/>
              </a:spcBef>
            </a:pPr>
            <a:r>
              <a:rPr sz="1450" spc="-10" dirty="0">
                <a:solidFill>
                  <a:srgbClr val="B31166"/>
                </a:solidFill>
                <a:latin typeface="Wingdings 3"/>
                <a:cs typeface="Wingdings 3"/>
              </a:rPr>
              <a:t></a:t>
            </a:r>
            <a:r>
              <a:rPr sz="1450" spc="-10" dirty="0">
                <a:solidFill>
                  <a:srgbClr val="B31166"/>
                </a:solidFill>
                <a:latin typeface="Times New Roman"/>
                <a:cs typeface="Times New Roman"/>
              </a:rPr>
              <a:t> </a:t>
            </a:r>
            <a:r>
              <a:rPr sz="1800" spc="-10" dirty="0">
                <a:solidFill>
                  <a:srgbClr val="404040"/>
                </a:solidFill>
                <a:latin typeface="Century Gothic"/>
                <a:cs typeface="Century Gothic"/>
              </a:rPr>
              <a:t>Vani </a:t>
            </a:r>
            <a:r>
              <a:rPr sz="1800" spc="-5" dirty="0">
                <a:solidFill>
                  <a:srgbClr val="404040"/>
                </a:solidFill>
                <a:latin typeface="Century Gothic"/>
                <a:cs typeface="Century Gothic"/>
              </a:rPr>
              <a:t>and Rani </a:t>
            </a:r>
            <a:r>
              <a:rPr sz="1800" spc="-15" dirty="0">
                <a:solidFill>
                  <a:srgbClr val="404040"/>
                </a:solidFill>
                <a:latin typeface="Century Gothic"/>
                <a:cs typeface="Century Gothic"/>
              </a:rPr>
              <a:t>went </a:t>
            </a:r>
            <a:r>
              <a:rPr sz="1800" spc="-10" dirty="0">
                <a:solidFill>
                  <a:srgbClr val="404040"/>
                </a:solidFill>
                <a:latin typeface="Century Gothic"/>
                <a:cs typeface="Century Gothic"/>
              </a:rPr>
              <a:t>to </a:t>
            </a:r>
            <a:r>
              <a:rPr sz="1800" spc="-5" dirty="0">
                <a:solidFill>
                  <a:srgbClr val="404040"/>
                </a:solidFill>
                <a:latin typeface="Century Gothic"/>
                <a:cs typeface="Century Gothic"/>
              </a:rPr>
              <a:t>buy </a:t>
            </a:r>
            <a:r>
              <a:rPr sz="1800" spc="-10" dirty="0">
                <a:solidFill>
                  <a:srgbClr val="404040"/>
                </a:solidFill>
                <a:latin typeface="Century Gothic"/>
                <a:cs typeface="Century Gothic"/>
              </a:rPr>
              <a:t>dresses </a:t>
            </a:r>
            <a:r>
              <a:rPr sz="1800" dirty="0">
                <a:solidFill>
                  <a:srgbClr val="404040"/>
                </a:solidFill>
                <a:latin typeface="Century Gothic"/>
                <a:cs typeface="Century Gothic"/>
              </a:rPr>
              <a:t>for</a:t>
            </a:r>
            <a:r>
              <a:rPr sz="1800" spc="165" dirty="0">
                <a:solidFill>
                  <a:srgbClr val="404040"/>
                </a:solidFill>
                <a:latin typeface="Century Gothic"/>
                <a:cs typeface="Century Gothic"/>
              </a:rPr>
              <a:t> </a:t>
            </a:r>
            <a:r>
              <a:rPr sz="1800" spc="-5" dirty="0">
                <a:solidFill>
                  <a:srgbClr val="404040"/>
                </a:solidFill>
                <a:latin typeface="Century Gothic"/>
                <a:cs typeface="Century Gothic"/>
              </a:rPr>
              <a:t>themselves.</a:t>
            </a:r>
            <a:endParaRPr sz="1800" dirty="0">
              <a:latin typeface="Century Gothic"/>
              <a:cs typeface="Century Gothic"/>
            </a:endParaRPr>
          </a:p>
          <a:p>
            <a:pPr marL="355600" marR="213995" indent="-343535" algn="just">
              <a:lnSpc>
                <a:spcPct val="100000"/>
              </a:lnSpc>
              <a:spcBef>
                <a:spcPts val="994"/>
              </a:spcBef>
            </a:pPr>
            <a:r>
              <a:rPr sz="1450" spc="-10" dirty="0">
                <a:solidFill>
                  <a:srgbClr val="B31166"/>
                </a:solidFill>
                <a:latin typeface="Wingdings 3"/>
                <a:cs typeface="Wingdings 3"/>
              </a:rPr>
              <a:t></a:t>
            </a:r>
            <a:r>
              <a:rPr sz="1450" spc="-10" dirty="0">
                <a:solidFill>
                  <a:srgbClr val="B31166"/>
                </a:solidFill>
                <a:latin typeface="Times New Roman"/>
                <a:cs typeface="Times New Roman"/>
              </a:rPr>
              <a:t> </a:t>
            </a:r>
            <a:r>
              <a:rPr sz="1800" spc="-10" dirty="0">
                <a:solidFill>
                  <a:srgbClr val="404040"/>
                </a:solidFill>
                <a:latin typeface="Century Gothic"/>
                <a:cs typeface="Century Gothic"/>
              </a:rPr>
              <a:t>The </a:t>
            </a:r>
            <a:r>
              <a:rPr sz="1800" spc="-5" dirty="0">
                <a:solidFill>
                  <a:srgbClr val="404040"/>
                </a:solidFill>
                <a:latin typeface="Century Gothic"/>
                <a:cs typeface="Century Gothic"/>
              </a:rPr>
              <a:t>store manager </a:t>
            </a:r>
            <a:r>
              <a:rPr sz="1800" spc="-10" dirty="0">
                <a:solidFill>
                  <a:srgbClr val="404040"/>
                </a:solidFill>
                <a:latin typeface="Century Gothic"/>
                <a:cs typeface="Century Gothic"/>
              </a:rPr>
              <a:t>showed them the </a:t>
            </a:r>
            <a:r>
              <a:rPr sz="1800" spc="-5" dirty="0">
                <a:solidFill>
                  <a:srgbClr val="404040"/>
                </a:solidFill>
                <a:latin typeface="Century Gothic"/>
                <a:cs typeface="Century Gothic"/>
              </a:rPr>
              <a:t>best </a:t>
            </a:r>
            <a:r>
              <a:rPr sz="1800" spc="-10" dirty="0">
                <a:solidFill>
                  <a:srgbClr val="404040"/>
                </a:solidFill>
                <a:latin typeface="Century Gothic"/>
                <a:cs typeface="Century Gothic"/>
              </a:rPr>
              <a:t>dresses  </a:t>
            </a:r>
            <a:r>
              <a:rPr sz="1800" spc="-5" dirty="0">
                <a:solidFill>
                  <a:srgbClr val="404040"/>
                </a:solidFill>
                <a:latin typeface="Century Gothic"/>
                <a:cs typeface="Century Gothic"/>
              </a:rPr>
              <a:t>available </a:t>
            </a:r>
            <a:r>
              <a:rPr sz="1800" spc="-10" dirty="0">
                <a:solidFill>
                  <a:srgbClr val="404040"/>
                </a:solidFill>
                <a:latin typeface="Century Gothic"/>
                <a:cs typeface="Century Gothic"/>
              </a:rPr>
              <a:t>with </a:t>
            </a:r>
            <a:r>
              <a:rPr sz="1800" dirty="0">
                <a:solidFill>
                  <a:srgbClr val="404040"/>
                </a:solidFill>
                <a:latin typeface="Century Gothic"/>
                <a:cs typeface="Century Gothic"/>
              </a:rPr>
              <a:t>him.</a:t>
            </a:r>
            <a:endParaRPr sz="1800" dirty="0">
              <a:latin typeface="Century Gothic"/>
              <a:cs typeface="Century Gothic"/>
            </a:endParaRPr>
          </a:p>
          <a:p>
            <a:pPr marL="355600" marR="173355" indent="-343535" algn="just">
              <a:lnSpc>
                <a:spcPct val="100000"/>
              </a:lnSpc>
              <a:spcBef>
                <a:spcPts val="994"/>
              </a:spcBef>
            </a:pPr>
            <a:r>
              <a:rPr sz="1450" spc="-10" dirty="0">
                <a:solidFill>
                  <a:srgbClr val="B31166"/>
                </a:solidFill>
                <a:latin typeface="Wingdings 3"/>
                <a:cs typeface="Wingdings 3"/>
              </a:rPr>
              <a:t></a:t>
            </a:r>
            <a:r>
              <a:rPr sz="1450" spc="-10" dirty="0">
                <a:solidFill>
                  <a:srgbClr val="B31166"/>
                </a:solidFill>
                <a:latin typeface="Times New Roman"/>
                <a:cs typeface="Times New Roman"/>
              </a:rPr>
              <a:t> </a:t>
            </a:r>
            <a:r>
              <a:rPr sz="1800" spc="-10" dirty="0">
                <a:solidFill>
                  <a:srgbClr val="404040"/>
                </a:solidFill>
                <a:latin typeface="Century Gothic"/>
                <a:cs typeface="Century Gothic"/>
              </a:rPr>
              <a:t>Vani </a:t>
            </a:r>
            <a:r>
              <a:rPr sz="1800" dirty="0">
                <a:solidFill>
                  <a:srgbClr val="404040"/>
                </a:solidFill>
                <a:latin typeface="Century Gothic"/>
                <a:cs typeface="Century Gothic"/>
              </a:rPr>
              <a:t>immediately </a:t>
            </a:r>
            <a:r>
              <a:rPr sz="1800" spc="-10" dirty="0">
                <a:solidFill>
                  <a:srgbClr val="404040"/>
                </a:solidFill>
                <a:latin typeface="Century Gothic"/>
                <a:cs typeface="Century Gothic"/>
              </a:rPr>
              <a:t>purchased </a:t>
            </a:r>
            <a:r>
              <a:rPr sz="1800" spc="-20" dirty="0">
                <a:solidFill>
                  <a:srgbClr val="404040"/>
                </a:solidFill>
                <a:latin typeface="Century Gothic"/>
                <a:cs typeface="Century Gothic"/>
              </a:rPr>
              <a:t>two </a:t>
            </a:r>
            <a:r>
              <a:rPr sz="1800" spc="-10" dirty="0">
                <a:solidFill>
                  <a:srgbClr val="404040"/>
                </a:solidFill>
                <a:latin typeface="Century Gothic"/>
                <a:cs typeface="Century Gothic"/>
              </a:rPr>
              <a:t>dresses </a:t>
            </a:r>
            <a:r>
              <a:rPr sz="1800" spc="-5" dirty="0">
                <a:solidFill>
                  <a:srgbClr val="404040"/>
                </a:solidFill>
                <a:latin typeface="Century Gothic"/>
                <a:cs typeface="Century Gothic"/>
              </a:rPr>
              <a:t>but Rani  </a:t>
            </a:r>
            <a:r>
              <a:rPr sz="1800" spc="-10" dirty="0">
                <a:solidFill>
                  <a:srgbClr val="404040"/>
                </a:solidFill>
                <a:latin typeface="Century Gothic"/>
                <a:cs typeface="Century Gothic"/>
              </a:rPr>
              <a:t>returned </a:t>
            </a:r>
            <a:r>
              <a:rPr sz="1800" spc="-5" dirty="0">
                <a:solidFill>
                  <a:srgbClr val="404040"/>
                </a:solidFill>
                <a:latin typeface="Century Gothic"/>
                <a:cs typeface="Century Gothic"/>
              </a:rPr>
              <a:t>home empty</a:t>
            </a:r>
            <a:r>
              <a:rPr sz="1800" spc="75" dirty="0">
                <a:solidFill>
                  <a:srgbClr val="404040"/>
                </a:solidFill>
                <a:latin typeface="Century Gothic"/>
                <a:cs typeface="Century Gothic"/>
              </a:rPr>
              <a:t> </a:t>
            </a:r>
            <a:r>
              <a:rPr sz="1800" spc="-10" dirty="0">
                <a:solidFill>
                  <a:srgbClr val="404040"/>
                </a:solidFill>
                <a:latin typeface="Century Gothic"/>
                <a:cs typeface="Century Gothic"/>
              </a:rPr>
              <a:t>handed.</a:t>
            </a:r>
            <a:endParaRPr sz="1800" dirty="0">
              <a:latin typeface="Century Gothic"/>
              <a:cs typeface="Century Gothic"/>
            </a:endParaRPr>
          </a:p>
          <a:p>
            <a:pPr marL="12700" algn="just">
              <a:lnSpc>
                <a:spcPct val="100000"/>
              </a:lnSpc>
              <a:spcBef>
                <a:spcPts val="1010"/>
              </a:spcBef>
            </a:pPr>
            <a:r>
              <a:rPr sz="1450" spc="-10" dirty="0">
                <a:solidFill>
                  <a:srgbClr val="B31166"/>
                </a:solidFill>
                <a:latin typeface="Wingdings 3"/>
                <a:cs typeface="Wingdings 3"/>
              </a:rPr>
              <a:t></a:t>
            </a:r>
            <a:r>
              <a:rPr sz="1450" spc="-10" dirty="0">
                <a:solidFill>
                  <a:srgbClr val="B31166"/>
                </a:solidFill>
                <a:latin typeface="Times New Roman"/>
                <a:cs typeface="Times New Roman"/>
              </a:rPr>
              <a:t> </a:t>
            </a:r>
            <a:r>
              <a:rPr sz="1800" spc="-10" dirty="0">
                <a:solidFill>
                  <a:srgbClr val="404040"/>
                </a:solidFill>
                <a:latin typeface="Century Gothic"/>
                <a:cs typeface="Century Gothic"/>
              </a:rPr>
              <a:t>The dresses </a:t>
            </a:r>
            <a:r>
              <a:rPr sz="1800" spc="-15" dirty="0">
                <a:solidFill>
                  <a:srgbClr val="404040"/>
                </a:solidFill>
                <a:latin typeface="Century Gothic"/>
                <a:cs typeface="Century Gothic"/>
              </a:rPr>
              <a:t>were </a:t>
            </a:r>
            <a:r>
              <a:rPr sz="1800" dirty="0">
                <a:solidFill>
                  <a:srgbClr val="404040"/>
                </a:solidFill>
                <a:latin typeface="Century Gothic"/>
                <a:cs typeface="Century Gothic"/>
              </a:rPr>
              <a:t>little </a:t>
            </a:r>
            <a:r>
              <a:rPr sz="1800" spc="-5" dirty="0">
                <a:solidFill>
                  <a:srgbClr val="404040"/>
                </a:solidFill>
                <a:latin typeface="Century Gothic"/>
                <a:cs typeface="Century Gothic"/>
              </a:rPr>
              <a:t>too </a:t>
            </a:r>
            <a:r>
              <a:rPr sz="1800" dirty="0">
                <a:solidFill>
                  <a:srgbClr val="404040"/>
                </a:solidFill>
                <a:latin typeface="Century Gothic"/>
                <a:cs typeface="Century Gothic"/>
              </a:rPr>
              <a:t>expensive for</a:t>
            </a:r>
            <a:r>
              <a:rPr sz="1800" spc="120" dirty="0">
                <a:solidFill>
                  <a:srgbClr val="404040"/>
                </a:solidFill>
                <a:latin typeface="Century Gothic"/>
                <a:cs typeface="Century Gothic"/>
              </a:rPr>
              <a:t> </a:t>
            </a:r>
            <a:r>
              <a:rPr sz="1800" spc="-5" dirty="0">
                <a:solidFill>
                  <a:srgbClr val="404040"/>
                </a:solidFill>
                <a:latin typeface="Century Gothic"/>
                <a:cs typeface="Century Gothic"/>
              </a:rPr>
              <a:t>Rani</a:t>
            </a:r>
            <a:endParaRPr sz="1800" dirty="0">
              <a:latin typeface="Century Gothic"/>
              <a:cs typeface="Century Gothic"/>
            </a:endParaRPr>
          </a:p>
          <a:p>
            <a:pPr marL="355600" marR="5080" indent="-343535" algn="just">
              <a:lnSpc>
                <a:spcPct val="100000"/>
              </a:lnSpc>
              <a:spcBef>
                <a:spcPts val="1000"/>
              </a:spcBef>
            </a:pPr>
            <a:r>
              <a:rPr sz="1450" spc="-10" dirty="0">
                <a:solidFill>
                  <a:srgbClr val="B31166"/>
                </a:solidFill>
                <a:latin typeface="Wingdings 3"/>
                <a:cs typeface="Wingdings 3"/>
              </a:rPr>
              <a:t></a:t>
            </a:r>
            <a:r>
              <a:rPr sz="1450" spc="-10" dirty="0">
                <a:solidFill>
                  <a:srgbClr val="B31166"/>
                </a:solidFill>
                <a:latin typeface="Times New Roman"/>
                <a:cs typeface="Times New Roman"/>
              </a:rPr>
              <a:t> </a:t>
            </a:r>
            <a:r>
              <a:rPr sz="1800" spc="10" dirty="0">
                <a:solidFill>
                  <a:srgbClr val="404040"/>
                </a:solidFill>
                <a:latin typeface="Century Gothic"/>
                <a:cs typeface="Century Gothic"/>
              </a:rPr>
              <a:t>In </a:t>
            </a:r>
            <a:r>
              <a:rPr sz="1800" spc="-5" dirty="0">
                <a:solidFill>
                  <a:srgbClr val="404040"/>
                </a:solidFill>
                <a:latin typeface="Century Gothic"/>
                <a:cs typeface="Century Gothic"/>
              </a:rPr>
              <a:t>this case, </a:t>
            </a:r>
            <a:r>
              <a:rPr sz="1800" spc="-10" dirty="0">
                <a:solidFill>
                  <a:srgbClr val="404040"/>
                </a:solidFill>
                <a:latin typeface="Century Gothic"/>
                <a:cs typeface="Century Gothic"/>
              </a:rPr>
              <a:t>Vani </a:t>
            </a:r>
            <a:r>
              <a:rPr sz="1800" spc="-5" dirty="0">
                <a:solidFill>
                  <a:srgbClr val="404040"/>
                </a:solidFill>
                <a:latin typeface="Century Gothic"/>
                <a:cs typeface="Century Gothic"/>
              </a:rPr>
              <a:t>and Rani </a:t>
            </a:r>
            <a:r>
              <a:rPr sz="1800" spc="-10" dirty="0">
                <a:solidFill>
                  <a:srgbClr val="404040"/>
                </a:solidFill>
                <a:latin typeface="Century Gothic"/>
                <a:cs typeface="Century Gothic"/>
              </a:rPr>
              <a:t>had </a:t>
            </a:r>
            <a:r>
              <a:rPr sz="1800" dirty="0">
                <a:solidFill>
                  <a:srgbClr val="404040"/>
                </a:solidFill>
                <a:latin typeface="Century Gothic"/>
                <a:cs typeface="Century Gothic"/>
              </a:rPr>
              <a:t>similar </a:t>
            </a:r>
            <a:r>
              <a:rPr sz="1800" spc="-5" dirty="0">
                <a:solidFill>
                  <a:srgbClr val="404040"/>
                </a:solidFill>
                <a:latin typeface="Century Gothic"/>
                <a:cs typeface="Century Gothic"/>
              </a:rPr>
              <a:t>requirements  but </a:t>
            </a:r>
            <a:r>
              <a:rPr sz="1800" spc="-10" dirty="0">
                <a:solidFill>
                  <a:srgbClr val="404040"/>
                </a:solidFill>
                <a:latin typeface="Century Gothic"/>
                <a:cs typeface="Century Gothic"/>
              </a:rPr>
              <a:t>there </a:t>
            </a:r>
            <a:r>
              <a:rPr sz="1800" spc="-15" dirty="0">
                <a:solidFill>
                  <a:srgbClr val="404040"/>
                </a:solidFill>
                <a:latin typeface="Century Gothic"/>
                <a:cs typeface="Century Gothic"/>
              </a:rPr>
              <a:t>was </a:t>
            </a:r>
            <a:r>
              <a:rPr sz="1800" dirty="0">
                <a:solidFill>
                  <a:srgbClr val="404040"/>
                </a:solidFill>
                <a:latin typeface="Century Gothic"/>
                <a:cs typeface="Century Gothic"/>
              </a:rPr>
              <a:t>a </a:t>
            </a:r>
            <a:r>
              <a:rPr sz="1800" spc="-5" dirty="0">
                <a:solidFill>
                  <a:srgbClr val="404040"/>
                </a:solidFill>
                <a:latin typeface="Century Gothic"/>
                <a:cs typeface="Century Gothic"/>
              </a:rPr>
              <a:t>huge difference </a:t>
            </a:r>
            <a:r>
              <a:rPr sz="1800" spc="10" dirty="0">
                <a:solidFill>
                  <a:srgbClr val="404040"/>
                </a:solidFill>
                <a:latin typeface="Century Gothic"/>
                <a:cs typeface="Century Gothic"/>
              </a:rPr>
              <a:t>in </a:t>
            </a:r>
            <a:r>
              <a:rPr sz="1800" spc="-5" dirty="0">
                <a:solidFill>
                  <a:srgbClr val="404040"/>
                </a:solidFill>
                <a:latin typeface="Century Gothic"/>
                <a:cs typeface="Century Gothic"/>
              </a:rPr>
              <a:t>their </a:t>
            </a:r>
            <a:r>
              <a:rPr sz="1800" spc="-10" dirty="0">
                <a:solidFill>
                  <a:srgbClr val="404040"/>
                </a:solidFill>
                <a:latin typeface="Century Gothic"/>
                <a:cs typeface="Century Gothic"/>
              </a:rPr>
              <a:t>taste, </a:t>
            </a:r>
            <a:r>
              <a:rPr sz="1800" dirty="0">
                <a:solidFill>
                  <a:srgbClr val="404040"/>
                </a:solidFill>
                <a:latin typeface="Century Gothic"/>
                <a:cs typeface="Century Gothic"/>
              </a:rPr>
              <a:t>mind  </a:t>
            </a:r>
            <a:r>
              <a:rPr sz="1800" spc="-10" dirty="0">
                <a:solidFill>
                  <a:srgbClr val="404040"/>
                </a:solidFill>
                <a:latin typeface="Century Gothic"/>
                <a:cs typeface="Century Gothic"/>
              </a:rPr>
              <a:t>set and </a:t>
            </a:r>
            <a:r>
              <a:rPr sz="1800" dirty="0">
                <a:solidFill>
                  <a:srgbClr val="404040"/>
                </a:solidFill>
                <a:latin typeface="Century Gothic"/>
                <a:cs typeface="Century Gothic"/>
              </a:rPr>
              <a:t>ability </a:t>
            </a:r>
            <a:r>
              <a:rPr sz="1800" spc="-10" dirty="0">
                <a:solidFill>
                  <a:srgbClr val="404040"/>
                </a:solidFill>
                <a:latin typeface="Century Gothic"/>
                <a:cs typeface="Century Gothic"/>
              </a:rPr>
              <a:t>to</a:t>
            </a:r>
            <a:r>
              <a:rPr sz="1800" spc="15" dirty="0">
                <a:solidFill>
                  <a:srgbClr val="404040"/>
                </a:solidFill>
                <a:latin typeface="Century Gothic"/>
                <a:cs typeface="Century Gothic"/>
              </a:rPr>
              <a:t> </a:t>
            </a:r>
            <a:r>
              <a:rPr sz="1800" spc="-10" dirty="0">
                <a:solidFill>
                  <a:srgbClr val="404040"/>
                </a:solidFill>
                <a:latin typeface="Century Gothic"/>
                <a:cs typeface="Century Gothic"/>
              </a:rPr>
              <a:t>spend.</a:t>
            </a:r>
            <a:endParaRPr sz="1800" dirty="0">
              <a:latin typeface="Century Gothic"/>
              <a:cs typeface="Century Gothic"/>
            </a:endParaRPr>
          </a:p>
        </p:txBody>
      </p:sp>
      <p:sp>
        <p:nvSpPr>
          <p:cNvPr id="2" name="Footer Placeholder 1"/>
          <p:cNvSpPr>
            <a:spLocks noGrp="1"/>
          </p:cNvSpPr>
          <p:nvPr>
            <p:ph type="ftr" sz="quarter" idx="11"/>
          </p:nvPr>
        </p:nvSpPr>
        <p:spPr/>
        <p:txBody>
          <a:bodyPr/>
          <a:lstStyle/>
          <a:p>
            <a:r>
              <a:rPr lang="en-IN" smtClean="0"/>
              <a:t>Dr.Rupal Shroff - TCSC</a:t>
            </a:r>
            <a:endParaRPr lang="en-IN"/>
          </a:p>
        </p:txBody>
      </p:sp>
      <p:sp>
        <p:nvSpPr>
          <p:cNvPr id="5" name="Slide Number Placeholder 4"/>
          <p:cNvSpPr>
            <a:spLocks noGrp="1"/>
          </p:cNvSpPr>
          <p:nvPr>
            <p:ph type="sldNum" sz="quarter" idx="12"/>
          </p:nvPr>
        </p:nvSpPr>
        <p:spPr/>
        <p:txBody>
          <a:bodyPr/>
          <a:lstStyle/>
          <a:p>
            <a:fld id="{882E3677-57A0-49D6-8EFD-DB0BF6D6A5F3}" type="slidenum">
              <a:rPr lang="en-IN" smtClean="0"/>
              <a:t>10</a:t>
            </a:fld>
            <a:endParaRPr lang="en-IN"/>
          </a:p>
        </p:txBody>
      </p:sp>
    </p:spTree>
    <p:extLst>
      <p:ext uri="{BB962C8B-B14F-4D97-AF65-F5344CB8AC3E}">
        <p14:creationId xmlns:p14="http://schemas.microsoft.com/office/powerpoint/2010/main" val="683191077"/>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0"/>
            <a:ext cx="9144000" cy="118237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102870" y="835660"/>
            <a:ext cx="4809490" cy="5571490"/>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5772150" y="1047750"/>
            <a:ext cx="3163570" cy="5449570"/>
          </a:xfrm>
          <a:prstGeom prst="rect">
            <a:avLst/>
          </a:prstGeom>
          <a:blipFill>
            <a:blip r:embed="rId4" cstate="print"/>
            <a:stretch>
              <a:fillRect/>
            </a:stretch>
          </a:blipFill>
        </p:spPr>
        <p:txBody>
          <a:bodyPr wrap="square" lIns="0" tIns="0" rIns="0" bIns="0" rtlCol="0"/>
          <a:lstStyle/>
          <a:p>
            <a:endParaRPr/>
          </a:p>
        </p:txBody>
      </p:sp>
      <p:sp>
        <p:nvSpPr>
          <p:cNvPr id="5" name="object 5"/>
          <p:cNvSpPr/>
          <p:nvPr/>
        </p:nvSpPr>
        <p:spPr>
          <a:xfrm>
            <a:off x="4724400" y="1752600"/>
            <a:ext cx="685800" cy="533400"/>
          </a:xfrm>
          <a:custGeom>
            <a:avLst/>
            <a:gdLst/>
            <a:ahLst/>
            <a:cxnLst/>
            <a:rect l="l" t="t" r="r" b="b"/>
            <a:pathLst>
              <a:path w="685800" h="533400">
                <a:moveTo>
                  <a:pt x="266700" y="0"/>
                </a:moveTo>
                <a:lnTo>
                  <a:pt x="0" y="266700"/>
                </a:lnTo>
                <a:lnTo>
                  <a:pt x="266700" y="533400"/>
                </a:lnTo>
                <a:lnTo>
                  <a:pt x="266700" y="400050"/>
                </a:lnTo>
                <a:lnTo>
                  <a:pt x="685800" y="400050"/>
                </a:lnTo>
                <a:lnTo>
                  <a:pt x="685800" y="133350"/>
                </a:lnTo>
                <a:lnTo>
                  <a:pt x="266700" y="133350"/>
                </a:lnTo>
                <a:lnTo>
                  <a:pt x="266700" y="0"/>
                </a:lnTo>
                <a:close/>
              </a:path>
            </a:pathLst>
          </a:custGeom>
          <a:solidFill>
            <a:srgbClr val="525389"/>
          </a:solidFill>
        </p:spPr>
        <p:txBody>
          <a:bodyPr wrap="square" lIns="0" tIns="0" rIns="0" bIns="0" rtlCol="0"/>
          <a:lstStyle/>
          <a:p>
            <a:endParaRPr/>
          </a:p>
        </p:txBody>
      </p:sp>
      <p:sp>
        <p:nvSpPr>
          <p:cNvPr id="6" name="object 6"/>
          <p:cNvSpPr/>
          <p:nvPr/>
        </p:nvSpPr>
        <p:spPr>
          <a:xfrm>
            <a:off x="4724400" y="1752600"/>
            <a:ext cx="685800" cy="533400"/>
          </a:xfrm>
          <a:custGeom>
            <a:avLst/>
            <a:gdLst/>
            <a:ahLst/>
            <a:cxnLst/>
            <a:rect l="l" t="t" r="r" b="b"/>
            <a:pathLst>
              <a:path w="685800" h="533400">
                <a:moveTo>
                  <a:pt x="685800" y="133350"/>
                </a:moveTo>
                <a:lnTo>
                  <a:pt x="266700" y="133350"/>
                </a:lnTo>
                <a:lnTo>
                  <a:pt x="266700" y="0"/>
                </a:lnTo>
                <a:lnTo>
                  <a:pt x="0" y="266700"/>
                </a:lnTo>
                <a:lnTo>
                  <a:pt x="266700" y="533400"/>
                </a:lnTo>
                <a:lnTo>
                  <a:pt x="266700" y="400050"/>
                </a:lnTo>
                <a:lnTo>
                  <a:pt x="685800" y="400050"/>
                </a:lnTo>
                <a:lnTo>
                  <a:pt x="685800" y="133350"/>
                </a:lnTo>
                <a:close/>
              </a:path>
            </a:pathLst>
          </a:custGeom>
          <a:ln w="25518">
            <a:solidFill>
              <a:srgbClr val="3A3A63"/>
            </a:solidFill>
          </a:ln>
        </p:spPr>
        <p:txBody>
          <a:bodyPr wrap="square" lIns="0" tIns="0" rIns="0" bIns="0" rtlCol="0"/>
          <a:lstStyle/>
          <a:p>
            <a:endParaRPr/>
          </a:p>
        </p:txBody>
      </p:sp>
      <p:sp>
        <p:nvSpPr>
          <p:cNvPr id="7" name="object 7"/>
          <p:cNvSpPr/>
          <p:nvPr/>
        </p:nvSpPr>
        <p:spPr>
          <a:xfrm>
            <a:off x="4724400" y="1752600"/>
            <a:ext cx="0" cy="0"/>
          </a:xfrm>
          <a:custGeom>
            <a:avLst/>
            <a:gdLst/>
            <a:ahLst/>
            <a:cxnLst/>
            <a:rect l="l" t="t" r="r" b="b"/>
            <a:pathLst>
              <a:path>
                <a:moveTo>
                  <a:pt x="0" y="0"/>
                </a:moveTo>
                <a:lnTo>
                  <a:pt x="0" y="0"/>
                </a:lnTo>
              </a:path>
            </a:pathLst>
          </a:custGeom>
          <a:ln w="25518">
            <a:solidFill>
              <a:srgbClr val="3A3A63"/>
            </a:solidFill>
          </a:ln>
        </p:spPr>
        <p:txBody>
          <a:bodyPr wrap="square" lIns="0" tIns="0" rIns="0" bIns="0" rtlCol="0"/>
          <a:lstStyle/>
          <a:p>
            <a:endParaRPr/>
          </a:p>
        </p:txBody>
      </p:sp>
      <p:sp>
        <p:nvSpPr>
          <p:cNvPr id="8" name="object 8"/>
          <p:cNvSpPr/>
          <p:nvPr/>
        </p:nvSpPr>
        <p:spPr>
          <a:xfrm>
            <a:off x="5410200" y="2286000"/>
            <a:ext cx="0" cy="0"/>
          </a:xfrm>
          <a:custGeom>
            <a:avLst/>
            <a:gdLst/>
            <a:ahLst/>
            <a:cxnLst/>
            <a:rect l="l" t="t" r="r" b="b"/>
            <a:pathLst>
              <a:path>
                <a:moveTo>
                  <a:pt x="0" y="0"/>
                </a:moveTo>
                <a:lnTo>
                  <a:pt x="0" y="0"/>
                </a:lnTo>
              </a:path>
            </a:pathLst>
          </a:custGeom>
          <a:ln w="25518">
            <a:solidFill>
              <a:srgbClr val="3A3A63"/>
            </a:solidFill>
          </a:ln>
        </p:spPr>
        <p:txBody>
          <a:bodyPr wrap="square" lIns="0" tIns="0" rIns="0" bIns="0" rtlCol="0"/>
          <a:lstStyle/>
          <a:p>
            <a:endParaRPr/>
          </a:p>
        </p:txBody>
      </p:sp>
      <p:sp>
        <p:nvSpPr>
          <p:cNvPr id="9" name="object 9"/>
          <p:cNvSpPr txBox="1">
            <a:spLocks noGrp="1"/>
          </p:cNvSpPr>
          <p:nvPr>
            <p:ph type="title"/>
          </p:nvPr>
        </p:nvSpPr>
        <p:spPr>
          <a:xfrm>
            <a:off x="6099809" y="1786890"/>
            <a:ext cx="2506980" cy="391160"/>
          </a:xfrm>
          <a:prstGeom prst="rect">
            <a:avLst/>
          </a:prstGeom>
        </p:spPr>
        <p:txBody>
          <a:bodyPr vert="horz" wrap="square" lIns="0" tIns="12700" rIns="0" bIns="0" rtlCol="0">
            <a:spAutoFit/>
          </a:bodyPr>
          <a:lstStyle/>
          <a:p>
            <a:pPr marL="12700">
              <a:lnSpc>
                <a:spcPct val="100000"/>
              </a:lnSpc>
              <a:spcBef>
                <a:spcPts val="100"/>
              </a:spcBef>
            </a:pPr>
            <a:r>
              <a:rPr sz="2400" b="1" u="heavy" spc="-5" dirty="0">
                <a:solidFill>
                  <a:srgbClr val="FFFFFF"/>
                </a:solidFill>
                <a:uFill>
                  <a:solidFill>
                    <a:srgbClr val="FFFFFF"/>
                  </a:solidFill>
                </a:uFill>
                <a:latin typeface="Book Antiqua"/>
                <a:cs typeface="Book Antiqua"/>
              </a:rPr>
              <a:t>Age and life</a:t>
            </a:r>
            <a:r>
              <a:rPr sz="2400" b="1" u="heavy" spc="-40" dirty="0">
                <a:solidFill>
                  <a:srgbClr val="FFFFFF"/>
                </a:solidFill>
                <a:uFill>
                  <a:solidFill>
                    <a:srgbClr val="FFFFFF"/>
                  </a:solidFill>
                </a:uFill>
                <a:latin typeface="Book Antiqua"/>
                <a:cs typeface="Book Antiqua"/>
              </a:rPr>
              <a:t> </a:t>
            </a:r>
            <a:r>
              <a:rPr sz="2400" b="1" u="heavy" spc="-5" dirty="0">
                <a:solidFill>
                  <a:srgbClr val="FFFFFF"/>
                </a:solidFill>
                <a:uFill>
                  <a:solidFill>
                    <a:srgbClr val="FFFFFF"/>
                  </a:solidFill>
                </a:uFill>
                <a:latin typeface="Book Antiqua"/>
                <a:cs typeface="Book Antiqua"/>
              </a:rPr>
              <a:t>cycle</a:t>
            </a:r>
            <a:endParaRPr sz="2400">
              <a:latin typeface="Book Antiqua"/>
              <a:cs typeface="Book Antiqua"/>
            </a:endParaRPr>
          </a:p>
        </p:txBody>
      </p:sp>
      <p:sp>
        <p:nvSpPr>
          <p:cNvPr id="10" name="object 10"/>
          <p:cNvSpPr txBox="1"/>
          <p:nvPr/>
        </p:nvSpPr>
        <p:spPr>
          <a:xfrm>
            <a:off x="5868670" y="2518409"/>
            <a:ext cx="2969260" cy="1488440"/>
          </a:xfrm>
          <a:prstGeom prst="rect">
            <a:avLst/>
          </a:prstGeom>
        </p:spPr>
        <p:txBody>
          <a:bodyPr vert="horz" wrap="square" lIns="0" tIns="12700" rIns="0" bIns="0" rtlCol="0">
            <a:spAutoFit/>
          </a:bodyPr>
          <a:lstStyle/>
          <a:p>
            <a:pPr marL="12700" algn="just">
              <a:lnSpc>
                <a:spcPct val="100000"/>
              </a:lnSpc>
              <a:spcBef>
                <a:spcPts val="100"/>
              </a:spcBef>
              <a:tabLst>
                <a:tab pos="2440940" algn="l"/>
              </a:tabLst>
            </a:pPr>
            <a:r>
              <a:rPr sz="2400" spc="-5" dirty="0">
                <a:solidFill>
                  <a:srgbClr val="FFFFFF"/>
                </a:solidFill>
                <a:latin typeface="Book Antiqua"/>
                <a:cs typeface="Book Antiqua"/>
              </a:rPr>
              <a:t>N</a:t>
            </a:r>
            <a:r>
              <a:rPr sz="2400" dirty="0">
                <a:solidFill>
                  <a:srgbClr val="FFFFFF"/>
                </a:solidFill>
                <a:latin typeface="Book Antiqua"/>
                <a:cs typeface="Book Antiqua"/>
              </a:rPr>
              <a:t>e</a:t>
            </a:r>
            <a:r>
              <a:rPr sz="2400" spc="5" dirty="0">
                <a:solidFill>
                  <a:srgbClr val="FFFFFF"/>
                </a:solidFill>
                <a:latin typeface="Book Antiqua"/>
                <a:cs typeface="Book Antiqua"/>
              </a:rPr>
              <a:t>e</a:t>
            </a:r>
            <a:r>
              <a:rPr sz="2400" spc="-10" dirty="0">
                <a:solidFill>
                  <a:srgbClr val="FFFFFF"/>
                </a:solidFill>
                <a:latin typeface="Book Antiqua"/>
                <a:cs typeface="Book Antiqua"/>
              </a:rPr>
              <a:t>d</a:t>
            </a:r>
            <a:r>
              <a:rPr sz="2400" dirty="0">
                <a:solidFill>
                  <a:srgbClr val="FFFFFF"/>
                </a:solidFill>
                <a:latin typeface="Book Antiqua"/>
                <a:cs typeface="Book Antiqua"/>
              </a:rPr>
              <a:t>s	a</a:t>
            </a:r>
            <a:r>
              <a:rPr sz="2400" spc="-10" dirty="0">
                <a:solidFill>
                  <a:srgbClr val="FFFFFF"/>
                </a:solidFill>
                <a:latin typeface="Book Antiqua"/>
                <a:cs typeface="Book Antiqua"/>
              </a:rPr>
              <a:t>n</a:t>
            </a:r>
            <a:r>
              <a:rPr sz="2400" dirty="0">
                <a:solidFill>
                  <a:srgbClr val="FFFFFF"/>
                </a:solidFill>
                <a:latin typeface="Book Antiqua"/>
                <a:cs typeface="Book Antiqua"/>
              </a:rPr>
              <a:t>d</a:t>
            </a:r>
            <a:endParaRPr sz="2400">
              <a:latin typeface="Book Antiqua"/>
              <a:cs typeface="Book Antiqua"/>
            </a:endParaRPr>
          </a:p>
          <a:p>
            <a:pPr marL="12700" marR="5715" algn="just">
              <a:lnSpc>
                <a:spcPct val="100000"/>
              </a:lnSpc>
            </a:pPr>
            <a:r>
              <a:rPr sz="2400" spc="-5" dirty="0">
                <a:solidFill>
                  <a:srgbClr val="FFFFFF"/>
                </a:solidFill>
                <a:latin typeface="Book Antiqua"/>
                <a:cs typeface="Book Antiqua"/>
              </a:rPr>
              <a:t>consumption pattern  of people </a:t>
            </a:r>
            <a:r>
              <a:rPr sz="2400" dirty="0">
                <a:solidFill>
                  <a:srgbClr val="FFFFFF"/>
                </a:solidFill>
                <a:latin typeface="Book Antiqua"/>
                <a:cs typeface="Book Antiqua"/>
              </a:rPr>
              <a:t>vary </a:t>
            </a:r>
            <a:r>
              <a:rPr sz="2400" spc="-5" dirty="0">
                <a:solidFill>
                  <a:srgbClr val="FFFFFF"/>
                </a:solidFill>
                <a:latin typeface="Book Antiqua"/>
                <a:cs typeface="Book Antiqua"/>
              </a:rPr>
              <a:t>with  advancement </a:t>
            </a:r>
            <a:r>
              <a:rPr sz="2400" dirty="0">
                <a:solidFill>
                  <a:srgbClr val="FFFFFF"/>
                </a:solidFill>
                <a:latin typeface="Book Antiqua"/>
                <a:cs typeface="Book Antiqua"/>
              </a:rPr>
              <a:t>in</a:t>
            </a:r>
            <a:r>
              <a:rPr sz="2400" spc="-30" dirty="0">
                <a:solidFill>
                  <a:srgbClr val="FFFFFF"/>
                </a:solidFill>
                <a:latin typeface="Book Antiqua"/>
                <a:cs typeface="Book Antiqua"/>
              </a:rPr>
              <a:t> </a:t>
            </a:r>
            <a:r>
              <a:rPr sz="2400" spc="-5" dirty="0">
                <a:solidFill>
                  <a:srgbClr val="FFFFFF"/>
                </a:solidFill>
                <a:latin typeface="Book Antiqua"/>
                <a:cs typeface="Book Antiqua"/>
              </a:rPr>
              <a:t>age</a:t>
            </a:r>
            <a:endParaRPr sz="2400">
              <a:latin typeface="Book Antiqua"/>
              <a:cs typeface="Book Antiqua"/>
            </a:endParaRPr>
          </a:p>
        </p:txBody>
      </p:sp>
      <p:sp>
        <p:nvSpPr>
          <p:cNvPr id="11" name="Footer Placeholder 10"/>
          <p:cNvSpPr>
            <a:spLocks noGrp="1"/>
          </p:cNvSpPr>
          <p:nvPr>
            <p:ph type="ftr" sz="quarter" idx="11"/>
          </p:nvPr>
        </p:nvSpPr>
        <p:spPr/>
        <p:txBody>
          <a:bodyPr/>
          <a:lstStyle/>
          <a:p>
            <a:r>
              <a:rPr lang="en-IN" smtClean="0"/>
              <a:t>Dr.Rupal Shroff - TCSC</a:t>
            </a:r>
            <a:endParaRPr lang="en-IN"/>
          </a:p>
        </p:txBody>
      </p:sp>
      <p:sp>
        <p:nvSpPr>
          <p:cNvPr id="12" name="Slide Number Placeholder 11"/>
          <p:cNvSpPr>
            <a:spLocks noGrp="1"/>
          </p:cNvSpPr>
          <p:nvPr>
            <p:ph type="sldNum" sz="quarter" idx="12"/>
          </p:nvPr>
        </p:nvSpPr>
        <p:spPr/>
        <p:txBody>
          <a:bodyPr/>
          <a:lstStyle/>
          <a:p>
            <a:fld id="{882E3677-57A0-49D6-8EFD-DB0BF6D6A5F3}" type="slidenum">
              <a:rPr lang="en-IN" smtClean="0"/>
              <a:t>100</a:t>
            </a:fld>
            <a:endParaRPr lang="en-IN"/>
          </a:p>
        </p:txBody>
      </p:sp>
    </p:spTree>
    <p:extLst>
      <p:ext uri="{BB962C8B-B14F-4D97-AF65-F5344CB8AC3E}">
        <p14:creationId xmlns:p14="http://schemas.microsoft.com/office/powerpoint/2010/main" val="3632820687"/>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0"/>
            <a:ext cx="9144000" cy="118237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102870" y="835660"/>
            <a:ext cx="4809490" cy="5571490"/>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5772150" y="1047750"/>
            <a:ext cx="3163570" cy="5449570"/>
          </a:xfrm>
          <a:prstGeom prst="rect">
            <a:avLst/>
          </a:prstGeom>
          <a:blipFill>
            <a:blip r:embed="rId4" cstate="print"/>
            <a:stretch>
              <a:fillRect/>
            </a:stretch>
          </a:blipFill>
        </p:spPr>
        <p:txBody>
          <a:bodyPr wrap="square" lIns="0" tIns="0" rIns="0" bIns="0" rtlCol="0"/>
          <a:lstStyle/>
          <a:p>
            <a:endParaRPr/>
          </a:p>
        </p:txBody>
      </p:sp>
      <p:sp>
        <p:nvSpPr>
          <p:cNvPr id="5" name="object 5"/>
          <p:cNvSpPr/>
          <p:nvPr/>
        </p:nvSpPr>
        <p:spPr>
          <a:xfrm>
            <a:off x="4724400" y="2819400"/>
            <a:ext cx="685800" cy="533400"/>
          </a:xfrm>
          <a:custGeom>
            <a:avLst/>
            <a:gdLst/>
            <a:ahLst/>
            <a:cxnLst/>
            <a:rect l="l" t="t" r="r" b="b"/>
            <a:pathLst>
              <a:path w="685800" h="533400">
                <a:moveTo>
                  <a:pt x="266700" y="0"/>
                </a:moveTo>
                <a:lnTo>
                  <a:pt x="0" y="266700"/>
                </a:lnTo>
                <a:lnTo>
                  <a:pt x="266700" y="533400"/>
                </a:lnTo>
                <a:lnTo>
                  <a:pt x="266700" y="400050"/>
                </a:lnTo>
                <a:lnTo>
                  <a:pt x="685800" y="400050"/>
                </a:lnTo>
                <a:lnTo>
                  <a:pt x="685800" y="133350"/>
                </a:lnTo>
                <a:lnTo>
                  <a:pt x="266700" y="133350"/>
                </a:lnTo>
                <a:lnTo>
                  <a:pt x="266700" y="0"/>
                </a:lnTo>
                <a:close/>
              </a:path>
            </a:pathLst>
          </a:custGeom>
          <a:solidFill>
            <a:srgbClr val="525389"/>
          </a:solidFill>
        </p:spPr>
        <p:txBody>
          <a:bodyPr wrap="square" lIns="0" tIns="0" rIns="0" bIns="0" rtlCol="0"/>
          <a:lstStyle/>
          <a:p>
            <a:endParaRPr/>
          </a:p>
        </p:txBody>
      </p:sp>
      <p:sp>
        <p:nvSpPr>
          <p:cNvPr id="6" name="object 6"/>
          <p:cNvSpPr/>
          <p:nvPr/>
        </p:nvSpPr>
        <p:spPr>
          <a:xfrm>
            <a:off x="4724400" y="2819400"/>
            <a:ext cx="685800" cy="533400"/>
          </a:xfrm>
          <a:custGeom>
            <a:avLst/>
            <a:gdLst/>
            <a:ahLst/>
            <a:cxnLst/>
            <a:rect l="l" t="t" r="r" b="b"/>
            <a:pathLst>
              <a:path w="685800" h="533400">
                <a:moveTo>
                  <a:pt x="685800" y="133350"/>
                </a:moveTo>
                <a:lnTo>
                  <a:pt x="266700" y="133350"/>
                </a:lnTo>
                <a:lnTo>
                  <a:pt x="266700" y="0"/>
                </a:lnTo>
                <a:lnTo>
                  <a:pt x="0" y="266700"/>
                </a:lnTo>
                <a:lnTo>
                  <a:pt x="266700" y="533400"/>
                </a:lnTo>
                <a:lnTo>
                  <a:pt x="266700" y="400050"/>
                </a:lnTo>
                <a:lnTo>
                  <a:pt x="685800" y="400050"/>
                </a:lnTo>
                <a:lnTo>
                  <a:pt x="685800" y="133350"/>
                </a:lnTo>
                <a:close/>
              </a:path>
            </a:pathLst>
          </a:custGeom>
          <a:ln w="25518">
            <a:solidFill>
              <a:srgbClr val="3A3A63"/>
            </a:solidFill>
          </a:ln>
        </p:spPr>
        <p:txBody>
          <a:bodyPr wrap="square" lIns="0" tIns="0" rIns="0" bIns="0" rtlCol="0"/>
          <a:lstStyle/>
          <a:p>
            <a:endParaRPr/>
          </a:p>
        </p:txBody>
      </p:sp>
      <p:sp>
        <p:nvSpPr>
          <p:cNvPr id="7" name="object 7"/>
          <p:cNvSpPr/>
          <p:nvPr/>
        </p:nvSpPr>
        <p:spPr>
          <a:xfrm>
            <a:off x="4724400" y="2819400"/>
            <a:ext cx="0" cy="0"/>
          </a:xfrm>
          <a:custGeom>
            <a:avLst/>
            <a:gdLst/>
            <a:ahLst/>
            <a:cxnLst/>
            <a:rect l="l" t="t" r="r" b="b"/>
            <a:pathLst>
              <a:path>
                <a:moveTo>
                  <a:pt x="0" y="0"/>
                </a:moveTo>
                <a:lnTo>
                  <a:pt x="0" y="0"/>
                </a:lnTo>
              </a:path>
            </a:pathLst>
          </a:custGeom>
          <a:ln w="25518">
            <a:solidFill>
              <a:srgbClr val="3A3A63"/>
            </a:solidFill>
          </a:ln>
        </p:spPr>
        <p:txBody>
          <a:bodyPr wrap="square" lIns="0" tIns="0" rIns="0" bIns="0" rtlCol="0"/>
          <a:lstStyle/>
          <a:p>
            <a:endParaRPr/>
          </a:p>
        </p:txBody>
      </p:sp>
      <p:sp>
        <p:nvSpPr>
          <p:cNvPr id="8" name="object 8"/>
          <p:cNvSpPr/>
          <p:nvPr/>
        </p:nvSpPr>
        <p:spPr>
          <a:xfrm>
            <a:off x="5410200" y="3352800"/>
            <a:ext cx="0" cy="0"/>
          </a:xfrm>
          <a:custGeom>
            <a:avLst/>
            <a:gdLst/>
            <a:ahLst/>
            <a:cxnLst/>
            <a:rect l="l" t="t" r="r" b="b"/>
            <a:pathLst>
              <a:path>
                <a:moveTo>
                  <a:pt x="0" y="0"/>
                </a:moveTo>
                <a:lnTo>
                  <a:pt x="0" y="0"/>
                </a:lnTo>
              </a:path>
            </a:pathLst>
          </a:custGeom>
          <a:ln w="25518">
            <a:solidFill>
              <a:srgbClr val="3A3A63"/>
            </a:solidFill>
          </a:ln>
        </p:spPr>
        <p:txBody>
          <a:bodyPr wrap="square" lIns="0" tIns="0" rIns="0" bIns="0" rtlCol="0"/>
          <a:lstStyle/>
          <a:p>
            <a:endParaRPr/>
          </a:p>
        </p:txBody>
      </p:sp>
      <p:sp>
        <p:nvSpPr>
          <p:cNvPr id="9" name="object 9"/>
          <p:cNvSpPr txBox="1">
            <a:spLocks noGrp="1"/>
          </p:cNvSpPr>
          <p:nvPr>
            <p:ph type="title"/>
          </p:nvPr>
        </p:nvSpPr>
        <p:spPr>
          <a:xfrm>
            <a:off x="6611619" y="1786890"/>
            <a:ext cx="1634489" cy="391160"/>
          </a:xfrm>
          <a:prstGeom prst="rect">
            <a:avLst/>
          </a:prstGeom>
        </p:spPr>
        <p:txBody>
          <a:bodyPr vert="horz" wrap="square" lIns="0" tIns="12700" rIns="0" bIns="0" rtlCol="0">
            <a:spAutoFit/>
          </a:bodyPr>
          <a:lstStyle/>
          <a:p>
            <a:pPr marL="12700">
              <a:lnSpc>
                <a:spcPct val="100000"/>
              </a:lnSpc>
              <a:spcBef>
                <a:spcPts val="100"/>
              </a:spcBef>
            </a:pPr>
            <a:r>
              <a:rPr sz="2400" b="1" u="heavy" spc="-5" dirty="0">
                <a:solidFill>
                  <a:srgbClr val="FFFFFF"/>
                </a:solidFill>
                <a:uFill>
                  <a:solidFill>
                    <a:srgbClr val="FFFFFF"/>
                  </a:solidFill>
                </a:uFill>
                <a:latin typeface="Book Antiqua"/>
                <a:cs typeface="Book Antiqua"/>
              </a:rPr>
              <a:t>Occupation</a:t>
            </a:r>
            <a:endParaRPr sz="2400">
              <a:latin typeface="Book Antiqua"/>
              <a:cs typeface="Book Antiqua"/>
            </a:endParaRPr>
          </a:p>
        </p:txBody>
      </p:sp>
      <p:sp>
        <p:nvSpPr>
          <p:cNvPr id="10" name="object 10"/>
          <p:cNvSpPr txBox="1"/>
          <p:nvPr/>
        </p:nvSpPr>
        <p:spPr>
          <a:xfrm>
            <a:off x="6400800" y="2518409"/>
            <a:ext cx="2054225" cy="1122680"/>
          </a:xfrm>
          <a:prstGeom prst="rect">
            <a:avLst/>
          </a:prstGeom>
        </p:spPr>
        <p:txBody>
          <a:bodyPr vert="horz" wrap="square" lIns="0" tIns="12700" rIns="0" bIns="0" rtlCol="0">
            <a:spAutoFit/>
          </a:bodyPr>
          <a:lstStyle/>
          <a:p>
            <a:pPr marL="12700" marR="5080" algn="just">
              <a:lnSpc>
                <a:spcPct val="100000"/>
              </a:lnSpc>
              <a:spcBef>
                <a:spcPts val="100"/>
              </a:spcBef>
            </a:pPr>
            <a:r>
              <a:rPr sz="2400" u="heavy" dirty="0">
                <a:solidFill>
                  <a:srgbClr val="FFFFFF"/>
                </a:solidFill>
                <a:uFill>
                  <a:solidFill>
                    <a:srgbClr val="FFFFFF"/>
                  </a:solidFill>
                </a:uFill>
                <a:latin typeface="Times New Roman"/>
                <a:cs typeface="Times New Roman"/>
              </a:rPr>
              <a:t> </a:t>
            </a:r>
            <a:r>
              <a:rPr sz="2400" u="heavy" spc="240" dirty="0">
                <a:solidFill>
                  <a:srgbClr val="FFFFFF"/>
                </a:solidFill>
                <a:uFill>
                  <a:solidFill>
                    <a:srgbClr val="FFFFFF"/>
                  </a:solidFill>
                </a:uFill>
                <a:latin typeface="Times New Roman"/>
                <a:cs typeface="Times New Roman"/>
              </a:rPr>
              <a:t> </a:t>
            </a:r>
            <a:r>
              <a:rPr sz="2400" spc="-5" dirty="0">
                <a:solidFill>
                  <a:srgbClr val="FFFFFF"/>
                </a:solidFill>
                <a:latin typeface="Book Antiqua"/>
                <a:cs typeface="Book Antiqua"/>
              </a:rPr>
              <a:t>influence the  behavior</a:t>
            </a:r>
            <a:r>
              <a:rPr sz="2400" spc="590" dirty="0">
                <a:solidFill>
                  <a:srgbClr val="FFFFFF"/>
                </a:solidFill>
                <a:latin typeface="Book Antiqua"/>
                <a:cs typeface="Book Antiqua"/>
              </a:rPr>
              <a:t> </a:t>
            </a:r>
            <a:r>
              <a:rPr sz="2400" spc="-5" dirty="0">
                <a:solidFill>
                  <a:srgbClr val="FFFFFF"/>
                </a:solidFill>
                <a:latin typeface="Book Antiqua"/>
                <a:cs typeface="Book Antiqua"/>
              </a:rPr>
              <a:t>of  individuals.</a:t>
            </a:r>
            <a:endParaRPr sz="2400">
              <a:latin typeface="Book Antiqua"/>
              <a:cs typeface="Book Antiqua"/>
            </a:endParaRPr>
          </a:p>
        </p:txBody>
      </p:sp>
      <p:sp>
        <p:nvSpPr>
          <p:cNvPr id="11" name="Footer Placeholder 10"/>
          <p:cNvSpPr>
            <a:spLocks noGrp="1"/>
          </p:cNvSpPr>
          <p:nvPr>
            <p:ph type="ftr" sz="quarter" idx="11"/>
          </p:nvPr>
        </p:nvSpPr>
        <p:spPr/>
        <p:txBody>
          <a:bodyPr/>
          <a:lstStyle/>
          <a:p>
            <a:r>
              <a:rPr lang="en-IN" smtClean="0"/>
              <a:t>Dr.Rupal Shroff - TCSC</a:t>
            </a:r>
            <a:endParaRPr lang="en-IN"/>
          </a:p>
        </p:txBody>
      </p:sp>
      <p:sp>
        <p:nvSpPr>
          <p:cNvPr id="12" name="Slide Number Placeholder 11"/>
          <p:cNvSpPr>
            <a:spLocks noGrp="1"/>
          </p:cNvSpPr>
          <p:nvPr>
            <p:ph type="sldNum" sz="quarter" idx="12"/>
          </p:nvPr>
        </p:nvSpPr>
        <p:spPr/>
        <p:txBody>
          <a:bodyPr/>
          <a:lstStyle/>
          <a:p>
            <a:fld id="{882E3677-57A0-49D6-8EFD-DB0BF6D6A5F3}" type="slidenum">
              <a:rPr lang="en-IN" smtClean="0"/>
              <a:t>101</a:t>
            </a:fld>
            <a:endParaRPr lang="en-IN"/>
          </a:p>
        </p:txBody>
      </p:sp>
    </p:spTree>
    <p:extLst>
      <p:ext uri="{BB962C8B-B14F-4D97-AF65-F5344CB8AC3E}">
        <p14:creationId xmlns:p14="http://schemas.microsoft.com/office/powerpoint/2010/main" val="3299284954"/>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0"/>
            <a:ext cx="9144000" cy="118237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102870" y="835660"/>
            <a:ext cx="4809490" cy="5571490"/>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5772150" y="1047750"/>
            <a:ext cx="3163570" cy="5449570"/>
          </a:xfrm>
          <a:prstGeom prst="rect">
            <a:avLst/>
          </a:prstGeom>
          <a:blipFill>
            <a:blip r:embed="rId4" cstate="print"/>
            <a:stretch>
              <a:fillRect/>
            </a:stretch>
          </a:blipFill>
        </p:spPr>
        <p:txBody>
          <a:bodyPr wrap="square" lIns="0" tIns="0" rIns="0" bIns="0" rtlCol="0"/>
          <a:lstStyle/>
          <a:p>
            <a:endParaRPr/>
          </a:p>
        </p:txBody>
      </p:sp>
      <p:sp>
        <p:nvSpPr>
          <p:cNvPr id="5" name="object 5"/>
          <p:cNvSpPr/>
          <p:nvPr/>
        </p:nvSpPr>
        <p:spPr>
          <a:xfrm>
            <a:off x="4724400" y="4038600"/>
            <a:ext cx="685800" cy="533400"/>
          </a:xfrm>
          <a:custGeom>
            <a:avLst/>
            <a:gdLst/>
            <a:ahLst/>
            <a:cxnLst/>
            <a:rect l="l" t="t" r="r" b="b"/>
            <a:pathLst>
              <a:path w="685800" h="533400">
                <a:moveTo>
                  <a:pt x="266700" y="0"/>
                </a:moveTo>
                <a:lnTo>
                  <a:pt x="0" y="266700"/>
                </a:lnTo>
                <a:lnTo>
                  <a:pt x="266700" y="533400"/>
                </a:lnTo>
                <a:lnTo>
                  <a:pt x="266700" y="400050"/>
                </a:lnTo>
                <a:lnTo>
                  <a:pt x="685800" y="400050"/>
                </a:lnTo>
                <a:lnTo>
                  <a:pt x="685800" y="133350"/>
                </a:lnTo>
                <a:lnTo>
                  <a:pt x="266700" y="133350"/>
                </a:lnTo>
                <a:lnTo>
                  <a:pt x="266700" y="0"/>
                </a:lnTo>
                <a:close/>
              </a:path>
            </a:pathLst>
          </a:custGeom>
          <a:solidFill>
            <a:srgbClr val="525389"/>
          </a:solidFill>
        </p:spPr>
        <p:txBody>
          <a:bodyPr wrap="square" lIns="0" tIns="0" rIns="0" bIns="0" rtlCol="0"/>
          <a:lstStyle/>
          <a:p>
            <a:endParaRPr/>
          </a:p>
        </p:txBody>
      </p:sp>
      <p:sp>
        <p:nvSpPr>
          <p:cNvPr id="6" name="object 6"/>
          <p:cNvSpPr/>
          <p:nvPr/>
        </p:nvSpPr>
        <p:spPr>
          <a:xfrm>
            <a:off x="4724400" y="4038600"/>
            <a:ext cx="685800" cy="533400"/>
          </a:xfrm>
          <a:custGeom>
            <a:avLst/>
            <a:gdLst/>
            <a:ahLst/>
            <a:cxnLst/>
            <a:rect l="l" t="t" r="r" b="b"/>
            <a:pathLst>
              <a:path w="685800" h="533400">
                <a:moveTo>
                  <a:pt x="685800" y="133350"/>
                </a:moveTo>
                <a:lnTo>
                  <a:pt x="266700" y="133350"/>
                </a:lnTo>
                <a:lnTo>
                  <a:pt x="266700" y="0"/>
                </a:lnTo>
                <a:lnTo>
                  <a:pt x="0" y="266700"/>
                </a:lnTo>
                <a:lnTo>
                  <a:pt x="266700" y="533400"/>
                </a:lnTo>
                <a:lnTo>
                  <a:pt x="266700" y="400050"/>
                </a:lnTo>
                <a:lnTo>
                  <a:pt x="685800" y="400050"/>
                </a:lnTo>
                <a:lnTo>
                  <a:pt x="685800" y="133350"/>
                </a:lnTo>
                <a:close/>
              </a:path>
            </a:pathLst>
          </a:custGeom>
          <a:ln w="25518">
            <a:solidFill>
              <a:srgbClr val="3A3A63"/>
            </a:solidFill>
          </a:ln>
        </p:spPr>
        <p:txBody>
          <a:bodyPr wrap="square" lIns="0" tIns="0" rIns="0" bIns="0" rtlCol="0"/>
          <a:lstStyle/>
          <a:p>
            <a:endParaRPr/>
          </a:p>
        </p:txBody>
      </p:sp>
      <p:sp>
        <p:nvSpPr>
          <p:cNvPr id="7" name="object 7"/>
          <p:cNvSpPr/>
          <p:nvPr/>
        </p:nvSpPr>
        <p:spPr>
          <a:xfrm>
            <a:off x="4724400" y="4038600"/>
            <a:ext cx="0" cy="0"/>
          </a:xfrm>
          <a:custGeom>
            <a:avLst/>
            <a:gdLst/>
            <a:ahLst/>
            <a:cxnLst/>
            <a:rect l="l" t="t" r="r" b="b"/>
            <a:pathLst>
              <a:path>
                <a:moveTo>
                  <a:pt x="0" y="0"/>
                </a:moveTo>
                <a:lnTo>
                  <a:pt x="0" y="0"/>
                </a:lnTo>
              </a:path>
            </a:pathLst>
          </a:custGeom>
          <a:ln w="25518">
            <a:solidFill>
              <a:srgbClr val="3A3A63"/>
            </a:solidFill>
          </a:ln>
        </p:spPr>
        <p:txBody>
          <a:bodyPr wrap="square" lIns="0" tIns="0" rIns="0" bIns="0" rtlCol="0"/>
          <a:lstStyle/>
          <a:p>
            <a:endParaRPr/>
          </a:p>
        </p:txBody>
      </p:sp>
      <p:sp>
        <p:nvSpPr>
          <p:cNvPr id="8" name="object 8"/>
          <p:cNvSpPr/>
          <p:nvPr/>
        </p:nvSpPr>
        <p:spPr>
          <a:xfrm>
            <a:off x="5410200" y="4572000"/>
            <a:ext cx="0" cy="0"/>
          </a:xfrm>
          <a:custGeom>
            <a:avLst/>
            <a:gdLst/>
            <a:ahLst/>
            <a:cxnLst/>
            <a:rect l="l" t="t" r="r" b="b"/>
            <a:pathLst>
              <a:path>
                <a:moveTo>
                  <a:pt x="0" y="0"/>
                </a:moveTo>
                <a:lnTo>
                  <a:pt x="0" y="0"/>
                </a:lnTo>
              </a:path>
            </a:pathLst>
          </a:custGeom>
          <a:ln w="25518">
            <a:solidFill>
              <a:srgbClr val="3A3A63"/>
            </a:solidFill>
          </a:ln>
        </p:spPr>
        <p:txBody>
          <a:bodyPr wrap="square" lIns="0" tIns="0" rIns="0" bIns="0" rtlCol="0"/>
          <a:lstStyle/>
          <a:p>
            <a:endParaRPr/>
          </a:p>
        </p:txBody>
      </p:sp>
      <p:sp>
        <p:nvSpPr>
          <p:cNvPr id="9" name="object 9"/>
          <p:cNvSpPr txBox="1">
            <a:spLocks noGrp="1"/>
          </p:cNvSpPr>
          <p:nvPr>
            <p:ph type="title"/>
          </p:nvPr>
        </p:nvSpPr>
        <p:spPr>
          <a:xfrm>
            <a:off x="6018529" y="1786890"/>
            <a:ext cx="2743835" cy="391160"/>
          </a:xfrm>
          <a:prstGeom prst="rect">
            <a:avLst/>
          </a:prstGeom>
        </p:spPr>
        <p:txBody>
          <a:bodyPr vert="horz" wrap="square" lIns="0" tIns="12700" rIns="0" bIns="0" rtlCol="0">
            <a:spAutoFit/>
          </a:bodyPr>
          <a:lstStyle/>
          <a:p>
            <a:pPr marL="12700">
              <a:lnSpc>
                <a:spcPct val="100000"/>
              </a:lnSpc>
              <a:spcBef>
                <a:spcPts val="100"/>
              </a:spcBef>
            </a:pPr>
            <a:r>
              <a:rPr sz="2400" b="1" u="heavy" spc="-5" dirty="0">
                <a:solidFill>
                  <a:srgbClr val="FFFFFF"/>
                </a:solidFill>
                <a:uFill>
                  <a:solidFill>
                    <a:srgbClr val="FFFFFF"/>
                  </a:solidFill>
                </a:uFill>
                <a:latin typeface="Book Antiqua"/>
                <a:cs typeface="Book Antiqua"/>
              </a:rPr>
              <a:t>Economic</a:t>
            </a:r>
            <a:r>
              <a:rPr sz="2400" b="1" u="heavy" spc="-40" dirty="0">
                <a:solidFill>
                  <a:srgbClr val="FFFFFF"/>
                </a:solidFill>
                <a:uFill>
                  <a:solidFill>
                    <a:srgbClr val="FFFFFF"/>
                  </a:solidFill>
                </a:uFill>
                <a:latin typeface="Book Antiqua"/>
                <a:cs typeface="Book Antiqua"/>
              </a:rPr>
              <a:t> </a:t>
            </a:r>
            <a:r>
              <a:rPr sz="2400" b="1" u="heavy" spc="-5" dirty="0">
                <a:solidFill>
                  <a:srgbClr val="FFFFFF"/>
                </a:solidFill>
                <a:uFill>
                  <a:solidFill>
                    <a:srgbClr val="FFFFFF"/>
                  </a:solidFill>
                </a:uFill>
                <a:latin typeface="Book Antiqua"/>
                <a:cs typeface="Book Antiqua"/>
              </a:rPr>
              <a:t>Situation</a:t>
            </a:r>
            <a:endParaRPr sz="2400">
              <a:latin typeface="Book Antiqua"/>
              <a:cs typeface="Book Antiqua"/>
            </a:endParaRPr>
          </a:p>
        </p:txBody>
      </p:sp>
      <p:sp>
        <p:nvSpPr>
          <p:cNvPr id="10" name="object 10"/>
          <p:cNvSpPr txBox="1"/>
          <p:nvPr/>
        </p:nvSpPr>
        <p:spPr>
          <a:xfrm>
            <a:off x="5943600" y="2518409"/>
            <a:ext cx="2891790" cy="1488440"/>
          </a:xfrm>
          <a:prstGeom prst="rect">
            <a:avLst/>
          </a:prstGeom>
        </p:spPr>
        <p:txBody>
          <a:bodyPr vert="horz" wrap="square" lIns="0" tIns="12700" rIns="0" bIns="0" rtlCol="0">
            <a:spAutoFit/>
          </a:bodyPr>
          <a:lstStyle/>
          <a:p>
            <a:pPr marL="12700" marR="5080" algn="just">
              <a:lnSpc>
                <a:spcPct val="100000"/>
              </a:lnSpc>
              <a:spcBef>
                <a:spcPts val="100"/>
              </a:spcBef>
            </a:pPr>
            <a:r>
              <a:rPr sz="2400" dirty="0">
                <a:solidFill>
                  <a:srgbClr val="FFFFFF"/>
                </a:solidFill>
                <a:latin typeface="Book Antiqua"/>
                <a:cs typeface="Book Antiqua"/>
              </a:rPr>
              <a:t>A </a:t>
            </a:r>
            <a:r>
              <a:rPr sz="2400" spc="-5" dirty="0">
                <a:solidFill>
                  <a:srgbClr val="FFFFFF"/>
                </a:solidFill>
                <a:latin typeface="Book Antiqua"/>
                <a:cs typeface="Book Antiqua"/>
              </a:rPr>
              <a:t>person’s economic  situation will </a:t>
            </a:r>
            <a:r>
              <a:rPr sz="2400" dirty="0">
                <a:solidFill>
                  <a:srgbClr val="FFFFFF"/>
                </a:solidFill>
                <a:latin typeface="Book Antiqua"/>
                <a:cs typeface="Book Antiqua"/>
              </a:rPr>
              <a:t>affect  </a:t>
            </a:r>
            <a:r>
              <a:rPr sz="2400" spc="-5" dirty="0">
                <a:solidFill>
                  <a:srgbClr val="FFFFFF"/>
                </a:solidFill>
                <a:latin typeface="Book Antiqua"/>
                <a:cs typeface="Book Antiqua"/>
              </a:rPr>
              <a:t>product and service  choice.</a:t>
            </a:r>
            <a:endParaRPr sz="2400">
              <a:latin typeface="Book Antiqua"/>
              <a:cs typeface="Book Antiqua"/>
            </a:endParaRPr>
          </a:p>
        </p:txBody>
      </p:sp>
      <p:sp>
        <p:nvSpPr>
          <p:cNvPr id="11" name="Footer Placeholder 10"/>
          <p:cNvSpPr>
            <a:spLocks noGrp="1"/>
          </p:cNvSpPr>
          <p:nvPr>
            <p:ph type="ftr" sz="quarter" idx="11"/>
          </p:nvPr>
        </p:nvSpPr>
        <p:spPr/>
        <p:txBody>
          <a:bodyPr/>
          <a:lstStyle/>
          <a:p>
            <a:r>
              <a:rPr lang="en-IN" smtClean="0"/>
              <a:t>Dr.Rupal Shroff - TCSC</a:t>
            </a:r>
            <a:endParaRPr lang="en-IN"/>
          </a:p>
        </p:txBody>
      </p:sp>
      <p:sp>
        <p:nvSpPr>
          <p:cNvPr id="12" name="Slide Number Placeholder 11"/>
          <p:cNvSpPr>
            <a:spLocks noGrp="1"/>
          </p:cNvSpPr>
          <p:nvPr>
            <p:ph type="sldNum" sz="quarter" idx="12"/>
          </p:nvPr>
        </p:nvSpPr>
        <p:spPr/>
        <p:txBody>
          <a:bodyPr/>
          <a:lstStyle/>
          <a:p>
            <a:fld id="{882E3677-57A0-49D6-8EFD-DB0BF6D6A5F3}" type="slidenum">
              <a:rPr lang="en-IN" smtClean="0"/>
              <a:t>102</a:t>
            </a:fld>
            <a:endParaRPr lang="en-IN"/>
          </a:p>
        </p:txBody>
      </p:sp>
    </p:spTree>
    <p:extLst>
      <p:ext uri="{BB962C8B-B14F-4D97-AF65-F5344CB8AC3E}">
        <p14:creationId xmlns:p14="http://schemas.microsoft.com/office/powerpoint/2010/main" val="2715528026"/>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0"/>
            <a:ext cx="9144000" cy="118237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102870" y="835660"/>
            <a:ext cx="4809490" cy="5571490"/>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5772150" y="1047750"/>
            <a:ext cx="3163570" cy="5449570"/>
          </a:xfrm>
          <a:prstGeom prst="rect">
            <a:avLst/>
          </a:prstGeom>
          <a:blipFill>
            <a:blip r:embed="rId4" cstate="print"/>
            <a:stretch>
              <a:fillRect/>
            </a:stretch>
          </a:blipFill>
        </p:spPr>
        <p:txBody>
          <a:bodyPr wrap="square" lIns="0" tIns="0" rIns="0" bIns="0" rtlCol="0"/>
          <a:lstStyle/>
          <a:p>
            <a:endParaRPr/>
          </a:p>
        </p:txBody>
      </p:sp>
      <p:sp>
        <p:nvSpPr>
          <p:cNvPr id="5" name="object 5"/>
          <p:cNvSpPr/>
          <p:nvPr/>
        </p:nvSpPr>
        <p:spPr>
          <a:xfrm>
            <a:off x="4800600" y="4953000"/>
            <a:ext cx="685800" cy="533400"/>
          </a:xfrm>
          <a:custGeom>
            <a:avLst/>
            <a:gdLst/>
            <a:ahLst/>
            <a:cxnLst/>
            <a:rect l="l" t="t" r="r" b="b"/>
            <a:pathLst>
              <a:path w="685800" h="533400">
                <a:moveTo>
                  <a:pt x="266700" y="0"/>
                </a:moveTo>
                <a:lnTo>
                  <a:pt x="0" y="266700"/>
                </a:lnTo>
                <a:lnTo>
                  <a:pt x="266700" y="533400"/>
                </a:lnTo>
                <a:lnTo>
                  <a:pt x="266700" y="400050"/>
                </a:lnTo>
                <a:lnTo>
                  <a:pt x="685800" y="400050"/>
                </a:lnTo>
                <a:lnTo>
                  <a:pt x="685800" y="133350"/>
                </a:lnTo>
                <a:lnTo>
                  <a:pt x="266700" y="133350"/>
                </a:lnTo>
                <a:lnTo>
                  <a:pt x="266700" y="0"/>
                </a:lnTo>
                <a:close/>
              </a:path>
            </a:pathLst>
          </a:custGeom>
          <a:solidFill>
            <a:srgbClr val="525389"/>
          </a:solidFill>
        </p:spPr>
        <p:txBody>
          <a:bodyPr wrap="square" lIns="0" tIns="0" rIns="0" bIns="0" rtlCol="0"/>
          <a:lstStyle/>
          <a:p>
            <a:endParaRPr/>
          </a:p>
        </p:txBody>
      </p:sp>
      <p:sp>
        <p:nvSpPr>
          <p:cNvPr id="6" name="object 6"/>
          <p:cNvSpPr/>
          <p:nvPr/>
        </p:nvSpPr>
        <p:spPr>
          <a:xfrm>
            <a:off x="4800600" y="4953000"/>
            <a:ext cx="685800" cy="533400"/>
          </a:xfrm>
          <a:custGeom>
            <a:avLst/>
            <a:gdLst/>
            <a:ahLst/>
            <a:cxnLst/>
            <a:rect l="l" t="t" r="r" b="b"/>
            <a:pathLst>
              <a:path w="685800" h="533400">
                <a:moveTo>
                  <a:pt x="685800" y="133350"/>
                </a:moveTo>
                <a:lnTo>
                  <a:pt x="266700" y="133350"/>
                </a:lnTo>
                <a:lnTo>
                  <a:pt x="266700" y="0"/>
                </a:lnTo>
                <a:lnTo>
                  <a:pt x="0" y="266700"/>
                </a:lnTo>
                <a:lnTo>
                  <a:pt x="266700" y="533400"/>
                </a:lnTo>
                <a:lnTo>
                  <a:pt x="266700" y="400050"/>
                </a:lnTo>
                <a:lnTo>
                  <a:pt x="685800" y="400050"/>
                </a:lnTo>
                <a:lnTo>
                  <a:pt x="685800" y="133350"/>
                </a:lnTo>
                <a:close/>
              </a:path>
            </a:pathLst>
          </a:custGeom>
          <a:ln w="25518">
            <a:solidFill>
              <a:srgbClr val="3A3A63"/>
            </a:solidFill>
          </a:ln>
        </p:spPr>
        <p:txBody>
          <a:bodyPr wrap="square" lIns="0" tIns="0" rIns="0" bIns="0" rtlCol="0"/>
          <a:lstStyle/>
          <a:p>
            <a:endParaRPr/>
          </a:p>
        </p:txBody>
      </p:sp>
      <p:sp>
        <p:nvSpPr>
          <p:cNvPr id="7" name="object 7"/>
          <p:cNvSpPr/>
          <p:nvPr/>
        </p:nvSpPr>
        <p:spPr>
          <a:xfrm>
            <a:off x="4800600" y="4953000"/>
            <a:ext cx="0" cy="0"/>
          </a:xfrm>
          <a:custGeom>
            <a:avLst/>
            <a:gdLst/>
            <a:ahLst/>
            <a:cxnLst/>
            <a:rect l="l" t="t" r="r" b="b"/>
            <a:pathLst>
              <a:path>
                <a:moveTo>
                  <a:pt x="0" y="0"/>
                </a:moveTo>
                <a:lnTo>
                  <a:pt x="0" y="0"/>
                </a:lnTo>
              </a:path>
            </a:pathLst>
          </a:custGeom>
          <a:ln w="25518">
            <a:solidFill>
              <a:srgbClr val="3A3A63"/>
            </a:solidFill>
          </a:ln>
        </p:spPr>
        <p:txBody>
          <a:bodyPr wrap="square" lIns="0" tIns="0" rIns="0" bIns="0" rtlCol="0"/>
          <a:lstStyle/>
          <a:p>
            <a:endParaRPr/>
          </a:p>
        </p:txBody>
      </p:sp>
      <p:sp>
        <p:nvSpPr>
          <p:cNvPr id="8" name="object 8"/>
          <p:cNvSpPr/>
          <p:nvPr/>
        </p:nvSpPr>
        <p:spPr>
          <a:xfrm>
            <a:off x="5486400" y="5486400"/>
            <a:ext cx="0" cy="0"/>
          </a:xfrm>
          <a:custGeom>
            <a:avLst/>
            <a:gdLst/>
            <a:ahLst/>
            <a:cxnLst/>
            <a:rect l="l" t="t" r="r" b="b"/>
            <a:pathLst>
              <a:path>
                <a:moveTo>
                  <a:pt x="0" y="0"/>
                </a:moveTo>
                <a:lnTo>
                  <a:pt x="0" y="0"/>
                </a:lnTo>
              </a:path>
            </a:pathLst>
          </a:custGeom>
          <a:ln w="25518">
            <a:solidFill>
              <a:srgbClr val="3A3A63"/>
            </a:solidFill>
          </a:ln>
        </p:spPr>
        <p:txBody>
          <a:bodyPr wrap="square" lIns="0" tIns="0" rIns="0" bIns="0" rtlCol="0"/>
          <a:lstStyle/>
          <a:p>
            <a:endParaRPr/>
          </a:p>
        </p:txBody>
      </p:sp>
      <p:sp>
        <p:nvSpPr>
          <p:cNvPr id="9" name="object 9"/>
          <p:cNvSpPr txBox="1">
            <a:spLocks noGrp="1"/>
          </p:cNvSpPr>
          <p:nvPr>
            <p:ph type="title"/>
          </p:nvPr>
        </p:nvSpPr>
        <p:spPr>
          <a:xfrm>
            <a:off x="6704330" y="1786890"/>
            <a:ext cx="1372235" cy="391160"/>
          </a:xfrm>
          <a:prstGeom prst="rect">
            <a:avLst/>
          </a:prstGeom>
        </p:spPr>
        <p:txBody>
          <a:bodyPr vert="horz" wrap="square" lIns="0" tIns="12700" rIns="0" bIns="0" rtlCol="0">
            <a:spAutoFit/>
          </a:bodyPr>
          <a:lstStyle/>
          <a:p>
            <a:pPr marL="12700">
              <a:lnSpc>
                <a:spcPct val="100000"/>
              </a:lnSpc>
              <a:spcBef>
                <a:spcPts val="100"/>
              </a:spcBef>
            </a:pPr>
            <a:r>
              <a:rPr sz="2400" b="1" u="heavy" dirty="0">
                <a:solidFill>
                  <a:srgbClr val="FFFFFF"/>
                </a:solidFill>
                <a:uFill>
                  <a:solidFill>
                    <a:srgbClr val="FFFFFF"/>
                  </a:solidFill>
                </a:uFill>
                <a:latin typeface="Book Antiqua"/>
                <a:cs typeface="Book Antiqua"/>
              </a:rPr>
              <a:t>Life</a:t>
            </a:r>
            <a:r>
              <a:rPr sz="2400" b="1" u="heavy" spc="-75" dirty="0">
                <a:solidFill>
                  <a:srgbClr val="FFFFFF"/>
                </a:solidFill>
                <a:uFill>
                  <a:solidFill>
                    <a:srgbClr val="FFFFFF"/>
                  </a:solidFill>
                </a:uFill>
                <a:latin typeface="Book Antiqua"/>
                <a:cs typeface="Book Antiqua"/>
              </a:rPr>
              <a:t> </a:t>
            </a:r>
            <a:r>
              <a:rPr sz="2400" b="1" u="heavy" spc="-5" dirty="0">
                <a:solidFill>
                  <a:srgbClr val="FFFFFF"/>
                </a:solidFill>
                <a:uFill>
                  <a:solidFill>
                    <a:srgbClr val="FFFFFF"/>
                  </a:solidFill>
                </a:uFill>
                <a:latin typeface="Book Antiqua"/>
                <a:cs typeface="Book Antiqua"/>
              </a:rPr>
              <a:t>Style</a:t>
            </a:r>
            <a:endParaRPr sz="2400">
              <a:latin typeface="Book Antiqua"/>
              <a:cs typeface="Book Antiqua"/>
            </a:endParaRPr>
          </a:p>
        </p:txBody>
      </p:sp>
      <p:sp>
        <p:nvSpPr>
          <p:cNvPr id="10" name="object 10"/>
          <p:cNvSpPr txBox="1"/>
          <p:nvPr/>
        </p:nvSpPr>
        <p:spPr>
          <a:xfrm>
            <a:off x="5943600" y="2518409"/>
            <a:ext cx="2894330" cy="2219960"/>
          </a:xfrm>
          <a:prstGeom prst="rect">
            <a:avLst/>
          </a:prstGeom>
        </p:spPr>
        <p:txBody>
          <a:bodyPr vert="horz" wrap="square" lIns="0" tIns="12700" rIns="0" bIns="0" rtlCol="0">
            <a:spAutoFit/>
          </a:bodyPr>
          <a:lstStyle/>
          <a:p>
            <a:pPr marL="12700" marR="5080" algn="just">
              <a:lnSpc>
                <a:spcPct val="100000"/>
              </a:lnSpc>
              <a:spcBef>
                <a:spcPts val="100"/>
              </a:spcBef>
            </a:pPr>
            <a:r>
              <a:rPr sz="2400" spc="-5" dirty="0">
                <a:solidFill>
                  <a:srgbClr val="FFFFFF"/>
                </a:solidFill>
                <a:latin typeface="Book Antiqua"/>
                <a:cs typeface="Book Antiqua"/>
              </a:rPr>
              <a:t>Lifestyle</a:t>
            </a:r>
            <a:r>
              <a:rPr sz="2400" spc="590" dirty="0">
                <a:solidFill>
                  <a:srgbClr val="FFFFFF"/>
                </a:solidFill>
                <a:latin typeface="Book Antiqua"/>
                <a:cs typeface="Book Antiqua"/>
              </a:rPr>
              <a:t> </a:t>
            </a:r>
            <a:r>
              <a:rPr sz="2400" dirty="0">
                <a:solidFill>
                  <a:srgbClr val="FFFFFF"/>
                </a:solidFill>
                <a:latin typeface="Book Antiqua"/>
                <a:cs typeface="Book Antiqua"/>
              </a:rPr>
              <a:t>is an  </a:t>
            </a:r>
            <a:r>
              <a:rPr sz="2400" spc="-5" dirty="0">
                <a:solidFill>
                  <a:srgbClr val="FFFFFF"/>
                </a:solidFill>
                <a:latin typeface="Book Antiqua"/>
                <a:cs typeface="Book Antiqua"/>
              </a:rPr>
              <a:t>individual’s way or  pattern of living  which </a:t>
            </a:r>
            <a:r>
              <a:rPr sz="2400" dirty="0">
                <a:solidFill>
                  <a:srgbClr val="FFFFFF"/>
                </a:solidFill>
                <a:latin typeface="Book Antiqua"/>
                <a:cs typeface="Book Antiqua"/>
              </a:rPr>
              <a:t>is </a:t>
            </a:r>
            <a:r>
              <a:rPr sz="2400" spc="-5" dirty="0">
                <a:solidFill>
                  <a:srgbClr val="FFFFFF"/>
                </a:solidFill>
                <a:latin typeface="Book Antiqua"/>
                <a:cs typeface="Book Antiqua"/>
              </a:rPr>
              <a:t>reflected </a:t>
            </a:r>
            <a:r>
              <a:rPr sz="2400" dirty="0">
                <a:solidFill>
                  <a:srgbClr val="FFFFFF"/>
                </a:solidFill>
                <a:latin typeface="Book Antiqua"/>
                <a:cs typeface="Book Antiqua"/>
              </a:rPr>
              <a:t>in  </a:t>
            </a:r>
            <a:r>
              <a:rPr sz="2400" spc="-5" dirty="0">
                <a:solidFill>
                  <a:srgbClr val="FFFFFF"/>
                </a:solidFill>
                <a:latin typeface="Book Antiqua"/>
                <a:cs typeface="Book Antiqua"/>
              </a:rPr>
              <a:t>his activities, interest  </a:t>
            </a:r>
            <a:r>
              <a:rPr sz="2400" dirty="0">
                <a:solidFill>
                  <a:srgbClr val="FFFFFF"/>
                </a:solidFill>
                <a:latin typeface="Book Antiqua"/>
                <a:cs typeface="Book Antiqua"/>
              </a:rPr>
              <a:t>and</a:t>
            </a:r>
            <a:r>
              <a:rPr sz="2400" spc="-15" dirty="0">
                <a:solidFill>
                  <a:srgbClr val="FFFFFF"/>
                </a:solidFill>
                <a:latin typeface="Book Antiqua"/>
                <a:cs typeface="Book Antiqua"/>
              </a:rPr>
              <a:t> </a:t>
            </a:r>
            <a:r>
              <a:rPr sz="2400" spc="-5" dirty="0">
                <a:solidFill>
                  <a:srgbClr val="FFFFFF"/>
                </a:solidFill>
                <a:latin typeface="Book Antiqua"/>
                <a:cs typeface="Book Antiqua"/>
              </a:rPr>
              <a:t>opinions.</a:t>
            </a:r>
            <a:endParaRPr sz="2400">
              <a:latin typeface="Book Antiqua"/>
              <a:cs typeface="Book Antiqua"/>
            </a:endParaRPr>
          </a:p>
        </p:txBody>
      </p:sp>
      <p:sp>
        <p:nvSpPr>
          <p:cNvPr id="11" name="Footer Placeholder 10"/>
          <p:cNvSpPr>
            <a:spLocks noGrp="1"/>
          </p:cNvSpPr>
          <p:nvPr>
            <p:ph type="ftr" sz="quarter" idx="11"/>
          </p:nvPr>
        </p:nvSpPr>
        <p:spPr/>
        <p:txBody>
          <a:bodyPr/>
          <a:lstStyle/>
          <a:p>
            <a:r>
              <a:rPr lang="en-IN" smtClean="0"/>
              <a:t>Dr.Rupal Shroff - TCSC</a:t>
            </a:r>
            <a:endParaRPr lang="en-IN"/>
          </a:p>
        </p:txBody>
      </p:sp>
      <p:sp>
        <p:nvSpPr>
          <p:cNvPr id="12" name="Slide Number Placeholder 11"/>
          <p:cNvSpPr>
            <a:spLocks noGrp="1"/>
          </p:cNvSpPr>
          <p:nvPr>
            <p:ph type="sldNum" sz="quarter" idx="12"/>
          </p:nvPr>
        </p:nvSpPr>
        <p:spPr/>
        <p:txBody>
          <a:bodyPr/>
          <a:lstStyle/>
          <a:p>
            <a:fld id="{882E3677-57A0-49D6-8EFD-DB0BF6D6A5F3}" type="slidenum">
              <a:rPr lang="en-IN" smtClean="0"/>
              <a:t>103</a:t>
            </a:fld>
            <a:endParaRPr lang="en-IN"/>
          </a:p>
        </p:txBody>
      </p:sp>
    </p:spTree>
    <p:extLst>
      <p:ext uri="{BB962C8B-B14F-4D97-AF65-F5344CB8AC3E}">
        <p14:creationId xmlns:p14="http://schemas.microsoft.com/office/powerpoint/2010/main" val="1422730617"/>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Economic Factors</a:t>
            </a:r>
            <a:endParaRPr lang="en-IN"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049208233"/>
              </p:ext>
            </p:extLst>
          </p:nvPr>
        </p:nvGraphicFramePr>
        <p:xfrm>
          <a:off x="533400" y="2336873"/>
          <a:ext cx="6887389" cy="35993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Footer Placeholder 2"/>
          <p:cNvSpPr>
            <a:spLocks noGrp="1"/>
          </p:cNvSpPr>
          <p:nvPr>
            <p:ph type="ftr" sz="quarter" idx="11"/>
          </p:nvPr>
        </p:nvSpPr>
        <p:spPr/>
        <p:txBody>
          <a:bodyPr/>
          <a:lstStyle/>
          <a:p>
            <a:r>
              <a:rPr lang="en-IN" smtClean="0"/>
              <a:t>Dr.Rupal Shroff - TCSC</a:t>
            </a:r>
            <a:endParaRPr lang="en-IN"/>
          </a:p>
        </p:txBody>
      </p:sp>
      <p:sp>
        <p:nvSpPr>
          <p:cNvPr id="4" name="Slide Number Placeholder 3"/>
          <p:cNvSpPr>
            <a:spLocks noGrp="1"/>
          </p:cNvSpPr>
          <p:nvPr>
            <p:ph type="sldNum" sz="quarter" idx="12"/>
          </p:nvPr>
        </p:nvSpPr>
        <p:spPr/>
        <p:txBody>
          <a:bodyPr/>
          <a:lstStyle/>
          <a:p>
            <a:fld id="{882E3677-57A0-49D6-8EFD-DB0BF6D6A5F3}" type="slidenum">
              <a:rPr lang="en-IN" smtClean="0"/>
              <a:t>104</a:t>
            </a:fld>
            <a:endParaRPr lang="en-IN"/>
          </a:p>
        </p:txBody>
      </p:sp>
    </p:spTree>
    <p:extLst>
      <p:ext uri="{BB962C8B-B14F-4D97-AF65-F5344CB8AC3E}">
        <p14:creationId xmlns:p14="http://schemas.microsoft.com/office/powerpoint/2010/main" val="376857712"/>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33525" y="1147763"/>
            <a:ext cx="6076950" cy="4562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Footer Placeholder 1"/>
          <p:cNvSpPr>
            <a:spLocks noGrp="1"/>
          </p:cNvSpPr>
          <p:nvPr>
            <p:ph type="ftr" sz="quarter" idx="11"/>
          </p:nvPr>
        </p:nvSpPr>
        <p:spPr/>
        <p:txBody>
          <a:bodyPr/>
          <a:lstStyle/>
          <a:p>
            <a:r>
              <a:rPr lang="en-IN" smtClean="0"/>
              <a:t>Dr.Rupal Shroff - TCSC</a:t>
            </a:r>
            <a:endParaRPr lang="en-IN"/>
          </a:p>
        </p:txBody>
      </p:sp>
      <p:sp>
        <p:nvSpPr>
          <p:cNvPr id="3" name="Slide Number Placeholder 2"/>
          <p:cNvSpPr>
            <a:spLocks noGrp="1"/>
          </p:cNvSpPr>
          <p:nvPr>
            <p:ph type="sldNum" sz="quarter" idx="12"/>
          </p:nvPr>
        </p:nvSpPr>
        <p:spPr/>
        <p:txBody>
          <a:bodyPr/>
          <a:lstStyle/>
          <a:p>
            <a:fld id="{882E3677-57A0-49D6-8EFD-DB0BF6D6A5F3}" type="slidenum">
              <a:rPr lang="en-IN" smtClean="0"/>
              <a:t>105</a:t>
            </a:fld>
            <a:endParaRPr lang="en-IN"/>
          </a:p>
        </p:txBody>
      </p:sp>
    </p:spTree>
    <p:extLst>
      <p:ext uri="{BB962C8B-B14F-4D97-AF65-F5344CB8AC3E}">
        <p14:creationId xmlns:p14="http://schemas.microsoft.com/office/powerpoint/2010/main" val="3380953066"/>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404664"/>
            <a:ext cx="2171700" cy="2114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71800" y="288571"/>
            <a:ext cx="2049661" cy="27873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4"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76056" y="311019"/>
            <a:ext cx="3936694" cy="2949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5"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95536" y="3828082"/>
            <a:ext cx="3072342" cy="23042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6"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21461" y="3573016"/>
            <a:ext cx="3491929" cy="26189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395536" y="3075962"/>
            <a:ext cx="2016224" cy="369332"/>
          </a:xfrm>
          <a:prstGeom prst="rect">
            <a:avLst/>
          </a:prstGeom>
          <a:noFill/>
        </p:spPr>
        <p:txBody>
          <a:bodyPr wrap="square" rtlCol="0">
            <a:spAutoFit/>
          </a:bodyPr>
          <a:lstStyle/>
          <a:p>
            <a:r>
              <a:rPr lang="en-IN" dirty="0" smtClean="0"/>
              <a:t>AGE</a:t>
            </a:r>
            <a:endParaRPr lang="en-IN" dirty="0"/>
          </a:p>
        </p:txBody>
      </p:sp>
      <p:sp>
        <p:nvSpPr>
          <p:cNvPr id="3" name="Footer Placeholder 2"/>
          <p:cNvSpPr>
            <a:spLocks noGrp="1"/>
          </p:cNvSpPr>
          <p:nvPr>
            <p:ph type="ftr" sz="quarter" idx="11"/>
          </p:nvPr>
        </p:nvSpPr>
        <p:spPr/>
        <p:txBody>
          <a:bodyPr/>
          <a:lstStyle/>
          <a:p>
            <a:r>
              <a:rPr lang="en-IN" smtClean="0"/>
              <a:t>Dr.Rupal Shroff - TCSC</a:t>
            </a:r>
            <a:endParaRPr lang="en-IN"/>
          </a:p>
        </p:txBody>
      </p:sp>
      <p:sp>
        <p:nvSpPr>
          <p:cNvPr id="4" name="Slide Number Placeholder 3"/>
          <p:cNvSpPr>
            <a:spLocks noGrp="1"/>
          </p:cNvSpPr>
          <p:nvPr>
            <p:ph type="sldNum" sz="quarter" idx="12"/>
          </p:nvPr>
        </p:nvSpPr>
        <p:spPr/>
        <p:txBody>
          <a:bodyPr/>
          <a:lstStyle/>
          <a:p>
            <a:fld id="{882E3677-57A0-49D6-8EFD-DB0BF6D6A5F3}" type="slidenum">
              <a:rPr lang="en-IN" smtClean="0"/>
              <a:t>106</a:t>
            </a:fld>
            <a:endParaRPr lang="en-IN"/>
          </a:p>
        </p:txBody>
      </p:sp>
    </p:spTree>
    <p:extLst>
      <p:ext uri="{BB962C8B-B14F-4D97-AF65-F5344CB8AC3E}">
        <p14:creationId xmlns:p14="http://schemas.microsoft.com/office/powerpoint/2010/main" val="896250438"/>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6557" y="116632"/>
            <a:ext cx="2880320" cy="2880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12562" t="16668" r="16175" b="9428"/>
          <a:stretch/>
        </p:blipFill>
        <p:spPr bwMode="auto">
          <a:xfrm>
            <a:off x="4067944" y="213314"/>
            <a:ext cx="2681875" cy="27812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97832" y="3180606"/>
            <a:ext cx="3511049" cy="35110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5868144" y="4365104"/>
            <a:ext cx="2448272" cy="369332"/>
          </a:xfrm>
          <a:prstGeom prst="rect">
            <a:avLst/>
          </a:prstGeom>
          <a:noFill/>
        </p:spPr>
        <p:txBody>
          <a:bodyPr wrap="square" rtlCol="0">
            <a:spAutoFit/>
          </a:bodyPr>
          <a:lstStyle/>
          <a:p>
            <a:r>
              <a:rPr lang="en-IN" dirty="0" smtClean="0"/>
              <a:t>Family Size</a:t>
            </a:r>
            <a:endParaRPr lang="en-IN" dirty="0"/>
          </a:p>
        </p:txBody>
      </p:sp>
      <p:sp>
        <p:nvSpPr>
          <p:cNvPr id="3" name="Footer Placeholder 2"/>
          <p:cNvSpPr>
            <a:spLocks noGrp="1"/>
          </p:cNvSpPr>
          <p:nvPr>
            <p:ph type="ftr" sz="quarter" idx="11"/>
          </p:nvPr>
        </p:nvSpPr>
        <p:spPr/>
        <p:txBody>
          <a:bodyPr/>
          <a:lstStyle/>
          <a:p>
            <a:r>
              <a:rPr lang="en-IN" smtClean="0"/>
              <a:t>Dr.Rupal Shroff - TCSC</a:t>
            </a:r>
            <a:endParaRPr lang="en-IN"/>
          </a:p>
        </p:txBody>
      </p:sp>
      <p:sp>
        <p:nvSpPr>
          <p:cNvPr id="4" name="Slide Number Placeholder 3"/>
          <p:cNvSpPr>
            <a:spLocks noGrp="1"/>
          </p:cNvSpPr>
          <p:nvPr>
            <p:ph type="sldNum" sz="quarter" idx="12"/>
          </p:nvPr>
        </p:nvSpPr>
        <p:spPr/>
        <p:txBody>
          <a:bodyPr/>
          <a:lstStyle/>
          <a:p>
            <a:fld id="{882E3677-57A0-49D6-8EFD-DB0BF6D6A5F3}" type="slidenum">
              <a:rPr lang="en-IN" smtClean="0"/>
              <a:t>107</a:t>
            </a:fld>
            <a:endParaRPr lang="en-IN"/>
          </a:p>
        </p:txBody>
      </p:sp>
    </p:spTree>
    <p:extLst>
      <p:ext uri="{BB962C8B-B14F-4D97-AF65-F5344CB8AC3E}">
        <p14:creationId xmlns:p14="http://schemas.microsoft.com/office/powerpoint/2010/main" val="1199769230"/>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IN" dirty="0" smtClean="0"/>
              <a:t>Psychological Factors</a:t>
            </a:r>
            <a:endParaRPr lang="en-IN" dirty="0"/>
          </a:p>
        </p:txBody>
      </p:sp>
      <p:sp>
        <p:nvSpPr>
          <p:cNvPr id="3" name="Footer Placeholder 2"/>
          <p:cNvSpPr>
            <a:spLocks noGrp="1"/>
          </p:cNvSpPr>
          <p:nvPr>
            <p:ph type="ftr" sz="quarter" idx="11"/>
          </p:nvPr>
        </p:nvSpPr>
        <p:spPr/>
        <p:txBody>
          <a:bodyPr/>
          <a:lstStyle/>
          <a:p>
            <a:r>
              <a:rPr lang="en-IN" smtClean="0"/>
              <a:t>Dr.Rupal Shroff - TCSC</a:t>
            </a:r>
            <a:endParaRPr lang="en-IN"/>
          </a:p>
        </p:txBody>
      </p:sp>
      <p:sp>
        <p:nvSpPr>
          <p:cNvPr id="4" name="Slide Number Placeholder 3"/>
          <p:cNvSpPr>
            <a:spLocks noGrp="1"/>
          </p:cNvSpPr>
          <p:nvPr>
            <p:ph type="sldNum" sz="quarter" idx="12"/>
          </p:nvPr>
        </p:nvSpPr>
        <p:spPr/>
        <p:txBody>
          <a:bodyPr/>
          <a:lstStyle/>
          <a:p>
            <a:fld id="{882E3677-57A0-49D6-8EFD-DB0BF6D6A5F3}" type="slidenum">
              <a:rPr lang="en-IN" smtClean="0"/>
              <a:t>108</a:t>
            </a:fld>
            <a:endParaRPr lang="en-IN"/>
          </a:p>
        </p:txBody>
      </p:sp>
    </p:spTree>
    <p:extLst>
      <p:ext uri="{BB962C8B-B14F-4D97-AF65-F5344CB8AC3E}">
        <p14:creationId xmlns:p14="http://schemas.microsoft.com/office/powerpoint/2010/main" val="272568101"/>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15870117_l.jpg"/>
          <p:cNvPicPr>
            <a:picLocks noChangeAspect="1"/>
          </p:cNvPicPr>
          <p:nvPr/>
        </p:nvPicPr>
        <p:blipFill>
          <a:blip r:embed="rId2" cstate="email"/>
          <a:stretch>
            <a:fillRect/>
          </a:stretch>
        </p:blipFill>
        <p:spPr>
          <a:xfrm>
            <a:off x="2123728" y="1988840"/>
            <a:ext cx="5132487" cy="4869160"/>
          </a:xfrm>
          <a:prstGeom prst="rect">
            <a:avLst/>
          </a:prstGeom>
        </p:spPr>
      </p:pic>
      <p:sp>
        <p:nvSpPr>
          <p:cNvPr id="4" name="TextBox 3"/>
          <p:cNvSpPr txBox="1"/>
          <p:nvPr/>
        </p:nvSpPr>
        <p:spPr>
          <a:xfrm>
            <a:off x="1331640" y="825915"/>
            <a:ext cx="5436096" cy="1015663"/>
          </a:xfrm>
          <a:prstGeom prst="rect">
            <a:avLst/>
          </a:prstGeom>
          <a:solidFill>
            <a:srgbClr val="BE3BFF">
              <a:alpha val="69804"/>
            </a:srgbClr>
          </a:solidFill>
        </p:spPr>
        <p:txBody>
          <a:bodyPr wrap="square" rtlCol="0">
            <a:spAutoFit/>
          </a:bodyPr>
          <a:lstStyle/>
          <a:p>
            <a:r>
              <a:rPr lang="en-IN" sz="2000" b="1" dirty="0" smtClean="0"/>
              <a:t>There are various psychological factors that influence consumer behavior or consumer buying decisions such as follows:</a:t>
            </a:r>
          </a:p>
        </p:txBody>
      </p:sp>
      <p:sp>
        <p:nvSpPr>
          <p:cNvPr id="2" name="Footer Placeholder 1"/>
          <p:cNvSpPr>
            <a:spLocks noGrp="1"/>
          </p:cNvSpPr>
          <p:nvPr>
            <p:ph type="ftr" sz="quarter" idx="11"/>
          </p:nvPr>
        </p:nvSpPr>
        <p:spPr/>
        <p:txBody>
          <a:bodyPr/>
          <a:lstStyle/>
          <a:p>
            <a:r>
              <a:rPr lang="en-IN" smtClean="0"/>
              <a:t>Dr.Rupal Shroff - TCSC</a:t>
            </a:r>
            <a:endParaRPr lang="en-IN"/>
          </a:p>
        </p:txBody>
      </p:sp>
      <p:sp>
        <p:nvSpPr>
          <p:cNvPr id="5" name="Slide Number Placeholder 4"/>
          <p:cNvSpPr>
            <a:spLocks noGrp="1"/>
          </p:cNvSpPr>
          <p:nvPr>
            <p:ph type="sldNum" sz="quarter" idx="12"/>
          </p:nvPr>
        </p:nvSpPr>
        <p:spPr/>
        <p:txBody>
          <a:bodyPr/>
          <a:lstStyle/>
          <a:p>
            <a:fld id="{882E3677-57A0-49D6-8EFD-DB0BF6D6A5F3}" type="slidenum">
              <a:rPr lang="en-IN" smtClean="0"/>
              <a:t>109</a:t>
            </a:fld>
            <a:endParaRPr lang="en-IN"/>
          </a:p>
        </p:txBody>
      </p:sp>
    </p:spTree>
    <p:extLst>
      <p:ext uri="{BB962C8B-B14F-4D97-AF65-F5344CB8AC3E}">
        <p14:creationId xmlns:p14="http://schemas.microsoft.com/office/powerpoint/2010/main" val="40783298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270000"/>
                <a:satMod val="200000"/>
                <a:lumMod val="128000"/>
              </a:schemeClr>
            </a:gs>
            <a:gs pos="50000">
              <a:schemeClr val="bg2">
                <a:shade val="100000"/>
                <a:hueMod val="100000"/>
                <a:satMod val="110000"/>
                <a:lumMod val="130000"/>
              </a:schemeClr>
            </a:gs>
            <a:gs pos="100000">
              <a:schemeClr val="bg2">
                <a:shade val="78000"/>
                <a:hueMod val="44000"/>
                <a:satMod val="200000"/>
                <a:lumMod val="69000"/>
              </a:schemeClr>
            </a:gs>
          </a:gsLst>
          <a:lin ang="2520000" scaled="0"/>
        </a:gra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 xmlns:a16="http://schemas.microsoft.com/office/drawing/2014/main" id="{8100D021-ED8E-4951-8376-73996A82CD4A}"/>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alphaModFix amt="1000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1" name="Picture 10">
            <a:extLst>
              <a:ext uri="{FF2B5EF4-FFF2-40B4-BE49-F238E27FC236}">
                <a16:creationId xmlns="" xmlns:a16="http://schemas.microsoft.com/office/drawing/2014/main" id="{46FE219C-22F7-4734-B3C1-28E70390CE17}"/>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1970240"/>
            <a:ext cx="7828359" cy="321164"/>
          </a:xfrm>
          <a:prstGeom prst="rect">
            <a:avLst/>
          </a:prstGeom>
        </p:spPr>
      </p:pic>
      <p:pic>
        <p:nvPicPr>
          <p:cNvPr id="13" name="Picture 12">
            <a:extLst>
              <a:ext uri="{FF2B5EF4-FFF2-40B4-BE49-F238E27FC236}">
                <a16:creationId xmlns="" xmlns:a16="http://schemas.microsoft.com/office/drawing/2014/main" id="{EF2EC4B6-5524-4806-8575-59DB6B8F81C0}"/>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4" cstate="print">
            <a:extLst>
              <a:ext uri="{28A0092B-C50C-407E-A947-70E740481C1C}">
                <a14:useLocalDpi xmlns:a14="http://schemas.microsoft.com/office/drawing/2010/main" val="0"/>
              </a:ext>
            </a:extLst>
          </a:blip>
          <a:stretch>
            <a:fillRect/>
          </a:stretch>
        </p:blipFill>
        <p:spPr>
          <a:xfrm>
            <a:off x="7939369" y="1971234"/>
            <a:ext cx="1202248" cy="144270"/>
          </a:xfrm>
          <a:prstGeom prst="rect">
            <a:avLst/>
          </a:prstGeom>
        </p:spPr>
      </p:pic>
      <p:sp>
        <p:nvSpPr>
          <p:cNvPr id="15" name="Rectangle 14">
            <a:extLst>
              <a:ext uri="{FF2B5EF4-FFF2-40B4-BE49-F238E27FC236}">
                <a16:creationId xmlns="" xmlns:a16="http://schemas.microsoft.com/office/drawing/2014/main" id="{AD50BBC6-5944-49AE-A819-558AB05AB178}"/>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609600"/>
            <a:ext cx="7828359"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a:extLst>
              <a:ext uri="{FF2B5EF4-FFF2-40B4-BE49-F238E27FC236}">
                <a16:creationId xmlns="" xmlns:a16="http://schemas.microsoft.com/office/drawing/2014/main" id="{4F2E428D-A109-43BE-8AC2-C83EF031EF73}"/>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7939370" y="609600"/>
            <a:ext cx="1202248"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useBgFill="1">
        <p:nvSpPr>
          <p:cNvPr id="19" name="Rectangle 18">
            <a:extLst>
              <a:ext uri="{FF2B5EF4-FFF2-40B4-BE49-F238E27FC236}">
                <a16:creationId xmlns="" xmlns:a16="http://schemas.microsoft.com/office/drawing/2014/main" id="{B2A773CA-28F4-49C2-BFA3-49A5867C7AFB}"/>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914161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1" name="Picture 20">
            <a:extLst>
              <a:ext uri="{FF2B5EF4-FFF2-40B4-BE49-F238E27FC236}">
                <a16:creationId xmlns="" xmlns:a16="http://schemas.microsoft.com/office/drawing/2014/main" id="{5D7C72BA-4476-4E4B-BC37-9A75FD0C5951}"/>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alphaModFix amt="1000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3" name="Rectangle 22">
            <a:extLst>
              <a:ext uri="{FF2B5EF4-FFF2-40B4-BE49-F238E27FC236}">
                <a16:creationId xmlns="" xmlns:a16="http://schemas.microsoft.com/office/drawing/2014/main" id="{3009A16D-868B-4145-BBC6-555098537EC2}"/>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483395" y="0"/>
            <a:ext cx="5664708"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 name="Picture 24">
            <a:extLst>
              <a:ext uri="{FF2B5EF4-FFF2-40B4-BE49-F238E27FC236}">
                <a16:creationId xmlns="" xmlns:a16="http://schemas.microsoft.com/office/drawing/2014/main" id="{3992EB33-38E1-4175-8EE2-9BB8CC159C7B}"/>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5" cstate="print">
            <a:extLst>
              <a:ext uri="{28A0092B-C50C-407E-A947-70E740481C1C}">
                <a14:useLocalDpi xmlns:a14="http://schemas.microsoft.com/office/drawing/2010/main" val="0"/>
              </a:ext>
            </a:extLst>
          </a:blip>
          <a:stretch>
            <a:fillRect/>
          </a:stretch>
        </p:blipFill>
        <p:spPr>
          <a:xfrm>
            <a:off x="0" y="5006045"/>
            <a:ext cx="3723894" cy="144668"/>
          </a:xfrm>
          <a:prstGeom prst="rect">
            <a:avLst/>
          </a:prstGeom>
        </p:spPr>
      </p:pic>
      <p:sp>
        <p:nvSpPr>
          <p:cNvPr id="27" name="Rectangle 26">
            <a:extLst>
              <a:ext uri="{FF2B5EF4-FFF2-40B4-BE49-F238E27FC236}">
                <a16:creationId xmlns="" xmlns:a16="http://schemas.microsoft.com/office/drawing/2014/main" id="{2DCAE5CF-5D29-4779-83E1-BDB64E4F30E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1838764"/>
            <a:ext cx="3723424" cy="3180473"/>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510240" y="2063262"/>
            <a:ext cx="2804460" cy="2661052"/>
          </a:xfrm>
        </p:spPr>
        <p:txBody>
          <a:bodyPr vert="horz" lIns="91440" tIns="45720" rIns="91440" bIns="45720" rtlCol="0" anchor="ctr">
            <a:normAutofit/>
          </a:bodyPr>
          <a:lstStyle/>
          <a:p>
            <a:pPr algn="r"/>
            <a:r>
              <a:rPr lang="en-US" sz="2900"/>
              <a:t>Features / Characteristics of Buyer Behaviour</a:t>
            </a:r>
          </a:p>
        </p:txBody>
      </p:sp>
      <p:graphicFrame>
        <p:nvGraphicFramePr>
          <p:cNvPr id="5" name="object 8">
            <a:extLst>
              <a:ext uri="{FF2B5EF4-FFF2-40B4-BE49-F238E27FC236}">
                <a16:creationId xmlns="" xmlns:a16="http://schemas.microsoft.com/office/drawing/2014/main" id="{77CAB518-277A-49E6-886C-9430963A6513}"/>
              </a:ext>
            </a:extLst>
          </p:cNvPr>
          <p:cNvGraphicFramePr/>
          <p:nvPr>
            <p:extLst>
              <p:ext uri="{D42A27DB-BD31-4B8C-83A1-F6EECF244321}">
                <p14:modId xmlns:p14="http://schemas.microsoft.com/office/powerpoint/2010/main" val="1817549340"/>
              </p:ext>
            </p:extLst>
          </p:nvPr>
        </p:nvGraphicFramePr>
        <p:xfrm>
          <a:off x="3963591" y="639763"/>
          <a:ext cx="4695825" cy="5578475"/>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3" name="Footer Placeholder 2"/>
          <p:cNvSpPr>
            <a:spLocks noGrp="1"/>
          </p:cNvSpPr>
          <p:nvPr>
            <p:ph type="ftr" sz="quarter" idx="11"/>
          </p:nvPr>
        </p:nvSpPr>
        <p:spPr/>
        <p:txBody>
          <a:bodyPr/>
          <a:lstStyle/>
          <a:p>
            <a:r>
              <a:rPr lang="en-IN" smtClean="0"/>
              <a:t>Dr.Rupal Shroff - TCSC</a:t>
            </a:r>
            <a:endParaRPr lang="en-IN"/>
          </a:p>
        </p:txBody>
      </p:sp>
      <p:sp>
        <p:nvSpPr>
          <p:cNvPr id="4" name="Slide Number Placeholder 3"/>
          <p:cNvSpPr>
            <a:spLocks noGrp="1"/>
          </p:cNvSpPr>
          <p:nvPr>
            <p:ph type="sldNum" sz="quarter" idx="12"/>
          </p:nvPr>
        </p:nvSpPr>
        <p:spPr/>
        <p:txBody>
          <a:bodyPr/>
          <a:lstStyle/>
          <a:p>
            <a:fld id="{882E3677-57A0-49D6-8EFD-DB0BF6D6A5F3}" type="slidenum">
              <a:rPr lang="en-IN" smtClean="0"/>
              <a:t>11</a:t>
            </a:fld>
            <a:endParaRPr lang="en-IN"/>
          </a:p>
        </p:txBody>
      </p:sp>
    </p:spTree>
    <p:extLst>
      <p:ext uri="{BB962C8B-B14F-4D97-AF65-F5344CB8AC3E}">
        <p14:creationId xmlns:p14="http://schemas.microsoft.com/office/powerpoint/2010/main" val="217029804"/>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0"/>
            <a:ext cx="9144000" cy="118237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2114550" y="988060"/>
            <a:ext cx="4799330" cy="5571490"/>
          </a:xfrm>
          <a:prstGeom prst="rect">
            <a:avLst/>
          </a:prstGeom>
          <a:blipFill>
            <a:blip r:embed="rId3" cstate="print"/>
            <a:stretch>
              <a:fillRect/>
            </a:stretch>
          </a:blipFill>
        </p:spPr>
        <p:txBody>
          <a:bodyPr wrap="square" lIns="0" tIns="0" rIns="0" bIns="0" rtlCol="0"/>
          <a:lstStyle/>
          <a:p>
            <a:endParaRPr/>
          </a:p>
        </p:txBody>
      </p:sp>
      <p:sp>
        <p:nvSpPr>
          <p:cNvPr id="4" name="Footer Placeholder 3"/>
          <p:cNvSpPr>
            <a:spLocks noGrp="1"/>
          </p:cNvSpPr>
          <p:nvPr>
            <p:ph type="ftr" sz="quarter" idx="11"/>
          </p:nvPr>
        </p:nvSpPr>
        <p:spPr/>
        <p:txBody>
          <a:bodyPr/>
          <a:lstStyle/>
          <a:p>
            <a:r>
              <a:rPr lang="en-IN" smtClean="0"/>
              <a:t>Dr.Rupal Shroff - TCSC</a:t>
            </a:r>
            <a:endParaRPr lang="en-IN"/>
          </a:p>
        </p:txBody>
      </p:sp>
      <p:sp>
        <p:nvSpPr>
          <p:cNvPr id="5" name="Slide Number Placeholder 4"/>
          <p:cNvSpPr>
            <a:spLocks noGrp="1"/>
          </p:cNvSpPr>
          <p:nvPr>
            <p:ph type="sldNum" sz="quarter" idx="12"/>
          </p:nvPr>
        </p:nvSpPr>
        <p:spPr/>
        <p:txBody>
          <a:bodyPr/>
          <a:lstStyle/>
          <a:p>
            <a:fld id="{882E3677-57A0-49D6-8EFD-DB0BF6D6A5F3}" type="slidenum">
              <a:rPr lang="en-IN" smtClean="0"/>
              <a:t>110</a:t>
            </a:fld>
            <a:endParaRPr lang="en-IN"/>
          </a:p>
        </p:txBody>
      </p:sp>
    </p:spTree>
    <p:extLst>
      <p:ext uri="{BB962C8B-B14F-4D97-AF65-F5344CB8AC3E}">
        <p14:creationId xmlns:p14="http://schemas.microsoft.com/office/powerpoint/2010/main" val="1719459454"/>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0"/>
            <a:ext cx="9144000" cy="118237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60960" y="1060450"/>
            <a:ext cx="4792980" cy="5577840"/>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5772150" y="1047750"/>
            <a:ext cx="3163570" cy="5449570"/>
          </a:xfrm>
          <a:prstGeom prst="rect">
            <a:avLst/>
          </a:prstGeom>
          <a:blipFill>
            <a:blip r:embed="rId4" cstate="print"/>
            <a:stretch>
              <a:fillRect/>
            </a:stretch>
          </a:blipFill>
        </p:spPr>
        <p:txBody>
          <a:bodyPr wrap="square" lIns="0" tIns="0" rIns="0" bIns="0" rtlCol="0"/>
          <a:lstStyle/>
          <a:p>
            <a:endParaRPr/>
          </a:p>
        </p:txBody>
      </p:sp>
      <p:sp>
        <p:nvSpPr>
          <p:cNvPr id="5" name="object 5"/>
          <p:cNvSpPr txBox="1">
            <a:spLocks noGrp="1"/>
          </p:cNvSpPr>
          <p:nvPr>
            <p:ph type="title"/>
          </p:nvPr>
        </p:nvSpPr>
        <p:spPr>
          <a:xfrm>
            <a:off x="6560819" y="1558290"/>
            <a:ext cx="1583690" cy="391160"/>
          </a:xfrm>
          <a:prstGeom prst="rect">
            <a:avLst/>
          </a:prstGeom>
        </p:spPr>
        <p:txBody>
          <a:bodyPr vert="horz" wrap="square" lIns="0" tIns="12700" rIns="0" bIns="0" rtlCol="0">
            <a:spAutoFit/>
          </a:bodyPr>
          <a:lstStyle/>
          <a:p>
            <a:pPr marL="12700">
              <a:lnSpc>
                <a:spcPct val="100000"/>
              </a:lnSpc>
              <a:spcBef>
                <a:spcPts val="100"/>
              </a:spcBef>
            </a:pPr>
            <a:r>
              <a:rPr sz="2400" b="1" u="heavy" spc="-5" dirty="0">
                <a:solidFill>
                  <a:srgbClr val="FFFFFF"/>
                </a:solidFill>
                <a:uFill>
                  <a:solidFill>
                    <a:srgbClr val="FFFFFF"/>
                  </a:solidFill>
                </a:uFill>
                <a:latin typeface="Book Antiqua"/>
                <a:cs typeface="Book Antiqua"/>
              </a:rPr>
              <a:t>Motivation</a:t>
            </a:r>
            <a:endParaRPr sz="2400">
              <a:latin typeface="Book Antiqua"/>
              <a:cs typeface="Book Antiqua"/>
            </a:endParaRPr>
          </a:p>
        </p:txBody>
      </p:sp>
      <p:sp>
        <p:nvSpPr>
          <p:cNvPr id="6" name="object 6"/>
          <p:cNvSpPr txBox="1"/>
          <p:nvPr/>
        </p:nvSpPr>
        <p:spPr>
          <a:xfrm>
            <a:off x="5943600" y="2396490"/>
            <a:ext cx="2891790" cy="2526333"/>
          </a:xfrm>
          <a:prstGeom prst="rect">
            <a:avLst/>
          </a:prstGeom>
        </p:spPr>
        <p:txBody>
          <a:bodyPr vert="horz" wrap="square" lIns="0" tIns="12700" rIns="0" bIns="0" rtlCol="0">
            <a:spAutoFit/>
          </a:bodyPr>
          <a:lstStyle/>
          <a:p>
            <a:pPr marL="12700" marR="5080" algn="just">
              <a:lnSpc>
                <a:spcPct val="100000"/>
              </a:lnSpc>
              <a:spcBef>
                <a:spcPts val="100"/>
              </a:spcBef>
              <a:tabLst>
                <a:tab pos="1473835" algn="l"/>
                <a:tab pos="2385060" algn="l"/>
              </a:tabLst>
            </a:pPr>
            <a:r>
              <a:rPr sz="2000" spc="-5" dirty="0">
                <a:solidFill>
                  <a:srgbClr val="FFFFFF"/>
                </a:solidFill>
                <a:latin typeface="Book Antiqua"/>
                <a:cs typeface="Book Antiqua"/>
              </a:rPr>
              <a:t>Motive or </a:t>
            </a:r>
            <a:r>
              <a:rPr lang="en-IN" sz="2000" spc="-5" dirty="0" smtClean="0">
                <a:solidFill>
                  <a:srgbClr val="FFFFFF"/>
                </a:solidFill>
                <a:latin typeface="Book Antiqua"/>
                <a:cs typeface="Book Antiqua"/>
              </a:rPr>
              <a:t>inner drive to </a:t>
            </a:r>
            <a:r>
              <a:rPr lang="en-IN" sz="2000" spc="-5" dirty="0" err="1" smtClean="0">
                <a:solidFill>
                  <a:srgbClr val="FFFFFF"/>
                </a:solidFill>
                <a:latin typeface="Book Antiqua"/>
                <a:cs typeface="Book Antiqua"/>
              </a:rPr>
              <a:t>fulfill</a:t>
            </a:r>
            <a:r>
              <a:rPr lang="en-IN" sz="2000" spc="-5" dirty="0" smtClean="0">
                <a:solidFill>
                  <a:srgbClr val="FFFFFF"/>
                </a:solidFill>
                <a:latin typeface="Book Antiqua"/>
                <a:cs typeface="Book Antiqua"/>
              </a:rPr>
              <a:t> the need.</a:t>
            </a:r>
          </a:p>
          <a:p>
            <a:pPr marL="12700" marR="5080" algn="just">
              <a:lnSpc>
                <a:spcPct val="100000"/>
              </a:lnSpc>
              <a:spcBef>
                <a:spcPts val="100"/>
              </a:spcBef>
              <a:tabLst>
                <a:tab pos="1473835" algn="l"/>
                <a:tab pos="2385060" algn="l"/>
              </a:tabLst>
            </a:pPr>
            <a:endParaRPr lang="en-IN" sz="2000" spc="-5" dirty="0">
              <a:solidFill>
                <a:srgbClr val="FFFFFF"/>
              </a:solidFill>
              <a:latin typeface="Book Antiqua"/>
              <a:cs typeface="Book Antiqua"/>
            </a:endParaRPr>
          </a:p>
          <a:p>
            <a:pPr marL="12700" marR="5080" algn="just">
              <a:lnSpc>
                <a:spcPct val="100000"/>
              </a:lnSpc>
              <a:spcBef>
                <a:spcPts val="100"/>
              </a:spcBef>
              <a:tabLst>
                <a:tab pos="1473835" algn="l"/>
                <a:tab pos="2385060" algn="l"/>
              </a:tabLst>
            </a:pPr>
            <a:r>
              <a:rPr lang="en-IN" sz="2000" spc="-5" dirty="0" smtClean="0">
                <a:solidFill>
                  <a:srgbClr val="FFFFFF"/>
                </a:solidFill>
                <a:latin typeface="Book Antiqua"/>
                <a:cs typeface="Book Antiqua"/>
              </a:rPr>
              <a:t>Motivation to look good, Motivation to show power,</a:t>
            </a:r>
          </a:p>
          <a:p>
            <a:pPr marL="12700" marR="5080" algn="just">
              <a:lnSpc>
                <a:spcPct val="100000"/>
              </a:lnSpc>
              <a:spcBef>
                <a:spcPts val="100"/>
              </a:spcBef>
              <a:tabLst>
                <a:tab pos="1473835" algn="l"/>
                <a:tab pos="2385060" algn="l"/>
              </a:tabLst>
            </a:pPr>
            <a:r>
              <a:rPr lang="en-IN" sz="2000" spc="-5" dirty="0" smtClean="0">
                <a:solidFill>
                  <a:srgbClr val="FFFFFF"/>
                </a:solidFill>
                <a:latin typeface="Book Antiqua"/>
                <a:cs typeface="Book Antiqua"/>
              </a:rPr>
              <a:t>Motivation for security</a:t>
            </a:r>
          </a:p>
          <a:p>
            <a:pPr marL="12700" marR="5080" algn="just">
              <a:lnSpc>
                <a:spcPct val="100000"/>
              </a:lnSpc>
              <a:spcBef>
                <a:spcPts val="100"/>
              </a:spcBef>
              <a:tabLst>
                <a:tab pos="1473835" algn="l"/>
                <a:tab pos="2385060" algn="l"/>
              </a:tabLst>
            </a:pPr>
            <a:endParaRPr sz="2000" dirty="0">
              <a:latin typeface="Book Antiqua"/>
              <a:cs typeface="Book Antiqua"/>
            </a:endParaRPr>
          </a:p>
        </p:txBody>
      </p:sp>
      <p:sp>
        <p:nvSpPr>
          <p:cNvPr id="7" name="object 7"/>
          <p:cNvSpPr/>
          <p:nvPr/>
        </p:nvSpPr>
        <p:spPr>
          <a:xfrm>
            <a:off x="4800600" y="1371600"/>
            <a:ext cx="685800" cy="533400"/>
          </a:xfrm>
          <a:custGeom>
            <a:avLst/>
            <a:gdLst/>
            <a:ahLst/>
            <a:cxnLst/>
            <a:rect l="l" t="t" r="r" b="b"/>
            <a:pathLst>
              <a:path w="685800" h="533400">
                <a:moveTo>
                  <a:pt x="266700" y="0"/>
                </a:moveTo>
                <a:lnTo>
                  <a:pt x="0" y="266700"/>
                </a:lnTo>
                <a:lnTo>
                  <a:pt x="266700" y="533400"/>
                </a:lnTo>
                <a:lnTo>
                  <a:pt x="266700" y="400050"/>
                </a:lnTo>
                <a:lnTo>
                  <a:pt x="685800" y="400050"/>
                </a:lnTo>
                <a:lnTo>
                  <a:pt x="685800" y="133350"/>
                </a:lnTo>
                <a:lnTo>
                  <a:pt x="266700" y="133350"/>
                </a:lnTo>
                <a:lnTo>
                  <a:pt x="266700" y="0"/>
                </a:lnTo>
                <a:close/>
              </a:path>
            </a:pathLst>
          </a:custGeom>
          <a:solidFill>
            <a:srgbClr val="525389"/>
          </a:solidFill>
        </p:spPr>
        <p:txBody>
          <a:bodyPr wrap="square" lIns="0" tIns="0" rIns="0" bIns="0" rtlCol="0"/>
          <a:lstStyle/>
          <a:p>
            <a:endParaRPr/>
          </a:p>
        </p:txBody>
      </p:sp>
      <p:sp>
        <p:nvSpPr>
          <p:cNvPr id="8" name="object 8"/>
          <p:cNvSpPr/>
          <p:nvPr/>
        </p:nvSpPr>
        <p:spPr>
          <a:xfrm>
            <a:off x="4800600" y="1371600"/>
            <a:ext cx="685800" cy="533400"/>
          </a:xfrm>
          <a:custGeom>
            <a:avLst/>
            <a:gdLst/>
            <a:ahLst/>
            <a:cxnLst/>
            <a:rect l="l" t="t" r="r" b="b"/>
            <a:pathLst>
              <a:path w="685800" h="533400">
                <a:moveTo>
                  <a:pt x="685800" y="133350"/>
                </a:moveTo>
                <a:lnTo>
                  <a:pt x="266700" y="133350"/>
                </a:lnTo>
                <a:lnTo>
                  <a:pt x="266700" y="0"/>
                </a:lnTo>
                <a:lnTo>
                  <a:pt x="0" y="266700"/>
                </a:lnTo>
                <a:lnTo>
                  <a:pt x="266700" y="533400"/>
                </a:lnTo>
                <a:lnTo>
                  <a:pt x="266700" y="400050"/>
                </a:lnTo>
                <a:lnTo>
                  <a:pt x="685800" y="400050"/>
                </a:lnTo>
                <a:lnTo>
                  <a:pt x="685800" y="133350"/>
                </a:lnTo>
                <a:close/>
              </a:path>
            </a:pathLst>
          </a:custGeom>
          <a:ln w="25518">
            <a:solidFill>
              <a:srgbClr val="3A3A63"/>
            </a:solidFill>
          </a:ln>
        </p:spPr>
        <p:txBody>
          <a:bodyPr wrap="square" lIns="0" tIns="0" rIns="0" bIns="0" rtlCol="0"/>
          <a:lstStyle/>
          <a:p>
            <a:endParaRPr/>
          </a:p>
        </p:txBody>
      </p:sp>
      <p:sp>
        <p:nvSpPr>
          <p:cNvPr id="9" name="object 9"/>
          <p:cNvSpPr/>
          <p:nvPr/>
        </p:nvSpPr>
        <p:spPr>
          <a:xfrm>
            <a:off x="4800600" y="1371600"/>
            <a:ext cx="0" cy="0"/>
          </a:xfrm>
          <a:custGeom>
            <a:avLst/>
            <a:gdLst/>
            <a:ahLst/>
            <a:cxnLst/>
            <a:rect l="l" t="t" r="r" b="b"/>
            <a:pathLst>
              <a:path>
                <a:moveTo>
                  <a:pt x="0" y="0"/>
                </a:moveTo>
                <a:lnTo>
                  <a:pt x="0" y="0"/>
                </a:lnTo>
              </a:path>
            </a:pathLst>
          </a:custGeom>
          <a:ln w="25518">
            <a:solidFill>
              <a:srgbClr val="3A3A63"/>
            </a:solidFill>
          </a:ln>
        </p:spPr>
        <p:txBody>
          <a:bodyPr wrap="square" lIns="0" tIns="0" rIns="0" bIns="0" rtlCol="0"/>
          <a:lstStyle/>
          <a:p>
            <a:endParaRPr/>
          </a:p>
        </p:txBody>
      </p:sp>
      <p:sp>
        <p:nvSpPr>
          <p:cNvPr id="10" name="object 10"/>
          <p:cNvSpPr/>
          <p:nvPr/>
        </p:nvSpPr>
        <p:spPr>
          <a:xfrm>
            <a:off x="5486400" y="1905000"/>
            <a:ext cx="0" cy="0"/>
          </a:xfrm>
          <a:custGeom>
            <a:avLst/>
            <a:gdLst/>
            <a:ahLst/>
            <a:cxnLst/>
            <a:rect l="l" t="t" r="r" b="b"/>
            <a:pathLst>
              <a:path>
                <a:moveTo>
                  <a:pt x="0" y="0"/>
                </a:moveTo>
                <a:lnTo>
                  <a:pt x="0" y="0"/>
                </a:lnTo>
              </a:path>
            </a:pathLst>
          </a:custGeom>
          <a:ln w="25518">
            <a:solidFill>
              <a:srgbClr val="3A3A63"/>
            </a:solidFill>
          </a:ln>
        </p:spPr>
        <p:txBody>
          <a:bodyPr wrap="square" lIns="0" tIns="0" rIns="0" bIns="0" rtlCol="0"/>
          <a:lstStyle/>
          <a:p>
            <a:endParaRPr/>
          </a:p>
        </p:txBody>
      </p:sp>
      <p:sp>
        <p:nvSpPr>
          <p:cNvPr id="11" name="Footer Placeholder 10"/>
          <p:cNvSpPr>
            <a:spLocks noGrp="1"/>
          </p:cNvSpPr>
          <p:nvPr>
            <p:ph type="ftr" sz="quarter" idx="11"/>
          </p:nvPr>
        </p:nvSpPr>
        <p:spPr/>
        <p:txBody>
          <a:bodyPr/>
          <a:lstStyle/>
          <a:p>
            <a:r>
              <a:rPr lang="en-IN" smtClean="0"/>
              <a:t>Dr.Rupal Shroff - TCSC</a:t>
            </a:r>
            <a:endParaRPr lang="en-IN"/>
          </a:p>
        </p:txBody>
      </p:sp>
      <p:sp>
        <p:nvSpPr>
          <p:cNvPr id="12" name="Slide Number Placeholder 11"/>
          <p:cNvSpPr>
            <a:spLocks noGrp="1"/>
          </p:cNvSpPr>
          <p:nvPr>
            <p:ph type="sldNum" sz="quarter" idx="12"/>
          </p:nvPr>
        </p:nvSpPr>
        <p:spPr/>
        <p:txBody>
          <a:bodyPr/>
          <a:lstStyle/>
          <a:p>
            <a:fld id="{882E3677-57A0-49D6-8EFD-DB0BF6D6A5F3}" type="slidenum">
              <a:rPr lang="en-IN" smtClean="0"/>
              <a:t>111</a:t>
            </a:fld>
            <a:endParaRPr lang="en-IN"/>
          </a:p>
        </p:txBody>
      </p:sp>
    </p:spTree>
    <p:extLst>
      <p:ext uri="{BB962C8B-B14F-4D97-AF65-F5344CB8AC3E}">
        <p14:creationId xmlns:p14="http://schemas.microsoft.com/office/powerpoint/2010/main" val="3531918343"/>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0"/>
            <a:ext cx="9144000" cy="118237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60960" y="1060450"/>
            <a:ext cx="4792980" cy="5577840"/>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5772150" y="1047750"/>
            <a:ext cx="3163570" cy="5449570"/>
          </a:xfrm>
          <a:prstGeom prst="rect">
            <a:avLst/>
          </a:prstGeom>
          <a:blipFill>
            <a:blip r:embed="rId4" cstate="print"/>
            <a:stretch>
              <a:fillRect/>
            </a:stretch>
          </a:blipFill>
        </p:spPr>
        <p:txBody>
          <a:bodyPr wrap="square" lIns="0" tIns="0" rIns="0" bIns="0" rtlCol="0"/>
          <a:lstStyle/>
          <a:p>
            <a:endParaRPr/>
          </a:p>
        </p:txBody>
      </p:sp>
      <p:sp>
        <p:nvSpPr>
          <p:cNvPr id="5" name="object 5"/>
          <p:cNvSpPr txBox="1">
            <a:spLocks noGrp="1"/>
          </p:cNvSpPr>
          <p:nvPr>
            <p:ph type="title"/>
          </p:nvPr>
        </p:nvSpPr>
        <p:spPr>
          <a:xfrm>
            <a:off x="6595745" y="1150659"/>
            <a:ext cx="1516380" cy="391160"/>
          </a:xfrm>
          <a:prstGeom prst="rect">
            <a:avLst/>
          </a:prstGeom>
        </p:spPr>
        <p:txBody>
          <a:bodyPr vert="horz" wrap="square" lIns="0" tIns="12700" rIns="0" bIns="0" rtlCol="0">
            <a:spAutoFit/>
          </a:bodyPr>
          <a:lstStyle/>
          <a:p>
            <a:pPr marL="12700">
              <a:lnSpc>
                <a:spcPct val="100000"/>
              </a:lnSpc>
              <a:spcBef>
                <a:spcPts val="100"/>
              </a:spcBef>
            </a:pPr>
            <a:r>
              <a:rPr sz="2400" b="1" u="heavy" spc="-5" dirty="0">
                <a:solidFill>
                  <a:srgbClr val="FFFFFF"/>
                </a:solidFill>
                <a:uFill>
                  <a:solidFill>
                    <a:srgbClr val="FFFFFF"/>
                  </a:solidFill>
                </a:uFill>
                <a:latin typeface="Book Antiqua"/>
                <a:cs typeface="Book Antiqua"/>
              </a:rPr>
              <a:t>Perception</a:t>
            </a:r>
            <a:endParaRPr sz="2400" dirty="0">
              <a:latin typeface="Book Antiqua"/>
              <a:cs typeface="Book Antiqua"/>
            </a:endParaRPr>
          </a:p>
        </p:txBody>
      </p:sp>
      <p:sp>
        <p:nvSpPr>
          <p:cNvPr id="6" name="object 6"/>
          <p:cNvSpPr txBox="1"/>
          <p:nvPr/>
        </p:nvSpPr>
        <p:spPr>
          <a:xfrm>
            <a:off x="5907722" y="1628800"/>
            <a:ext cx="2892425" cy="4667945"/>
          </a:xfrm>
          <a:prstGeom prst="rect">
            <a:avLst/>
          </a:prstGeom>
        </p:spPr>
        <p:txBody>
          <a:bodyPr vert="horz" wrap="square" lIns="0" tIns="12700" rIns="0" bIns="0" rtlCol="0">
            <a:spAutoFit/>
          </a:bodyPr>
          <a:lstStyle/>
          <a:p>
            <a:pPr marL="12700" marR="5080">
              <a:lnSpc>
                <a:spcPct val="100000"/>
              </a:lnSpc>
              <a:spcBef>
                <a:spcPts val="100"/>
              </a:spcBef>
              <a:tabLst>
                <a:tab pos="645160" algn="l"/>
                <a:tab pos="993140" algn="l"/>
                <a:tab pos="1696085" algn="l"/>
                <a:tab pos="1898014" algn="l"/>
                <a:tab pos="2184400" algn="l"/>
              </a:tabLst>
            </a:pPr>
            <a:r>
              <a:rPr lang="en-IN" sz="2000" dirty="0" smtClean="0">
                <a:solidFill>
                  <a:srgbClr val="FFFFFF"/>
                </a:solidFill>
                <a:latin typeface="Book Antiqua"/>
                <a:cs typeface="Book Antiqua"/>
              </a:rPr>
              <a:t>The initial impression that a consumer forms about a product or situation</a:t>
            </a:r>
          </a:p>
          <a:p>
            <a:pPr marL="12700" marR="5080">
              <a:lnSpc>
                <a:spcPct val="100000"/>
              </a:lnSpc>
              <a:spcBef>
                <a:spcPts val="100"/>
              </a:spcBef>
              <a:tabLst>
                <a:tab pos="645160" algn="l"/>
                <a:tab pos="993140" algn="l"/>
                <a:tab pos="1696085" algn="l"/>
                <a:tab pos="1898014" algn="l"/>
                <a:tab pos="2184400" algn="l"/>
              </a:tabLst>
            </a:pPr>
            <a:endParaRPr lang="en-IN" sz="2000" dirty="0" smtClean="0">
              <a:solidFill>
                <a:srgbClr val="FFFFFF"/>
              </a:solidFill>
              <a:latin typeface="Book Antiqua"/>
              <a:cs typeface="Book Antiqua"/>
            </a:endParaRPr>
          </a:p>
          <a:p>
            <a:pPr marL="12700" marR="5080">
              <a:lnSpc>
                <a:spcPct val="100000"/>
              </a:lnSpc>
              <a:spcBef>
                <a:spcPts val="100"/>
              </a:spcBef>
              <a:tabLst>
                <a:tab pos="645160" algn="l"/>
                <a:tab pos="993140" algn="l"/>
                <a:tab pos="1696085" algn="l"/>
                <a:tab pos="1898014" algn="l"/>
                <a:tab pos="2184400" algn="l"/>
              </a:tabLst>
            </a:pPr>
            <a:r>
              <a:rPr sz="2000" dirty="0" smtClean="0">
                <a:solidFill>
                  <a:srgbClr val="FFFFFF"/>
                </a:solidFill>
                <a:latin typeface="Book Antiqua"/>
                <a:cs typeface="Book Antiqua"/>
              </a:rPr>
              <a:t>T</a:t>
            </a:r>
            <a:r>
              <a:rPr sz="2000" spc="-5" dirty="0" smtClean="0">
                <a:solidFill>
                  <a:srgbClr val="FFFFFF"/>
                </a:solidFill>
                <a:latin typeface="Book Antiqua"/>
                <a:cs typeface="Book Antiqua"/>
              </a:rPr>
              <a:t>h</a:t>
            </a:r>
            <a:r>
              <a:rPr sz="2000" dirty="0" smtClean="0">
                <a:solidFill>
                  <a:srgbClr val="FFFFFF"/>
                </a:solidFill>
                <a:latin typeface="Book Antiqua"/>
                <a:cs typeface="Book Antiqua"/>
              </a:rPr>
              <a:t>e</a:t>
            </a:r>
            <a:r>
              <a:rPr sz="2000" dirty="0">
                <a:solidFill>
                  <a:srgbClr val="FFFFFF"/>
                </a:solidFill>
                <a:latin typeface="Book Antiqua"/>
                <a:cs typeface="Book Antiqua"/>
              </a:rPr>
              <a:t>	</a:t>
            </a:r>
            <a:r>
              <a:rPr sz="2000" spc="-5" dirty="0">
                <a:solidFill>
                  <a:srgbClr val="FFFFFF"/>
                </a:solidFill>
                <a:latin typeface="Book Antiqua"/>
                <a:cs typeface="Book Antiqua"/>
              </a:rPr>
              <a:t>p</a:t>
            </a:r>
            <a:r>
              <a:rPr sz="2000" dirty="0">
                <a:solidFill>
                  <a:srgbClr val="FFFFFF"/>
                </a:solidFill>
                <a:latin typeface="Book Antiqua"/>
                <a:cs typeface="Book Antiqua"/>
              </a:rPr>
              <a:t>r</a:t>
            </a:r>
            <a:r>
              <a:rPr sz="2000" spc="5" dirty="0">
                <a:solidFill>
                  <a:srgbClr val="FFFFFF"/>
                </a:solidFill>
                <a:latin typeface="Book Antiqua"/>
                <a:cs typeface="Book Antiqua"/>
              </a:rPr>
              <a:t>o</a:t>
            </a:r>
            <a:r>
              <a:rPr sz="2000" spc="-10" dirty="0">
                <a:solidFill>
                  <a:srgbClr val="FFFFFF"/>
                </a:solidFill>
                <a:latin typeface="Book Antiqua"/>
                <a:cs typeface="Book Antiqua"/>
              </a:rPr>
              <a:t>c</a:t>
            </a:r>
            <a:r>
              <a:rPr sz="2000" dirty="0">
                <a:solidFill>
                  <a:srgbClr val="FFFFFF"/>
                </a:solidFill>
                <a:latin typeface="Book Antiqua"/>
                <a:cs typeface="Book Antiqua"/>
              </a:rPr>
              <a:t>ess	</a:t>
            </a:r>
            <a:r>
              <a:rPr sz="2000" spc="-10" dirty="0">
                <a:solidFill>
                  <a:srgbClr val="FFFFFF"/>
                </a:solidFill>
                <a:latin typeface="Book Antiqua"/>
                <a:cs typeface="Book Antiqua"/>
              </a:rPr>
              <a:t>b</a:t>
            </a:r>
            <a:r>
              <a:rPr sz="2000" dirty="0">
                <a:solidFill>
                  <a:srgbClr val="FFFFFF"/>
                </a:solidFill>
                <a:latin typeface="Book Antiqua"/>
                <a:cs typeface="Book Antiqua"/>
              </a:rPr>
              <a:t>y	w</a:t>
            </a:r>
            <a:r>
              <a:rPr sz="2000" spc="-5" dirty="0">
                <a:solidFill>
                  <a:srgbClr val="FFFFFF"/>
                </a:solidFill>
                <a:latin typeface="Book Antiqua"/>
                <a:cs typeface="Book Antiqua"/>
              </a:rPr>
              <a:t>h</a:t>
            </a:r>
            <a:r>
              <a:rPr sz="2000" spc="5" dirty="0">
                <a:solidFill>
                  <a:srgbClr val="FFFFFF"/>
                </a:solidFill>
                <a:latin typeface="Book Antiqua"/>
                <a:cs typeface="Book Antiqua"/>
              </a:rPr>
              <a:t>i</a:t>
            </a:r>
            <a:r>
              <a:rPr sz="2000" dirty="0">
                <a:solidFill>
                  <a:srgbClr val="FFFFFF"/>
                </a:solidFill>
                <a:latin typeface="Book Antiqua"/>
                <a:cs typeface="Book Antiqua"/>
              </a:rPr>
              <a:t>ch  </a:t>
            </a:r>
            <a:r>
              <a:rPr sz="2000" spc="-5" dirty="0">
                <a:solidFill>
                  <a:srgbClr val="FFFFFF"/>
                </a:solidFill>
                <a:latin typeface="Book Antiqua"/>
                <a:cs typeface="Book Antiqua"/>
              </a:rPr>
              <a:t>p</a:t>
            </a:r>
            <a:r>
              <a:rPr sz="2000" dirty="0">
                <a:solidFill>
                  <a:srgbClr val="FFFFFF"/>
                </a:solidFill>
                <a:latin typeface="Book Antiqua"/>
                <a:cs typeface="Book Antiqua"/>
              </a:rPr>
              <a:t>e</a:t>
            </a:r>
            <a:r>
              <a:rPr sz="2000" spc="5" dirty="0">
                <a:solidFill>
                  <a:srgbClr val="FFFFFF"/>
                </a:solidFill>
                <a:latin typeface="Book Antiqua"/>
                <a:cs typeface="Book Antiqua"/>
              </a:rPr>
              <a:t>o</a:t>
            </a:r>
            <a:r>
              <a:rPr sz="2000" spc="-5" dirty="0">
                <a:solidFill>
                  <a:srgbClr val="FFFFFF"/>
                </a:solidFill>
                <a:latin typeface="Book Antiqua"/>
                <a:cs typeface="Book Antiqua"/>
              </a:rPr>
              <a:t>pl</a:t>
            </a:r>
            <a:r>
              <a:rPr sz="2000" dirty="0">
                <a:solidFill>
                  <a:srgbClr val="FFFFFF"/>
                </a:solidFill>
                <a:latin typeface="Book Antiqua"/>
                <a:cs typeface="Book Antiqua"/>
              </a:rPr>
              <a:t>e	</a:t>
            </a:r>
            <a:r>
              <a:rPr sz="2000" spc="10" dirty="0">
                <a:solidFill>
                  <a:srgbClr val="FFFFFF"/>
                </a:solidFill>
                <a:latin typeface="Book Antiqua"/>
                <a:cs typeface="Book Antiqua"/>
              </a:rPr>
              <a:t>s</a:t>
            </a:r>
            <a:r>
              <a:rPr sz="2000" dirty="0">
                <a:solidFill>
                  <a:srgbClr val="FFFFFF"/>
                </a:solidFill>
                <a:latin typeface="Book Antiqua"/>
                <a:cs typeface="Book Antiqua"/>
              </a:rPr>
              <a:t>e</a:t>
            </a:r>
            <a:r>
              <a:rPr sz="2000" spc="-5" dirty="0">
                <a:solidFill>
                  <a:srgbClr val="FFFFFF"/>
                </a:solidFill>
                <a:latin typeface="Book Antiqua"/>
                <a:cs typeface="Book Antiqua"/>
              </a:rPr>
              <a:t>l</a:t>
            </a:r>
            <a:r>
              <a:rPr sz="2000" dirty="0">
                <a:solidFill>
                  <a:srgbClr val="FFFFFF"/>
                </a:solidFill>
                <a:latin typeface="Book Antiqua"/>
                <a:cs typeface="Book Antiqua"/>
              </a:rPr>
              <a:t>ec</a:t>
            </a:r>
            <a:r>
              <a:rPr sz="2000" spc="-5" dirty="0">
                <a:solidFill>
                  <a:srgbClr val="FFFFFF"/>
                </a:solidFill>
                <a:latin typeface="Book Antiqua"/>
                <a:cs typeface="Book Antiqua"/>
              </a:rPr>
              <a:t>t</a:t>
            </a:r>
            <a:r>
              <a:rPr sz="2000" dirty="0">
                <a:solidFill>
                  <a:srgbClr val="FFFFFF"/>
                </a:solidFill>
                <a:latin typeface="Book Antiqua"/>
                <a:cs typeface="Book Antiqua"/>
              </a:rPr>
              <a:t>,		</a:t>
            </a:r>
            <a:r>
              <a:rPr sz="2000" spc="5" dirty="0" smtClean="0">
                <a:solidFill>
                  <a:srgbClr val="FFFFFF"/>
                </a:solidFill>
                <a:latin typeface="Book Antiqua"/>
                <a:cs typeface="Book Antiqua"/>
              </a:rPr>
              <a:t>o</a:t>
            </a:r>
            <a:r>
              <a:rPr sz="2000" dirty="0" smtClean="0">
                <a:solidFill>
                  <a:srgbClr val="FFFFFF"/>
                </a:solidFill>
                <a:latin typeface="Book Antiqua"/>
                <a:cs typeface="Book Antiqua"/>
              </a:rPr>
              <a:t>r</a:t>
            </a:r>
            <a:r>
              <a:rPr sz="2000" spc="-5" dirty="0" smtClean="0">
                <a:solidFill>
                  <a:srgbClr val="FFFFFF"/>
                </a:solidFill>
                <a:latin typeface="Book Antiqua"/>
                <a:cs typeface="Book Antiqua"/>
              </a:rPr>
              <a:t>g</a:t>
            </a:r>
            <a:r>
              <a:rPr sz="2000" spc="5" dirty="0" smtClean="0">
                <a:solidFill>
                  <a:srgbClr val="FFFFFF"/>
                </a:solidFill>
                <a:latin typeface="Book Antiqua"/>
                <a:cs typeface="Book Antiqua"/>
              </a:rPr>
              <a:t>a</a:t>
            </a:r>
            <a:r>
              <a:rPr sz="2000" spc="-5" dirty="0" smtClean="0">
                <a:solidFill>
                  <a:srgbClr val="FFFFFF"/>
                </a:solidFill>
                <a:latin typeface="Book Antiqua"/>
                <a:cs typeface="Book Antiqua"/>
              </a:rPr>
              <a:t>n</a:t>
            </a:r>
            <a:r>
              <a:rPr sz="2000" spc="5" dirty="0" smtClean="0">
                <a:solidFill>
                  <a:srgbClr val="FFFFFF"/>
                </a:solidFill>
                <a:latin typeface="Book Antiqua"/>
                <a:cs typeface="Book Antiqua"/>
              </a:rPr>
              <a:t>iz</a:t>
            </a:r>
            <a:r>
              <a:rPr sz="2000" dirty="0" smtClean="0">
                <a:solidFill>
                  <a:srgbClr val="FFFFFF"/>
                </a:solidFill>
                <a:latin typeface="Book Antiqua"/>
                <a:cs typeface="Book Antiqua"/>
              </a:rPr>
              <a:t>e</a:t>
            </a:r>
            <a:r>
              <a:rPr lang="en-IN" sz="2000" dirty="0" smtClean="0">
                <a:solidFill>
                  <a:srgbClr val="FFFFFF"/>
                </a:solidFill>
                <a:latin typeface="Book Antiqua"/>
                <a:cs typeface="Book Antiqua"/>
              </a:rPr>
              <a:t> and interpret information to form a meaningful picture of world.</a:t>
            </a:r>
          </a:p>
          <a:p>
            <a:pPr marL="12700" marR="5080">
              <a:lnSpc>
                <a:spcPct val="100000"/>
              </a:lnSpc>
              <a:spcBef>
                <a:spcPts val="100"/>
              </a:spcBef>
              <a:tabLst>
                <a:tab pos="645160" algn="l"/>
                <a:tab pos="993140" algn="l"/>
                <a:tab pos="1696085" algn="l"/>
                <a:tab pos="1898014" algn="l"/>
                <a:tab pos="2184400" algn="l"/>
              </a:tabLst>
            </a:pPr>
            <a:r>
              <a:rPr lang="en-IN" sz="2000" dirty="0" err="1" smtClean="0">
                <a:solidFill>
                  <a:srgbClr val="FFFFFF"/>
                </a:solidFill>
                <a:latin typeface="Book Antiqua"/>
                <a:cs typeface="Book Antiqua"/>
              </a:rPr>
              <a:t>Eg.A</a:t>
            </a:r>
            <a:r>
              <a:rPr lang="en-IN" sz="2000" dirty="0" smtClean="0">
                <a:solidFill>
                  <a:srgbClr val="FFFFFF"/>
                </a:solidFill>
                <a:latin typeface="Book Antiqua"/>
                <a:cs typeface="Book Antiqua"/>
              </a:rPr>
              <a:t> thirsty person may purchase juice while another may purchase plain water</a:t>
            </a:r>
            <a:endParaRPr sz="2000" dirty="0">
              <a:latin typeface="Book Antiqua"/>
              <a:cs typeface="Book Antiqua"/>
            </a:endParaRPr>
          </a:p>
        </p:txBody>
      </p:sp>
      <p:sp>
        <p:nvSpPr>
          <p:cNvPr id="9" name="object 9"/>
          <p:cNvSpPr/>
          <p:nvPr/>
        </p:nvSpPr>
        <p:spPr>
          <a:xfrm>
            <a:off x="4800600" y="2438400"/>
            <a:ext cx="685800" cy="533400"/>
          </a:xfrm>
          <a:custGeom>
            <a:avLst/>
            <a:gdLst/>
            <a:ahLst/>
            <a:cxnLst/>
            <a:rect l="l" t="t" r="r" b="b"/>
            <a:pathLst>
              <a:path w="685800" h="533400">
                <a:moveTo>
                  <a:pt x="266700" y="0"/>
                </a:moveTo>
                <a:lnTo>
                  <a:pt x="0" y="266700"/>
                </a:lnTo>
                <a:lnTo>
                  <a:pt x="266700" y="533400"/>
                </a:lnTo>
                <a:lnTo>
                  <a:pt x="266700" y="400050"/>
                </a:lnTo>
                <a:lnTo>
                  <a:pt x="685800" y="400050"/>
                </a:lnTo>
                <a:lnTo>
                  <a:pt x="685800" y="133350"/>
                </a:lnTo>
                <a:lnTo>
                  <a:pt x="266700" y="133350"/>
                </a:lnTo>
                <a:lnTo>
                  <a:pt x="266700" y="0"/>
                </a:lnTo>
                <a:close/>
              </a:path>
            </a:pathLst>
          </a:custGeom>
          <a:solidFill>
            <a:srgbClr val="525389"/>
          </a:solidFill>
        </p:spPr>
        <p:txBody>
          <a:bodyPr wrap="square" lIns="0" tIns="0" rIns="0" bIns="0" rtlCol="0"/>
          <a:lstStyle/>
          <a:p>
            <a:endParaRPr/>
          </a:p>
        </p:txBody>
      </p:sp>
      <p:sp>
        <p:nvSpPr>
          <p:cNvPr id="10" name="object 10"/>
          <p:cNvSpPr/>
          <p:nvPr/>
        </p:nvSpPr>
        <p:spPr>
          <a:xfrm>
            <a:off x="4800600" y="2438400"/>
            <a:ext cx="685800" cy="533400"/>
          </a:xfrm>
          <a:custGeom>
            <a:avLst/>
            <a:gdLst/>
            <a:ahLst/>
            <a:cxnLst/>
            <a:rect l="l" t="t" r="r" b="b"/>
            <a:pathLst>
              <a:path w="685800" h="533400">
                <a:moveTo>
                  <a:pt x="685800" y="133350"/>
                </a:moveTo>
                <a:lnTo>
                  <a:pt x="266700" y="133350"/>
                </a:lnTo>
                <a:lnTo>
                  <a:pt x="266700" y="0"/>
                </a:lnTo>
                <a:lnTo>
                  <a:pt x="0" y="266700"/>
                </a:lnTo>
                <a:lnTo>
                  <a:pt x="266700" y="533400"/>
                </a:lnTo>
                <a:lnTo>
                  <a:pt x="266700" y="400050"/>
                </a:lnTo>
                <a:lnTo>
                  <a:pt x="685800" y="400050"/>
                </a:lnTo>
                <a:lnTo>
                  <a:pt x="685800" y="133350"/>
                </a:lnTo>
                <a:close/>
              </a:path>
            </a:pathLst>
          </a:custGeom>
          <a:ln w="25518">
            <a:solidFill>
              <a:srgbClr val="3A3A63"/>
            </a:solidFill>
          </a:ln>
        </p:spPr>
        <p:txBody>
          <a:bodyPr wrap="square" lIns="0" tIns="0" rIns="0" bIns="0" rtlCol="0"/>
          <a:lstStyle/>
          <a:p>
            <a:endParaRPr/>
          </a:p>
        </p:txBody>
      </p:sp>
      <p:sp>
        <p:nvSpPr>
          <p:cNvPr id="11" name="object 11"/>
          <p:cNvSpPr/>
          <p:nvPr/>
        </p:nvSpPr>
        <p:spPr>
          <a:xfrm>
            <a:off x="4800600" y="2438400"/>
            <a:ext cx="0" cy="0"/>
          </a:xfrm>
          <a:custGeom>
            <a:avLst/>
            <a:gdLst/>
            <a:ahLst/>
            <a:cxnLst/>
            <a:rect l="l" t="t" r="r" b="b"/>
            <a:pathLst>
              <a:path>
                <a:moveTo>
                  <a:pt x="0" y="0"/>
                </a:moveTo>
                <a:lnTo>
                  <a:pt x="0" y="0"/>
                </a:lnTo>
              </a:path>
            </a:pathLst>
          </a:custGeom>
          <a:ln w="25518">
            <a:solidFill>
              <a:srgbClr val="3A3A63"/>
            </a:solidFill>
          </a:ln>
        </p:spPr>
        <p:txBody>
          <a:bodyPr wrap="square" lIns="0" tIns="0" rIns="0" bIns="0" rtlCol="0"/>
          <a:lstStyle/>
          <a:p>
            <a:endParaRPr/>
          </a:p>
        </p:txBody>
      </p:sp>
      <p:sp>
        <p:nvSpPr>
          <p:cNvPr id="12" name="object 12"/>
          <p:cNvSpPr/>
          <p:nvPr/>
        </p:nvSpPr>
        <p:spPr>
          <a:xfrm>
            <a:off x="5486400" y="2971800"/>
            <a:ext cx="0" cy="0"/>
          </a:xfrm>
          <a:custGeom>
            <a:avLst/>
            <a:gdLst/>
            <a:ahLst/>
            <a:cxnLst/>
            <a:rect l="l" t="t" r="r" b="b"/>
            <a:pathLst>
              <a:path>
                <a:moveTo>
                  <a:pt x="0" y="0"/>
                </a:moveTo>
                <a:lnTo>
                  <a:pt x="0" y="0"/>
                </a:lnTo>
              </a:path>
            </a:pathLst>
          </a:custGeom>
          <a:ln w="25518">
            <a:solidFill>
              <a:srgbClr val="3A3A63"/>
            </a:solidFill>
          </a:ln>
        </p:spPr>
        <p:txBody>
          <a:bodyPr wrap="square" lIns="0" tIns="0" rIns="0" bIns="0" rtlCol="0"/>
          <a:lstStyle/>
          <a:p>
            <a:endParaRPr/>
          </a:p>
        </p:txBody>
      </p:sp>
      <p:sp>
        <p:nvSpPr>
          <p:cNvPr id="7" name="Footer Placeholder 6"/>
          <p:cNvSpPr>
            <a:spLocks noGrp="1"/>
          </p:cNvSpPr>
          <p:nvPr>
            <p:ph type="ftr" sz="quarter" idx="11"/>
          </p:nvPr>
        </p:nvSpPr>
        <p:spPr/>
        <p:txBody>
          <a:bodyPr/>
          <a:lstStyle/>
          <a:p>
            <a:r>
              <a:rPr lang="en-IN" smtClean="0"/>
              <a:t>Dr.Rupal Shroff - TCSC</a:t>
            </a:r>
            <a:endParaRPr lang="en-IN"/>
          </a:p>
        </p:txBody>
      </p:sp>
      <p:sp>
        <p:nvSpPr>
          <p:cNvPr id="8" name="Slide Number Placeholder 7"/>
          <p:cNvSpPr>
            <a:spLocks noGrp="1"/>
          </p:cNvSpPr>
          <p:nvPr>
            <p:ph type="sldNum" sz="quarter" idx="12"/>
          </p:nvPr>
        </p:nvSpPr>
        <p:spPr/>
        <p:txBody>
          <a:bodyPr/>
          <a:lstStyle/>
          <a:p>
            <a:fld id="{882E3677-57A0-49D6-8EFD-DB0BF6D6A5F3}" type="slidenum">
              <a:rPr lang="en-IN" smtClean="0"/>
              <a:t>112</a:t>
            </a:fld>
            <a:endParaRPr lang="en-IN"/>
          </a:p>
        </p:txBody>
      </p:sp>
    </p:spTree>
    <p:extLst>
      <p:ext uri="{BB962C8B-B14F-4D97-AF65-F5344CB8AC3E}">
        <p14:creationId xmlns:p14="http://schemas.microsoft.com/office/powerpoint/2010/main" val="1689800471"/>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0"/>
            <a:ext cx="9144000" cy="118237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5772150" y="1047750"/>
            <a:ext cx="3163570" cy="5449570"/>
          </a:xfrm>
          <a:prstGeom prst="rect">
            <a:avLst/>
          </a:prstGeom>
          <a:blipFill>
            <a:blip r:embed="rId3" cstate="print"/>
            <a:stretch>
              <a:fillRect/>
            </a:stretch>
          </a:blipFill>
        </p:spPr>
        <p:txBody>
          <a:bodyPr wrap="square" lIns="0" tIns="0" rIns="0" bIns="0" rtlCol="0"/>
          <a:lstStyle/>
          <a:p>
            <a:endParaRPr/>
          </a:p>
        </p:txBody>
      </p:sp>
      <p:sp>
        <p:nvSpPr>
          <p:cNvPr id="4" name="object 4"/>
          <p:cNvSpPr txBox="1">
            <a:spLocks noGrp="1"/>
          </p:cNvSpPr>
          <p:nvPr>
            <p:ph type="title"/>
          </p:nvPr>
        </p:nvSpPr>
        <p:spPr>
          <a:xfrm>
            <a:off x="6714490" y="1558290"/>
            <a:ext cx="1278255" cy="391160"/>
          </a:xfrm>
          <a:prstGeom prst="rect">
            <a:avLst/>
          </a:prstGeom>
        </p:spPr>
        <p:txBody>
          <a:bodyPr vert="horz" wrap="square" lIns="0" tIns="12700" rIns="0" bIns="0" rtlCol="0">
            <a:spAutoFit/>
          </a:bodyPr>
          <a:lstStyle/>
          <a:p>
            <a:pPr marL="12700">
              <a:lnSpc>
                <a:spcPct val="100000"/>
              </a:lnSpc>
              <a:spcBef>
                <a:spcPts val="100"/>
              </a:spcBef>
            </a:pPr>
            <a:r>
              <a:rPr sz="2400" b="1" u="heavy" spc="-10" dirty="0">
                <a:solidFill>
                  <a:srgbClr val="FFFFFF"/>
                </a:solidFill>
                <a:uFill>
                  <a:solidFill>
                    <a:srgbClr val="FFFFFF"/>
                  </a:solidFill>
                </a:uFill>
                <a:latin typeface="Book Antiqua"/>
                <a:cs typeface="Book Antiqua"/>
              </a:rPr>
              <a:t>L</a:t>
            </a:r>
            <a:r>
              <a:rPr sz="2400" b="1" u="heavy" dirty="0">
                <a:solidFill>
                  <a:srgbClr val="FFFFFF"/>
                </a:solidFill>
                <a:uFill>
                  <a:solidFill>
                    <a:srgbClr val="FFFFFF"/>
                  </a:solidFill>
                </a:uFill>
                <a:latin typeface="Book Antiqua"/>
                <a:cs typeface="Book Antiqua"/>
              </a:rPr>
              <a:t>ear</a:t>
            </a:r>
            <a:r>
              <a:rPr sz="2400" b="1" u="heavy" spc="-10" dirty="0">
                <a:solidFill>
                  <a:srgbClr val="FFFFFF"/>
                </a:solidFill>
                <a:uFill>
                  <a:solidFill>
                    <a:srgbClr val="FFFFFF"/>
                  </a:solidFill>
                </a:uFill>
                <a:latin typeface="Book Antiqua"/>
                <a:cs typeface="Book Antiqua"/>
              </a:rPr>
              <a:t>n</a:t>
            </a:r>
            <a:r>
              <a:rPr sz="2400" b="1" u="heavy" dirty="0">
                <a:solidFill>
                  <a:srgbClr val="FFFFFF"/>
                </a:solidFill>
                <a:uFill>
                  <a:solidFill>
                    <a:srgbClr val="FFFFFF"/>
                  </a:solidFill>
                </a:uFill>
                <a:latin typeface="Book Antiqua"/>
                <a:cs typeface="Book Antiqua"/>
              </a:rPr>
              <a:t>ing</a:t>
            </a:r>
            <a:endParaRPr sz="2400">
              <a:latin typeface="Book Antiqua"/>
              <a:cs typeface="Book Antiqua"/>
            </a:endParaRPr>
          </a:p>
        </p:txBody>
      </p:sp>
      <p:sp>
        <p:nvSpPr>
          <p:cNvPr id="5" name="object 5"/>
          <p:cNvSpPr txBox="1"/>
          <p:nvPr/>
        </p:nvSpPr>
        <p:spPr>
          <a:xfrm>
            <a:off x="5943600" y="2396490"/>
            <a:ext cx="999490" cy="330200"/>
          </a:xfrm>
          <a:prstGeom prst="rect">
            <a:avLst/>
          </a:prstGeom>
        </p:spPr>
        <p:txBody>
          <a:bodyPr vert="horz" wrap="square" lIns="0" tIns="12700" rIns="0" bIns="0" rtlCol="0">
            <a:spAutoFit/>
          </a:bodyPr>
          <a:lstStyle/>
          <a:p>
            <a:pPr marL="12700">
              <a:lnSpc>
                <a:spcPct val="100000"/>
              </a:lnSpc>
              <a:spcBef>
                <a:spcPts val="100"/>
              </a:spcBef>
            </a:pPr>
            <a:r>
              <a:rPr sz="2000" spc="-5" dirty="0">
                <a:solidFill>
                  <a:srgbClr val="FFFFFF"/>
                </a:solidFill>
                <a:latin typeface="Book Antiqua"/>
                <a:cs typeface="Book Antiqua"/>
              </a:rPr>
              <a:t>Changes</a:t>
            </a:r>
            <a:endParaRPr sz="2000">
              <a:latin typeface="Book Antiqua"/>
              <a:cs typeface="Book Antiqua"/>
            </a:endParaRPr>
          </a:p>
        </p:txBody>
      </p:sp>
      <p:sp>
        <p:nvSpPr>
          <p:cNvPr id="6" name="object 6"/>
          <p:cNvSpPr txBox="1"/>
          <p:nvPr/>
        </p:nvSpPr>
        <p:spPr>
          <a:xfrm>
            <a:off x="7616145" y="2396490"/>
            <a:ext cx="1220470" cy="330200"/>
          </a:xfrm>
          <a:prstGeom prst="rect">
            <a:avLst/>
          </a:prstGeom>
        </p:spPr>
        <p:txBody>
          <a:bodyPr vert="horz" wrap="square" lIns="0" tIns="12700" rIns="0" bIns="0" rtlCol="0">
            <a:spAutoFit/>
          </a:bodyPr>
          <a:lstStyle/>
          <a:p>
            <a:pPr marL="12700">
              <a:lnSpc>
                <a:spcPct val="100000"/>
              </a:lnSpc>
              <a:spcBef>
                <a:spcPts val="100"/>
              </a:spcBef>
              <a:tabLst>
                <a:tab pos="931544" algn="l"/>
              </a:tabLst>
            </a:pPr>
            <a:r>
              <a:rPr sz="2000" spc="5" dirty="0">
                <a:solidFill>
                  <a:srgbClr val="FFFFFF"/>
                </a:solidFill>
                <a:latin typeface="Book Antiqua"/>
                <a:cs typeface="Book Antiqua"/>
              </a:rPr>
              <a:t>i</a:t>
            </a:r>
            <a:r>
              <a:rPr sz="2000" dirty="0">
                <a:solidFill>
                  <a:srgbClr val="FFFFFF"/>
                </a:solidFill>
                <a:latin typeface="Book Antiqua"/>
                <a:cs typeface="Book Antiqua"/>
              </a:rPr>
              <a:t>n	</a:t>
            </a:r>
            <a:r>
              <a:rPr sz="2000" spc="5" dirty="0">
                <a:solidFill>
                  <a:srgbClr val="FFFFFF"/>
                </a:solidFill>
                <a:latin typeface="Book Antiqua"/>
                <a:cs typeface="Book Antiqua"/>
              </a:rPr>
              <a:t>a</a:t>
            </a:r>
            <a:r>
              <a:rPr sz="2000" dirty="0">
                <a:solidFill>
                  <a:srgbClr val="FFFFFF"/>
                </a:solidFill>
                <a:latin typeface="Book Antiqua"/>
                <a:cs typeface="Book Antiqua"/>
              </a:rPr>
              <a:t>n</a:t>
            </a:r>
            <a:endParaRPr sz="2000">
              <a:latin typeface="Book Antiqua"/>
              <a:cs typeface="Book Antiqua"/>
            </a:endParaRPr>
          </a:p>
        </p:txBody>
      </p:sp>
      <p:sp>
        <p:nvSpPr>
          <p:cNvPr id="7" name="object 7"/>
          <p:cNvSpPr txBox="1"/>
          <p:nvPr/>
        </p:nvSpPr>
        <p:spPr>
          <a:xfrm>
            <a:off x="5943600" y="2701290"/>
            <a:ext cx="2889250" cy="635000"/>
          </a:xfrm>
          <a:prstGeom prst="rect">
            <a:avLst/>
          </a:prstGeom>
        </p:spPr>
        <p:txBody>
          <a:bodyPr vert="horz" wrap="square" lIns="0" tIns="12700" rIns="0" bIns="0" rtlCol="0">
            <a:spAutoFit/>
          </a:bodyPr>
          <a:lstStyle/>
          <a:p>
            <a:pPr marL="12700" marR="5080">
              <a:lnSpc>
                <a:spcPct val="100000"/>
              </a:lnSpc>
              <a:spcBef>
                <a:spcPts val="100"/>
              </a:spcBef>
              <a:tabLst>
                <a:tab pos="1882139" algn="l"/>
              </a:tabLst>
            </a:pPr>
            <a:r>
              <a:rPr sz="2000" spc="5" dirty="0">
                <a:solidFill>
                  <a:srgbClr val="FFFFFF"/>
                </a:solidFill>
                <a:latin typeface="Book Antiqua"/>
                <a:cs typeface="Book Antiqua"/>
              </a:rPr>
              <a:t>i</a:t>
            </a:r>
            <a:r>
              <a:rPr sz="2000" dirty="0">
                <a:solidFill>
                  <a:srgbClr val="FFFFFF"/>
                </a:solidFill>
                <a:latin typeface="Book Antiqua"/>
                <a:cs typeface="Book Antiqua"/>
              </a:rPr>
              <a:t>n</a:t>
            </a:r>
            <a:r>
              <a:rPr sz="2000" spc="-5" dirty="0">
                <a:solidFill>
                  <a:srgbClr val="FFFFFF"/>
                </a:solidFill>
                <a:latin typeface="Book Antiqua"/>
                <a:cs typeface="Book Antiqua"/>
              </a:rPr>
              <a:t>d</a:t>
            </a:r>
            <a:r>
              <a:rPr sz="2000" dirty="0">
                <a:solidFill>
                  <a:srgbClr val="FFFFFF"/>
                </a:solidFill>
                <a:latin typeface="Book Antiqua"/>
                <a:cs typeface="Book Antiqua"/>
              </a:rPr>
              <a:t>i</a:t>
            </a:r>
            <a:r>
              <a:rPr sz="2000" spc="-5" dirty="0">
                <a:solidFill>
                  <a:srgbClr val="FFFFFF"/>
                </a:solidFill>
                <a:latin typeface="Book Antiqua"/>
                <a:cs typeface="Book Antiqua"/>
              </a:rPr>
              <a:t>v</a:t>
            </a:r>
            <a:r>
              <a:rPr sz="2000" dirty="0">
                <a:solidFill>
                  <a:srgbClr val="FFFFFF"/>
                </a:solidFill>
                <a:latin typeface="Book Antiqua"/>
                <a:cs typeface="Book Antiqua"/>
              </a:rPr>
              <a:t>i</a:t>
            </a:r>
            <a:r>
              <a:rPr sz="2000" spc="-5" dirty="0">
                <a:solidFill>
                  <a:srgbClr val="FFFFFF"/>
                </a:solidFill>
                <a:latin typeface="Book Antiqua"/>
                <a:cs typeface="Book Antiqua"/>
              </a:rPr>
              <a:t>d</a:t>
            </a:r>
            <a:r>
              <a:rPr sz="2000" dirty="0">
                <a:solidFill>
                  <a:srgbClr val="FFFFFF"/>
                </a:solidFill>
                <a:latin typeface="Book Antiqua"/>
                <a:cs typeface="Book Antiqua"/>
              </a:rPr>
              <a:t>u</a:t>
            </a:r>
            <a:r>
              <a:rPr sz="2000" spc="5" dirty="0">
                <a:solidFill>
                  <a:srgbClr val="FFFFFF"/>
                </a:solidFill>
                <a:latin typeface="Book Antiqua"/>
                <a:cs typeface="Book Antiqua"/>
              </a:rPr>
              <a:t>al</a:t>
            </a:r>
            <a:r>
              <a:rPr sz="2000" spc="-10" dirty="0">
                <a:solidFill>
                  <a:srgbClr val="FFFFFF"/>
                </a:solidFill>
                <a:latin typeface="Book Antiqua"/>
                <a:cs typeface="Book Antiqua"/>
              </a:rPr>
              <a:t>’</a:t>
            </a:r>
            <a:r>
              <a:rPr sz="2000" dirty="0">
                <a:solidFill>
                  <a:srgbClr val="FFFFFF"/>
                </a:solidFill>
                <a:latin typeface="Book Antiqua"/>
                <a:cs typeface="Book Antiqua"/>
              </a:rPr>
              <a:t>s	be</a:t>
            </a:r>
            <a:r>
              <a:rPr sz="2000" spc="-5" dirty="0">
                <a:solidFill>
                  <a:srgbClr val="FFFFFF"/>
                </a:solidFill>
                <a:latin typeface="Book Antiqua"/>
                <a:cs typeface="Book Antiqua"/>
              </a:rPr>
              <a:t>h</a:t>
            </a:r>
            <a:r>
              <a:rPr sz="2000" spc="5" dirty="0">
                <a:solidFill>
                  <a:srgbClr val="FFFFFF"/>
                </a:solidFill>
                <a:latin typeface="Book Antiqua"/>
                <a:cs typeface="Book Antiqua"/>
              </a:rPr>
              <a:t>a</a:t>
            </a:r>
            <a:r>
              <a:rPr sz="2000" spc="-5" dirty="0">
                <a:solidFill>
                  <a:srgbClr val="FFFFFF"/>
                </a:solidFill>
                <a:latin typeface="Book Antiqua"/>
                <a:cs typeface="Book Antiqua"/>
              </a:rPr>
              <a:t>v</a:t>
            </a:r>
            <a:r>
              <a:rPr sz="2000" dirty="0">
                <a:solidFill>
                  <a:srgbClr val="FFFFFF"/>
                </a:solidFill>
                <a:latin typeface="Book Antiqua"/>
                <a:cs typeface="Book Antiqua"/>
              </a:rPr>
              <a:t>i</a:t>
            </a:r>
            <a:r>
              <a:rPr sz="2000" spc="-5" dirty="0">
                <a:solidFill>
                  <a:srgbClr val="FFFFFF"/>
                </a:solidFill>
                <a:latin typeface="Book Antiqua"/>
                <a:cs typeface="Book Antiqua"/>
              </a:rPr>
              <a:t>or  </a:t>
            </a:r>
            <a:r>
              <a:rPr sz="2000" dirty="0">
                <a:solidFill>
                  <a:srgbClr val="FFFFFF"/>
                </a:solidFill>
                <a:latin typeface="Book Antiqua"/>
                <a:cs typeface="Book Antiqua"/>
              </a:rPr>
              <a:t>arising from</a:t>
            </a:r>
            <a:r>
              <a:rPr sz="2000" spc="-20" dirty="0">
                <a:solidFill>
                  <a:srgbClr val="FFFFFF"/>
                </a:solidFill>
                <a:latin typeface="Book Antiqua"/>
                <a:cs typeface="Book Antiqua"/>
              </a:rPr>
              <a:t> </a:t>
            </a:r>
            <a:r>
              <a:rPr sz="2000" spc="-5" dirty="0">
                <a:solidFill>
                  <a:srgbClr val="FFFFFF"/>
                </a:solidFill>
                <a:latin typeface="Book Antiqua"/>
                <a:cs typeface="Book Antiqua"/>
              </a:rPr>
              <a:t>experience.</a:t>
            </a:r>
            <a:endParaRPr sz="2000">
              <a:latin typeface="Book Antiqua"/>
              <a:cs typeface="Book Antiqua"/>
            </a:endParaRPr>
          </a:p>
        </p:txBody>
      </p:sp>
      <p:sp>
        <p:nvSpPr>
          <p:cNvPr id="8" name="object 8"/>
          <p:cNvSpPr/>
          <p:nvPr/>
        </p:nvSpPr>
        <p:spPr>
          <a:xfrm>
            <a:off x="4876800" y="3581400"/>
            <a:ext cx="685800" cy="533400"/>
          </a:xfrm>
          <a:custGeom>
            <a:avLst/>
            <a:gdLst/>
            <a:ahLst/>
            <a:cxnLst/>
            <a:rect l="l" t="t" r="r" b="b"/>
            <a:pathLst>
              <a:path w="685800" h="533400">
                <a:moveTo>
                  <a:pt x="266700" y="0"/>
                </a:moveTo>
                <a:lnTo>
                  <a:pt x="0" y="266700"/>
                </a:lnTo>
                <a:lnTo>
                  <a:pt x="266700" y="533400"/>
                </a:lnTo>
                <a:lnTo>
                  <a:pt x="266700" y="400050"/>
                </a:lnTo>
                <a:lnTo>
                  <a:pt x="685800" y="400050"/>
                </a:lnTo>
                <a:lnTo>
                  <a:pt x="685800" y="133350"/>
                </a:lnTo>
                <a:lnTo>
                  <a:pt x="266700" y="133350"/>
                </a:lnTo>
                <a:lnTo>
                  <a:pt x="266700" y="0"/>
                </a:lnTo>
                <a:close/>
              </a:path>
            </a:pathLst>
          </a:custGeom>
          <a:solidFill>
            <a:srgbClr val="525389"/>
          </a:solidFill>
        </p:spPr>
        <p:txBody>
          <a:bodyPr wrap="square" lIns="0" tIns="0" rIns="0" bIns="0" rtlCol="0"/>
          <a:lstStyle/>
          <a:p>
            <a:endParaRPr/>
          </a:p>
        </p:txBody>
      </p:sp>
      <p:sp>
        <p:nvSpPr>
          <p:cNvPr id="9" name="object 9"/>
          <p:cNvSpPr/>
          <p:nvPr/>
        </p:nvSpPr>
        <p:spPr>
          <a:xfrm>
            <a:off x="4876800" y="3581400"/>
            <a:ext cx="685800" cy="533400"/>
          </a:xfrm>
          <a:custGeom>
            <a:avLst/>
            <a:gdLst/>
            <a:ahLst/>
            <a:cxnLst/>
            <a:rect l="l" t="t" r="r" b="b"/>
            <a:pathLst>
              <a:path w="685800" h="533400">
                <a:moveTo>
                  <a:pt x="685800" y="133350"/>
                </a:moveTo>
                <a:lnTo>
                  <a:pt x="266700" y="133350"/>
                </a:lnTo>
                <a:lnTo>
                  <a:pt x="266700" y="0"/>
                </a:lnTo>
                <a:lnTo>
                  <a:pt x="0" y="266700"/>
                </a:lnTo>
                <a:lnTo>
                  <a:pt x="266700" y="533400"/>
                </a:lnTo>
                <a:lnTo>
                  <a:pt x="266700" y="400050"/>
                </a:lnTo>
                <a:lnTo>
                  <a:pt x="685800" y="400050"/>
                </a:lnTo>
                <a:lnTo>
                  <a:pt x="685800" y="133350"/>
                </a:lnTo>
                <a:close/>
              </a:path>
            </a:pathLst>
          </a:custGeom>
          <a:ln w="25518">
            <a:solidFill>
              <a:srgbClr val="3A3A63"/>
            </a:solidFill>
          </a:ln>
        </p:spPr>
        <p:txBody>
          <a:bodyPr wrap="square" lIns="0" tIns="0" rIns="0" bIns="0" rtlCol="0"/>
          <a:lstStyle/>
          <a:p>
            <a:endParaRPr/>
          </a:p>
        </p:txBody>
      </p:sp>
      <p:sp>
        <p:nvSpPr>
          <p:cNvPr id="10" name="object 10"/>
          <p:cNvSpPr/>
          <p:nvPr/>
        </p:nvSpPr>
        <p:spPr>
          <a:xfrm>
            <a:off x="4876800" y="3581400"/>
            <a:ext cx="0" cy="0"/>
          </a:xfrm>
          <a:custGeom>
            <a:avLst/>
            <a:gdLst/>
            <a:ahLst/>
            <a:cxnLst/>
            <a:rect l="l" t="t" r="r" b="b"/>
            <a:pathLst>
              <a:path>
                <a:moveTo>
                  <a:pt x="0" y="0"/>
                </a:moveTo>
                <a:lnTo>
                  <a:pt x="0" y="0"/>
                </a:lnTo>
              </a:path>
            </a:pathLst>
          </a:custGeom>
          <a:ln w="25518">
            <a:solidFill>
              <a:srgbClr val="3A3A63"/>
            </a:solidFill>
          </a:ln>
        </p:spPr>
        <p:txBody>
          <a:bodyPr wrap="square" lIns="0" tIns="0" rIns="0" bIns="0" rtlCol="0"/>
          <a:lstStyle/>
          <a:p>
            <a:endParaRPr/>
          </a:p>
        </p:txBody>
      </p:sp>
      <p:sp>
        <p:nvSpPr>
          <p:cNvPr id="11" name="object 11"/>
          <p:cNvSpPr/>
          <p:nvPr/>
        </p:nvSpPr>
        <p:spPr>
          <a:xfrm>
            <a:off x="5562600" y="4114800"/>
            <a:ext cx="0" cy="0"/>
          </a:xfrm>
          <a:custGeom>
            <a:avLst/>
            <a:gdLst/>
            <a:ahLst/>
            <a:cxnLst/>
            <a:rect l="l" t="t" r="r" b="b"/>
            <a:pathLst>
              <a:path>
                <a:moveTo>
                  <a:pt x="0" y="0"/>
                </a:moveTo>
                <a:lnTo>
                  <a:pt x="0" y="0"/>
                </a:lnTo>
              </a:path>
            </a:pathLst>
          </a:custGeom>
          <a:ln w="25518">
            <a:solidFill>
              <a:srgbClr val="3A3A63"/>
            </a:solidFill>
          </a:ln>
        </p:spPr>
        <p:txBody>
          <a:bodyPr wrap="square" lIns="0" tIns="0" rIns="0" bIns="0" rtlCol="0"/>
          <a:lstStyle/>
          <a:p>
            <a:endParaRPr/>
          </a:p>
        </p:txBody>
      </p:sp>
      <p:sp>
        <p:nvSpPr>
          <p:cNvPr id="12" name="object 12"/>
          <p:cNvSpPr/>
          <p:nvPr/>
        </p:nvSpPr>
        <p:spPr>
          <a:xfrm>
            <a:off x="60960" y="1060450"/>
            <a:ext cx="4792980" cy="5577840"/>
          </a:xfrm>
          <a:prstGeom prst="rect">
            <a:avLst/>
          </a:prstGeom>
          <a:blipFill>
            <a:blip r:embed="rId4" cstate="print"/>
            <a:stretch>
              <a:fillRect/>
            </a:stretch>
          </a:blipFill>
        </p:spPr>
        <p:txBody>
          <a:bodyPr wrap="square" lIns="0" tIns="0" rIns="0" bIns="0" rtlCol="0"/>
          <a:lstStyle/>
          <a:p>
            <a:endParaRPr/>
          </a:p>
        </p:txBody>
      </p:sp>
      <p:sp>
        <p:nvSpPr>
          <p:cNvPr id="13" name="Footer Placeholder 12"/>
          <p:cNvSpPr>
            <a:spLocks noGrp="1"/>
          </p:cNvSpPr>
          <p:nvPr>
            <p:ph type="ftr" sz="quarter" idx="11"/>
          </p:nvPr>
        </p:nvSpPr>
        <p:spPr/>
        <p:txBody>
          <a:bodyPr/>
          <a:lstStyle/>
          <a:p>
            <a:r>
              <a:rPr lang="en-IN" smtClean="0"/>
              <a:t>Dr.Rupal Shroff - TCSC</a:t>
            </a:r>
            <a:endParaRPr lang="en-IN"/>
          </a:p>
        </p:txBody>
      </p:sp>
      <p:sp>
        <p:nvSpPr>
          <p:cNvPr id="14" name="Slide Number Placeholder 13"/>
          <p:cNvSpPr>
            <a:spLocks noGrp="1"/>
          </p:cNvSpPr>
          <p:nvPr>
            <p:ph type="sldNum" sz="quarter" idx="12"/>
          </p:nvPr>
        </p:nvSpPr>
        <p:spPr/>
        <p:txBody>
          <a:bodyPr/>
          <a:lstStyle/>
          <a:p>
            <a:fld id="{882E3677-57A0-49D6-8EFD-DB0BF6D6A5F3}" type="slidenum">
              <a:rPr lang="en-IN" smtClean="0"/>
              <a:t>113</a:t>
            </a:fld>
            <a:endParaRPr lang="en-IN"/>
          </a:p>
        </p:txBody>
      </p:sp>
    </p:spTree>
    <p:extLst>
      <p:ext uri="{BB962C8B-B14F-4D97-AF65-F5344CB8AC3E}">
        <p14:creationId xmlns:p14="http://schemas.microsoft.com/office/powerpoint/2010/main" val="3230398855"/>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8"/>
          <p:cNvSpPr/>
          <p:nvPr/>
        </p:nvSpPr>
        <p:spPr>
          <a:xfrm>
            <a:off x="60960" y="1060450"/>
            <a:ext cx="4792980" cy="5577840"/>
          </a:xfrm>
          <a:prstGeom prst="rect">
            <a:avLst/>
          </a:prstGeom>
          <a:blipFill>
            <a:blip r:embed="rId2" cstate="print"/>
            <a:stretch>
              <a:fillRect/>
            </a:stretch>
          </a:blipFill>
        </p:spPr>
        <p:txBody>
          <a:bodyPr wrap="square" lIns="0" tIns="0" rIns="0" bIns="0" rtlCol="0"/>
          <a:lstStyle/>
          <a:p>
            <a:endParaRPr/>
          </a:p>
        </p:txBody>
      </p:sp>
      <p:sp>
        <p:nvSpPr>
          <p:cNvPr id="5" name="object 2"/>
          <p:cNvSpPr/>
          <p:nvPr/>
        </p:nvSpPr>
        <p:spPr>
          <a:xfrm>
            <a:off x="0" y="0"/>
            <a:ext cx="9144000" cy="1182370"/>
          </a:xfrm>
          <a:prstGeom prst="rect">
            <a:avLst/>
          </a:prstGeom>
          <a:blipFill>
            <a:blip r:embed="rId3" cstate="print"/>
            <a:stretch>
              <a:fillRect/>
            </a:stretch>
          </a:blipFill>
        </p:spPr>
        <p:txBody>
          <a:bodyPr wrap="square" lIns="0" tIns="0" rIns="0" bIns="0" rtlCol="0"/>
          <a:lstStyle/>
          <a:p>
            <a:endParaRPr/>
          </a:p>
        </p:txBody>
      </p:sp>
      <p:sp>
        <p:nvSpPr>
          <p:cNvPr id="6" name="object 3"/>
          <p:cNvSpPr/>
          <p:nvPr/>
        </p:nvSpPr>
        <p:spPr>
          <a:xfrm>
            <a:off x="5772150" y="1047750"/>
            <a:ext cx="3163570" cy="5449570"/>
          </a:xfrm>
          <a:prstGeom prst="rect">
            <a:avLst/>
          </a:prstGeom>
          <a:blipFill>
            <a:blip r:embed="rId4" cstate="print"/>
            <a:stretch>
              <a:fillRect/>
            </a:stretch>
          </a:blipFill>
        </p:spPr>
        <p:txBody>
          <a:bodyPr wrap="square" lIns="0" tIns="0" rIns="0" bIns="0" rtlCol="0"/>
          <a:lstStyle/>
          <a:p>
            <a:endParaRPr/>
          </a:p>
        </p:txBody>
      </p:sp>
      <p:sp>
        <p:nvSpPr>
          <p:cNvPr id="7" name="object 8"/>
          <p:cNvSpPr/>
          <p:nvPr/>
        </p:nvSpPr>
        <p:spPr>
          <a:xfrm>
            <a:off x="4853940" y="4725144"/>
            <a:ext cx="685800" cy="533400"/>
          </a:xfrm>
          <a:custGeom>
            <a:avLst/>
            <a:gdLst/>
            <a:ahLst/>
            <a:cxnLst/>
            <a:rect l="l" t="t" r="r" b="b"/>
            <a:pathLst>
              <a:path w="685800" h="533400">
                <a:moveTo>
                  <a:pt x="266700" y="0"/>
                </a:moveTo>
                <a:lnTo>
                  <a:pt x="0" y="266700"/>
                </a:lnTo>
                <a:lnTo>
                  <a:pt x="266700" y="533400"/>
                </a:lnTo>
                <a:lnTo>
                  <a:pt x="266700" y="400050"/>
                </a:lnTo>
                <a:lnTo>
                  <a:pt x="685800" y="400050"/>
                </a:lnTo>
                <a:lnTo>
                  <a:pt x="685800" y="133350"/>
                </a:lnTo>
                <a:lnTo>
                  <a:pt x="266700" y="133350"/>
                </a:lnTo>
                <a:lnTo>
                  <a:pt x="266700" y="0"/>
                </a:lnTo>
                <a:close/>
              </a:path>
            </a:pathLst>
          </a:custGeom>
          <a:solidFill>
            <a:srgbClr val="525389"/>
          </a:solidFill>
        </p:spPr>
        <p:txBody>
          <a:bodyPr wrap="square" lIns="0" tIns="0" rIns="0" bIns="0" rtlCol="0"/>
          <a:lstStyle/>
          <a:p>
            <a:endParaRPr/>
          </a:p>
        </p:txBody>
      </p:sp>
      <p:sp>
        <p:nvSpPr>
          <p:cNvPr id="8" name="object 3"/>
          <p:cNvSpPr txBox="1"/>
          <p:nvPr/>
        </p:nvSpPr>
        <p:spPr>
          <a:xfrm>
            <a:off x="5943600" y="2396490"/>
            <a:ext cx="2793365" cy="3783087"/>
          </a:xfrm>
          <a:prstGeom prst="rect">
            <a:avLst/>
          </a:prstGeom>
        </p:spPr>
        <p:txBody>
          <a:bodyPr vert="horz" wrap="square" lIns="0" tIns="12700" rIns="0" bIns="0" rtlCol="0">
            <a:spAutoFit/>
          </a:bodyPr>
          <a:lstStyle/>
          <a:p>
            <a:pPr marL="12700" marR="5080" algn="ctr">
              <a:lnSpc>
                <a:spcPct val="100000"/>
              </a:lnSpc>
              <a:spcBef>
                <a:spcPts val="100"/>
              </a:spcBef>
            </a:pPr>
            <a:r>
              <a:rPr lang="en-IN" sz="2000" b="1" u="sng" dirty="0" smtClean="0">
                <a:solidFill>
                  <a:srgbClr val="FFFFFF"/>
                </a:solidFill>
                <a:latin typeface="Book Antiqua"/>
                <a:cs typeface="Book Antiqua"/>
              </a:rPr>
              <a:t>Beliefs</a:t>
            </a:r>
          </a:p>
          <a:p>
            <a:pPr marL="12700" marR="5080" algn="just">
              <a:lnSpc>
                <a:spcPct val="100000"/>
              </a:lnSpc>
              <a:spcBef>
                <a:spcPts val="100"/>
              </a:spcBef>
            </a:pPr>
            <a:endParaRPr lang="en-IN" sz="2000" b="1" u="sng" dirty="0" smtClean="0">
              <a:solidFill>
                <a:srgbClr val="FFFFFF"/>
              </a:solidFill>
              <a:latin typeface="Book Antiqua"/>
              <a:cs typeface="Book Antiqua"/>
            </a:endParaRPr>
          </a:p>
          <a:p>
            <a:pPr marL="12700" marR="5080" algn="just">
              <a:lnSpc>
                <a:spcPct val="100000"/>
              </a:lnSpc>
              <a:spcBef>
                <a:spcPts val="100"/>
              </a:spcBef>
            </a:pPr>
            <a:r>
              <a:rPr sz="2000" dirty="0" smtClean="0">
                <a:solidFill>
                  <a:srgbClr val="FFFFFF"/>
                </a:solidFill>
                <a:latin typeface="Book Antiqua"/>
                <a:cs typeface="Book Antiqua"/>
              </a:rPr>
              <a:t>A </a:t>
            </a:r>
            <a:r>
              <a:rPr sz="2000" spc="-5" dirty="0">
                <a:solidFill>
                  <a:srgbClr val="FFFFFF"/>
                </a:solidFill>
                <a:latin typeface="Book Antiqua"/>
                <a:cs typeface="Book Antiqua"/>
              </a:rPr>
              <a:t>descriptive thought or  conviction that </a:t>
            </a:r>
            <a:r>
              <a:rPr sz="2000" dirty="0">
                <a:solidFill>
                  <a:srgbClr val="FFFFFF"/>
                </a:solidFill>
                <a:latin typeface="Book Antiqua"/>
                <a:cs typeface="Book Antiqua"/>
              </a:rPr>
              <a:t>a </a:t>
            </a:r>
            <a:r>
              <a:rPr sz="2000" spc="-5" dirty="0">
                <a:solidFill>
                  <a:srgbClr val="FFFFFF"/>
                </a:solidFill>
                <a:latin typeface="Book Antiqua"/>
                <a:cs typeface="Book Antiqua"/>
              </a:rPr>
              <a:t>person  holds about</a:t>
            </a:r>
            <a:r>
              <a:rPr sz="2000" dirty="0">
                <a:solidFill>
                  <a:srgbClr val="FFFFFF"/>
                </a:solidFill>
                <a:latin typeface="Book Antiqua"/>
                <a:cs typeface="Book Antiqua"/>
              </a:rPr>
              <a:t> </a:t>
            </a:r>
            <a:r>
              <a:rPr sz="2000" spc="-5" dirty="0">
                <a:solidFill>
                  <a:srgbClr val="FFFFFF"/>
                </a:solidFill>
                <a:latin typeface="Book Antiqua"/>
                <a:cs typeface="Book Antiqua"/>
              </a:rPr>
              <a:t>something</a:t>
            </a:r>
            <a:r>
              <a:rPr sz="2000" spc="-5" dirty="0" smtClean="0">
                <a:solidFill>
                  <a:srgbClr val="FFFFFF"/>
                </a:solidFill>
                <a:latin typeface="Book Antiqua"/>
                <a:cs typeface="Book Antiqua"/>
              </a:rPr>
              <a:t>.</a:t>
            </a:r>
            <a:endParaRPr lang="en-IN" sz="2000" spc="-5" dirty="0" smtClean="0">
              <a:solidFill>
                <a:srgbClr val="FFFFFF"/>
              </a:solidFill>
              <a:latin typeface="Book Antiqua"/>
              <a:cs typeface="Book Antiqua"/>
            </a:endParaRPr>
          </a:p>
          <a:p>
            <a:pPr marL="12700" marR="5080" algn="just">
              <a:lnSpc>
                <a:spcPct val="100000"/>
              </a:lnSpc>
              <a:spcBef>
                <a:spcPts val="100"/>
              </a:spcBef>
            </a:pPr>
            <a:endParaRPr lang="en-IN" sz="2000" spc="-5" dirty="0">
              <a:solidFill>
                <a:srgbClr val="FFFFFF"/>
              </a:solidFill>
              <a:latin typeface="Book Antiqua"/>
              <a:cs typeface="Book Antiqua"/>
            </a:endParaRPr>
          </a:p>
          <a:p>
            <a:pPr marL="12700" marR="5080" algn="just">
              <a:lnSpc>
                <a:spcPct val="100000"/>
              </a:lnSpc>
              <a:spcBef>
                <a:spcPts val="100"/>
              </a:spcBef>
            </a:pPr>
            <a:r>
              <a:rPr lang="en-IN" sz="2000" spc="-5" dirty="0" smtClean="0">
                <a:solidFill>
                  <a:srgbClr val="FFFFFF"/>
                </a:solidFill>
                <a:latin typeface="Book Antiqua"/>
                <a:cs typeface="Book Antiqua"/>
              </a:rPr>
              <a:t>Based on knowledge, opinion, faith &amp; confidence</a:t>
            </a:r>
          </a:p>
          <a:p>
            <a:pPr marL="12700" marR="5080" algn="just">
              <a:lnSpc>
                <a:spcPct val="100000"/>
              </a:lnSpc>
              <a:spcBef>
                <a:spcPts val="100"/>
              </a:spcBef>
            </a:pPr>
            <a:endParaRPr lang="en-IN" sz="2000" spc="-5" dirty="0">
              <a:solidFill>
                <a:srgbClr val="FFFFFF"/>
              </a:solidFill>
              <a:latin typeface="Book Antiqua"/>
              <a:cs typeface="Book Antiqua"/>
            </a:endParaRPr>
          </a:p>
          <a:p>
            <a:pPr marL="12700" marR="5080" algn="just">
              <a:lnSpc>
                <a:spcPct val="100000"/>
              </a:lnSpc>
              <a:spcBef>
                <a:spcPts val="100"/>
              </a:spcBef>
            </a:pPr>
            <a:r>
              <a:rPr lang="en-IN" sz="2000" spc="-5" dirty="0" err="1" smtClean="0">
                <a:solidFill>
                  <a:srgbClr val="FFFFFF"/>
                </a:solidFill>
                <a:latin typeface="Book Antiqua"/>
                <a:cs typeface="Book Antiqua"/>
              </a:rPr>
              <a:t>Eg</a:t>
            </a:r>
            <a:r>
              <a:rPr lang="en-IN" sz="2000" spc="-5" dirty="0" smtClean="0">
                <a:solidFill>
                  <a:srgbClr val="FFFFFF"/>
                </a:solidFill>
                <a:latin typeface="Book Antiqua"/>
                <a:cs typeface="Book Antiqua"/>
              </a:rPr>
              <a:t>. Brand Image is based on belief</a:t>
            </a:r>
            <a:endParaRPr sz="2000" dirty="0">
              <a:latin typeface="Book Antiqua"/>
              <a:cs typeface="Book Antiqua"/>
            </a:endParaRPr>
          </a:p>
        </p:txBody>
      </p:sp>
      <p:sp>
        <p:nvSpPr>
          <p:cNvPr id="2" name="Footer Placeholder 1"/>
          <p:cNvSpPr>
            <a:spLocks noGrp="1"/>
          </p:cNvSpPr>
          <p:nvPr>
            <p:ph type="ftr" sz="quarter" idx="11"/>
          </p:nvPr>
        </p:nvSpPr>
        <p:spPr/>
        <p:txBody>
          <a:bodyPr/>
          <a:lstStyle/>
          <a:p>
            <a:r>
              <a:rPr lang="en-IN" smtClean="0"/>
              <a:t>Dr.Rupal Shroff - TCSC</a:t>
            </a:r>
            <a:endParaRPr lang="en-IN"/>
          </a:p>
        </p:txBody>
      </p:sp>
      <p:sp>
        <p:nvSpPr>
          <p:cNvPr id="4" name="Slide Number Placeholder 3"/>
          <p:cNvSpPr>
            <a:spLocks noGrp="1"/>
          </p:cNvSpPr>
          <p:nvPr>
            <p:ph type="sldNum" sz="quarter" idx="12"/>
          </p:nvPr>
        </p:nvSpPr>
        <p:spPr/>
        <p:txBody>
          <a:bodyPr/>
          <a:lstStyle/>
          <a:p>
            <a:fld id="{882E3677-57A0-49D6-8EFD-DB0BF6D6A5F3}" type="slidenum">
              <a:rPr lang="en-IN" smtClean="0"/>
              <a:t>114</a:t>
            </a:fld>
            <a:endParaRPr lang="en-IN"/>
          </a:p>
        </p:txBody>
      </p:sp>
    </p:spTree>
    <p:extLst>
      <p:ext uri="{BB962C8B-B14F-4D97-AF65-F5344CB8AC3E}">
        <p14:creationId xmlns:p14="http://schemas.microsoft.com/office/powerpoint/2010/main" val="854654438"/>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0"/>
            <a:ext cx="9144000" cy="118237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5772150" y="1047750"/>
            <a:ext cx="3163570" cy="5449570"/>
          </a:xfrm>
          <a:prstGeom prst="rect">
            <a:avLst/>
          </a:prstGeom>
          <a:blipFill>
            <a:blip r:embed="rId3" cstate="print"/>
            <a:stretch>
              <a:fillRect/>
            </a:stretch>
          </a:blipFill>
        </p:spPr>
        <p:txBody>
          <a:bodyPr wrap="square" lIns="0" tIns="0" rIns="0" bIns="0" rtlCol="0"/>
          <a:lstStyle/>
          <a:p>
            <a:endParaRPr/>
          </a:p>
        </p:txBody>
      </p:sp>
      <p:sp>
        <p:nvSpPr>
          <p:cNvPr id="4" name="object 4"/>
          <p:cNvSpPr txBox="1">
            <a:spLocks noGrp="1"/>
          </p:cNvSpPr>
          <p:nvPr>
            <p:ph type="title"/>
          </p:nvPr>
        </p:nvSpPr>
        <p:spPr>
          <a:xfrm>
            <a:off x="6756082" y="1215162"/>
            <a:ext cx="1195705" cy="391160"/>
          </a:xfrm>
          <a:prstGeom prst="rect">
            <a:avLst/>
          </a:prstGeom>
        </p:spPr>
        <p:txBody>
          <a:bodyPr vert="horz" wrap="square" lIns="0" tIns="12700" rIns="0" bIns="0" rtlCol="0">
            <a:spAutoFit/>
          </a:bodyPr>
          <a:lstStyle/>
          <a:p>
            <a:pPr marL="12700">
              <a:lnSpc>
                <a:spcPct val="100000"/>
              </a:lnSpc>
              <a:spcBef>
                <a:spcPts val="100"/>
              </a:spcBef>
            </a:pPr>
            <a:r>
              <a:rPr sz="2400" b="1" u="heavy" spc="10" dirty="0">
                <a:solidFill>
                  <a:srgbClr val="FFFFFF"/>
                </a:solidFill>
                <a:uFill>
                  <a:solidFill>
                    <a:srgbClr val="FFFFFF"/>
                  </a:solidFill>
                </a:uFill>
                <a:latin typeface="Book Antiqua"/>
                <a:cs typeface="Book Antiqua"/>
              </a:rPr>
              <a:t>A</a:t>
            </a:r>
            <a:r>
              <a:rPr sz="2400" b="1" u="heavy" dirty="0">
                <a:solidFill>
                  <a:srgbClr val="FFFFFF"/>
                </a:solidFill>
                <a:uFill>
                  <a:solidFill>
                    <a:srgbClr val="FFFFFF"/>
                  </a:solidFill>
                </a:uFill>
                <a:latin typeface="Book Antiqua"/>
                <a:cs typeface="Book Antiqua"/>
              </a:rPr>
              <a:t>t</a:t>
            </a:r>
            <a:r>
              <a:rPr sz="2400" b="1" u="heavy" spc="5" dirty="0">
                <a:solidFill>
                  <a:srgbClr val="FFFFFF"/>
                </a:solidFill>
                <a:uFill>
                  <a:solidFill>
                    <a:srgbClr val="FFFFFF"/>
                  </a:solidFill>
                </a:uFill>
                <a:latin typeface="Book Antiqua"/>
                <a:cs typeface="Book Antiqua"/>
              </a:rPr>
              <a:t>t</a:t>
            </a:r>
            <a:r>
              <a:rPr sz="2400" b="1" u="heavy" dirty="0">
                <a:solidFill>
                  <a:srgbClr val="FFFFFF"/>
                </a:solidFill>
                <a:uFill>
                  <a:solidFill>
                    <a:srgbClr val="FFFFFF"/>
                  </a:solidFill>
                </a:uFill>
                <a:latin typeface="Book Antiqua"/>
                <a:cs typeface="Book Antiqua"/>
              </a:rPr>
              <a:t>itu</a:t>
            </a:r>
            <a:r>
              <a:rPr sz="2400" b="1" u="heavy" spc="-10" dirty="0">
                <a:solidFill>
                  <a:srgbClr val="FFFFFF"/>
                </a:solidFill>
                <a:uFill>
                  <a:solidFill>
                    <a:srgbClr val="FFFFFF"/>
                  </a:solidFill>
                </a:uFill>
                <a:latin typeface="Book Antiqua"/>
                <a:cs typeface="Book Antiqua"/>
              </a:rPr>
              <a:t>d</a:t>
            </a:r>
            <a:r>
              <a:rPr sz="2400" b="1" u="heavy" dirty="0">
                <a:solidFill>
                  <a:srgbClr val="FFFFFF"/>
                </a:solidFill>
                <a:uFill>
                  <a:solidFill>
                    <a:srgbClr val="FFFFFF"/>
                  </a:solidFill>
                </a:uFill>
                <a:latin typeface="Book Antiqua"/>
                <a:cs typeface="Book Antiqua"/>
              </a:rPr>
              <a:t>e</a:t>
            </a:r>
            <a:endParaRPr sz="2400" dirty="0">
              <a:latin typeface="Book Antiqua"/>
              <a:cs typeface="Book Antiqua"/>
            </a:endParaRPr>
          </a:p>
        </p:txBody>
      </p:sp>
      <p:sp>
        <p:nvSpPr>
          <p:cNvPr id="5" name="object 5"/>
          <p:cNvSpPr txBox="1"/>
          <p:nvPr/>
        </p:nvSpPr>
        <p:spPr>
          <a:xfrm>
            <a:off x="5857875" y="1656498"/>
            <a:ext cx="2992120" cy="4680769"/>
          </a:xfrm>
          <a:prstGeom prst="rect">
            <a:avLst/>
          </a:prstGeom>
        </p:spPr>
        <p:txBody>
          <a:bodyPr vert="horz" wrap="square" lIns="0" tIns="12700" rIns="0" bIns="0" rtlCol="0">
            <a:spAutoFit/>
          </a:bodyPr>
          <a:lstStyle/>
          <a:p>
            <a:pPr marL="12700" marR="5080">
              <a:lnSpc>
                <a:spcPct val="100000"/>
              </a:lnSpc>
              <a:spcBef>
                <a:spcPts val="100"/>
              </a:spcBef>
              <a:tabLst>
                <a:tab pos="1264285" algn="l"/>
              </a:tabLst>
            </a:pPr>
            <a:r>
              <a:rPr sz="2000" dirty="0">
                <a:solidFill>
                  <a:srgbClr val="FFFFFF"/>
                </a:solidFill>
                <a:latin typeface="Book Antiqua"/>
                <a:cs typeface="Book Antiqua"/>
              </a:rPr>
              <a:t>A </a:t>
            </a:r>
            <a:r>
              <a:rPr sz="2000" spc="-5" dirty="0">
                <a:solidFill>
                  <a:srgbClr val="FFFFFF"/>
                </a:solidFill>
                <a:latin typeface="Book Antiqua"/>
                <a:cs typeface="Book Antiqua"/>
              </a:rPr>
              <a:t>person’s relatively  consistent	</a:t>
            </a:r>
            <a:r>
              <a:rPr sz="2000" dirty="0">
                <a:solidFill>
                  <a:srgbClr val="FFFFFF"/>
                </a:solidFill>
                <a:latin typeface="Book Antiqua"/>
                <a:cs typeface="Book Antiqua"/>
              </a:rPr>
              <a:t>evaluation,  feelings and</a:t>
            </a:r>
            <a:r>
              <a:rPr sz="2000" spc="-60" dirty="0">
                <a:solidFill>
                  <a:srgbClr val="FFFFFF"/>
                </a:solidFill>
                <a:latin typeface="Book Antiqua"/>
                <a:cs typeface="Book Antiqua"/>
              </a:rPr>
              <a:t> </a:t>
            </a:r>
            <a:r>
              <a:rPr sz="2000" spc="-5" dirty="0">
                <a:solidFill>
                  <a:srgbClr val="FFFFFF"/>
                </a:solidFill>
                <a:latin typeface="Book Antiqua"/>
                <a:cs typeface="Book Antiqua"/>
              </a:rPr>
              <a:t>tendencies  </a:t>
            </a:r>
            <a:r>
              <a:rPr sz="2000" dirty="0">
                <a:solidFill>
                  <a:srgbClr val="FFFFFF"/>
                </a:solidFill>
                <a:latin typeface="Book Antiqua"/>
                <a:cs typeface="Book Antiqua"/>
              </a:rPr>
              <a:t>towards an </a:t>
            </a:r>
            <a:r>
              <a:rPr sz="2000" spc="-5" dirty="0">
                <a:solidFill>
                  <a:srgbClr val="FFFFFF"/>
                </a:solidFill>
                <a:latin typeface="Book Antiqua"/>
                <a:cs typeface="Book Antiqua"/>
              </a:rPr>
              <a:t>object </a:t>
            </a:r>
            <a:r>
              <a:rPr sz="2000" dirty="0">
                <a:solidFill>
                  <a:srgbClr val="FFFFFF"/>
                </a:solidFill>
                <a:latin typeface="Book Antiqua"/>
                <a:cs typeface="Book Antiqua"/>
              </a:rPr>
              <a:t>or</a:t>
            </a:r>
            <a:r>
              <a:rPr sz="2000" spc="-75" dirty="0">
                <a:solidFill>
                  <a:srgbClr val="FFFFFF"/>
                </a:solidFill>
                <a:latin typeface="Book Antiqua"/>
                <a:cs typeface="Book Antiqua"/>
              </a:rPr>
              <a:t> </a:t>
            </a:r>
            <a:r>
              <a:rPr sz="2000" dirty="0">
                <a:solidFill>
                  <a:srgbClr val="FFFFFF"/>
                </a:solidFill>
                <a:latin typeface="Book Antiqua"/>
                <a:cs typeface="Book Antiqua"/>
              </a:rPr>
              <a:t>an  idea</a:t>
            </a:r>
            <a:r>
              <a:rPr sz="2000" dirty="0" smtClean="0">
                <a:solidFill>
                  <a:srgbClr val="FFFFFF"/>
                </a:solidFill>
                <a:latin typeface="Book Antiqua"/>
                <a:cs typeface="Book Antiqua"/>
              </a:rPr>
              <a:t>.</a:t>
            </a:r>
            <a:endParaRPr lang="en-IN" sz="2000" dirty="0" smtClean="0">
              <a:solidFill>
                <a:srgbClr val="FFFFFF"/>
              </a:solidFill>
              <a:latin typeface="Book Antiqua"/>
              <a:cs typeface="Book Antiqua"/>
            </a:endParaRPr>
          </a:p>
          <a:p>
            <a:pPr marL="12700" marR="5080">
              <a:lnSpc>
                <a:spcPct val="100000"/>
              </a:lnSpc>
              <a:spcBef>
                <a:spcPts val="100"/>
              </a:spcBef>
              <a:tabLst>
                <a:tab pos="1264285" algn="l"/>
              </a:tabLst>
            </a:pPr>
            <a:endParaRPr lang="en-IN" sz="2000" dirty="0">
              <a:solidFill>
                <a:srgbClr val="FFFFFF"/>
              </a:solidFill>
              <a:latin typeface="Book Antiqua"/>
              <a:cs typeface="Book Antiqua"/>
            </a:endParaRPr>
          </a:p>
          <a:p>
            <a:pPr marL="12700" marR="5080">
              <a:lnSpc>
                <a:spcPct val="100000"/>
              </a:lnSpc>
              <a:spcBef>
                <a:spcPts val="100"/>
              </a:spcBef>
              <a:tabLst>
                <a:tab pos="1264285" algn="l"/>
              </a:tabLst>
            </a:pPr>
            <a:r>
              <a:rPr lang="en-IN" sz="2000" dirty="0" smtClean="0">
                <a:solidFill>
                  <a:srgbClr val="FFFFFF"/>
                </a:solidFill>
                <a:latin typeface="Book Antiqua"/>
                <a:cs typeface="Book Antiqua"/>
              </a:rPr>
              <a:t>A person’s favourable or unfavourable evaluation of a product/ service</a:t>
            </a:r>
          </a:p>
          <a:p>
            <a:pPr marL="12700" marR="5080">
              <a:lnSpc>
                <a:spcPct val="100000"/>
              </a:lnSpc>
              <a:spcBef>
                <a:spcPts val="100"/>
              </a:spcBef>
              <a:tabLst>
                <a:tab pos="1264285" algn="l"/>
              </a:tabLst>
            </a:pPr>
            <a:endParaRPr lang="en-IN" sz="2000" dirty="0">
              <a:solidFill>
                <a:srgbClr val="FFFFFF"/>
              </a:solidFill>
              <a:latin typeface="Book Antiqua"/>
              <a:cs typeface="Book Antiqua"/>
            </a:endParaRPr>
          </a:p>
          <a:p>
            <a:pPr marL="12700" marR="5080">
              <a:lnSpc>
                <a:spcPct val="100000"/>
              </a:lnSpc>
              <a:spcBef>
                <a:spcPts val="100"/>
              </a:spcBef>
              <a:tabLst>
                <a:tab pos="1264285" algn="l"/>
              </a:tabLst>
            </a:pPr>
            <a:r>
              <a:rPr lang="en-IN" sz="2000" dirty="0" err="1" smtClean="0">
                <a:solidFill>
                  <a:srgbClr val="FFFFFF"/>
                </a:solidFill>
                <a:latin typeface="Book Antiqua"/>
                <a:cs typeface="Book Antiqua"/>
              </a:rPr>
              <a:t>Eg</a:t>
            </a:r>
            <a:r>
              <a:rPr lang="en-IN" sz="2000" dirty="0" smtClean="0">
                <a:solidFill>
                  <a:srgbClr val="FFFFFF"/>
                </a:solidFill>
                <a:latin typeface="Book Antiqua"/>
                <a:cs typeface="Book Antiqua"/>
              </a:rPr>
              <a:t>. A person may have positive attitude towards luxury spending while someone has similar attitude for investments</a:t>
            </a:r>
            <a:endParaRPr sz="2000" dirty="0">
              <a:latin typeface="Book Antiqua"/>
              <a:cs typeface="Book Antiqua"/>
            </a:endParaRPr>
          </a:p>
        </p:txBody>
      </p:sp>
      <p:sp>
        <p:nvSpPr>
          <p:cNvPr id="6" name="object 6"/>
          <p:cNvSpPr/>
          <p:nvPr/>
        </p:nvSpPr>
        <p:spPr>
          <a:xfrm>
            <a:off x="4800600" y="5791200"/>
            <a:ext cx="685800" cy="533400"/>
          </a:xfrm>
          <a:custGeom>
            <a:avLst/>
            <a:gdLst/>
            <a:ahLst/>
            <a:cxnLst/>
            <a:rect l="l" t="t" r="r" b="b"/>
            <a:pathLst>
              <a:path w="685800" h="533400">
                <a:moveTo>
                  <a:pt x="266700" y="0"/>
                </a:moveTo>
                <a:lnTo>
                  <a:pt x="0" y="266700"/>
                </a:lnTo>
                <a:lnTo>
                  <a:pt x="266700" y="533400"/>
                </a:lnTo>
                <a:lnTo>
                  <a:pt x="266700" y="400050"/>
                </a:lnTo>
                <a:lnTo>
                  <a:pt x="685800" y="400050"/>
                </a:lnTo>
                <a:lnTo>
                  <a:pt x="685800" y="133350"/>
                </a:lnTo>
                <a:lnTo>
                  <a:pt x="266700" y="133350"/>
                </a:lnTo>
                <a:lnTo>
                  <a:pt x="266700" y="0"/>
                </a:lnTo>
                <a:close/>
              </a:path>
            </a:pathLst>
          </a:custGeom>
          <a:solidFill>
            <a:srgbClr val="525389"/>
          </a:solidFill>
        </p:spPr>
        <p:txBody>
          <a:bodyPr wrap="square" lIns="0" tIns="0" rIns="0" bIns="0" rtlCol="0"/>
          <a:lstStyle/>
          <a:p>
            <a:endParaRPr/>
          </a:p>
        </p:txBody>
      </p:sp>
      <p:sp>
        <p:nvSpPr>
          <p:cNvPr id="7" name="object 7"/>
          <p:cNvSpPr/>
          <p:nvPr/>
        </p:nvSpPr>
        <p:spPr>
          <a:xfrm>
            <a:off x="4800600" y="5791200"/>
            <a:ext cx="685800" cy="533400"/>
          </a:xfrm>
          <a:custGeom>
            <a:avLst/>
            <a:gdLst/>
            <a:ahLst/>
            <a:cxnLst/>
            <a:rect l="l" t="t" r="r" b="b"/>
            <a:pathLst>
              <a:path w="685800" h="533400">
                <a:moveTo>
                  <a:pt x="685800" y="133350"/>
                </a:moveTo>
                <a:lnTo>
                  <a:pt x="266700" y="133350"/>
                </a:lnTo>
                <a:lnTo>
                  <a:pt x="266700" y="0"/>
                </a:lnTo>
                <a:lnTo>
                  <a:pt x="0" y="266700"/>
                </a:lnTo>
                <a:lnTo>
                  <a:pt x="266700" y="533400"/>
                </a:lnTo>
                <a:lnTo>
                  <a:pt x="266700" y="400050"/>
                </a:lnTo>
                <a:lnTo>
                  <a:pt x="685800" y="400050"/>
                </a:lnTo>
                <a:lnTo>
                  <a:pt x="685800" y="133350"/>
                </a:lnTo>
                <a:close/>
              </a:path>
            </a:pathLst>
          </a:custGeom>
          <a:ln w="25518">
            <a:solidFill>
              <a:srgbClr val="3A3A63"/>
            </a:solidFill>
          </a:ln>
        </p:spPr>
        <p:txBody>
          <a:bodyPr wrap="square" lIns="0" tIns="0" rIns="0" bIns="0" rtlCol="0"/>
          <a:lstStyle/>
          <a:p>
            <a:endParaRPr/>
          </a:p>
        </p:txBody>
      </p:sp>
      <p:sp>
        <p:nvSpPr>
          <p:cNvPr id="8" name="object 8"/>
          <p:cNvSpPr/>
          <p:nvPr/>
        </p:nvSpPr>
        <p:spPr>
          <a:xfrm>
            <a:off x="4800600" y="5791200"/>
            <a:ext cx="0" cy="0"/>
          </a:xfrm>
          <a:custGeom>
            <a:avLst/>
            <a:gdLst/>
            <a:ahLst/>
            <a:cxnLst/>
            <a:rect l="l" t="t" r="r" b="b"/>
            <a:pathLst>
              <a:path>
                <a:moveTo>
                  <a:pt x="0" y="0"/>
                </a:moveTo>
                <a:lnTo>
                  <a:pt x="0" y="0"/>
                </a:lnTo>
              </a:path>
            </a:pathLst>
          </a:custGeom>
          <a:ln w="25518">
            <a:solidFill>
              <a:srgbClr val="3A3A63"/>
            </a:solidFill>
          </a:ln>
        </p:spPr>
        <p:txBody>
          <a:bodyPr wrap="square" lIns="0" tIns="0" rIns="0" bIns="0" rtlCol="0"/>
          <a:lstStyle/>
          <a:p>
            <a:endParaRPr/>
          </a:p>
        </p:txBody>
      </p:sp>
      <p:sp>
        <p:nvSpPr>
          <p:cNvPr id="9" name="object 9"/>
          <p:cNvSpPr/>
          <p:nvPr/>
        </p:nvSpPr>
        <p:spPr>
          <a:xfrm>
            <a:off x="5486400" y="6324600"/>
            <a:ext cx="0" cy="0"/>
          </a:xfrm>
          <a:custGeom>
            <a:avLst/>
            <a:gdLst/>
            <a:ahLst/>
            <a:cxnLst/>
            <a:rect l="l" t="t" r="r" b="b"/>
            <a:pathLst>
              <a:path>
                <a:moveTo>
                  <a:pt x="0" y="0"/>
                </a:moveTo>
                <a:lnTo>
                  <a:pt x="0" y="0"/>
                </a:lnTo>
              </a:path>
            </a:pathLst>
          </a:custGeom>
          <a:ln w="25518">
            <a:solidFill>
              <a:srgbClr val="3A3A63"/>
            </a:solidFill>
          </a:ln>
        </p:spPr>
        <p:txBody>
          <a:bodyPr wrap="square" lIns="0" tIns="0" rIns="0" bIns="0" rtlCol="0"/>
          <a:lstStyle/>
          <a:p>
            <a:endParaRPr/>
          </a:p>
        </p:txBody>
      </p:sp>
      <p:sp>
        <p:nvSpPr>
          <p:cNvPr id="10" name="object 10"/>
          <p:cNvSpPr/>
          <p:nvPr/>
        </p:nvSpPr>
        <p:spPr>
          <a:xfrm>
            <a:off x="0" y="1060450"/>
            <a:ext cx="4780280" cy="5577840"/>
          </a:xfrm>
          <a:prstGeom prst="rect">
            <a:avLst/>
          </a:prstGeom>
          <a:blipFill>
            <a:blip r:embed="rId4" cstate="print"/>
            <a:stretch>
              <a:fillRect/>
            </a:stretch>
          </a:blipFill>
        </p:spPr>
        <p:txBody>
          <a:bodyPr wrap="square" lIns="0" tIns="0" rIns="0" bIns="0" rtlCol="0"/>
          <a:lstStyle/>
          <a:p>
            <a:endParaRPr/>
          </a:p>
        </p:txBody>
      </p:sp>
      <p:sp>
        <p:nvSpPr>
          <p:cNvPr id="11" name="Footer Placeholder 10"/>
          <p:cNvSpPr>
            <a:spLocks noGrp="1"/>
          </p:cNvSpPr>
          <p:nvPr>
            <p:ph type="ftr" sz="quarter" idx="11"/>
          </p:nvPr>
        </p:nvSpPr>
        <p:spPr/>
        <p:txBody>
          <a:bodyPr/>
          <a:lstStyle/>
          <a:p>
            <a:r>
              <a:rPr lang="en-IN" smtClean="0"/>
              <a:t>Dr.Rupal Shroff - TCSC</a:t>
            </a:r>
            <a:endParaRPr lang="en-IN"/>
          </a:p>
        </p:txBody>
      </p:sp>
      <p:sp>
        <p:nvSpPr>
          <p:cNvPr id="12" name="Slide Number Placeholder 11"/>
          <p:cNvSpPr>
            <a:spLocks noGrp="1"/>
          </p:cNvSpPr>
          <p:nvPr>
            <p:ph type="sldNum" sz="quarter" idx="12"/>
          </p:nvPr>
        </p:nvSpPr>
        <p:spPr/>
        <p:txBody>
          <a:bodyPr/>
          <a:lstStyle/>
          <a:p>
            <a:fld id="{882E3677-57A0-49D6-8EFD-DB0BF6D6A5F3}" type="slidenum">
              <a:rPr lang="en-IN" smtClean="0"/>
              <a:t>115</a:t>
            </a:fld>
            <a:endParaRPr lang="en-IN"/>
          </a:p>
        </p:txBody>
      </p:sp>
    </p:spTree>
    <p:extLst>
      <p:ext uri="{BB962C8B-B14F-4D97-AF65-F5344CB8AC3E}">
        <p14:creationId xmlns:p14="http://schemas.microsoft.com/office/powerpoint/2010/main" val="53078317"/>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Motivation</a:t>
            </a:r>
            <a:endParaRPr lang="en-IN" dirty="0"/>
          </a:p>
        </p:txBody>
      </p:sp>
      <p:pic>
        <p:nvPicPr>
          <p:cNvPr id="921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91880" y="3645024"/>
            <a:ext cx="5544616" cy="31188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547" y="1988840"/>
            <a:ext cx="4248472" cy="32156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Footer Placeholder 2"/>
          <p:cNvSpPr>
            <a:spLocks noGrp="1"/>
          </p:cNvSpPr>
          <p:nvPr>
            <p:ph type="ftr" sz="quarter" idx="11"/>
          </p:nvPr>
        </p:nvSpPr>
        <p:spPr/>
        <p:txBody>
          <a:bodyPr/>
          <a:lstStyle/>
          <a:p>
            <a:r>
              <a:rPr lang="en-IN" smtClean="0"/>
              <a:t>Dr.Rupal Shroff - TCSC</a:t>
            </a:r>
            <a:endParaRPr lang="en-IN"/>
          </a:p>
        </p:txBody>
      </p:sp>
      <p:sp>
        <p:nvSpPr>
          <p:cNvPr id="4" name="Slide Number Placeholder 3"/>
          <p:cNvSpPr>
            <a:spLocks noGrp="1"/>
          </p:cNvSpPr>
          <p:nvPr>
            <p:ph type="sldNum" sz="quarter" idx="12"/>
          </p:nvPr>
        </p:nvSpPr>
        <p:spPr/>
        <p:txBody>
          <a:bodyPr/>
          <a:lstStyle/>
          <a:p>
            <a:fld id="{882E3677-57A0-49D6-8EFD-DB0BF6D6A5F3}" type="slidenum">
              <a:rPr lang="en-IN" smtClean="0"/>
              <a:t>116</a:t>
            </a:fld>
            <a:endParaRPr lang="en-IN"/>
          </a:p>
        </p:txBody>
      </p:sp>
    </p:spTree>
    <p:extLst>
      <p:ext uri="{BB962C8B-B14F-4D97-AF65-F5344CB8AC3E}">
        <p14:creationId xmlns:p14="http://schemas.microsoft.com/office/powerpoint/2010/main" val="3029550395"/>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19" y="908720"/>
            <a:ext cx="8394075" cy="48965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Footer Placeholder 1"/>
          <p:cNvSpPr>
            <a:spLocks noGrp="1"/>
          </p:cNvSpPr>
          <p:nvPr>
            <p:ph type="ftr" sz="quarter" idx="11"/>
          </p:nvPr>
        </p:nvSpPr>
        <p:spPr/>
        <p:txBody>
          <a:bodyPr/>
          <a:lstStyle/>
          <a:p>
            <a:r>
              <a:rPr lang="en-IN" smtClean="0"/>
              <a:t>Dr.Rupal Shroff - TCSC</a:t>
            </a:r>
            <a:endParaRPr lang="en-IN"/>
          </a:p>
        </p:txBody>
      </p:sp>
      <p:sp>
        <p:nvSpPr>
          <p:cNvPr id="3" name="Slide Number Placeholder 2"/>
          <p:cNvSpPr>
            <a:spLocks noGrp="1"/>
          </p:cNvSpPr>
          <p:nvPr>
            <p:ph type="sldNum" sz="quarter" idx="12"/>
          </p:nvPr>
        </p:nvSpPr>
        <p:spPr/>
        <p:txBody>
          <a:bodyPr/>
          <a:lstStyle/>
          <a:p>
            <a:fld id="{882E3677-57A0-49D6-8EFD-DB0BF6D6A5F3}" type="slidenum">
              <a:rPr lang="en-IN" smtClean="0"/>
              <a:t>117</a:t>
            </a:fld>
            <a:endParaRPr lang="en-IN"/>
          </a:p>
        </p:txBody>
      </p:sp>
    </p:spTree>
    <p:extLst>
      <p:ext uri="{BB962C8B-B14F-4D97-AF65-F5344CB8AC3E}">
        <p14:creationId xmlns:p14="http://schemas.microsoft.com/office/powerpoint/2010/main" val="1371506539"/>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14500" y="1524000"/>
            <a:ext cx="5715000" cy="381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Footer Placeholder 1"/>
          <p:cNvSpPr>
            <a:spLocks noGrp="1"/>
          </p:cNvSpPr>
          <p:nvPr>
            <p:ph type="ftr" sz="quarter" idx="11"/>
          </p:nvPr>
        </p:nvSpPr>
        <p:spPr/>
        <p:txBody>
          <a:bodyPr/>
          <a:lstStyle/>
          <a:p>
            <a:r>
              <a:rPr lang="en-IN" smtClean="0"/>
              <a:t>Dr.Rupal Shroff - TCSC</a:t>
            </a:r>
            <a:endParaRPr lang="en-IN"/>
          </a:p>
        </p:txBody>
      </p:sp>
      <p:sp>
        <p:nvSpPr>
          <p:cNvPr id="3" name="Slide Number Placeholder 2"/>
          <p:cNvSpPr>
            <a:spLocks noGrp="1"/>
          </p:cNvSpPr>
          <p:nvPr>
            <p:ph type="sldNum" sz="quarter" idx="12"/>
          </p:nvPr>
        </p:nvSpPr>
        <p:spPr/>
        <p:txBody>
          <a:bodyPr/>
          <a:lstStyle/>
          <a:p>
            <a:fld id="{882E3677-57A0-49D6-8EFD-DB0BF6D6A5F3}" type="slidenum">
              <a:rPr lang="en-IN" smtClean="0"/>
              <a:t>118</a:t>
            </a:fld>
            <a:endParaRPr lang="en-IN"/>
          </a:p>
        </p:txBody>
      </p:sp>
    </p:spTree>
    <p:extLst>
      <p:ext uri="{BB962C8B-B14F-4D97-AF65-F5344CB8AC3E}">
        <p14:creationId xmlns:p14="http://schemas.microsoft.com/office/powerpoint/2010/main" val="2538796623"/>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Perception</a:t>
            </a:r>
            <a:endParaRPr lang="en-IN" dirty="0"/>
          </a:p>
        </p:txBody>
      </p:sp>
      <p:pic>
        <p:nvPicPr>
          <p:cNvPr id="7170" name="Picture 2" descr="How perception work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204864"/>
            <a:ext cx="6585472" cy="3667820"/>
          </a:xfrm>
          <a:prstGeom prst="rect">
            <a:avLst/>
          </a:prstGeom>
          <a:noFill/>
          <a:extLst>
            <a:ext uri="{909E8E84-426E-40DD-AFC4-6F175D3DCCD1}">
              <a14:hiddenFill xmlns:a14="http://schemas.microsoft.com/office/drawing/2010/main">
                <a:solidFill>
                  <a:srgbClr val="FFFFFF"/>
                </a:solidFill>
              </a14:hiddenFill>
            </a:ext>
          </a:extLst>
        </p:spPr>
      </p:pic>
      <p:sp>
        <p:nvSpPr>
          <p:cNvPr id="3" name="Footer Placeholder 2"/>
          <p:cNvSpPr>
            <a:spLocks noGrp="1"/>
          </p:cNvSpPr>
          <p:nvPr>
            <p:ph type="ftr" sz="quarter" idx="11"/>
          </p:nvPr>
        </p:nvSpPr>
        <p:spPr/>
        <p:txBody>
          <a:bodyPr/>
          <a:lstStyle/>
          <a:p>
            <a:r>
              <a:rPr lang="en-IN" smtClean="0"/>
              <a:t>Dr.Rupal Shroff - TCSC</a:t>
            </a:r>
            <a:endParaRPr lang="en-IN"/>
          </a:p>
        </p:txBody>
      </p:sp>
      <p:sp>
        <p:nvSpPr>
          <p:cNvPr id="4" name="Slide Number Placeholder 3"/>
          <p:cNvSpPr>
            <a:spLocks noGrp="1"/>
          </p:cNvSpPr>
          <p:nvPr>
            <p:ph type="sldNum" sz="quarter" idx="12"/>
          </p:nvPr>
        </p:nvSpPr>
        <p:spPr/>
        <p:txBody>
          <a:bodyPr/>
          <a:lstStyle/>
          <a:p>
            <a:fld id="{882E3677-57A0-49D6-8EFD-DB0BF6D6A5F3}" type="slidenum">
              <a:rPr lang="en-IN" smtClean="0"/>
              <a:t>119</a:t>
            </a:fld>
            <a:endParaRPr lang="en-IN"/>
          </a:p>
        </p:txBody>
      </p:sp>
    </p:spTree>
    <p:extLst>
      <p:ext uri="{BB962C8B-B14F-4D97-AF65-F5344CB8AC3E}">
        <p14:creationId xmlns:p14="http://schemas.microsoft.com/office/powerpoint/2010/main" val="37911135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270000"/>
                <a:satMod val="200000"/>
                <a:lumMod val="128000"/>
              </a:schemeClr>
            </a:gs>
            <a:gs pos="50000">
              <a:schemeClr val="bg2">
                <a:shade val="100000"/>
                <a:hueMod val="100000"/>
                <a:satMod val="110000"/>
                <a:lumMod val="130000"/>
              </a:schemeClr>
            </a:gs>
            <a:gs pos="100000">
              <a:schemeClr val="bg2">
                <a:shade val="78000"/>
                <a:hueMod val="44000"/>
                <a:satMod val="200000"/>
                <a:lumMod val="69000"/>
              </a:schemeClr>
            </a:gs>
          </a:gsLst>
          <a:lin ang="2520000" scaled="0"/>
        </a:gra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 xmlns:a16="http://schemas.microsoft.com/office/drawing/2014/main" id="{8100D021-ED8E-4951-8376-73996A82CD4A}"/>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alphaModFix amt="1000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0" name="Picture 9">
            <a:extLst>
              <a:ext uri="{FF2B5EF4-FFF2-40B4-BE49-F238E27FC236}">
                <a16:creationId xmlns="" xmlns:a16="http://schemas.microsoft.com/office/drawing/2014/main" id="{46FE219C-22F7-4734-B3C1-28E70390CE17}"/>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1970240"/>
            <a:ext cx="7828359" cy="321164"/>
          </a:xfrm>
          <a:prstGeom prst="rect">
            <a:avLst/>
          </a:prstGeom>
        </p:spPr>
      </p:pic>
      <p:pic>
        <p:nvPicPr>
          <p:cNvPr id="12" name="Picture 11">
            <a:extLst>
              <a:ext uri="{FF2B5EF4-FFF2-40B4-BE49-F238E27FC236}">
                <a16:creationId xmlns="" xmlns:a16="http://schemas.microsoft.com/office/drawing/2014/main" id="{EF2EC4B6-5524-4806-8575-59DB6B8F81C0}"/>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4" cstate="print">
            <a:extLst>
              <a:ext uri="{28A0092B-C50C-407E-A947-70E740481C1C}">
                <a14:useLocalDpi xmlns:a14="http://schemas.microsoft.com/office/drawing/2010/main" val="0"/>
              </a:ext>
            </a:extLst>
          </a:blip>
          <a:stretch>
            <a:fillRect/>
          </a:stretch>
        </p:blipFill>
        <p:spPr>
          <a:xfrm>
            <a:off x="7939369" y="1971234"/>
            <a:ext cx="1202248" cy="144270"/>
          </a:xfrm>
          <a:prstGeom prst="rect">
            <a:avLst/>
          </a:prstGeom>
        </p:spPr>
      </p:pic>
      <p:sp>
        <p:nvSpPr>
          <p:cNvPr id="14" name="Rectangle 13">
            <a:extLst>
              <a:ext uri="{FF2B5EF4-FFF2-40B4-BE49-F238E27FC236}">
                <a16:creationId xmlns="" xmlns:a16="http://schemas.microsoft.com/office/drawing/2014/main" id="{AD50BBC6-5944-49AE-A819-558AB05AB178}"/>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609600"/>
            <a:ext cx="7828359"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 name="Rectangle 15">
            <a:extLst>
              <a:ext uri="{FF2B5EF4-FFF2-40B4-BE49-F238E27FC236}">
                <a16:creationId xmlns="" xmlns:a16="http://schemas.microsoft.com/office/drawing/2014/main" id="{4F2E428D-A109-43BE-8AC2-C83EF031EF73}"/>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7939370" y="609600"/>
            <a:ext cx="1202248"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510240" y="753228"/>
            <a:ext cx="7210396" cy="1080938"/>
          </a:xfrm>
        </p:spPr>
        <p:txBody>
          <a:bodyPr vert="horz" lIns="91440" tIns="45720" rIns="91440" bIns="45720" rtlCol="0" anchor="ctr">
            <a:normAutofit/>
          </a:bodyPr>
          <a:lstStyle/>
          <a:p>
            <a:r>
              <a:rPr lang="en-US"/>
              <a:t>Features &amp; Characteristics of Consumer Behaviour ???</a:t>
            </a:r>
          </a:p>
        </p:txBody>
      </p:sp>
      <p:graphicFrame>
        <p:nvGraphicFramePr>
          <p:cNvPr id="3" name="Diagram 2"/>
          <p:cNvGraphicFramePr/>
          <p:nvPr>
            <p:extLst>
              <p:ext uri="{D42A27DB-BD31-4B8C-83A1-F6EECF244321}">
                <p14:modId xmlns:p14="http://schemas.microsoft.com/office/powerpoint/2010/main" val="1132995878"/>
              </p:ext>
            </p:extLst>
          </p:nvPr>
        </p:nvGraphicFramePr>
        <p:xfrm>
          <a:off x="510777" y="2336800"/>
          <a:ext cx="8122981" cy="3598863"/>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4" name="Footer Placeholder 3"/>
          <p:cNvSpPr>
            <a:spLocks noGrp="1"/>
          </p:cNvSpPr>
          <p:nvPr>
            <p:ph type="ftr" sz="quarter" idx="11"/>
          </p:nvPr>
        </p:nvSpPr>
        <p:spPr/>
        <p:txBody>
          <a:bodyPr/>
          <a:lstStyle/>
          <a:p>
            <a:r>
              <a:rPr lang="en-IN" smtClean="0"/>
              <a:t>Dr.Rupal Shroff - TCSC</a:t>
            </a:r>
            <a:endParaRPr lang="en-IN"/>
          </a:p>
        </p:txBody>
      </p:sp>
      <p:sp>
        <p:nvSpPr>
          <p:cNvPr id="5" name="Slide Number Placeholder 4"/>
          <p:cNvSpPr>
            <a:spLocks noGrp="1"/>
          </p:cNvSpPr>
          <p:nvPr>
            <p:ph type="sldNum" sz="quarter" idx="12"/>
          </p:nvPr>
        </p:nvSpPr>
        <p:spPr/>
        <p:txBody>
          <a:bodyPr/>
          <a:lstStyle/>
          <a:p>
            <a:fld id="{882E3677-57A0-49D6-8EFD-DB0BF6D6A5F3}" type="slidenum">
              <a:rPr lang="en-IN" smtClean="0"/>
              <a:t>12</a:t>
            </a:fld>
            <a:endParaRPr lang="en-IN"/>
          </a:p>
        </p:txBody>
      </p:sp>
    </p:spTree>
    <p:extLst>
      <p:ext uri="{BB962C8B-B14F-4D97-AF65-F5344CB8AC3E}">
        <p14:creationId xmlns:p14="http://schemas.microsoft.com/office/powerpoint/2010/main" val="3568167086"/>
      </p:ext>
    </p:extLst>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Perception</a:t>
            </a:r>
            <a:endParaRPr lang="en-IN"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3341" y="2386013"/>
            <a:ext cx="6416931" cy="39586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Footer Placeholder 2"/>
          <p:cNvSpPr>
            <a:spLocks noGrp="1"/>
          </p:cNvSpPr>
          <p:nvPr>
            <p:ph type="ftr" sz="quarter" idx="11"/>
          </p:nvPr>
        </p:nvSpPr>
        <p:spPr/>
        <p:txBody>
          <a:bodyPr/>
          <a:lstStyle/>
          <a:p>
            <a:r>
              <a:rPr lang="en-IN" smtClean="0"/>
              <a:t>Dr.Rupal Shroff - TCSC</a:t>
            </a:r>
            <a:endParaRPr lang="en-IN"/>
          </a:p>
        </p:txBody>
      </p:sp>
      <p:sp>
        <p:nvSpPr>
          <p:cNvPr id="4" name="Slide Number Placeholder 3"/>
          <p:cNvSpPr>
            <a:spLocks noGrp="1"/>
          </p:cNvSpPr>
          <p:nvPr>
            <p:ph type="sldNum" sz="quarter" idx="12"/>
          </p:nvPr>
        </p:nvSpPr>
        <p:spPr/>
        <p:txBody>
          <a:bodyPr/>
          <a:lstStyle/>
          <a:p>
            <a:fld id="{882E3677-57A0-49D6-8EFD-DB0BF6D6A5F3}" type="slidenum">
              <a:rPr lang="en-IN" smtClean="0"/>
              <a:t>120</a:t>
            </a:fld>
            <a:endParaRPr lang="en-IN"/>
          </a:p>
        </p:txBody>
      </p:sp>
    </p:spTree>
    <p:extLst>
      <p:ext uri="{BB962C8B-B14F-4D97-AF65-F5344CB8AC3E}">
        <p14:creationId xmlns:p14="http://schemas.microsoft.com/office/powerpoint/2010/main" val="2151443514"/>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1" name="Picture 7" descr="This Viral Painting Has 40 Of The Best Indian Ads. Can You Guess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640" y="980728"/>
            <a:ext cx="6768752" cy="4112957"/>
          </a:xfrm>
          <a:prstGeom prst="rect">
            <a:avLst/>
          </a:prstGeom>
          <a:noFill/>
          <a:extLst>
            <a:ext uri="{909E8E84-426E-40DD-AFC4-6F175D3DCCD1}">
              <a14:hiddenFill xmlns:a14="http://schemas.microsoft.com/office/drawing/2010/main">
                <a:solidFill>
                  <a:srgbClr val="FFFFFF"/>
                </a:solidFill>
              </a14:hiddenFill>
            </a:ext>
          </a:extLst>
        </p:spPr>
      </p:pic>
      <p:sp>
        <p:nvSpPr>
          <p:cNvPr id="2" name="Footer Placeholder 1"/>
          <p:cNvSpPr>
            <a:spLocks noGrp="1"/>
          </p:cNvSpPr>
          <p:nvPr>
            <p:ph type="ftr" sz="quarter" idx="11"/>
          </p:nvPr>
        </p:nvSpPr>
        <p:spPr/>
        <p:txBody>
          <a:bodyPr/>
          <a:lstStyle/>
          <a:p>
            <a:r>
              <a:rPr lang="en-IN" smtClean="0"/>
              <a:t>Dr.Rupal Shroff - TCSC</a:t>
            </a:r>
            <a:endParaRPr lang="en-IN"/>
          </a:p>
        </p:txBody>
      </p:sp>
      <p:sp>
        <p:nvSpPr>
          <p:cNvPr id="3" name="Slide Number Placeholder 2"/>
          <p:cNvSpPr>
            <a:spLocks noGrp="1"/>
          </p:cNvSpPr>
          <p:nvPr>
            <p:ph type="sldNum" sz="quarter" idx="12"/>
          </p:nvPr>
        </p:nvSpPr>
        <p:spPr/>
        <p:txBody>
          <a:bodyPr/>
          <a:lstStyle/>
          <a:p>
            <a:fld id="{882E3677-57A0-49D6-8EFD-DB0BF6D6A5F3}" type="slidenum">
              <a:rPr lang="en-IN" smtClean="0"/>
              <a:t>121</a:t>
            </a:fld>
            <a:endParaRPr lang="en-IN"/>
          </a:p>
        </p:txBody>
      </p:sp>
    </p:spTree>
    <p:extLst>
      <p:ext uri="{BB962C8B-B14F-4D97-AF65-F5344CB8AC3E}">
        <p14:creationId xmlns:p14="http://schemas.microsoft.com/office/powerpoint/2010/main" val="1722644132"/>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116632"/>
            <a:ext cx="8273295" cy="30492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0002" y="3350873"/>
            <a:ext cx="7984361"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Footer Placeholder 1"/>
          <p:cNvSpPr>
            <a:spLocks noGrp="1"/>
          </p:cNvSpPr>
          <p:nvPr>
            <p:ph type="ftr" sz="quarter" idx="11"/>
          </p:nvPr>
        </p:nvSpPr>
        <p:spPr/>
        <p:txBody>
          <a:bodyPr/>
          <a:lstStyle/>
          <a:p>
            <a:r>
              <a:rPr lang="en-IN" smtClean="0"/>
              <a:t>Dr.Rupal Shroff - TCSC</a:t>
            </a:r>
            <a:endParaRPr lang="en-IN"/>
          </a:p>
        </p:txBody>
      </p:sp>
      <p:sp>
        <p:nvSpPr>
          <p:cNvPr id="3" name="Slide Number Placeholder 2"/>
          <p:cNvSpPr>
            <a:spLocks noGrp="1"/>
          </p:cNvSpPr>
          <p:nvPr>
            <p:ph type="sldNum" sz="quarter" idx="12"/>
          </p:nvPr>
        </p:nvSpPr>
        <p:spPr/>
        <p:txBody>
          <a:bodyPr/>
          <a:lstStyle/>
          <a:p>
            <a:fld id="{882E3677-57A0-49D6-8EFD-DB0BF6D6A5F3}" type="slidenum">
              <a:rPr lang="en-IN" smtClean="0"/>
              <a:t>122</a:t>
            </a:fld>
            <a:endParaRPr lang="en-IN"/>
          </a:p>
        </p:txBody>
      </p:sp>
    </p:spTree>
    <p:extLst>
      <p:ext uri="{BB962C8B-B14F-4D97-AF65-F5344CB8AC3E}">
        <p14:creationId xmlns:p14="http://schemas.microsoft.com/office/powerpoint/2010/main" val="1173434288"/>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404664"/>
            <a:ext cx="4634660" cy="2952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3"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91880" y="3284984"/>
            <a:ext cx="4932040"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Footer Placeholder 2"/>
          <p:cNvSpPr>
            <a:spLocks noGrp="1"/>
          </p:cNvSpPr>
          <p:nvPr>
            <p:ph type="ftr" sz="quarter" idx="11"/>
          </p:nvPr>
        </p:nvSpPr>
        <p:spPr/>
        <p:txBody>
          <a:bodyPr/>
          <a:lstStyle/>
          <a:p>
            <a:r>
              <a:rPr lang="en-IN" smtClean="0"/>
              <a:t>Dr.Rupal Shroff - TCSC</a:t>
            </a:r>
            <a:endParaRPr lang="en-IN"/>
          </a:p>
        </p:txBody>
      </p:sp>
      <p:sp>
        <p:nvSpPr>
          <p:cNvPr id="4" name="Slide Number Placeholder 3"/>
          <p:cNvSpPr>
            <a:spLocks noGrp="1"/>
          </p:cNvSpPr>
          <p:nvPr>
            <p:ph type="sldNum" sz="quarter" idx="12"/>
          </p:nvPr>
        </p:nvSpPr>
        <p:spPr/>
        <p:txBody>
          <a:bodyPr/>
          <a:lstStyle/>
          <a:p>
            <a:fld id="{882E3677-57A0-49D6-8EFD-DB0BF6D6A5F3}" type="slidenum">
              <a:rPr lang="en-IN" smtClean="0"/>
              <a:t>123</a:t>
            </a:fld>
            <a:endParaRPr lang="en-IN"/>
          </a:p>
        </p:txBody>
      </p:sp>
    </p:spTree>
    <p:extLst>
      <p:ext uri="{BB962C8B-B14F-4D97-AF65-F5344CB8AC3E}">
        <p14:creationId xmlns:p14="http://schemas.microsoft.com/office/powerpoint/2010/main" val="2952940556"/>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009" y="224678"/>
            <a:ext cx="9103820" cy="63726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Footer Placeholder 2"/>
          <p:cNvSpPr>
            <a:spLocks noGrp="1"/>
          </p:cNvSpPr>
          <p:nvPr>
            <p:ph type="ftr" sz="quarter" idx="11"/>
          </p:nvPr>
        </p:nvSpPr>
        <p:spPr/>
        <p:txBody>
          <a:bodyPr/>
          <a:lstStyle/>
          <a:p>
            <a:r>
              <a:rPr lang="en-IN" smtClean="0"/>
              <a:t>Dr.Rupal Shroff - TCSC</a:t>
            </a:r>
            <a:endParaRPr lang="en-IN"/>
          </a:p>
        </p:txBody>
      </p:sp>
      <p:sp>
        <p:nvSpPr>
          <p:cNvPr id="4" name="Slide Number Placeholder 3"/>
          <p:cNvSpPr>
            <a:spLocks noGrp="1"/>
          </p:cNvSpPr>
          <p:nvPr>
            <p:ph type="sldNum" sz="quarter" idx="12"/>
          </p:nvPr>
        </p:nvSpPr>
        <p:spPr/>
        <p:txBody>
          <a:bodyPr/>
          <a:lstStyle/>
          <a:p>
            <a:fld id="{882E3677-57A0-49D6-8EFD-DB0BF6D6A5F3}" type="slidenum">
              <a:rPr lang="en-IN" smtClean="0"/>
              <a:t>124</a:t>
            </a:fld>
            <a:endParaRPr lang="en-IN"/>
          </a:p>
        </p:txBody>
      </p:sp>
    </p:spTree>
    <p:extLst>
      <p:ext uri="{BB962C8B-B14F-4D97-AF65-F5344CB8AC3E}">
        <p14:creationId xmlns:p14="http://schemas.microsoft.com/office/powerpoint/2010/main" val="3400888009"/>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1032" y="1340768"/>
            <a:ext cx="8419439" cy="42152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Footer Placeholder 2"/>
          <p:cNvSpPr>
            <a:spLocks noGrp="1"/>
          </p:cNvSpPr>
          <p:nvPr>
            <p:ph type="ftr" sz="quarter" idx="11"/>
          </p:nvPr>
        </p:nvSpPr>
        <p:spPr/>
        <p:txBody>
          <a:bodyPr/>
          <a:lstStyle/>
          <a:p>
            <a:r>
              <a:rPr lang="en-IN" smtClean="0"/>
              <a:t>Dr.Rupal Shroff - TCSC</a:t>
            </a:r>
            <a:endParaRPr lang="en-IN"/>
          </a:p>
        </p:txBody>
      </p:sp>
      <p:sp>
        <p:nvSpPr>
          <p:cNvPr id="4" name="Slide Number Placeholder 3"/>
          <p:cNvSpPr>
            <a:spLocks noGrp="1"/>
          </p:cNvSpPr>
          <p:nvPr>
            <p:ph type="sldNum" sz="quarter" idx="12"/>
          </p:nvPr>
        </p:nvSpPr>
        <p:spPr/>
        <p:txBody>
          <a:bodyPr/>
          <a:lstStyle/>
          <a:p>
            <a:fld id="{882E3677-57A0-49D6-8EFD-DB0BF6D6A5F3}" type="slidenum">
              <a:rPr lang="en-IN" smtClean="0"/>
              <a:t>125</a:t>
            </a:fld>
            <a:endParaRPr lang="en-IN"/>
          </a:p>
        </p:txBody>
      </p:sp>
    </p:spTree>
    <p:extLst>
      <p:ext uri="{BB962C8B-B14F-4D97-AF65-F5344CB8AC3E}">
        <p14:creationId xmlns:p14="http://schemas.microsoft.com/office/powerpoint/2010/main" val="2363465648"/>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03" y="620688"/>
            <a:ext cx="9144000" cy="5140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Footer Placeholder 2"/>
          <p:cNvSpPr>
            <a:spLocks noGrp="1"/>
          </p:cNvSpPr>
          <p:nvPr>
            <p:ph type="ftr" sz="quarter" idx="11"/>
          </p:nvPr>
        </p:nvSpPr>
        <p:spPr/>
        <p:txBody>
          <a:bodyPr/>
          <a:lstStyle/>
          <a:p>
            <a:r>
              <a:rPr lang="en-IN" smtClean="0"/>
              <a:t>Dr.Rupal Shroff - TCSC</a:t>
            </a:r>
            <a:endParaRPr lang="en-IN"/>
          </a:p>
        </p:txBody>
      </p:sp>
      <p:sp>
        <p:nvSpPr>
          <p:cNvPr id="4" name="Slide Number Placeholder 3"/>
          <p:cNvSpPr>
            <a:spLocks noGrp="1"/>
          </p:cNvSpPr>
          <p:nvPr>
            <p:ph type="sldNum" sz="quarter" idx="12"/>
          </p:nvPr>
        </p:nvSpPr>
        <p:spPr/>
        <p:txBody>
          <a:bodyPr/>
          <a:lstStyle/>
          <a:p>
            <a:fld id="{882E3677-57A0-49D6-8EFD-DB0BF6D6A5F3}" type="slidenum">
              <a:rPr lang="en-IN" smtClean="0"/>
              <a:t>126</a:t>
            </a:fld>
            <a:endParaRPr lang="en-IN"/>
          </a:p>
        </p:txBody>
      </p:sp>
    </p:spTree>
    <p:extLst>
      <p:ext uri="{BB962C8B-B14F-4D97-AF65-F5344CB8AC3E}">
        <p14:creationId xmlns:p14="http://schemas.microsoft.com/office/powerpoint/2010/main" val="227935287"/>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5696" y="2903486"/>
            <a:ext cx="6850732" cy="38501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536" y="332656"/>
            <a:ext cx="2592288" cy="24246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Footer Placeholder 1"/>
          <p:cNvSpPr>
            <a:spLocks noGrp="1"/>
          </p:cNvSpPr>
          <p:nvPr>
            <p:ph type="ftr" sz="quarter" idx="11"/>
          </p:nvPr>
        </p:nvSpPr>
        <p:spPr/>
        <p:txBody>
          <a:bodyPr/>
          <a:lstStyle/>
          <a:p>
            <a:r>
              <a:rPr lang="en-IN" smtClean="0"/>
              <a:t>Dr.Rupal Shroff - TCSC</a:t>
            </a:r>
            <a:endParaRPr lang="en-IN"/>
          </a:p>
        </p:txBody>
      </p:sp>
      <p:sp>
        <p:nvSpPr>
          <p:cNvPr id="3" name="Slide Number Placeholder 2"/>
          <p:cNvSpPr>
            <a:spLocks noGrp="1"/>
          </p:cNvSpPr>
          <p:nvPr>
            <p:ph type="sldNum" sz="quarter" idx="12"/>
          </p:nvPr>
        </p:nvSpPr>
        <p:spPr/>
        <p:txBody>
          <a:bodyPr/>
          <a:lstStyle/>
          <a:p>
            <a:fld id="{882E3677-57A0-49D6-8EFD-DB0BF6D6A5F3}" type="slidenum">
              <a:rPr lang="en-IN" smtClean="0"/>
              <a:t>127</a:t>
            </a:fld>
            <a:endParaRPr lang="en-IN"/>
          </a:p>
        </p:txBody>
      </p:sp>
    </p:spTree>
    <p:extLst>
      <p:ext uri="{BB962C8B-B14F-4D97-AF65-F5344CB8AC3E}">
        <p14:creationId xmlns:p14="http://schemas.microsoft.com/office/powerpoint/2010/main" val="3786152628"/>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764704"/>
            <a:ext cx="7784526" cy="43787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Footer Placeholder 1"/>
          <p:cNvSpPr>
            <a:spLocks noGrp="1"/>
          </p:cNvSpPr>
          <p:nvPr>
            <p:ph type="ftr" sz="quarter" idx="11"/>
          </p:nvPr>
        </p:nvSpPr>
        <p:spPr/>
        <p:txBody>
          <a:bodyPr/>
          <a:lstStyle/>
          <a:p>
            <a:r>
              <a:rPr lang="en-IN" smtClean="0"/>
              <a:t>Dr.Rupal Shroff - TCSC</a:t>
            </a:r>
            <a:endParaRPr lang="en-IN"/>
          </a:p>
        </p:txBody>
      </p:sp>
      <p:sp>
        <p:nvSpPr>
          <p:cNvPr id="3" name="Slide Number Placeholder 2"/>
          <p:cNvSpPr>
            <a:spLocks noGrp="1"/>
          </p:cNvSpPr>
          <p:nvPr>
            <p:ph type="sldNum" sz="quarter" idx="12"/>
          </p:nvPr>
        </p:nvSpPr>
        <p:spPr/>
        <p:txBody>
          <a:bodyPr/>
          <a:lstStyle/>
          <a:p>
            <a:fld id="{882E3677-57A0-49D6-8EFD-DB0BF6D6A5F3}" type="slidenum">
              <a:rPr lang="en-IN" smtClean="0"/>
              <a:t>128</a:t>
            </a:fld>
            <a:endParaRPr lang="en-IN"/>
          </a:p>
        </p:txBody>
      </p:sp>
    </p:spTree>
    <p:extLst>
      <p:ext uri="{BB962C8B-B14F-4D97-AF65-F5344CB8AC3E}">
        <p14:creationId xmlns:p14="http://schemas.microsoft.com/office/powerpoint/2010/main" val="3863845094"/>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260648"/>
            <a:ext cx="8136904" cy="61026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Footer Placeholder 1"/>
          <p:cNvSpPr>
            <a:spLocks noGrp="1"/>
          </p:cNvSpPr>
          <p:nvPr>
            <p:ph type="ftr" sz="quarter" idx="11"/>
          </p:nvPr>
        </p:nvSpPr>
        <p:spPr/>
        <p:txBody>
          <a:bodyPr/>
          <a:lstStyle/>
          <a:p>
            <a:r>
              <a:rPr lang="en-IN" smtClean="0"/>
              <a:t>Dr.Rupal Shroff - TCSC</a:t>
            </a:r>
            <a:endParaRPr lang="en-IN"/>
          </a:p>
        </p:txBody>
      </p:sp>
      <p:sp>
        <p:nvSpPr>
          <p:cNvPr id="3" name="Slide Number Placeholder 2"/>
          <p:cNvSpPr>
            <a:spLocks noGrp="1"/>
          </p:cNvSpPr>
          <p:nvPr>
            <p:ph type="sldNum" sz="quarter" idx="12"/>
          </p:nvPr>
        </p:nvSpPr>
        <p:spPr/>
        <p:txBody>
          <a:bodyPr/>
          <a:lstStyle/>
          <a:p>
            <a:fld id="{882E3677-57A0-49D6-8EFD-DB0BF6D6A5F3}" type="slidenum">
              <a:rPr lang="en-IN" smtClean="0"/>
              <a:t>129</a:t>
            </a:fld>
            <a:endParaRPr lang="en-IN"/>
          </a:p>
        </p:txBody>
      </p:sp>
    </p:spTree>
    <p:extLst>
      <p:ext uri="{BB962C8B-B14F-4D97-AF65-F5344CB8AC3E}">
        <p14:creationId xmlns:p14="http://schemas.microsoft.com/office/powerpoint/2010/main" val="11541708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270000"/>
                <a:satMod val="200000"/>
                <a:lumMod val="128000"/>
              </a:schemeClr>
            </a:gs>
            <a:gs pos="50000">
              <a:schemeClr val="bg2">
                <a:shade val="100000"/>
                <a:hueMod val="100000"/>
                <a:satMod val="110000"/>
                <a:lumMod val="130000"/>
              </a:schemeClr>
            </a:gs>
            <a:gs pos="100000">
              <a:schemeClr val="bg2">
                <a:shade val="78000"/>
                <a:hueMod val="44000"/>
                <a:satMod val="200000"/>
                <a:lumMod val="69000"/>
              </a:schemeClr>
            </a:gs>
          </a:gsLst>
          <a:lin ang="2520000" scaled="0"/>
        </a:gra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 xmlns:a16="http://schemas.microsoft.com/office/drawing/2014/main" id="{8100D021-ED8E-4951-8376-73996A82CD4A}"/>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alphaModFix amt="1000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1" name="Picture 10">
            <a:extLst>
              <a:ext uri="{FF2B5EF4-FFF2-40B4-BE49-F238E27FC236}">
                <a16:creationId xmlns="" xmlns:a16="http://schemas.microsoft.com/office/drawing/2014/main" id="{46FE219C-22F7-4734-B3C1-28E70390CE17}"/>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1970240"/>
            <a:ext cx="7828359" cy="321164"/>
          </a:xfrm>
          <a:prstGeom prst="rect">
            <a:avLst/>
          </a:prstGeom>
        </p:spPr>
      </p:pic>
      <p:pic>
        <p:nvPicPr>
          <p:cNvPr id="13" name="Picture 12">
            <a:extLst>
              <a:ext uri="{FF2B5EF4-FFF2-40B4-BE49-F238E27FC236}">
                <a16:creationId xmlns="" xmlns:a16="http://schemas.microsoft.com/office/drawing/2014/main" id="{EF2EC4B6-5524-4806-8575-59DB6B8F81C0}"/>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4" cstate="print">
            <a:extLst>
              <a:ext uri="{28A0092B-C50C-407E-A947-70E740481C1C}">
                <a14:useLocalDpi xmlns:a14="http://schemas.microsoft.com/office/drawing/2010/main" val="0"/>
              </a:ext>
            </a:extLst>
          </a:blip>
          <a:stretch>
            <a:fillRect/>
          </a:stretch>
        </p:blipFill>
        <p:spPr>
          <a:xfrm>
            <a:off x="7939369" y="1971234"/>
            <a:ext cx="1202248" cy="144270"/>
          </a:xfrm>
          <a:prstGeom prst="rect">
            <a:avLst/>
          </a:prstGeom>
        </p:spPr>
      </p:pic>
      <p:sp>
        <p:nvSpPr>
          <p:cNvPr id="15" name="Rectangle 14">
            <a:extLst>
              <a:ext uri="{FF2B5EF4-FFF2-40B4-BE49-F238E27FC236}">
                <a16:creationId xmlns="" xmlns:a16="http://schemas.microsoft.com/office/drawing/2014/main" id="{AD50BBC6-5944-49AE-A819-558AB05AB178}"/>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609600"/>
            <a:ext cx="7828359"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a:extLst>
              <a:ext uri="{FF2B5EF4-FFF2-40B4-BE49-F238E27FC236}">
                <a16:creationId xmlns="" xmlns:a16="http://schemas.microsoft.com/office/drawing/2014/main" id="{4F2E428D-A109-43BE-8AC2-C83EF031EF73}"/>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7939370" y="609600"/>
            <a:ext cx="1202248"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useBgFill="1">
        <p:nvSpPr>
          <p:cNvPr id="19" name="Rectangle 18">
            <a:extLst>
              <a:ext uri="{FF2B5EF4-FFF2-40B4-BE49-F238E27FC236}">
                <a16:creationId xmlns="" xmlns:a16="http://schemas.microsoft.com/office/drawing/2014/main" id="{B2A773CA-28F4-49C2-BFA3-49A5867C7AFB}"/>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914161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1" name="Picture 20">
            <a:extLst>
              <a:ext uri="{FF2B5EF4-FFF2-40B4-BE49-F238E27FC236}">
                <a16:creationId xmlns="" xmlns:a16="http://schemas.microsoft.com/office/drawing/2014/main" id="{5D7C72BA-4476-4E4B-BC37-9A75FD0C5951}"/>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alphaModFix amt="1000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3" name="Rectangle 22">
            <a:extLst>
              <a:ext uri="{FF2B5EF4-FFF2-40B4-BE49-F238E27FC236}">
                <a16:creationId xmlns="" xmlns:a16="http://schemas.microsoft.com/office/drawing/2014/main" id="{3009A16D-868B-4145-BBC6-555098537EC2}"/>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483395" y="0"/>
            <a:ext cx="5664708"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 name="Picture 24">
            <a:extLst>
              <a:ext uri="{FF2B5EF4-FFF2-40B4-BE49-F238E27FC236}">
                <a16:creationId xmlns="" xmlns:a16="http://schemas.microsoft.com/office/drawing/2014/main" id="{3992EB33-38E1-4175-8EE2-9BB8CC159C7B}"/>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5" cstate="print">
            <a:extLst>
              <a:ext uri="{28A0092B-C50C-407E-A947-70E740481C1C}">
                <a14:useLocalDpi xmlns:a14="http://schemas.microsoft.com/office/drawing/2010/main" val="0"/>
              </a:ext>
            </a:extLst>
          </a:blip>
          <a:stretch>
            <a:fillRect/>
          </a:stretch>
        </p:blipFill>
        <p:spPr>
          <a:xfrm>
            <a:off x="0" y="5006045"/>
            <a:ext cx="3723894" cy="144668"/>
          </a:xfrm>
          <a:prstGeom prst="rect">
            <a:avLst/>
          </a:prstGeom>
        </p:spPr>
      </p:pic>
      <p:sp>
        <p:nvSpPr>
          <p:cNvPr id="27" name="Rectangle 26">
            <a:extLst>
              <a:ext uri="{FF2B5EF4-FFF2-40B4-BE49-F238E27FC236}">
                <a16:creationId xmlns="" xmlns:a16="http://schemas.microsoft.com/office/drawing/2014/main" id="{2DCAE5CF-5D29-4779-83E1-BDB64E4F30E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1838764"/>
            <a:ext cx="3723424" cy="3180473"/>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510240" y="2063262"/>
            <a:ext cx="2804460" cy="2661052"/>
          </a:xfrm>
        </p:spPr>
        <p:txBody>
          <a:bodyPr vert="horz" lIns="91440" tIns="45720" rIns="91440" bIns="45720" rtlCol="0" anchor="ctr">
            <a:normAutofit/>
          </a:bodyPr>
          <a:lstStyle/>
          <a:p>
            <a:pPr algn="r"/>
            <a:r>
              <a:rPr lang="en-US" sz="3500"/>
              <a:t>Need &amp; Importance of study of Consumer Behaviour</a:t>
            </a:r>
          </a:p>
        </p:txBody>
      </p:sp>
      <p:graphicFrame>
        <p:nvGraphicFramePr>
          <p:cNvPr id="5" name="object 8">
            <a:extLst>
              <a:ext uri="{FF2B5EF4-FFF2-40B4-BE49-F238E27FC236}">
                <a16:creationId xmlns="" xmlns:a16="http://schemas.microsoft.com/office/drawing/2014/main" id="{34A0F8D9-B28D-4CD5-B269-4244AF4505A6}"/>
              </a:ext>
            </a:extLst>
          </p:cNvPr>
          <p:cNvGraphicFramePr/>
          <p:nvPr>
            <p:extLst>
              <p:ext uri="{D42A27DB-BD31-4B8C-83A1-F6EECF244321}">
                <p14:modId xmlns:p14="http://schemas.microsoft.com/office/powerpoint/2010/main" val="1087465904"/>
              </p:ext>
            </p:extLst>
          </p:nvPr>
        </p:nvGraphicFramePr>
        <p:xfrm>
          <a:off x="3963591" y="639763"/>
          <a:ext cx="4695825" cy="5578475"/>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3" name="Footer Placeholder 2"/>
          <p:cNvSpPr>
            <a:spLocks noGrp="1"/>
          </p:cNvSpPr>
          <p:nvPr>
            <p:ph type="ftr" sz="quarter" idx="11"/>
          </p:nvPr>
        </p:nvSpPr>
        <p:spPr/>
        <p:txBody>
          <a:bodyPr/>
          <a:lstStyle/>
          <a:p>
            <a:r>
              <a:rPr lang="en-IN" smtClean="0"/>
              <a:t>Dr.Rupal Shroff - TCSC</a:t>
            </a:r>
            <a:endParaRPr lang="en-IN"/>
          </a:p>
        </p:txBody>
      </p:sp>
      <p:sp>
        <p:nvSpPr>
          <p:cNvPr id="4" name="Slide Number Placeholder 3"/>
          <p:cNvSpPr>
            <a:spLocks noGrp="1"/>
          </p:cNvSpPr>
          <p:nvPr>
            <p:ph type="sldNum" sz="quarter" idx="12"/>
          </p:nvPr>
        </p:nvSpPr>
        <p:spPr/>
        <p:txBody>
          <a:bodyPr/>
          <a:lstStyle/>
          <a:p>
            <a:fld id="{882E3677-57A0-49D6-8EFD-DB0BF6D6A5F3}" type="slidenum">
              <a:rPr lang="en-IN" smtClean="0"/>
              <a:t>13</a:t>
            </a:fld>
            <a:endParaRPr lang="en-IN"/>
          </a:p>
        </p:txBody>
      </p:sp>
    </p:spTree>
    <p:extLst>
      <p:ext uri="{BB962C8B-B14F-4D97-AF65-F5344CB8AC3E}">
        <p14:creationId xmlns:p14="http://schemas.microsoft.com/office/powerpoint/2010/main" val="2861690391"/>
      </p:ext>
    </p:extLst>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Rectangle 2"/>
          <p:cNvSpPr/>
          <p:nvPr/>
        </p:nvSpPr>
        <p:spPr>
          <a:xfrm>
            <a:off x="395536" y="3105835"/>
            <a:ext cx="8280920" cy="369332"/>
          </a:xfrm>
          <a:prstGeom prst="rect">
            <a:avLst/>
          </a:prstGeom>
        </p:spPr>
        <p:txBody>
          <a:bodyPr wrap="square">
            <a:spAutoFit/>
          </a:bodyPr>
          <a:lstStyle/>
          <a:p>
            <a:r>
              <a:rPr lang="en-IN" dirty="0">
                <a:hlinkClick r:id="rId2"/>
              </a:rPr>
              <a:t>https://</a:t>
            </a:r>
            <a:r>
              <a:rPr lang="en-IN" dirty="0" smtClean="0">
                <a:hlinkClick r:id="rId2"/>
              </a:rPr>
              <a:t>www.youtube.com/watch?v=ECKu7eOHaqM</a:t>
            </a:r>
            <a:r>
              <a:rPr lang="en-IN" dirty="0" smtClean="0"/>
              <a:t> – Fair &amp; Handsome</a:t>
            </a:r>
            <a:endParaRPr lang="en-IN" dirty="0"/>
          </a:p>
        </p:txBody>
      </p:sp>
      <p:sp>
        <p:nvSpPr>
          <p:cNvPr id="4" name="Rectangle 3"/>
          <p:cNvSpPr/>
          <p:nvPr/>
        </p:nvSpPr>
        <p:spPr>
          <a:xfrm>
            <a:off x="467544" y="3717032"/>
            <a:ext cx="7704856" cy="1754326"/>
          </a:xfrm>
          <a:prstGeom prst="rect">
            <a:avLst/>
          </a:prstGeom>
        </p:spPr>
        <p:txBody>
          <a:bodyPr wrap="square">
            <a:spAutoFit/>
          </a:bodyPr>
          <a:lstStyle/>
          <a:p>
            <a:r>
              <a:rPr lang="en-IN" dirty="0">
                <a:hlinkClick r:id="rId3"/>
              </a:rPr>
              <a:t>https://</a:t>
            </a:r>
            <a:r>
              <a:rPr lang="en-IN" dirty="0" smtClean="0">
                <a:hlinkClick r:id="rId3"/>
              </a:rPr>
              <a:t>www.youtube.com/watch?v=lmI-jd0X04Y</a:t>
            </a:r>
            <a:endParaRPr lang="en-IN" dirty="0" smtClean="0"/>
          </a:p>
          <a:p>
            <a:endParaRPr lang="en-IN" dirty="0" smtClean="0"/>
          </a:p>
          <a:p>
            <a:r>
              <a:rPr lang="en-IN" dirty="0">
                <a:hlinkClick r:id="rId4"/>
              </a:rPr>
              <a:t>https://</a:t>
            </a:r>
            <a:r>
              <a:rPr lang="en-IN" dirty="0" smtClean="0">
                <a:hlinkClick r:id="rId4"/>
              </a:rPr>
              <a:t>brandequity.economictimes.indiatimes.com/news/digital/loreal-paris-endorses-the-concept-of-break-up/49048564</a:t>
            </a:r>
            <a:endParaRPr lang="en-IN" dirty="0" smtClean="0"/>
          </a:p>
          <a:p>
            <a:endParaRPr lang="en-IN" dirty="0" smtClean="0"/>
          </a:p>
          <a:p>
            <a:r>
              <a:rPr lang="en-IN" dirty="0">
                <a:hlinkClick r:id="rId5"/>
              </a:rPr>
              <a:t>https://</a:t>
            </a:r>
            <a:r>
              <a:rPr lang="en-IN" dirty="0" smtClean="0">
                <a:hlinkClick r:id="rId5"/>
              </a:rPr>
              <a:t>www.youtube.com/watch?v=0JPmNLMDTTU</a:t>
            </a:r>
            <a:r>
              <a:rPr lang="en-IN" dirty="0" smtClean="0"/>
              <a:t> – axe chocolate</a:t>
            </a:r>
            <a:endParaRPr lang="en-IN" dirty="0"/>
          </a:p>
        </p:txBody>
      </p:sp>
      <p:sp>
        <p:nvSpPr>
          <p:cNvPr id="5" name="Footer Placeholder 4"/>
          <p:cNvSpPr>
            <a:spLocks noGrp="1"/>
          </p:cNvSpPr>
          <p:nvPr>
            <p:ph type="ftr" sz="quarter" idx="11"/>
          </p:nvPr>
        </p:nvSpPr>
        <p:spPr/>
        <p:txBody>
          <a:bodyPr/>
          <a:lstStyle/>
          <a:p>
            <a:r>
              <a:rPr lang="en-IN" smtClean="0"/>
              <a:t>Dr.Rupal Shroff - TCSC</a:t>
            </a:r>
            <a:endParaRPr lang="en-IN"/>
          </a:p>
        </p:txBody>
      </p:sp>
      <p:sp>
        <p:nvSpPr>
          <p:cNvPr id="6" name="Slide Number Placeholder 5"/>
          <p:cNvSpPr>
            <a:spLocks noGrp="1"/>
          </p:cNvSpPr>
          <p:nvPr>
            <p:ph type="sldNum" sz="quarter" idx="12"/>
          </p:nvPr>
        </p:nvSpPr>
        <p:spPr/>
        <p:txBody>
          <a:bodyPr/>
          <a:lstStyle/>
          <a:p>
            <a:fld id="{882E3677-57A0-49D6-8EFD-DB0BF6D6A5F3}" type="slidenum">
              <a:rPr lang="en-IN" smtClean="0"/>
              <a:t>130</a:t>
            </a:fld>
            <a:endParaRPr lang="en-IN"/>
          </a:p>
        </p:txBody>
      </p:sp>
    </p:spTree>
    <p:extLst>
      <p:ext uri="{BB962C8B-B14F-4D97-AF65-F5344CB8AC3E}">
        <p14:creationId xmlns:p14="http://schemas.microsoft.com/office/powerpoint/2010/main" val="1441561192"/>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83568" y="854762"/>
            <a:ext cx="4589567" cy="566822"/>
          </a:xfrm>
          <a:prstGeom prst="rect">
            <a:avLst/>
          </a:prstGeom>
        </p:spPr>
        <p:txBody>
          <a:bodyPr vert="horz" wrap="square" lIns="0" tIns="12700" rIns="0" bIns="0" rtlCol="0">
            <a:spAutoFit/>
          </a:bodyPr>
          <a:lstStyle/>
          <a:p>
            <a:pPr marL="12700">
              <a:lnSpc>
                <a:spcPct val="100000"/>
              </a:lnSpc>
              <a:spcBef>
                <a:spcPts val="100"/>
              </a:spcBef>
            </a:pPr>
            <a:r>
              <a:rPr spc="-5" dirty="0"/>
              <a:t>Review</a:t>
            </a:r>
            <a:r>
              <a:rPr spc="-30" dirty="0"/>
              <a:t> </a:t>
            </a:r>
            <a:r>
              <a:rPr spc="-5" dirty="0"/>
              <a:t>Questions</a:t>
            </a:r>
          </a:p>
        </p:txBody>
      </p:sp>
      <p:sp>
        <p:nvSpPr>
          <p:cNvPr id="3" name="object 3"/>
          <p:cNvSpPr txBox="1"/>
          <p:nvPr/>
        </p:nvSpPr>
        <p:spPr>
          <a:xfrm>
            <a:off x="107504" y="2077338"/>
            <a:ext cx="8856983" cy="2860398"/>
          </a:xfrm>
          <a:prstGeom prst="rect">
            <a:avLst/>
          </a:prstGeom>
        </p:spPr>
        <p:txBody>
          <a:bodyPr vert="horz" wrap="square" lIns="0" tIns="13335" rIns="0" bIns="0" rtlCol="0">
            <a:spAutoFit/>
          </a:bodyPr>
          <a:lstStyle/>
          <a:p>
            <a:pPr marL="355600" marR="654685" indent="-342900">
              <a:lnSpc>
                <a:spcPct val="100000"/>
              </a:lnSpc>
              <a:spcBef>
                <a:spcPts val="105"/>
              </a:spcBef>
              <a:tabLst>
                <a:tab pos="354965" algn="l"/>
              </a:tabLst>
            </a:pPr>
            <a:r>
              <a:rPr sz="1600" spc="-5" dirty="0">
                <a:solidFill>
                  <a:srgbClr val="ACD333"/>
                </a:solidFill>
                <a:latin typeface="Wingdings 3"/>
                <a:cs typeface="Wingdings 3"/>
              </a:rPr>
              <a:t></a:t>
            </a:r>
            <a:r>
              <a:rPr sz="1600" spc="-5" dirty="0">
                <a:solidFill>
                  <a:srgbClr val="ACD333"/>
                </a:solidFill>
                <a:latin typeface="Times New Roman"/>
                <a:cs typeface="Times New Roman"/>
              </a:rPr>
              <a:t>	</a:t>
            </a:r>
            <a:r>
              <a:rPr sz="2000" dirty="0">
                <a:solidFill>
                  <a:schemeClr val="bg1"/>
                </a:solidFill>
                <a:latin typeface="Times New Roman"/>
                <a:cs typeface="Times New Roman"/>
              </a:rPr>
              <a:t>Is it important to consider the behavior of consumers while deciding on</a:t>
            </a:r>
            <a:r>
              <a:rPr sz="2000" spc="-265" dirty="0">
                <a:solidFill>
                  <a:schemeClr val="bg1"/>
                </a:solidFill>
                <a:latin typeface="Times New Roman"/>
                <a:cs typeface="Times New Roman"/>
              </a:rPr>
              <a:t> </a:t>
            </a:r>
            <a:r>
              <a:rPr sz="2000" dirty="0">
                <a:solidFill>
                  <a:schemeClr val="bg1"/>
                </a:solidFill>
                <a:latin typeface="Times New Roman"/>
                <a:cs typeface="Times New Roman"/>
              </a:rPr>
              <a:t>the  </a:t>
            </a:r>
            <a:r>
              <a:rPr sz="2000" spc="-5" dirty="0">
                <a:solidFill>
                  <a:schemeClr val="bg1"/>
                </a:solidFill>
                <a:latin typeface="Times New Roman"/>
                <a:cs typeface="Times New Roman"/>
              </a:rPr>
              <a:t>marketing mix </a:t>
            </a:r>
            <a:r>
              <a:rPr sz="2000" dirty="0">
                <a:solidFill>
                  <a:schemeClr val="bg1"/>
                </a:solidFill>
                <a:latin typeface="Times New Roman"/>
                <a:cs typeface="Times New Roman"/>
              </a:rPr>
              <a:t>of the company ? Why? Explain with suitable</a:t>
            </a:r>
            <a:r>
              <a:rPr sz="2000" spc="-170" dirty="0">
                <a:solidFill>
                  <a:schemeClr val="bg1"/>
                </a:solidFill>
                <a:latin typeface="Times New Roman"/>
                <a:cs typeface="Times New Roman"/>
              </a:rPr>
              <a:t> </a:t>
            </a:r>
            <a:r>
              <a:rPr sz="2000" spc="-5" dirty="0">
                <a:solidFill>
                  <a:schemeClr val="bg1"/>
                </a:solidFill>
                <a:latin typeface="Times New Roman"/>
                <a:cs typeface="Times New Roman"/>
              </a:rPr>
              <a:t>examples</a:t>
            </a:r>
            <a:endParaRPr sz="2000" dirty="0">
              <a:solidFill>
                <a:schemeClr val="bg1"/>
              </a:solidFill>
              <a:latin typeface="Times New Roman"/>
              <a:cs typeface="Times New Roman"/>
            </a:endParaRPr>
          </a:p>
          <a:p>
            <a:pPr marL="355600" marR="407670" indent="-342900">
              <a:lnSpc>
                <a:spcPct val="100000"/>
              </a:lnSpc>
              <a:spcBef>
                <a:spcPts val="994"/>
              </a:spcBef>
              <a:tabLst>
                <a:tab pos="354965" algn="l"/>
              </a:tabLst>
            </a:pPr>
            <a:r>
              <a:rPr sz="1600" spc="-5" dirty="0">
                <a:solidFill>
                  <a:schemeClr val="bg1"/>
                </a:solidFill>
                <a:latin typeface="Wingdings 3"/>
                <a:cs typeface="Wingdings 3"/>
              </a:rPr>
              <a:t></a:t>
            </a:r>
            <a:r>
              <a:rPr sz="1600" spc="-5" dirty="0">
                <a:solidFill>
                  <a:schemeClr val="bg1"/>
                </a:solidFill>
                <a:latin typeface="Times New Roman"/>
                <a:cs typeface="Times New Roman"/>
              </a:rPr>
              <a:t>	</a:t>
            </a:r>
            <a:r>
              <a:rPr sz="2000" dirty="0">
                <a:solidFill>
                  <a:schemeClr val="bg1"/>
                </a:solidFill>
                <a:latin typeface="Times New Roman"/>
                <a:cs typeface="Times New Roman"/>
              </a:rPr>
              <a:t>It is </a:t>
            </a:r>
            <a:r>
              <a:rPr sz="2000" spc="-5" dirty="0">
                <a:solidFill>
                  <a:schemeClr val="bg1"/>
                </a:solidFill>
                <a:latin typeface="Times New Roman"/>
                <a:cs typeface="Times New Roman"/>
              </a:rPr>
              <a:t>said </a:t>
            </a:r>
            <a:r>
              <a:rPr sz="2000" dirty="0">
                <a:solidFill>
                  <a:schemeClr val="bg1"/>
                </a:solidFill>
                <a:latin typeface="Times New Roman"/>
                <a:cs typeface="Times New Roman"/>
              </a:rPr>
              <a:t>that each consumer is unique, and any study that concentrates on</a:t>
            </a:r>
            <a:r>
              <a:rPr sz="2000" spc="-254" dirty="0">
                <a:solidFill>
                  <a:schemeClr val="bg1"/>
                </a:solidFill>
                <a:latin typeface="Times New Roman"/>
                <a:cs typeface="Times New Roman"/>
              </a:rPr>
              <a:t> </a:t>
            </a:r>
            <a:r>
              <a:rPr sz="2000" dirty="0">
                <a:solidFill>
                  <a:schemeClr val="bg1"/>
                </a:solidFill>
                <a:latin typeface="Times New Roman"/>
                <a:cs typeface="Times New Roman"/>
              </a:rPr>
              <a:t>the  “average </a:t>
            </a:r>
            <a:r>
              <a:rPr sz="2000" spc="-5" dirty="0">
                <a:solidFill>
                  <a:schemeClr val="bg1"/>
                </a:solidFill>
                <a:latin typeface="Times New Roman"/>
                <a:cs typeface="Times New Roman"/>
              </a:rPr>
              <a:t>consumer” </a:t>
            </a:r>
            <a:r>
              <a:rPr sz="2000" dirty="0">
                <a:solidFill>
                  <a:schemeClr val="bg1"/>
                </a:solidFill>
                <a:latin typeface="Times New Roman"/>
                <a:cs typeface="Times New Roman"/>
              </a:rPr>
              <a:t>is </a:t>
            </a:r>
            <a:r>
              <a:rPr sz="2000" spc="-5" dirty="0">
                <a:solidFill>
                  <a:schemeClr val="bg1"/>
                </a:solidFill>
                <a:latin typeface="Times New Roman"/>
                <a:cs typeface="Times New Roman"/>
              </a:rPr>
              <a:t>meaningless. </a:t>
            </a:r>
            <a:r>
              <a:rPr sz="2000" dirty="0">
                <a:solidFill>
                  <a:schemeClr val="bg1"/>
                </a:solidFill>
                <a:latin typeface="Times New Roman"/>
                <a:cs typeface="Times New Roman"/>
              </a:rPr>
              <a:t>Discuss </a:t>
            </a:r>
            <a:r>
              <a:rPr sz="2000" spc="-5" dirty="0">
                <a:solidFill>
                  <a:schemeClr val="bg1"/>
                </a:solidFill>
                <a:latin typeface="Times New Roman"/>
                <a:cs typeface="Times New Roman"/>
              </a:rPr>
              <a:t>its</a:t>
            </a:r>
            <a:r>
              <a:rPr sz="2000" spc="-120" dirty="0">
                <a:solidFill>
                  <a:schemeClr val="bg1"/>
                </a:solidFill>
                <a:latin typeface="Times New Roman"/>
                <a:cs typeface="Times New Roman"/>
              </a:rPr>
              <a:t> </a:t>
            </a:r>
            <a:r>
              <a:rPr sz="2000" spc="-5" dirty="0">
                <a:solidFill>
                  <a:schemeClr val="bg1"/>
                </a:solidFill>
                <a:latin typeface="Times New Roman"/>
                <a:cs typeface="Times New Roman"/>
              </a:rPr>
              <a:t>implication.</a:t>
            </a:r>
            <a:endParaRPr sz="2000" dirty="0">
              <a:solidFill>
                <a:schemeClr val="bg1"/>
              </a:solidFill>
              <a:latin typeface="Times New Roman"/>
              <a:cs typeface="Times New Roman"/>
            </a:endParaRPr>
          </a:p>
          <a:p>
            <a:pPr marL="355600" marR="217804" indent="-342900">
              <a:lnSpc>
                <a:spcPct val="100000"/>
              </a:lnSpc>
              <a:spcBef>
                <a:spcPts val="1010"/>
              </a:spcBef>
              <a:tabLst>
                <a:tab pos="354965" algn="l"/>
              </a:tabLst>
            </a:pPr>
            <a:r>
              <a:rPr sz="1600" spc="-5" dirty="0">
                <a:solidFill>
                  <a:schemeClr val="bg1"/>
                </a:solidFill>
                <a:latin typeface="Wingdings 3"/>
                <a:cs typeface="Wingdings 3"/>
              </a:rPr>
              <a:t></a:t>
            </a:r>
            <a:r>
              <a:rPr sz="1600" spc="-5" dirty="0">
                <a:solidFill>
                  <a:schemeClr val="bg1"/>
                </a:solidFill>
                <a:latin typeface="Times New Roman"/>
                <a:cs typeface="Times New Roman"/>
              </a:rPr>
              <a:t>	</a:t>
            </a:r>
            <a:r>
              <a:rPr sz="2000" spc="5" dirty="0">
                <a:solidFill>
                  <a:schemeClr val="bg1"/>
                </a:solidFill>
                <a:latin typeface="Times New Roman"/>
                <a:cs typeface="Times New Roman"/>
              </a:rPr>
              <a:t>Why </a:t>
            </a:r>
            <a:r>
              <a:rPr sz="2000" dirty="0">
                <a:solidFill>
                  <a:schemeClr val="bg1"/>
                </a:solidFill>
                <a:latin typeface="Times New Roman"/>
                <a:cs typeface="Times New Roman"/>
              </a:rPr>
              <a:t>is it so </a:t>
            </a:r>
            <a:r>
              <a:rPr sz="2000" spc="-5" dirty="0">
                <a:solidFill>
                  <a:schemeClr val="bg1"/>
                </a:solidFill>
                <a:latin typeface="Times New Roman"/>
                <a:cs typeface="Times New Roman"/>
              </a:rPr>
              <a:t>important </a:t>
            </a:r>
            <a:r>
              <a:rPr sz="2000" dirty="0">
                <a:solidFill>
                  <a:schemeClr val="bg1"/>
                </a:solidFill>
                <a:latin typeface="Times New Roman"/>
                <a:cs typeface="Times New Roman"/>
              </a:rPr>
              <a:t>to conduct a consumer research before the launch of</a:t>
            </a:r>
            <a:r>
              <a:rPr sz="2000" spc="-245" dirty="0">
                <a:solidFill>
                  <a:schemeClr val="bg1"/>
                </a:solidFill>
                <a:latin typeface="Times New Roman"/>
                <a:cs typeface="Times New Roman"/>
              </a:rPr>
              <a:t> </a:t>
            </a:r>
            <a:r>
              <a:rPr sz="2000" dirty="0">
                <a:solidFill>
                  <a:schemeClr val="bg1"/>
                </a:solidFill>
                <a:latin typeface="Times New Roman"/>
                <a:cs typeface="Times New Roman"/>
              </a:rPr>
              <a:t>any  campaign?</a:t>
            </a:r>
          </a:p>
          <a:p>
            <a:pPr marL="12700">
              <a:lnSpc>
                <a:spcPct val="100000"/>
              </a:lnSpc>
              <a:spcBef>
                <a:spcPts val="994"/>
              </a:spcBef>
              <a:tabLst>
                <a:tab pos="354965" algn="l"/>
              </a:tabLst>
            </a:pPr>
            <a:r>
              <a:rPr sz="1600" spc="-5" dirty="0">
                <a:solidFill>
                  <a:schemeClr val="bg1"/>
                </a:solidFill>
                <a:latin typeface="Wingdings 3"/>
                <a:cs typeface="Wingdings 3"/>
              </a:rPr>
              <a:t></a:t>
            </a:r>
            <a:r>
              <a:rPr sz="1600" spc="-5" dirty="0">
                <a:solidFill>
                  <a:schemeClr val="bg1"/>
                </a:solidFill>
                <a:latin typeface="Times New Roman"/>
                <a:cs typeface="Times New Roman"/>
              </a:rPr>
              <a:t>	</a:t>
            </a:r>
            <a:r>
              <a:rPr sz="2000" dirty="0">
                <a:solidFill>
                  <a:schemeClr val="bg1"/>
                </a:solidFill>
                <a:latin typeface="Times New Roman"/>
                <a:cs typeface="Times New Roman"/>
              </a:rPr>
              <a:t>“It has </a:t>
            </a:r>
            <a:r>
              <a:rPr sz="2000" spc="-5" dirty="0">
                <a:solidFill>
                  <a:schemeClr val="bg1"/>
                </a:solidFill>
                <a:latin typeface="Times New Roman"/>
                <a:cs typeface="Times New Roman"/>
              </a:rPr>
              <a:t>become </a:t>
            </a:r>
            <a:r>
              <a:rPr sz="2000" dirty="0">
                <a:solidFill>
                  <a:schemeClr val="bg1"/>
                </a:solidFill>
                <a:latin typeface="Times New Roman"/>
                <a:cs typeface="Times New Roman"/>
              </a:rPr>
              <a:t>important for </a:t>
            </a:r>
            <a:r>
              <a:rPr sz="2000" spc="-5" dirty="0">
                <a:solidFill>
                  <a:schemeClr val="bg1"/>
                </a:solidFill>
                <a:latin typeface="Times New Roman"/>
                <a:cs typeface="Times New Roman"/>
              </a:rPr>
              <a:t>marketers </a:t>
            </a:r>
            <a:r>
              <a:rPr sz="2000" dirty="0">
                <a:solidFill>
                  <a:schemeClr val="bg1"/>
                </a:solidFill>
                <a:latin typeface="Times New Roman"/>
                <a:cs typeface="Times New Roman"/>
              </a:rPr>
              <a:t>to understand the psyche of the</a:t>
            </a:r>
            <a:r>
              <a:rPr sz="2000" spc="-150" dirty="0">
                <a:solidFill>
                  <a:schemeClr val="bg1"/>
                </a:solidFill>
                <a:latin typeface="Times New Roman"/>
                <a:cs typeface="Times New Roman"/>
              </a:rPr>
              <a:t> </a:t>
            </a:r>
            <a:r>
              <a:rPr sz="2000" spc="-5" dirty="0">
                <a:solidFill>
                  <a:schemeClr val="bg1"/>
                </a:solidFill>
                <a:latin typeface="Times New Roman"/>
                <a:cs typeface="Times New Roman"/>
              </a:rPr>
              <a:t>consumer</a:t>
            </a:r>
            <a:endParaRPr sz="2000" dirty="0">
              <a:solidFill>
                <a:schemeClr val="bg1"/>
              </a:solidFill>
              <a:latin typeface="Times New Roman"/>
              <a:cs typeface="Times New Roman"/>
            </a:endParaRPr>
          </a:p>
          <a:p>
            <a:pPr marL="355600">
              <a:lnSpc>
                <a:spcPct val="100000"/>
              </a:lnSpc>
            </a:pPr>
            <a:r>
              <a:rPr sz="2000" dirty="0">
                <a:solidFill>
                  <a:schemeClr val="bg1"/>
                </a:solidFill>
                <a:latin typeface="Times New Roman"/>
                <a:cs typeface="Times New Roman"/>
              </a:rPr>
              <a:t>”.</a:t>
            </a:r>
            <a:r>
              <a:rPr sz="2000" spc="-15" dirty="0">
                <a:solidFill>
                  <a:schemeClr val="bg1"/>
                </a:solidFill>
                <a:latin typeface="Times New Roman"/>
                <a:cs typeface="Times New Roman"/>
              </a:rPr>
              <a:t> </a:t>
            </a:r>
            <a:r>
              <a:rPr sz="2000" spc="-5" dirty="0">
                <a:solidFill>
                  <a:schemeClr val="bg1"/>
                </a:solidFill>
                <a:latin typeface="Times New Roman"/>
                <a:cs typeface="Times New Roman"/>
              </a:rPr>
              <a:t>Comment.</a:t>
            </a:r>
            <a:endParaRPr sz="2000" dirty="0">
              <a:solidFill>
                <a:schemeClr val="bg1"/>
              </a:solidFill>
              <a:latin typeface="Times New Roman"/>
              <a:cs typeface="Times New Roman"/>
            </a:endParaRPr>
          </a:p>
        </p:txBody>
      </p:sp>
      <p:sp>
        <p:nvSpPr>
          <p:cNvPr id="4" name="Footer Placeholder 3"/>
          <p:cNvSpPr>
            <a:spLocks noGrp="1"/>
          </p:cNvSpPr>
          <p:nvPr>
            <p:ph type="ftr" sz="quarter" idx="11"/>
          </p:nvPr>
        </p:nvSpPr>
        <p:spPr/>
        <p:txBody>
          <a:bodyPr/>
          <a:lstStyle/>
          <a:p>
            <a:r>
              <a:rPr lang="en-IN" smtClean="0"/>
              <a:t>Dr.Rupal Shroff - TCSC</a:t>
            </a:r>
            <a:endParaRPr lang="en-IN"/>
          </a:p>
        </p:txBody>
      </p:sp>
      <p:sp>
        <p:nvSpPr>
          <p:cNvPr id="5" name="Slide Number Placeholder 4"/>
          <p:cNvSpPr>
            <a:spLocks noGrp="1"/>
          </p:cNvSpPr>
          <p:nvPr>
            <p:ph type="sldNum" sz="quarter" idx="12"/>
          </p:nvPr>
        </p:nvSpPr>
        <p:spPr/>
        <p:txBody>
          <a:bodyPr/>
          <a:lstStyle/>
          <a:p>
            <a:fld id="{882E3677-57A0-49D6-8EFD-DB0BF6D6A5F3}" type="slidenum">
              <a:rPr lang="en-IN" smtClean="0"/>
              <a:t>131</a:t>
            </a:fld>
            <a:endParaRPr lang="en-IN"/>
          </a:p>
        </p:txBody>
      </p:sp>
    </p:spTree>
    <p:extLst>
      <p:ext uri="{BB962C8B-B14F-4D97-AF65-F5344CB8AC3E}">
        <p14:creationId xmlns:p14="http://schemas.microsoft.com/office/powerpoint/2010/main" val="9175830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270000"/>
                <a:satMod val="200000"/>
                <a:lumMod val="128000"/>
              </a:schemeClr>
            </a:gs>
            <a:gs pos="50000">
              <a:schemeClr val="bg2">
                <a:shade val="100000"/>
                <a:hueMod val="100000"/>
                <a:satMod val="110000"/>
                <a:lumMod val="130000"/>
              </a:schemeClr>
            </a:gs>
            <a:gs pos="100000">
              <a:schemeClr val="bg2">
                <a:shade val="78000"/>
                <a:hueMod val="44000"/>
                <a:satMod val="200000"/>
                <a:lumMod val="69000"/>
              </a:schemeClr>
            </a:gs>
          </a:gsLst>
          <a:lin ang="2520000" scaled="0"/>
        </a:gra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 xmlns:a16="http://schemas.microsoft.com/office/drawing/2014/main" id="{8100D021-ED8E-4951-8376-73996A82CD4A}"/>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alphaModFix amt="1000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1" name="Picture 10">
            <a:extLst>
              <a:ext uri="{FF2B5EF4-FFF2-40B4-BE49-F238E27FC236}">
                <a16:creationId xmlns="" xmlns:a16="http://schemas.microsoft.com/office/drawing/2014/main" id="{46FE219C-22F7-4734-B3C1-28E70390CE17}"/>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1970240"/>
            <a:ext cx="7828359" cy="321164"/>
          </a:xfrm>
          <a:prstGeom prst="rect">
            <a:avLst/>
          </a:prstGeom>
        </p:spPr>
      </p:pic>
      <p:pic>
        <p:nvPicPr>
          <p:cNvPr id="13" name="Picture 12">
            <a:extLst>
              <a:ext uri="{FF2B5EF4-FFF2-40B4-BE49-F238E27FC236}">
                <a16:creationId xmlns="" xmlns:a16="http://schemas.microsoft.com/office/drawing/2014/main" id="{EF2EC4B6-5524-4806-8575-59DB6B8F81C0}"/>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4" cstate="print">
            <a:extLst>
              <a:ext uri="{28A0092B-C50C-407E-A947-70E740481C1C}">
                <a14:useLocalDpi xmlns:a14="http://schemas.microsoft.com/office/drawing/2010/main" val="0"/>
              </a:ext>
            </a:extLst>
          </a:blip>
          <a:stretch>
            <a:fillRect/>
          </a:stretch>
        </p:blipFill>
        <p:spPr>
          <a:xfrm>
            <a:off x="7939369" y="1971234"/>
            <a:ext cx="1202248" cy="144270"/>
          </a:xfrm>
          <a:prstGeom prst="rect">
            <a:avLst/>
          </a:prstGeom>
        </p:spPr>
      </p:pic>
      <p:sp>
        <p:nvSpPr>
          <p:cNvPr id="15" name="Rectangle 14">
            <a:extLst>
              <a:ext uri="{FF2B5EF4-FFF2-40B4-BE49-F238E27FC236}">
                <a16:creationId xmlns="" xmlns:a16="http://schemas.microsoft.com/office/drawing/2014/main" id="{AD50BBC6-5944-49AE-A819-558AB05AB178}"/>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609600"/>
            <a:ext cx="7828359"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a:extLst>
              <a:ext uri="{FF2B5EF4-FFF2-40B4-BE49-F238E27FC236}">
                <a16:creationId xmlns="" xmlns:a16="http://schemas.microsoft.com/office/drawing/2014/main" id="{4F2E428D-A109-43BE-8AC2-C83EF031EF73}"/>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7939370" y="609600"/>
            <a:ext cx="1202248"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useBgFill="1">
        <p:nvSpPr>
          <p:cNvPr id="19" name="Rectangle 18">
            <a:extLst>
              <a:ext uri="{FF2B5EF4-FFF2-40B4-BE49-F238E27FC236}">
                <a16:creationId xmlns="" xmlns:a16="http://schemas.microsoft.com/office/drawing/2014/main" id="{B2A773CA-28F4-49C2-BFA3-49A5867C7AFB}"/>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914161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1" name="Picture 20">
            <a:extLst>
              <a:ext uri="{FF2B5EF4-FFF2-40B4-BE49-F238E27FC236}">
                <a16:creationId xmlns="" xmlns:a16="http://schemas.microsoft.com/office/drawing/2014/main" id="{5D7C72BA-4476-4E4B-BC37-9A75FD0C5951}"/>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alphaModFix amt="1000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3" name="Rectangle 22">
            <a:extLst>
              <a:ext uri="{FF2B5EF4-FFF2-40B4-BE49-F238E27FC236}">
                <a16:creationId xmlns="" xmlns:a16="http://schemas.microsoft.com/office/drawing/2014/main" id="{3009A16D-868B-4145-BBC6-555098537EC2}"/>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483395" y="0"/>
            <a:ext cx="5664708"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 name="Picture 24">
            <a:extLst>
              <a:ext uri="{FF2B5EF4-FFF2-40B4-BE49-F238E27FC236}">
                <a16:creationId xmlns="" xmlns:a16="http://schemas.microsoft.com/office/drawing/2014/main" id="{3992EB33-38E1-4175-8EE2-9BB8CC159C7B}"/>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5" cstate="print">
            <a:extLst>
              <a:ext uri="{28A0092B-C50C-407E-A947-70E740481C1C}">
                <a14:useLocalDpi xmlns:a14="http://schemas.microsoft.com/office/drawing/2010/main" val="0"/>
              </a:ext>
            </a:extLst>
          </a:blip>
          <a:stretch>
            <a:fillRect/>
          </a:stretch>
        </p:blipFill>
        <p:spPr>
          <a:xfrm>
            <a:off x="0" y="5006045"/>
            <a:ext cx="3723894" cy="144668"/>
          </a:xfrm>
          <a:prstGeom prst="rect">
            <a:avLst/>
          </a:prstGeom>
        </p:spPr>
      </p:pic>
      <p:sp>
        <p:nvSpPr>
          <p:cNvPr id="27" name="Rectangle 26">
            <a:extLst>
              <a:ext uri="{FF2B5EF4-FFF2-40B4-BE49-F238E27FC236}">
                <a16:creationId xmlns="" xmlns:a16="http://schemas.microsoft.com/office/drawing/2014/main" id="{2DCAE5CF-5D29-4779-83E1-BDB64E4F30E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1838764"/>
            <a:ext cx="3723424" cy="3180473"/>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510240" y="2063262"/>
            <a:ext cx="2804460" cy="2661052"/>
          </a:xfrm>
        </p:spPr>
        <p:txBody>
          <a:bodyPr vert="horz" lIns="91440" tIns="45720" rIns="91440" bIns="45720" rtlCol="0" anchor="ctr">
            <a:normAutofit/>
          </a:bodyPr>
          <a:lstStyle/>
          <a:p>
            <a:r>
              <a:rPr lang="en-US" sz="3500"/>
              <a:t>Why do I study Consumer Behaviour ???</a:t>
            </a:r>
          </a:p>
        </p:txBody>
      </p:sp>
      <p:graphicFrame>
        <p:nvGraphicFramePr>
          <p:cNvPr id="4" name="Diagram 3"/>
          <p:cNvGraphicFramePr/>
          <p:nvPr>
            <p:extLst>
              <p:ext uri="{D42A27DB-BD31-4B8C-83A1-F6EECF244321}">
                <p14:modId xmlns:p14="http://schemas.microsoft.com/office/powerpoint/2010/main" val="3921013242"/>
              </p:ext>
            </p:extLst>
          </p:nvPr>
        </p:nvGraphicFramePr>
        <p:xfrm>
          <a:off x="3963591" y="639763"/>
          <a:ext cx="4695825" cy="5578475"/>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3" name="Footer Placeholder 2"/>
          <p:cNvSpPr>
            <a:spLocks noGrp="1"/>
          </p:cNvSpPr>
          <p:nvPr>
            <p:ph type="ftr" sz="quarter" idx="11"/>
          </p:nvPr>
        </p:nvSpPr>
        <p:spPr>
          <a:xfrm>
            <a:off x="541840" y="6480976"/>
            <a:ext cx="4021666" cy="365125"/>
          </a:xfrm>
        </p:spPr>
        <p:txBody>
          <a:bodyPr/>
          <a:lstStyle/>
          <a:p>
            <a:r>
              <a:rPr lang="en-IN" dirty="0" err="1" smtClean="0"/>
              <a:t>Dr.Rupal</a:t>
            </a:r>
            <a:r>
              <a:rPr lang="en-IN" dirty="0" smtClean="0"/>
              <a:t> </a:t>
            </a:r>
            <a:r>
              <a:rPr lang="en-IN" dirty="0" err="1" smtClean="0"/>
              <a:t>Shroff</a:t>
            </a:r>
            <a:r>
              <a:rPr lang="en-IN" dirty="0" smtClean="0"/>
              <a:t> - TCSC</a:t>
            </a:r>
            <a:endParaRPr lang="en-IN" dirty="0"/>
          </a:p>
        </p:txBody>
      </p:sp>
      <p:sp>
        <p:nvSpPr>
          <p:cNvPr id="5" name="Slide Number Placeholder 4"/>
          <p:cNvSpPr>
            <a:spLocks noGrp="1"/>
          </p:cNvSpPr>
          <p:nvPr>
            <p:ph type="sldNum" sz="quarter" idx="12"/>
          </p:nvPr>
        </p:nvSpPr>
        <p:spPr/>
        <p:txBody>
          <a:bodyPr/>
          <a:lstStyle/>
          <a:p>
            <a:fld id="{882E3677-57A0-49D6-8EFD-DB0BF6D6A5F3}" type="slidenum">
              <a:rPr lang="en-IN" smtClean="0"/>
              <a:t>14</a:t>
            </a:fld>
            <a:endParaRPr lang="en-IN"/>
          </a:p>
        </p:txBody>
      </p:sp>
    </p:spTree>
    <p:extLst>
      <p:ext uri="{BB962C8B-B14F-4D97-AF65-F5344CB8AC3E}">
        <p14:creationId xmlns:p14="http://schemas.microsoft.com/office/powerpoint/2010/main" val="223336533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Video on Consumer Behaviour</a:t>
            </a:r>
          </a:p>
        </p:txBody>
      </p:sp>
      <p:sp>
        <p:nvSpPr>
          <p:cNvPr id="3" name="Rectangle 2"/>
          <p:cNvSpPr/>
          <p:nvPr/>
        </p:nvSpPr>
        <p:spPr>
          <a:xfrm>
            <a:off x="1835696" y="3444352"/>
            <a:ext cx="5598368" cy="369332"/>
          </a:xfrm>
          <a:prstGeom prst="rect">
            <a:avLst/>
          </a:prstGeom>
        </p:spPr>
        <p:txBody>
          <a:bodyPr wrap="square">
            <a:spAutoFit/>
          </a:bodyPr>
          <a:lstStyle/>
          <a:p>
            <a:r>
              <a:rPr lang="en-IN" u="sng" dirty="0">
                <a:hlinkClick r:id="rId2"/>
              </a:rPr>
              <a:t>https://www.youtube.com/watch?v=5oyjXg4qWyA</a:t>
            </a:r>
            <a:r>
              <a:rPr lang="en-IN" u="sng" dirty="0"/>
              <a:t> </a:t>
            </a:r>
            <a:endParaRPr lang="en-IN" dirty="0"/>
          </a:p>
        </p:txBody>
      </p:sp>
      <p:sp>
        <p:nvSpPr>
          <p:cNvPr id="4" name="Footer Placeholder 3"/>
          <p:cNvSpPr>
            <a:spLocks noGrp="1"/>
          </p:cNvSpPr>
          <p:nvPr>
            <p:ph type="ftr" sz="quarter" idx="11"/>
          </p:nvPr>
        </p:nvSpPr>
        <p:spPr/>
        <p:txBody>
          <a:bodyPr/>
          <a:lstStyle/>
          <a:p>
            <a:r>
              <a:rPr lang="en-IN" smtClean="0"/>
              <a:t>Dr.Rupal Shroff - TCSC</a:t>
            </a:r>
            <a:endParaRPr lang="en-IN"/>
          </a:p>
        </p:txBody>
      </p:sp>
      <p:sp>
        <p:nvSpPr>
          <p:cNvPr id="5" name="Slide Number Placeholder 4"/>
          <p:cNvSpPr>
            <a:spLocks noGrp="1"/>
          </p:cNvSpPr>
          <p:nvPr>
            <p:ph type="sldNum" sz="quarter" idx="12"/>
          </p:nvPr>
        </p:nvSpPr>
        <p:spPr/>
        <p:txBody>
          <a:bodyPr/>
          <a:lstStyle/>
          <a:p>
            <a:fld id="{882E3677-57A0-49D6-8EFD-DB0BF6D6A5F3}" type="slidenum">
              <a:rPr lang="en-IN" smtClean="0"/>
              <a:t>15</a:t>
            </a:fld>
            <a:endParaRPr lang="en-IN"/>
          </a:p>
        </p:txBody>
      </p:sp>
    </p:spTree>
    <p:extLst>
      <p:ext uri="{BB962C8B-B14F-4D97-AF65-F5344CB8AC3E}">
        <p14:creationId xmlns:p14="http://schemas.microsoft.com/office/powerpoint/2010/main" val="421770669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IN" dirty="0" smtClean="0"/>
              <a:t>Types of Consumers &amp; their Behaviour</a:t>
            </a:r>
            <a:endParaRPr lang="en-IN" dirty="0"/>
          </a:p>
        </p:txBody>
      </p:sp>
      <p:sp>
        <p:nvSpPr>
          <p:cNvPr id="3" name="Footer Placeholder 2"/>
          <p:cNvSpPr>
            <a:spLocks noGrp="1"/>
          </p:cNvSpPr>
          <p:nvPr>
            <p:ph type="ftr" sz="quarter" idx="11"/>
          </p:nvPr>
        </p:nvSpPr>
        <p:spPr/>
        <p:txBody>
          <a:bodyPr/>
          <a:lstStyle/>
          <a:p>
            <a:r>
              <a:rPr lang="en-IN" smtClean="0"/>
              <a:t>Dr.Rupal Shroff - TCSC</a:t>
            </a:r>
            <a:endParaRPr lang="en-IN"/>
          </a:p>
        </p:txBody>
      </p:sp>
      <p:sp>
        <p:nvSpPr>
          <p:cNvPr id="4" name="Slide Number Placeholder 3"/>
          <p:cNvSpPr>
            <a:spLocks noGrp="1"/>
          </p:cNvSpPr>
          <p:nvPr>
            <p:ph type="sldNum" sz="quarter" idx="12"/>
          </p:nvPr>
        </p:nvSpPr>
        <p:spPr/>
        <p:txBody>
          <a:bodyPr/>
          <a:lstStyle/>
          <a:p>
            <a:fld id="{882E3677-57A0-49D6-8EFD-DB0BF6D6A5F3}" type="slidenum">
              <a:rPr lang="en-IN" smtClean="0"/>
              <a:t>16</a:t>
            </a:fld>
            <a:endParaRPr lang="en-IN"/>
          </a:p>
        </p:txBody>
      </p:sp>
    </p:spTree>
    <p:extLst>
      <p:ext uri="{BB962C8B-B14F-4D97-AF65-F5344CB8AC3E}">
        <p14:creationId xmlns:p14="http://schemas.microsoft.com/office/powerpoint/2010/main" val="45712543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Classification on basis of Size</a:t>
            </a:r>
            <a:endParaRPr lang="en-IN"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948750583"/>
              </p:ext>
            </p:extLst>
          </p:nvPr>
        </p:nvGraphicFramePr>
        <p:xfrm>
          <a:off x="0" y="1916832"/>
          <a:ext cx="8964488" cy="47525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Footer Placeholder 2"/>
          <p:cNvSpPr>
            <a:spLocks noGrp="1"/>
          </p:cNvSpPr>
          <p:nvPr>
            <p:ph type="ftr" sz="quarter" idx="11"/>
          </p:nvPr>
        </p:nvSpPr>
        <p:spPr/>
        <p:txBody>
          <a:bodyPr/>
          <a:lstStyle/>
          <a:p>
            <a:r>
              <a:rPr lang="en-IN" smtClean="0"/>
              <a:t>Dr.Rupal Shroff - TCSC</a:t>
            </a:r>
            <a:endParaRPr lang="en-IN"/>
          </a:p>
        </p:txBody>
      </p:sp>
      <p:sp>
        <p:nvSpPr>
          <p:cNvPr id="5" name="Slide Number Placeholder 4"/>
          <p:cNvSpPr>
            <a:spLocks noGrp="1"/>
          </p:cNvSpPr>
          <p:nvPr>
            <p:ph type="sldNum" sz="quarter" idx="12"/>
          </p:nvPr>
        </p:nvSpPr>
        <p:spPr/>
        <p:txBody>
          <a:bodyPr/>
          <a:lstStyle/>
          <a:p>
            <a:fld id="{882E3677-57A0-49D6-8EFD-DB0BF6D6A5F3}" type="slidenum">
              <a:rPr lang="en-IN" smtClean="0"/>
              <a:t>17</a:t>
            </a:fld>
            <a:endParaRPr lang="en-IN"/>
          </a:p>
        </p:txBody>
      </p:sp>
    </p:spTree>
    <p:extLst>
      <p:ext uri="{BB962C8B-B14F-4D97-AF65-F5344CB8AC3E}">
        <p14:creationId xmlns:p14="http://schemas.microsoft.com/office/powerpoint/2010/main" val="356442458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755576" y="1052736"/>
            <a:ext cx="5103443" cy="566822"/>
          </a:xfrm>
          <a:prstGeom prst="rect">
            <a:avLst/>
          </a:prstGeom>
        </p:spPr>
        <p:txBody>
          <a:bodyPr vert="horz" wrap="square" lIns="0" tIns="12700" rIns="0" bIns="0" rtlCol="0">
            <a:spAutoFit/>
          </a:bodyPr>
          <a:lstStyle/>
          <a:p>
            <a:pPr marL="12700">
              <a:lnSpc>
                <a:spcPct val="100000"/>
              </a:lnSpc>
              <a:spcBef>
                <a:spcPts val="100"/>
              </a:spcBef>
            </a:pPr>
            <a:r>
              <a:rPr b="1" spc="-5" dirty="0">
                <a:latin typeface="Times New Roman"/>
                <a:cs typeface="Times New Roman"/>
              </a:rPr>
              <a:t>Organizational</a:t>
            </a:r>
            <a:r>
              <a:rPr b="1" spc="-30" dirty="0">
                <a:latin typeface="Times New Roman"/>
                <a:cs typeface="Times New Roman"/>
              </a:rPr>
              <a:t> </a:t>
            </a:r>
            <a:r>
              <a:rPr b="1" dirty="0">
                <a:latin typeface="Times New Roman"/>
                <a:cs typeface="Times New Roman"/>
              </a:rPr>
              <a:t>Consumer</a:t>
            </a:r>
          </a:p>
        </p:txBody>
      </p:sp>
      <p:sp>
        <p:nvSpPr>
          <p:cNvPr id="3" name="object 3"/>
          <p:cNvSpPr txBox="1"/>
          <p:nvPr/>
        </p:nvSpPr>
        <p:spPr>
          <a:xfrm>
            <a:off x="0" y="2077338"/>
            <a:ext cx="9143999" cy="4830168"/>
          </a:xfrm>
          <a:prstGeom prst="rect">
            <a:avLst/>
          </a:prstGeom>
        </p:spPr>
        <p:txBody>
          <a:bodyPr vert="horz" wrap="square" lIns="0" tIns="13335" rIns="0" bIns="0" rtlCol="0">
            <a:spAutoFit/>
          </a:bodyPr>
          <a:lstStyle/>
          <a:p>
            <a:pPr marL="355600" marR="15875" indent="-342900">
              <a:lnSpc>
                <a:spcPct val="100000"/>
              </a:lnSpc>
              <a:spcBef>
                <a:spcPts val="105"/>
              </a:spcBef>
              <a:tabLst>
                <a:tab pos="354965" algn="l"/>
              </a:tabLst>
            </a:pPr>
            <a:r>
              <a:rPr spc="-5" dirty="0">
                <a:solidFill>
                  <a:srgbClr val="ACD333"/>
                </a:solidFill>
                <a:latin typeface="Wingdings 3"/>
                <a:cs typeface="Wingdings 3"/>
              </a:rPr>
              <a:t></a:t>
            </a:r>
            <a:r>
              <a:rPr spc="-5" dirty="0">
                <a:solidFill>
                  <a:srgbClr val="ACD333"/>
                </a:solidFill>
                <a:latin typeface="Times New Roman"/>
                <a:cs typeface="Times New Roman"/>
              </a:rPr>
              <a:t>	</a:t>
            </a:r>
            <a:r>
              <a:rPr sz="2400" spc="-5" dirty="0">
                <a:solidFill>
                  <a:srgbClr val="FFFFFF"/>
                </a:solidFill>
                <a:latin typeface="Times New Roman"/>
                <a:cs typeface="Times New Roman"/>
              </a:rPr>
              <a:t>Organizational consumers </a:t>
            </a:r>
            <a:r>
              <a:rPr sz="2400" dirty="0">
                <a:solidFill>
                  <a:srgbClr val="FFFFFF"/>
                </a:solidFill>
                <a:latin typeface="Times New Roman"/>
                <a:cs typeface="Times New Roman"/>
              </a:rPr>
              <a:t>purchase products for </a:t>
            </a:r>
            <a:r>
              <a:rPr sz="2400" spc="-5" dirty="0">
                <a:solidFill>
                  <a:srgbClr val="FFFFFF"/>
                </a:solidFill>
                <a:latin typeface="Times New Roman"/>
                <a:cs typeface="Times New Roman"/>
              </a:rPr>
              <a:t>organizations, </a:t>
            </a:r>
            <a:r>
              <a:rPr sz="2400" dirty="0">
                <a:solidFill>
                  <a:srgbClr val="FFFFFF"/>
                </a:solidFill>
                <a:latin typeface="Times New Roman"/>
                <a:cs typeface="Times New Roman"/>
              </a:rPr>
              <a:t>governments or  businesses, They often </a:t>
            </a:r>
            <a:r>
              <a:rPr sz="2400" spc="5" dirty="0">
                <a:solidFill>
                  <a:srgbClr val="FFFFFF"/>
                </a:solidFill>
                <a:latin typeface="Times New Roman"/>
                <a:cs typeface="Times New Roman"/>
              </a:rPr>
              <a:t>buy </a:t>
            </a:r>
            <a:r>
              <a:rPr sz="2400" dirty="0">
                <a:solidFill>
                  <a:srgbClr val="FFFFFF"/>
                </a:solidFill>
                <a:latin typeface="Times New Roman"/>
                <a:cs typeface="Times New Roman"/>
              </a:rPr>
              <a:t>in bulk and </a:t>
            </a:r>
            <a:r>
              <a:rPr sz="2400" spc="-5" dirty="0">
                <a:solidFill>
                  <a:srgbClr val="FFFFFF"/>
                </a:solidFill>
                <a:latin typeface="Times New Roman"/>
                <a:cs typeface="Times New Roman"/>
              </a:rPr>
              <a:t>may </a:t>
            </a:r>
            <a:r>
              <a:rPr sz="2400" dirty="0">
                <a:solidFill>
                  <a:srgbClr val="FFFFFF"/>
                </a:solidFill>
                <a:latin typeface="Times New Roman"/>
                <a:cs typeface="Times New Roman"/>
              </a:rPr>
              <a:t>place long-term recurring orders. </a:t>
            </a:r>
            <a:endParaRPr sz="2400" dirty="0">
              <a:latin typeface="Times New Roman"/>
              <a:cs typeface="Times New Roman"/>
            </a:endParaRPr>
          </a:p>
          <a:p>
            <a:pPr marL="355600" marR="144780" indent="-342900">
              <a:lnSpc>
                <a:spcPct val="100000"/>
              </a:lnSpc>
              <a:spcBef>
                <a:spcPts val="994"/>
              </a:spcBef>
              <a:tabLst>
                <a:tab pos="354965" algn="l"/>
              </a:tabLst>
            </a:pPr>
            <a:r>
              <a:rPr spc="-5" dirty="0">
                <a:solidFill>
                  <a:srgbClr val="ACD333"/>
                </a:solidFill>
                <a:latin typeface="Wingdings 3"/>
                <a:cs typeface="Wingdings 3"/>
              </a:rPr>
              <a:t></a:t>
            </a:r>
            <a:r>
              <a:rPr spc="-5" dirty="0">
                <a:solidFill>
                  <a:srgbClr val="ACD333"/>
                </a:solidFill>
                <a:latin typeface="Times New Roman"/>
                <a:cs typeface="Times New Roman"/>
              </a:rPr>
              <a:t>	</a:t>
            </a:r>
            <a:r>
              <a:rPr sz="2400" dirty="0">
                <a:solidFill>
                  <a:srgbClr val="FFFFFF"/>
                </a:solidFill>
                <a:latin typeface="Times New Roman"/>
                <a:cs typeface="Times New Roman"/>
              </a:rPr>
              <a:t>Products and services sold to </a:t>
            </a:r>
            <a:r>
              <a:rPr sz="2400" spc="-5" dirty="0">
                <a:solidFill>
                  <a:srgbClr val="FFFFFF"/>
                </a:solidFill>
                <a:latin typeface="Times New Roman"/>
                <a:cs typeface="Times New Roman"/>
              </a:rPr>
              <a:t>organizational </a:t>
            </a:r>
            <a:r>
              <a:rPr sz="2400" dirty="0">
                <a:solidFill>
                  <a:srgbClr val="FFFFFF"/>
                </a:solidFill>
                <a:latin typeface="Times New Roman"/>
                <a:cs typeface="Times New Roman"/>
              </a:rPr>
              <a:t>consumers are often required to</a:t>
            </a:r>
            <a:r>
              <a:rPr sz="2400" spc="-275" dirty="0">
                <a:solidFill>
                  <a:srgbClr val="FFFFFF"/>
                </a:solidFill>
                <a:latin typeface="Times New Roman"/>
                <a:cs typeface="Times New Roman"/>
              </a:rPr>
              <a:t> </a:t>
            </a:r>
            <a:r>
              <a:rPr sz="2400" spc="-5" dirty="0">
                <a:solidFill>
                  <a:srgbClr val="FFFFFF"/>
                </a:solidFill>
                <a:latin typeface="Times New Roman"/>
                <a:cs typeface="Times New Roman"/>
              </a:rPr>
              <a:t>meet  </a:t>
            </a:r>
            <a:r>
              <a:rPr sz="2400" dirty="0">
                <a:solidFill>
                  <a:srgbClr val="FFFFFF"/>
                </a:solidFill>
                <a:latin typeface="Times New Roman"/>
                <a:cs typeface="Times New Roman"/>
              </a:rPr>
              <a:t>very </a:t>
            </a:r>
            <a:r>
              <a:rPr sz="2400" spc="-5" dirty="0">
                <a:solidFill>
                  <a:srgbClr val="FFFFFF"/>
                </a:solidFill>
                <a:latin typeface="Times New Roman"/>
                <a:cs typeface="Times New Roman"/>
              </a:rPr>
              <a:t>strict </a:t>
            </a:r>
            <a:r>
              <a:rPr sz="2400" dirty="0">
                <a:solidFill>
                  <a:srgbClr val="FFFFFF"/>
                </a:solidFill>
                <a:latin typeface="Times New Roman"/>
                <a:cs typeface="Times New Roman"/>
              </a:rPr>
              <a:t>standards. They </a:t>
            </a:r>
            <a:r>
              <a:rPr sz="2400" spc="-5" dirty="0">
                <a:solidFill>
                  <a:srgbClr val="FFFFFF"/>
                </a:solidFill>
                <a:latin typeface="Times New Roman"/>
                <a:cs typeface="Times New Roman"/>
              </a:rPr>
              <a:t>may </a:t>
            </a:r>
            <a:r>
              <a:rPr sz="2400" dirty="0">
                <a:solidFill>
                  <a:srgbClr val="FFFFFF"/>
                </a:solidFill>
                <a:latin typeface="Times New Roman"/>
                <a:cs typeface="Times New Roman"/>
              </a:rPr>
              <a:t>need to be </a:t>
            </a:r>
            <a:r>
              <a:rPr sz="2400" spc="-5" dirty="0">
                <a:solidFill>
                  <a:srgbClr val="FFFFFF"/>
                </a:solidFill>
                <a:latin typeface="Times New Roman"/>
                <a:cs typeface="Times New Roman"/>
              </a:rPr>
              <a:t>adapted </a:t>
            </a:r>
            <a:r>
              <a:rPr sz="2400" dirty="0">
                <a:solidFill>
                  <a:srgbClr val="FFFFFF"/>
                </a:solidFill>
                <a:latin typeface="Times New Roman"/>
                <a:cs typeface="Times New Roman"/>
              </a:rPr>
              <a:t>to </a:t>
            </a:r>
            <a:r>
              <a:rPr sz="2400" spc="-5" dirty="0">
                <a:solidFill>
                  <a:srgbClr val="FFFFFF"/>
                </a:solidFill>
                <a:latin typeface="Times New Roman"/>
                <a:cs typeface="Times New Roman"/>
              </a:rPr>
              <a:t>meet </a:t>
            </a:r>
            <a:r>
              <a:rPr sz="2400" dirty="0">
                <a:solidFill>
                  <a:srgbClr val="FFFFFF"/>
                </a:solidFill>
                <a:latin typeface="Times New Roman"/>
                <a:cs typeface="Times New Roman"/>
              </a:rPr>
              <a:t>the specific  requirements of the </a:t>
            </a:r>
            <a:r>
              <a:rPr sz="2400" spc="-15" dirty="0">
                <a:solidFill>
                  <a:srgbClr val="FFFFFF"/>
                </a:solidFill>
                <a:latin typeface="Times New Roman"/>
                <a:cs typeface="Times New Roman"/>
              </a:rPr>
              <a:t>buyer, </a:t>
            </a:r>
            <a:r>
              <a:rPr sz="2400" dirty="0">
                <a:solidFill>
                  <a:srgbClr val="FFFFFF"/>
                </a:solidFill>
                <a:latin typeface="Times New Roman"/>
                <a:cs typeface="Times New Roman"/>
              </a:rPr>
              <a:t>and specific prices are</a:t>
            </a:r>
            <a:r>
              <a:rPr sz="2400" spc="-170" dirty="0">
                <a:solidFill>
                  <a:srgbClr val="FFFFFF"/>
                </a:solidFill>
                <a:latin typeface="Times New Roman"/>
                <a:cs typeface="Times New Roman"/>
              </a:rPr>
              <a:t> </a:t>
            </a:r>
            <a:r>
              <a:rPr sz="2400" dirty="0">
                <a:solidFill>
                  <a:srgbClr val="FFFFFF"/>
                </a:solidFill>
                <a:latin typeface="Times New Roman"/>
                <a:cs typeface="Times New Roman"/>
              </a:rPr>
              <a:t>negotiated.</a:t>
            </a:r>
            <a:endParaRPr sz="2400" dirty="0">
              <a:latin typeface="Times New Roman"/>
              <a:cs typeface="Times New Roman"/>
            </a:endParaRPr>
          </a:p>
          <a:p>
            <a:pPr marL="355600" marR="548005" indent="-342900">
              <a:lnSpc>
                <a:spcPct val="100000"/>
              </a:lnSpc>
              <a:spcBef>
                <a:spcPts val="1010"/>
              </a:spcBef>
              <a:tabLst>
                <a:tab pos="354965" algn="l"/>
              </a:tabLst>
            </a:pPr>
            <a:r>
              <a:rPr spc="-5" dirty="0">
                <a:solidFill>
                  <a:srgbClr val="ACD333"/>
                </a:solidFill>
                <a:latin typeface="Wingdings 3"/>
                <a:cs typeface="Wingdings 3"/>
              </a:rPr>
              <a:t></a:t>
            </a:r>
            <a:r>
              <a:rPr spc="-5" dirty="0">
                <a:solidFill>
                  <a:srgbClr val="ACD333"/>
                </a:solidFill>
                <a:latin typeface="Times New Roman"/>
                <a:cs typeface="Times New Roman"/>
              </a:rPr>
              <a:t>	</a:t>
            </a:r>
            <a:r>
              <a:rPr lang="en-IN" sz="2400" dirty="0" smtClean="0">
                <a:solidFill>
                  <a:srgbClr val="FFFFFF"/>
                </a:solidFill>
                <a:latin typeface="Times New Roman"/>
                <a:cs typeface="Times New Roman"/>
              </a:rPr>
              <a:t>Quality is often pre-set and important to be met with</a:t>
            </a:r>
            <a:endParaRPr sz="2400" dirty="0">
              <a:latin typeface="Times New Roman"/>
              <a:cs typeface="Times New Roman"/>
            </a:endParaRPr>
          </a:p>
          <a:p>
            <a:pPr marL="355600" marR="5080" indent="-342900">
              <a:lnSpc>
                <a:spcPct val="100000"/>
              </a:lnSpc>
              <a:spcBef>
                <a:spcPts val="1000"/>
              </a:spcBef>
              <a:tabLst>
                <a:tab pos="354965" algn="l"/>
              </a:tabLst>
            </a:pPr>
            <a:r>
              <a:rPr spc="-5" dirty="0">
                <a:solidFill>
                  <a:srgbClr val="ACD333"/>
                </a:solidFill>
                <a:latin typeface="Wingdings 3"/>
                <a:cs typeface="Wingdings 3"/>
              </a:rPr>
              <a:t></a:t>
            </a:r>
            <a:r>
              <a:rPr spc="-5" dirty="0">
                <a:solidFill>
                  <a:srgbClr val="ACD333"/>
                </a:solidFill>
                <a:latin typeface="Times New Roman"/>
                <a:cs typeface="Times New Roman"/>
              </a:rPr>
              <a:t>	</a:t>
            </a:r>
            <a:r>
              <a:rPr sz="2400" spc="5" dirty="0">
                <a:solidFill>
                  <a:srgbClr val="FFFFFF"/>
                </a:solidFill>
                <a:latin typeface="Times New Roman"/>
                <a:cs typeface="Times New Roman"/>
              </a:rPr>
              <a:t>Goods </a:t>
            </a:r>
            <a:r>
              <a:rPr sz="2400" spc="-5" dirty="0">
                <a:solidFill>
                  <a:srgbClr val="FFFFFF"/>
                </a:solidFill>
                <a:latin typeface="Times New Roman"/>
                <a:cs typeface="Times New Roman"/>
              </a:rPr>
              <a:t>may </a:t>
            </a:r>
            <a:r>
              <a:rPr sz="2400" dirty="0">
                <a:solidFill>
                  <a:srgbClr val="FFFFFF"/>
                </a:solidFill>
                <a:latin typeface="Times New Roman"/>
                <a:cs typeface="Times New Roman"/>
              </a:rPr>
              <a:t>be </a:t>
            </a:r>
            <a:r>
              <a:rPr sz="2400" spc="-5" dirty="0">
                <a:solidFill>
                  <a:srgbClr val="FFFFFF"/>
                </a:solidFill>
                <a:latin typeface="Times New Roman"/>
                <a:cs typeface="Times New Roman"/>
              </a:rPr>
              <a:t>offered </a:t>
            </a:r>
            <a:r>
              <a:rPr sz="2400" dirty="0">
                <a:solidFill>
                  <a:srgbClr val="FFFFFF"/>
                </a:solidFill>
                <a:latin typeface="Times New Roman"/>
                <a:cs typeface="Times New Roman"/>
              </a:rPr>
              <a:t>for resale at a profit to the </a:t>
            </a:r>
            <a:r>
              <a:rPr sz="2400" spc="-5" dirty="0">
                <a:solidFill>
                  <a:srgbClr val="FFFFFF"/>
                </a:solidFill>
                <a:latin typeface="Times New Roman"/>
                <a:cs typeface="Times New Roman"/>
              </a:rPr>
              <a:t>organizational </a:t>
            </a:r>
            <a:r>
              <a:rPr sz="2400" spc="-10" dirty="0">
                <a:solidFill>
                  <a:srgbClr val="FFFFFF"/>
                </a:solidFill>
                <a:latin typeface="Times New Roman"/>
                <a:cs typeface="Times New Roman"/>
              </a:rPr>
              <a:t>purchaser. </a:t>
            </a:r>
            <a:r>
              <a:rPr sz="2400" dirty="0">
                <a:solidFill>
                  <a:srgbClr val="FFFFFF"/>
                </a:solidFill>
                <a:latin typeface="Times New Roman"/>
                <a:cs typeface="Times New Roman"/>
              </a:rPr>
              <a:t>Or </a:t>
            </a:r>
            <a:r>
              <a:rPr sz="2400" spc="-5" dirty="0">
                <a:solidFill>
                  <a:srgbClr val="FFFFFF"/>
                </a:solidFill>
                <a:latin typeface="Times New Roman"/>
                <a:cs typeface="Times New Roman"/>
              </a:rPr>
              <a:t>an  organization may </a:t>
            </a:r>
            <a:r>
              <a:rPr sz="2400" spc="5" dirty="0">
                <a:solidFill>
                  <a:srgbClr val="FFFFFF"/>
                </a:solidFill>
                <a:latin typeface="Times New Roman"/>
                <a:cs typeface="Times New Roman"/>
              </a:rPr>
              <a:t>buy </a:t>
            </a:r>
            <a:r>
              <a:rPr sz="2400" dirty="0">
                <a:solidFill>
                  <a:srgbClr val="FFFFFF"/>
                </a:solidFill>
                <a:latin typeface="Times New Roman"/>
                <a:cs typeface="Times New Roman"/>
              </a:rPr>
              <a:t>raw </a:t>
            </a:r>
            <a:r>
              <a:rPr sz="2400" spc="-5" dirty="0">
                <a:solidFill>
                  <a:srgbClr val="FFFFFF"/>
                </a:solidFill>
                <a:latin typeface="Times New Roman"/>
                <a:cs typeface="Times New Roman"/>
              </a:rPr>
              <a:t>materials </a:t>
            </a:r>
            <a:r>
              <a:rPr sz="2400" dirty="0">
                <a:solidFill>
                  <a:srgbClr val="FFFFFF"/>
                </a:solidFill>
                <a:latin typeface="Times New Roman"/>
                <a:cs typeface="Times New Roman"/>
              </a:rPr>
              <a:t>that are </a:t>
            </a:r>
            <a:r>
              <a:rPr sz="2400" spc="-5" dirty="0">
                <a:solidFill>
                  <a:srgbClr val="FFFFFF"/>
                </a:solidFill>
                <a:latin typeface="Times New Roman"/>
                <a:cs typeface="Times New Roman"/>
              </a:rPr>
              <a:t>aimed </a:t>
            </a:r>
            <a:r>
              <a:rPr sz="2400" dirty="0">
                <a:solidFill>
                  <a:srgbClr val="FFFFFF"/>
                </a:solidFill>
                <a:latin typeface="Times New Roman"/>
                <a:cs typeface="Times New Roman"/>
              </a:rPr>
              <a:t>at producing other </a:t>
            </a:r>
            <a:r>
              <a:rPr sz="2400" spc="5" dirty="0">
                <a:solidFill>
                  <a:srgbClr val="FFFFFF"/>
                </a:solidFill>
                <a:latin typeface="Times New Roman"/>
                <a:cs typeface="Times New Roman"/>
              </a:rPr>
              <a:t>goods</a:t>
            </a:r>
            <a:r>
              <a:rPr sz="2400" spc="-190" dirty="0">
                <a:solidFill>
                  <a:srgbClr val="FFFFFF"/>
                </a:solidFill>
                <a:latin typeface="Times New Roman"/>
                <a:cs typeface="Times New Roman"/>
              </a:rPr>
              <a:t> </a:t>
            </a:r>
            <a:r>
              <a:rPr sz="2400" dirty="0">
                <a:solidFill>
                  <a:srgbClr val="FFFFFF"/>
                </a:solidFill>
                <a:latin typeface="Times New Roman"/>
                <a:cs typeface="Times New Roman"/>
              </a:rPr>
              <a:t>which  will </a:t>
            </a:r>
            <a:r>
              <a:rPr sz="2400" spc="-5" dirty="0">
                <a:solidFill>
                  <a:srgbClr val="FFFFFF"/>
                </a:solidFill>
                <a:latin typeface="Times New Roman"/>
                <a:cs typeface="Times New Roman"/>
              </a:rPr>
              <a:t>later </a:t>
            </a:r>
            <a:r>
              <a:rPr sz="2400" dirty="0">
                <a:solidFill>
                  <a:srgbClr val="FFFFFF"/>
                </a:solidFill>
                <a:latin typeface="Times New Roman"/>
                <a:cs typeface="Times New Roman"/>
              </a:rPr>
              <a:t>be </a:t>
            </a:r>
            <a:r>
              <a:rPr sz="2400" spc="-5" dirty="0">
                <a:solidFill>
                  <a:srgbClr val="FFFFFF"/>
                </a:solidFill>
                <a:latin typeface="Times New Roman"/>
                <a:cs typeface="Times New Roman"/>
              </a:rPr>
              <a:t>offered </a:t>
            </a:r>
            <a:r>
              <a:rPr sz="2400" dirty="0">
                <a:solidFill>
                  <a:srgbClr val="FFFFFF"/>
                </a:solidFill>
                <a:latin typeface="Times New Roman"/>
                <a:cs typeface="Times New Roman"/>
              </a:rPr>
              <a:t>for </a:t>
            </a:r>
            <a:r>
              <a:rPr sz="2400" spc="-5" dirty="0">
                <a:solidFill>
                  <a:srgbClr val="FFFFFF"/>
                </a:solidFill>
                <a:latin typeface="Times New Roman"/>
                <a:cs typeface="Times New Roman"/>
              </a:rPr>
              <a:t>sale </a:t>
            </a:r>
            <a:r>
              <a:rPr sz="2400" dirty="0">
                <a:solidFill>
                  <a:srgbClr val="FFFFFF"/>
                </a:solidFill>
                <a:latin typeface="Times New Roman"/>
                <a:cs typeface="Times New Roman"/>
              </a:rPr>
              <a:t>to other</a:t>
            </a:r>
            <a:r>
              <a:rPr sz="2400" spc="-125" dirty="0">
                <a:solidFill>
                  <a:srgbClr val="FFFFFF"/>
                </a:solidFill>
                <a:latin typeface="Times New Roman"/>
                <a:cs typeface="Times New Roman"/>
              </a:rPr>
              <a:t> </a:t>
            </a:r>
            <a:r>
              <a:rPr sz="2400" dirty="0">
                <a:solidFill>
                  <a:srgbClr val="FFFFFF"/>
                </a:solidFill>
                <a:latin typeface="Times New Roman"/>
                <a:cs typeface="Times New Roman"/>
              </a:rPr>
              <a:t>consumers.</a:t>
            </a:r>
            <a:endParaRPr sz="2400" dirty="0">
              <a:latin typeface="Times New Roman"/>
              <a:cs typeface="Times New Roman"/>
            </a:endParaRPr>
          </a:p>
        </p:txBody>
      </p:sp>
      <p:sp>
        <p:nvSpPr>
          <p:cNvPr id="4" name="Footer Placeholder 3"/>
          <p:cNvSpPr>
            <a:spLocks noGrp="1"/>
          </p:cNvSpPr>
          <p:nvPr>
            <p:ph type="ftr" sz="quarter" idx="11"/>
          </p:nvPr>
        </p:nvSpPr>
        <p:spPr/>
        <p:txBody>
          <a:bodyPr/>
          <a:lstStyle/>
          <a:p>
            <a:r>
              <a:rPr lang="en-IN" smtClean="0"/>
              <a:t>Dr.Rupal Shroff - TCSC</a:t>
            </a:r>
            <a:endParaRPr lang="en-IN"/>
          </a:p>
        </p:txBody>
      </p:sp>
      <p:sp>
        <p:nvSpPr>
          <p:cNvPr id="5" name="Slide Number Placeholder 4"/>
          <p:cNvSpPr>
            <a:spLocks noGrp="1"/>
          </p:cNvSpPr>
          <p:nvPr>
            <p:ph type="sldNum" sz="quarter" idx="12"/>
          </p:nvPr>
        </p:nvSpPr>
        <p:spPr/>
        <p:txBody>
          <a:bodyPr/>
          <a:lstStyle/>
          <a:p>
            <a:fld id="{882E3677-57A0-49D6-8EFD-DB0BF6D6A5F3}" type="slidenum">
              <a:rPr lang="en-IN" smtClean="0"/>
              <a:t>18</a:t>
            </a:fld>
            <a:endParaRPr lang="en-IN"/>
          </a:p>
        </p:txBody>
      </p:sp>
    </p:spTree>
    <p:extLst>
      <p:ext uri="{BB962C8B-B14F-4D97-AF65-F5344CB8AC3E}">
        <p14:creationId xmlns:p14="http://schemas.microsoft.com/office/powerpoint/2010/main" val="319893970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Classification on basis of Buyer’s style</a:t>
            </a:r>
            <a:endParaRPr lang="en-IN" dirty="0"/>
          </a:p>
        </p:txBody>
      </p:sp>
      <p:sp>
        <p:nvSpPr>
          <p:cNvPr id="3" name="Content Placeholder 2"/>
          <p:cNvSpPr>
            <a:spLocks noGrp="1"/>
          </p:cNvSpPr>
          <p:nvPr>
            <p:ph idx="1"/>
          </p:nvPr>
        </p:nvSpPr>
        <p:spPr>
          <a:xfrm>
            <a:off x="0" y="1988840"/>
            <a:ext cx="9144000" cy="4752527"/>
          </a:xfrm>
        </p:spPr>
        <p:txBody>
          <a:bodyPr>
            <a:normAutofit lnSpcReduction="10000"/>
          </a:bodyPr>
          <a:lstStyle/>
          <a:p>
            <a:r>
              <a:rPr lang="en-IN" dirty="0" smtClean="0"/>
              <a:t>Loyal Consumers – Brand Loyal consumers, </a:t>
            </a:r>
            <a:r>
              <a:rPr lang="en-IN" dirty="0" err="1" smtClean="0"/>
              <a:t>eg</a:t>
            </a:r>
            <a:r>
              <a:rPr lang="en-IN" dirty="0" smtClean="0"/>
              <a:t>. Colgate</a:t>
            </a:r>
          </a:p>
          <a:p>
            <a:r>
              <a:rPr lang="en-IN" dirty="0" smtClean="0"/>
              <a:t>Opportunistic Consumers – choose between sellers to protect personal interest, </a:t>
            </a:r>
            <a:r>
              <a:rPr lang="en-IN" dirty="0" err="1" smtClean="0"/>
              <a:t>eg.laptops</a:t>
            </a:r>
            <a:endParaRPr lang="en-IN" dirty="0" smtClean="0"/>
          </a:p>
          <a:p>
            <a:r>
              <a:rPr lang="en-IN" dirty="0" smtClean="0"/>
              <a:t>Best Deal Consumers – search for seller offering best deal </a:t>
            </a:r>
            <a:r>
              <a:rPr lang="en-IN" dirty="0" err="1" smtClean="0"/>
              <a:t>eg.washing</a:t>
            </a:r>
            <a:r>
              <a:rPr lang="en-IN" dirty="0" smtClean="0"/>
              <a:t> machines, TV (Vijay Sales)</a:t>
            </a:r>
          </a:p>
          <a:p>
            <a:r>
              <a:rPr lang="en-IN" dirty="0" smtClean="0"/>
              <a:t>Creative Consumers – clear with their requirements </a:t>
            </a:r>
            <a:r>
              <a:rPr lang="en-IN" dirty="0" err="1" smtClean="0"/>
              <a:t>eg</a:t>
            </a:r>
            <a:r>
              <a:rPr lang="en-IN" dirty="0" smtClean="0"/>
              <a:t>. Executives for shirts</a:t>
            </a:r>
          </a:p>
          <a:p>
            <a:r>
              <a:rPr lang="en-IN" dirty="0" smtClean="0"/>
              <a:t>Advertising Consumers – carry newspaper cut-outs for product information</a:t>
            </a:r>
          </a:p>
          <a:p>
            <a:r>
              <a:rPr lang="en-IN" dirty="0" smtClean="0"/>
              <a:t>Chisellers – Discount hunters- constantly demand extra discounts</a:t>
            </a:r>
          </a:p>
          <a:p>
            <a:r>
              <a:rPr lang="en-IN" dirty="0" smtClean="0"/>
              <a:t>Nuts &amp; Bolts Consumers – small scale purchasers from local stores. </a:t>
            </a:r>
            <a:r>
              <a:rPr lang="en-IN" dirty="0" err="1" smtClean="0"/>
              <a:t>Eg</a:t>
            </a:r>
            <a:r>
              <a:rPr lang="en-IN" dirty="0" smtClean="0"/>
              <a:t> Bread, salt</a:t>
            </a:r>
            <a:endParaRPr lang="en-IN" dirty="0"/>
          </a:p>
        </p:txBody>
      </p:sp>
      <p:sp>
        <p:nvSpPr>
          <p:cNvPr id="4" name="Footer Placeholder 3"/>
          <p:cNvSpPr>
            <a:spLocks noGrp="1"/>
          </p:cNvSpPr>
          <p:nvPr>
            <p:ph type="ftr" sz="quarter" idx="11"/>
          </p:nvPr>
        </p:nvSpPr>
        <p:spPr/>
        <p:txBody>
          <a:bodyPr/>
          <a:lstStyle/>
          <a:p>
            <a:r>
              <a:rPr lang="en-IN" smtClean="0"/>
              <a:t>Dr.Rupal Shroff - TCSC</a:t>
            </a:r>
            <a:endParaRPr lang="en-IN"/>
          </a:p>
        </p:txBody>
      </p:sp>
      <p:sp>
        <p:nvSpPr>
          <p:cNvPr id="5" name="Slide Number Placeholder 4"/>
          <p:cNvSpPr>
            <a:spLocks noGrp="1"/>
          </p:cNvSpPr>
          <p:nvPr>
            <p:ph type="sldNum" sz="quarter" idx="12"/>
          </p:nvPr>
        </p:nvSpPr>
        <p:spPr/>
        <p:txBody>
          <a:bodyPr/>
          <a:lstStyle/>
          <a:p>
            <a:fld id="{882E3677-57A0-49D6-8EFD-DB0BF6D6A5F3}" type="slidenum">
              <a:rPr lang="en-IN" smtClean="0"/>
              <a:t>19</a:t>
            </a:fld>
            <a:endParaRPr lang="en-IN"/>
          </a:p>
        </p:txBody>
      </p:sp>
    </p:spTree>
    <p:extLst>
      <p:ext uri="{BB962C8B-B14F-4D97-AF65-F5344CB8AC3E}">
        <p14:creationId xmlns:p14="http://schemas.microsoft.com/office/powerpoint/2010/main" val="243940199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textures_00384104.jpg"/>
          <p:cNvPicPr>
            <a:picLocks noChangeAspect="1"/>
          </p:cNvPicPr>
          <p:nvPr/>
        </p:nvPicPr>
        <p:blipFill>
          <a:blip r:embed="rId4" cstate="email"/>
          <a:stretch>
            <a:fillRect/>
          </a:stretch>
        </p:blipFill>
        <p:spPr>
          <a:xfrm>
            <a:off x="1" y="0"/>
            <a:ext cx="9144000" cy="6884728"/>
          </a:xfrm>
          <a:prstGeom prst="rect">
            <a:avLst/>
          </a:prstGeom>
        </p:spPr>
      </p:pic>
      <p:grpSp>
        <p:nvGrpSpPr>
          <p:cNvPr id="3" name="Group 46"/>
          <p:cNvGrpSpPr/>
          <p:nvPr/>
        </p:nvGrpSpPr>
        <p:grpSpPr>
          <a:xfrm rot="16200000">
            <a:off x="5262129" y="2291543"/>
            <a:ext cx="6324600" cy="2808312"/>
            <a:chOff x="4067944" y="4653136"/>
            <a:chExt cx="4095652" cy="2952328"/>
          </a:xfrm>
        </p:grpSpPr>
        <p:pic>
          <p:nvPicPr>
            <p:cNvPr id="11" name="Picture 10" descr="chalk_2_1_2.png"/>
            <p:cNvPicPr>
              <a:picLocks noChangeAspect="1"/>
            </p:cNvPicPr>
            <p:nvPr/>
          </p:nvPicPr>
          <p:blipFill>
            <a:blip r:embed="rId5" cstate="print"/>
            <a:srcRect l="7623" r="29218"/>
            <a:stretch>
              <a:fillRect/>
            </a:stretch>
          </p:blipFill>
          <p:spPr>
            <a:xfrm>
              <a:off x="4067944" y="4653136"/>
              <a:ext cx="2083830" cy="2952328"/>
            </a:xfrm>
            <a:prstGeom prst="rect">
              <a:avLst/>
            </a:prstGeom>
          </p:spPr>
        </p:pic>
        <p:pic>
          <p:nvPicPr>
            <p:cNvPr id="12" name="Picture 11" descr="chalk_2_1_2.png"/>
            <p:cNvPicPr>
              <a:picLocks noChangeAspect="1"/>
            </p:cNvPicPr>
            <p:nvPr/>
          </p:nvPicPr>
          <p:blipFill>
            <a:blip r:embed="rId5" cstate="print"/>
            <a:srcRect l="7623" r="29218"/>
            <a:stretch>
              <a:fillRect/>
            </a:stretch>
          </p:blipFill>
          <p:spPr>
            <a:xfrm>
              <a:off x="6079766" y="4653136"/>
              <a:ext cx="2083830" cy="2952328"/>
            </a:xfrm>
            <a:prstGeom prst="rect">
              <a:avLst/>
            </a:prstGeom>
          </p:spPr>
        </p:pic>
      </p:grpSp>
      <p:graphicFrame>
        <p:nvGraphicFramePr>
          <p:cNvPr id="8" name="Diagram 7"/>
          <p:cNvGraphicFramePr/>
          <p:nvPr>
            <p:extLst>
              <p:ext uri="{D42A27DB-BD31-4B8C-83A1-F6EECF244321}">
                <p14:modId xmlns:p14="http://schemas.microsoft.com/office/powerpoint/2010/main" val="8928622"/>
              </p:ext>
            </p:extLst>
          </p:nvPr>
        </p:nvGraphicFramePr>
        <p:xfrm>
          <a:off x="1" y="1124744"/>
          <a:ext cx="7596335" cy="5733256"/>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4" name="TextBox 3"/>
          <p:cNvSpPr txBox="1"/>
          <p:nvPr/>
        </p:nvSpPr>
        <p:spPr>
          <a:xfrm>
            <a:off x="1" y="34183"/>
            <a:ext cx="4876800" cy="584775"/>
          </a:xfrm>
          <a:prstGeom prst="rect">
            <a:avLst/>
          </a:prstGeom>
          <a:noFill/>
        </p:spPr>
        <p:txBody>
          <a:bodyPr wrap="square" rtlCol="0">
            <a:spAutoFit/>
          </a:bodyPr>
          <a:lstStyle/>
          <a:p>
            <a:r>
              <a:rPr lang="en-IN" sz="3200" b="1" dirty="0">
                <a:solidFill>
                  <a:schemeClr val="bg1"/>
                </a:solidFill>
              </a:rPr>
              <a:t>Syllabus</a:t>
            </a:r>
          </a:p>
        </p:txBody>
      </p:sp>
      <p:sp>
        <p:nvSpPr>
          <p:cNvPr id="2" name="Footer Placeholder 1"/>
          <p:cNvSpPr>
            <a:spLocks noGrp="1"/>
          </p:cNvSpPr>
          <p:nvPr>
            <p:ph type="ftr" sz="quarter" idx="11"/>
          </p:nvPr>
        </p:nvSpPr>
        <p:spPr/>
        <p:txBody>
          <a:bodyPr/>
          <a:lstStyle/>
          <a:p>
            <a:r>
              <a:rPr lang="en-IN" smtClean="0"/>
              <a:t>Dr.Rupal Shroff - TCSC</a:t>
            </a:r>
            <a:endParaRPr lang="en-IN"/>
          </a:p>
        </p:txBody>
      </p:sp>
      <p:sp>
        <p:nvSpPr>
          <p:cNvPr id="5" name="Slide Number Placeholder 4"/>
          <p:cNvSpPr>
            <a:spLocks noGrp="1"/>
          </p:cNvSpPr>
          <p:nvPr>
            <p:ph type="sldNum" sz="quarter" idx="12"/>
          </p:nvPr>
        </p:nvSpPr>
        <p:spPr/>
        <p:txBody>
          <a:bodyPr/>
          <a:lstStyle/>
          <a:p>
            <a:fld id="{882E3677-57A0-49D6-8EFD-DB0BF6D6A5F3}" type="slidenum">
              <a:rPr lang="en-IN" smtClean="0"/>
              <a:t>2</a:t>
            </a:fld>
            <a:endParaRPr lang="en-IN"/>
          </a:p>
        </p:txBody>
      </p:sp>
    </p:spTree>
    <p:custDataLst>
      <p:tags r:id="rId1"/>
    </p:custDataLst>
    <p:extLst>
      <p:ext uri="{BB962C8B-B14F-4D97-AF65-F5344CB8AC3E}">
        <p14:creationId xmlns:p14="http://schemas.microsoft.com/office/powerpoint/2010/main" val="395246719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Classification on basis of other factors</a:t>
            </a:r>
            <a:endParaRPr lang="en-IN" dirty="0"/>
          </a:p>
        </p:txBody>
      </p:sp>
      <p:sp>
        <p:nvSpPr>
          <p:cNvPr id="3" name="Content Placeholder 2"/>
          <p:cNvSpPr>
            <a:spLocks noGrp="1"/>
          </p:cNvSpPr>
          <p:nvPr>
            <p:ph idx="1"/>
          </p:nvPr>
        </p:nvSpPr>
        <p:spPr>
          <a:xfrm>
            <a:off x="0" y="1988840"/>
            <a:ext cx="9144000" cy="4752527"/>
          </a:xfrm>
        </p:spPr>
        <p:txBody>
          <a:bodyPr>
            <a:normAutofit/>
          </a:bodyPr>
          <a:lstStyle/>
          <a:p>
            <a:r>
              <a:rPr lang="en-IN" dirty="0" smtClean="0"/>
              <a:t>On basis of Age  group – Children, Teens, Young, Senior Citizens</a:t>
            </a:r>
          </a:p>
          <a:p>
            <a:r>
              <a:rPr lang="en-IN" dirty="0" smtClean="0"/>
              <a:t>On basis of Gender – Men, Women</a:t>
            </a:r>
          </a:p>
          <a:p>
            <a:r>
              <a:rPr lang="en-IN" dirty="0" smtClean="0"/>
              <a:t>On basis of Family Structure – Nuclear family, Joint family, Single</a:t>
            </a:r>
          </a:p>
          <a:p>
            <a:r>
              <a:rPr lang="en-IN" dirty="0" smtClean="0"/>
              <a:t>On basis of Social Class &amp; Income – Affluent Class, Upper Middle Class, Lower Middle Class, Lower Class, Poor</a:t>
            </a:r>
          </a:p>
          <a:p>
            <a:r>
              <a:rPr lang="en-IN" dirty="0" smtClean="0"/>
              <a:t>On basis of Geography – North, South, East, West</a:t>
            </a:r>
          </a:p>
          <a:p>
            <a:r>
              <a:rPr lang="en-IN" dirty="0" smtClean="0"/>
              <a:t>On basis of Lifestyle – Rich, Middle and Poor</a:t>
            </a:r>
          </a:p>
          <a:p>
            <a:endParaRPr lang="en-IN" dirty="0"/>
          </a:p>
        </p:txBody>
      </p:sp>
      <p:sp>
        <p:nvSpPr>
          <p:cNvPr id="4" name="Footer Placeholder 3"/>
          <p:cNvSpPr>
            <a:spLocks noGrp="1"/>
          </p:cNvSpPr>
          <p:nvPr>
            <p:ph type="ftr" sz="quarter" idx="11"/>
          </p:nvPr>
        </p:nvSpPr>
        <p:spPr/>
        <p:txBody>
          <a:bodyPr/>
          <a:lstStyle/>
          <a:p>
            <a:r>
              <a:rPr lang="en-IN" smtClean="0"/>
              <a:t>Dr.Rupal Shroff - TCSC</a:t>
            </a:r>
            <a:endParaRPr lang="en-IN"/>
          </a:p>
        </p:txBody>
      </p:sp>
      <p:sp>
        <p:nvSpPr>
          <p:cNvPr id="5" name="Slide Number Placeholder 4"/>
          <p:cNvSpPr>
            <a:spLocks noGrp="1"/>
          </p:cNvSpPr>
          <p:nvPr>
            <p:ph type="sldNum" sz="quarter" idx="12"/>
          </p:nvPr>
        </p:nvSpPr>
        <p:spPr/>
        <p:txBody>
          <a:bodyPr/>
          <a:lstStyle/>
          <a:p>
            <a:fld id="{882E3677-57A0-49D6-8EFD-DB0BF6D6A5F3}" type="slidenum">
              <a:rPr lang="en-IN" smtClean="0"/>
              <a:t>20</a:t>
            </a:fld>
            <a:endParaRPr lang="en-IN"/>
          </a:p>
        </p:txBody>
      </p:sp>
    </p:spTree>
    <p:extLst>
      <p:ext uri="{BB962C8B-B14F-4D97-AF65-F5344CB8AC3E}">
        <p14:creationId xmlns:p14="http://schemas.microsoft.com/office/powerpoint/2010/main" val="245152773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Special Types of Consumers</a:t>
            </a:r>
            <a:endParaRPr lang="en-IN"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790676964"/>
              </p:ext>
            </p:extLst>
          </p:nvPr>
        </p:nvGraphicFramePr>
        <p:xfrm>
          <a:off x="0" y="1989138"/>
          <a:ext cx="9144000" cy="47529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Footer Placeholder 2"/>
          <p:cNvSpPr>
            <a:spLocks noGrp="1"/>
          </p:cNvSpPr>
          <p:nvPr>
            <p:ph type="ftr" sz="quarter" idx="11"/>
          </p:nvPr>
        </p:nvSpPr>
        <p:spPr/>
        <p:txBody>
          <a:bodyPr/>
          <a:lstStyle/>
          <a:p>
            <a:r>
              <a:rPr lang="en-IN" smtClean="0"/>
              <a:t>Dr.Rupal Shroff - TCSC</a:t>
            </a:r>
            <a:endParaRPr lang="en-IN"/>
          </a:p>
        </p:txBody>
      </p:sp>
      <p:sp>
        <p:nvSpPr>
          <p:cNvPr id="4" name="Slide Number Placeholder 3"/>
          <p:cNvSpPr>
            <a:spLocks noGrp="1"/>
          </p:cNvSpPr>
          <p:nvPr>
            <p:ph type="sldNum" sz="quarter" idx="12"/>
          </p:nvPr>
        </p:nvSpPr>
        <p:spPr/>
        <p:txBody>
          <a:bodyPr/>
          <a:lstStyle/>
          <a:p>
            <a:fld id="{882E3677-57A0-49D6-8EFD-DB0BF6D6A5F3}" type="slidenum">
              <a:rPr lang="en-IN" smtClean="0"/>
              <a:t>21</a:t>
            </a:fld>
            <a:endParaRPr lang="en-IN"/>
          </a:p>
        </p:txBody>
      </p:sp>
    </p:spTree>
    <p:extLst>
      <p:ext uri="{BB962C8B-B14F-4D97-AF65-F5344CB8AC3E}">
        <p14:creationId xmlns:p14="http://schemas.microsoft.com/office/powerpoint/2010/main" val="203114110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IN" dirty="0" smtClean="0"/>
              <a:t>Consumer Profiling</a:t>
            </a:r>
            <a:endParaRPr lang="en-IN" dirty="0"/>
          </a:p>
        </p:txBody>
      </p:sp>
      <p:sp>
        <p:nvSpPr>
          <p:cNvPr id="3" name="Footer Placeholder 2"/>
          <p:cNvSpPr>
            <a:spLocks noGrp="1"/>
          </p:cNvSpPr>
          <p:nvPr>
            <p:ph type="ftr" sz="quarter" idx="11"/>
          </p:nvPr>
        </p:nvSpPr>
        <p:spPr/>
        <p:txBody>
          <a:bodyPr/>
          <a:lstStyle/>
          <a:p>
            <a:r>
              <a:rPr lang="en-IN" smtClean="0"/>
              <a:t>Dr.Rupal Shroff - TCSC</a:t>
            </a:r>
            <a:endParaRPr lang="en-IN"/>
          </a:p>
        </p:txBody>
      </p:sp>
      <p:sp>
        <p:nvSpPr>
          <p:cNvPr id="4" name="Slide Number Placeholder 3"/>
          <p:cNvSpPr>
            <a:spLocks noGrp="1"/>
          </p:cNvSpPr>
          <p:nvPr>
            <p:ph type="sldNum" sz="quarter" idx="12"/>
          </p:nvPr>
        </p:nvSpPr>
        <p:spPr/>
        <p:txBody>
          <a:bodyPr/>
          <a:lstStyle/>
          <a:p>
            <a:fld id="{882E3677-57A0-49D6-8EFD-DB0BF6D6A5F3}" type="slidenum">
              <a:rPr lang="en-IN" smtClean="0"/>
              <a:t>22</a:t>
            </a:fld>
            <a:endParaRPr lang="en-IN"/>
          </a:p>
        </p:txBody>
      </p:sp>
    </p:spTree>
    <p:extLst>
      <p:ext uri="{BB962C8B-B14F-4D97-AF65-F5344CB8AC3E}">
        <p14:creationId xmlns:p14="http://schemas.microsoft.com/office/powerpoint/2010/main" val="333573698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115616" y="854762"/>
            <a:ext cx="4252864" cy="566822"/>
          </a:xfrm>
          <a:prstGeom prst="rect">
            <a:avLst/>
          </a:prstGeom>
        </p:spPr>
        <p:txBody>
          <a:bodyPr vert="horz" wrap="square" lIns="0" tIns="12700" rIns="0" bIns="0" rtlCol="0">
            <a:spAutoFit/>
          </a:bodyPr>
          <a:lstStyle/>
          <a:p>
            <a:pPr marL="12700">
              <a:lnSpc>
                <a:spcPct val="100000"/>
              </a:lnSpc>
              <a:spcBef>
                <a:spcPts val="100"/>
              </a:spcBef>
            </a:pPr>
            <a:r>
              <a:rPr spc="-5" dirty="0"/>
              <a:t>Consumer</a:t>
            </a:r>
            <a:r>
              <a:rPr spc="-30" dirty="0"/>
              <a:t> </a:t>
            </a:r>
            <a:r>
              <a:rPr spc="-5" dirty="0"/>
              <a:t>profiling</a:t>
            </a:r>
          </a:p>
        </p:txBody>
      </p:sp>
      <p:sp>
        <p:nvSpPr>
          <p:cNvPr id="3" name="object 3"/>
          <p:cNvSpPr txBox="1"/>
          <p:nvPr/>
        </p:nvSpPr>
        <p:spPr>
          <a:xfrm>
            <a:off x="107504" y="2077339"/>
            <a:ext cx="9036495" cy="4147930"/>
          </a:xfrm>
          <a:prstGeom prst="rect">
            <a:avLst/>
          </a:prstGeom>
        </p:spPr>
        <p:txBody>
          <a:bodyPr vert="horz" wrap="square" lIns="0" tIns="13335" rIns="0" bIns="0" rtlCol="0">
            <a:spAutoFit/>
          </a:bodyPr>
          <a:lstStyle/>
          <a:p>
            <a:pPr marL="355600" marR="195580" indent="-342900">
              <a:lnSpc>
                <a:spcPct val="150000"/>
              </a:lnSpc>
              <a:spcBef>
                <a:spcPts val="105"/>
              </a:spcBef>
              <a:tabLst>
                <a:tab pos="354965" algn="l"/>
              </a:tabLst>
            </a:pPr>
            <a:r>
              <a:rPr spc="-5" dirty="0">
                <a:solidFill>
                  <a:srgbClr val="ACD333"/>
                </a:solidFill>
                <a:latin typeface="Wingdings 3"/>
                <a:cs typeface="Wingdings 3"/>
              </a:rPr>
              <a:t></a:t>
            </a:r>
            <a:r>
              <a:rPr spc="-5" dirty="0">
                <a:solidFill>
                  <a:srgbClr val="ACD333"/>
                </a:solidFill>
                <a:latin typeface="Times New Roman"/>
                <a:cs typeface="Times New Roman"/>
              </a:rPr>
              <a:t>	</a:t>
            </a:r>
            <a:r>
              <a:rPr sz="2400" dirty="0">
                <a:solidFill>
                  <a:srgbClr val="FFFFFF"/>
                </a:solidFill>
                <a:latin typeface="Times New Roman"/>
                <a:cs typeface="Times New Roman"/>
              </a:rPr>
              <a:t>A</a:t>
            </a:r>
            <a:r>
              <a:rPr sz="2400" spc="-375" dirty="0">
                <a:solidFill>
                  <a:srgbClr val="FFFFFF"/>
                </a:solidFill>
                <a:latin typeface="Times New Roman"/>
                <a:cs typeface="Times New Roman"/>
              </a:rPr>
              <a:t> </a:t>
            </a:r>
            <a:r>
              <a:rPr sz="2400" dirty="0">
                <a:solidFill>
                  <a:srgbClr val="FFFFFF"/>
                </a:solidFill>
                <a:latin typeface="Times New Roman"/>
                <a:cs typeface="Times New Roman"/>
              </a:rPr>
              <a:t>consumer profile is a way of describing a consumer categorically so that they  can be grouped for </a:t>
            </a:r>
            <a:r>
              <a:rPr sz="2400" spc="-5" dirty="0">
                <a:solidFill>
                  <a:srgbClr val="FFFFFF"/>
                </a:solidFill>
                <a:latin typeface="Times New Roman"/>
                <a:cs typeface="Times New Roman"/>
              </a:rPr>
              <a:t>marketing </a:t>
            </a:r>
            <a:r>
              <a:rPr sz="2400" dirty="0">
                <a:solidFill>
                  <a:srgbClr val="FFFFFF"/>
                </a:solidFill>
                <a:latin typeface="Times New Roman"/>
                <a:cs typeface="Times New Roman"/>
              </a:rPr>
              <a:t>and advertising</a:t>
            </a:r>
            <a:r>
              <a:rPr sz="2400" spc="-125" dirty="0">
                <a:solidFill>
                  <a:srgbClr val="FFFFFF"/>
                </a:solidFill>
                <a:latin typeface="Times New Roman"/>
                <a:cs typeface="Times New Roman"/>
              </a:rPr>
              <a:t> </a:t>
            </a:r>
            <a:r>
              <a:rPr sz="2400" dirty="0">
                <a:solidFill>
                  <a:srgbClr val="FFFFFF"/>
                </a:solidFill>
                <a:latin typeface="Times New Roman"/>
                <a:cs typeface="Times New Roman"/>
              </a:rPr>
              <a:t>purposes.</a:t>
            </a:r>
            <a:endParaRPr sz="2400" dirty="0">
              <a:latin typeface="Times New Roman"/>
              <a:cs typeface="Times New Roman"/>
            </a:endParaRPr>
          </a:p>
          <a:p>
            <a:pPr marL="355600" marR="5080" indent="-342900">
              <a:lnSpc>
                <a:spcPct val="150000"/>
              </a:lnSpc>
              <a:spcBef>
                <a:spcPts val="994"/>
              </a:spcBef>
              <a:tabLst>
                <a:tab pos="419100" algn="l"/>
              </a:tabLst>
            </a:pPr>
            <a:r>
              <a:rPr spc="-5" dirty="0">
                <a:solidFill>
                  <a:srgbClr val="ACD333"/>
                </a:solidFill>
                <a:latin typeface="Wingdings 3"/>
                <a:cs typeface="Wingdings 3"/>
              </a:rPr>
              <a:t></a:t>
            </a:r>
            <a:r>
              <a:rPr spc="-5" dirty="0">
                <a:solidFill>
                  <a:srgbClr val="ACD333"/>
                </a:solidFill>
                <a:latin typeface="Times New Roman"/>
                <a:cs typeface="Times New Roman"/>
              </a:rPr>
              <a:t>		</a:t>
            </a:r>
            <a:r>
              <a:rPr sz="2400" dirty="0">
                <a:solidFill>
                  <a:srgbClr val="FFFFFF"/>
                </a:solidFill>
                <a:latin typeface="Times New Roman"/>
                <a:cs typeface="Times New Roman"/>
              </a:rPr>
              <a:t>By </a:t>
            </a:r>
            <a:r>
              <a:rPr sz="2400" spc="-10" dirty="0">
                <a:solidFill>
                  <a:srgbClr val="FFFFFF"/>
                </a:solidFill>
                <a:latin typeface="Times New Roman"/>
                <a:cs typeface="Times New Roman"/>
              </a:rPr>
              <a:t>target </a:t>
            </a:r>
            <a:r>
              <a:rPr sz="2400" dirty="0">
                <a:solidFill>
                  <a:srgbClr val="FFFFFF"/>
                </a:solidFill>
                <a:latin typeface="Times New Roman"/>
                <a:cs typeface="Times New Roman"/>
              </a:rPr>
              <a:t>advertising to a </a:t>
            </a:r>
            <a:r>
              <a:rPr sz="2400" u="sng" dirty="0">
                <a:solidFill>
                  <a:srgbClr val="C4E36D"/>
                </a:solidFill>
                <a:uFill>
                  <a:solidFill>
                    <a:srgbClr val="C4E36D"/>
                  </a:solidFill>
                </a:uFill>
                <a:latin typeface="Times New Roman"/>
                <a:cs typeface="Times New Roman"/>
                <a:hlinkClick r:id="rId2"/>
              </a:rPr>
              <a:t>specific </a:t>
            </a:r>
            <a:r>
              <a:rPr sz="2400" u="sng" spc="-5" dirty="0">
                <a:solidFill>
                  <a:srgbClr val="C4E36D"/>
                </a:solidFill>
                <a:uFill>
                  <a:solidFill>
                    <a:srgbClr val="C4E36D"/>
                  </a:solidFill>
                </a:uFill>
                <a:latin typeface="Times New Roman"/>
                <a:cs typeface="Times New Roman"/>
                <a:hlinkClick r:id="rId2"/>
              </a:rPr>
              <a:t>market segment</a:t>
            </a:r>
            <a:r>
              <a:rPr sz="2400" spc="-5" dirty="0">
                <a:solidFill>
                  <a:srgbClr val="FFFFFF"/>
                </a:solidFill>
                <a:latin typeface="Times New Roman"/>
                <a:cs typeface="Times New Roman"/>
              </a:rPr>
              <a:t>, companies </a:t>
            </a:r>
            <a:r>
              <a:rPr sz="2400" dirty="0">
                <a:solidFill>
                  <a:srgbClr val="FFFFFF"/>
                </a:solidFill>
                <a:latin typeface="Times New Roman"/>
                <a:cs typeface="Times New Roman"/>
              </a:rPr>
              <a:t>and </a:t>
            </a:r>
            <a:r>
              <a:rPr sz="2400" spc="-5" dirty="0">
                <a:solidFill>
                  <a:srgbClr val="FFFFFF"/>
                </a:solidFill>
                <a:latin typeface="Times New Roman"/>
                <a:cs typeface="Times New Roman"/>
              </a:rPr>
              <a:t>marketers</a:t>
            </a:r>
            <a:r>
              <a:rPr sz="2400" spc="-95" dirty="0">
                <a:solidFill>
                  <a:srgbClr val="FFFFFF"/>
                </a:solidFill>
                <a:latin typeface="Times New Roman"/>
                <a:cs typeface="Times New Roman"/>
              </a:rPr>
              <a:t> </a:t>
            </a:r>
            <a:r>
              <a:rPr sz="2400" dirty="0">
                <a:solidFill>
                  <a:srgbClr val="FFFFFF"/>
                </a:solidFill>
                <a:latin typeface="Times New Roman"/>
                <a:cs typeface="Times New Roman"/>
              </a:rPr>
              <a:t>can  find </a:t>
            </a:r>
            <a:r>
              <a:rPr sz="2400" spc="-5" dirty="0">
                <a:solidFill>
                  <a:srgbClr val="FFFFFF"/>
                </a:solidFill>
                <a:latin typeface="Times New Roman"/>
                <a:cs typeface="Times New Roman"/>
              </a:rPr>
              <a:t>more </a:t>
            </a:r>
            <a:r>
              <a:rPr sz="2400" dirty="0">
                <a:solidFill>
                  <a:srgbClr val="FFFFFF"/>
                </a:solidFill>
                <a:latin typeface="Times New Roman"/>
                <a:cs typeface="Times New Roman"/>
              </a:rPr>
              <a:t>success in </a:t>
            </a:r>
            <a:r>
              <a:rPr sz="2400" spc="-5" dirty="0">
                <a:solidFill>
                  <a:srgbClr val="FFFFFF"/>
                </a:solidFill>
                <a:latin typeface="Times New Roman"/>
                <a:cs typeface="Times New Roman"/>
              </a:rPr>
              <a:t>selling </a:t>
            </a:r>
            <a:r>
              <a:rPr sz="2400" dirty="0">
                <a:solidFill>
                  <a:srgbClr val="FFFFFF"/>
                </a:solidFill>
                <a:latin typeface="Times New Roman"/>
                <a:cs typeface="Times New Roman"/>
              </a:rPr>
              <a:t>a particular product and increase</a:t>
            </a:r>
            <a:r>
              <a:rPr sz="2400" spc="-204" dirty="0">
                <a:solidFill>
                  <a:srgbClr val="FFFFFF"/>
                </a:solidFill>
                <a:latin typeface="Times New Roman"/>
                <a:cs typeface="Times New Roman"/>
              </a:rPr>
              <a:t> </a:t>
            </a:r>
            <a:r>
              <a:rPr sz="2400" dirty="0">
                <a:solidFill>
                  <a:srgbClr val="FFFFFF"/>
                </a:solidFill>
                <a:latin typeface="Times New Roman"/>
                <a:cs typeface="Times New Roman"/>
              </a:rPr>
              <a:t>profits.</a:t>
            </a:r>
            <a:endParaRPr sz="2400" dirty="0">
              <a:latin typeface="Times New Roman"/>
              <a:cs typeface="Times New Roman"/>
            </a:endParaRPr>
          </a:p>
          <a:p>
            <a:pPr marL="355600" marR="517525" indent="-342900">
              <a:lnSpc>
                <a:spcPct val="150000"/>
              </a:lnSpc>
              <a:spcBef>
                <a:spcPts val="1010"/>
              </a:spcBef>
              <a:tabLst>
                <a:tab pos="403860" algn="l"/>
              </a:tabLst>
            </a:pPr>
            <a:r>
              <a:rPr spc="-5" dirty="0">
                <a:solidFill>
                  <a:srgbClr val="ACD333"/>
                </a:solidFill>
                <a:latin typeface="Wingdings 3"/>
                <a:cs typeface="Wingdings 3"/>
              </a:rPr>
              <a:t></a:t>
            </a:r>
            <a:r>
              <a:rPr spc="-5" dirty="0">
                <a:solidFill>
                  <a:srgbClr val="ACD333"/>
                </a:solidFill>
                <a:latin typeface="Times New Roman"/>
                <a:cs typeface="Times New Roman"/>
              </a:rPr>
              <a:t>		</a:t>
            </a:r>
            <a:r>
              <a:rPr sz="2400" dirty="0">
                <a:solidFill>
                  <a:srgbClr val="FFFFFF"/>
                </a:solidFill>
                <a:latin typeface="Times New Roman"/>
                <a:cs typeface="Times New Roman"/>
              </a:rPr>
              <a:t>As a short-hand way of talking about </a:t>
            </a:r>
            <a:r>
              <a:rPr sz="2400" spc="-5" dirty="0">
                <a:solidFill>
                  <a:srgbClr val="FFFFFF"/>
                </a:solidFill>
                <a:latin typeface="Times New Roman"/>
                <a:cs typeface="Times New Roman"/>
              </a:rPr>
              <a:t>consumers, market segments </a:t>
            </a:r>
            <a:r>
              <a:rPr sz="2400" dirty="0">
                <a:solidFill>
                  <a:srgbClr val="FFFFFF"/>
                </a:solidFill>
                <a:latin typeface="Times New Roman"/>
                <a:cs typeface="Times New Roman"/>
              </a:rPr>
              <a:t>are</a:t>
            </a:r>
            <a:r>
              <a:rPr sz="2400" spc="-125" dirty="0">
                <a:solidFill>
                  <a:srgbClr val="FFFFFF"/>
                </a:solidFill>
                <a:latin typeface="Times New Roman"/>
                <a:cs typeface="Times New Roman"/>
              </a:rPr>
              <a:t> </a:t>
            </a:r>
            <a:r>
              <a:rPr sz="2400" dirty="0">
                <a:solidFill>
                  <a:srgbClr val="FFFFFF"/>
                </a:solidFill>
                <a:latin typeface="Times New Roman"/>
                <a:cs typeface="Times New Roman"/>
              </a:rPr>
              <a:t>often  represented by </a:t>
            </a:r>
            <a:r>
              <a:rPr sz="2400" spc="-5" dirty="0">
                <a:solidFill>
                  <a:srgbClr val="FFFFFF"/>
                </a:solidFill>
                <a:latin typeface="Times New Roman"/>
                <a:cs typeface="Times New Roman"/>
              </a:rPr>
              <a:t>consumer</a:t>
            </a:r>
            <a:r>
              <a:rPr sz="2400" spc="-65" dirty="0">
                <a:solidFill>
                  <a:srgbClr val="FFFFFF"/>
                </a:solidFill>
                <a:latin typeface="Times New Roman"/>
                <a:cs typeface="Times New Roman"/>
              </a:rPr>
              <a:t> </a:t>
            </a:r>
            <a:r>
              <a:rPr sz="2400" dirty="0">
                <a:solidFill>
                  <a:srgbClr val="FFFFFF"/>
                </a:solidFill>
                <a:latin typeface="Times New Roman"/>
                <a:cs typeface="Times New Roman"/>
              </a:rPr>
              <a:t>profiles.</a:t>
            </a:r>
            <a:endParaRPr sz="2400" dirty="0">
              <a:latin typeface="Times New Roman"/>
              <a:cs typeface="Times New Roman"/>
            </a:endParaRPr>
          </a:p>
        </p:txBody>
      </p:sp>
      <p:sp>
        <p:nvSpPr>
          <p:cNvPr id="4" name="Footer Placeholder 3"/>
          <p:cNvSpPr>
            <a:spLocks noGrp="1"/>
          </p:cNvSpPr>
          <p:nvPr>
            <p:ph type="ftr" sz="quarter" idx="11"/>
          </p:nvPr>
        </p:nvSpPr>
        <p:spPr/>
        <p:txBody>
          <a:bodyPr/>
          <a:lstStyle/>
          <a:p>
            <a:r>
              <a:rPr lang="en-IN" smtClean="0"/>
              <a:t>Dr.Rupal Shroff - TCSC</a:t>
            </a:r>
            <a:endParaRPr lang="en-IN"/>
          </a:p>
        </p:txBody>
      </p:sp>
      <p:sp>
        <p:nvSpPr>
          <p:cNvPr id="5" name="Slide Number Placeholder 4"/>
          <p:cNvSpPr>
            <a:spLocks noGrp="1"/>
          </p:cNvSpPr>
          <p:nvPr>
            <p:ph type="sldNum" sz="quarter" idx="12"/>
          </p:nvPr>
        </p:nvSpPr>
        <p:spPr/>
        <p:txBody>
          <a:bodyPr/>
          <a:lstStyle/>
          <a:p>
            <a:fld id="{882E3677-57A0-49D6-8EFD-DB0BF6D6A5F3}" type="slidenum">
              <a:rPr lang="en-IN" smtClean="0"/>
              <a:t>23</a:t>
            </a:fld>
            <a:endParaRPr lang="en-IN"/>
          </a:p>
        </p:txBody>
      </p:sp>
    </p:spTree>
    <p:extLst>
      <p:ext uri="{BB962C8B-B14F-4D97-AF65-F5344CB8AC3E}">
        <p14:creationId xmlns:p14="http://schemas.microsoft.com/office/powerpoint/2010/main" val="353849690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Consumer Profiling is done to understand Consumer Needs</a:t>
            </a:r>
            <a:endParaRPr lang="en-IN" dirty="0"/>
          </a:p>
        </p:txBody>
      </p:sp>
      <p:graphicFrame>
        <p:nvGraphicFramePr>
          <p:cNvPr id="3" name="Diagram 2"/>
          <p:cNvGraphicFramePr/>
          <p:nvPr>
            <p:extLst>
              <p:ext uri="{D42A27DB-BD31-4B8C-83A1-F6EECF244321}">
                <p14:modId xmlns:p14="http://schemas.microsoft.com/office/powerpoint/2010/main" val="3003393716"/>
              </p:ext>
            </p:extLst>
          </p:nvPr>
        </p:nvGraphicFramePr>
        <p:xfrm>
          <a:off x="1475656" y="2276872"/>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IN" smtClean="0"/>
              <a:t>Dr.Rupal Shroff - TCSC</a:t>
            </a:r>
            <a:endParaRPr lang="en-IN"/>
          </a:p>
        </p:txBody>
      </p:sp>
      <p:sp>
        <p:nvSpPr>
          <p:cNvPr id="5" name="Slide Number Placeholder 4"/>
          <p:cNvSpPr>
            <a:spLocks noGrp="1"/>
          </p:cNvSpPr>
          <p:nvPr>
            <p:ph type="sldNum" sz="quarter" idx="12"/>
          </p:nvPr>
        </p:nvSpPr>
        <p:spPr/>
        <p:txBody>
          <a:bodyPr/>
          <a:lstStyle/>
          <a:p>
            <a:fld id="{882E3677-57A0-49D6-8EFD-DB0BF6D6A5F3}" type="slidenum">
              <a:rPr lang="en-IN" smtClean="0"/>
              <a:t>24</a:t>
            </a:fld>
            <a:endParaRPr lang="en-IN"/>
          </a:p>
        </p:txBody>
      </p:sp>
    </p:spTree>
    <p:extLst>
      <p:ext uri="{BB962C8B-B14F-4D97-AF65-F5344CB8AC3E}">
        <p14:creationId xmlns:p14="http://schemas.microsoft.com/office/powerpoint/2010/main" val="320613184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extLst>
              <p:ext uri="{D42A27DB-BD31-4B8C-83A1-F6EECF244321}">
                <p14:modId xmlns:p14="http://schemas.microsoft.com/office/powerpoint/2010/main" val="1563804654"/>
              </p:ext>
            </p:extLst>
          </p:nvPr>
        </p:nvGraphicFramePr>
        <p:xfrm>
          <a:off x="179512" y="116632"/>
          <a:ext cx="8856984" cy="66247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Footer Placeholder 1"/>
          <p:cNvSpPr>
            <a:spLocks noGrp="1"/>
          </p:cNvSpPr>
          <p:nvPr>
            <p:ph type="ftr" sz="quarter" idx="11"/>
          </p:nvPr>
        </p:nvSpPr>
        <p:spPr/>
        <p:txBody>
          <a:bodyPr/>
          <a:lstStyle/>
          <a:p>
            <a:r>
              <a:rPr lang="en-IN" smtClean="0"/>
              <a:t>Dr.Rupal Shroff - TCSC</a:t>
            </a:r>
            <a:endParaRPr lang="en-IN"/>
          </a:p>
        </p:txBody>
      </p:sp>
      <p:sp>
        <p:nvSpPr>
          <p:cNvPr id="4" name="Slide Number Placeholder 3"/>
          <p:cNvSpPr>
            <a:spLocks noGrp="1"/>
          </p:cNvSpPr>
          <p:nvPr>
            <p:ph type="sldNum" sz="quarter" idx="12"/>
          </p:nvPr>
        </p:nvSpPr>
        <p:spPr/>
        <p:txBody>
          <a:bodyPr/>
          <a:lstStyle/>
          <a:p>
            <a:fld id="{882E3677-57A0-49D6-8EFD-DB0BF6D6A5F3}" type="slidenum">
              <a:rPr lang="en-IN" smtClean="0"/>
              <a:t>25</a:t>
            </a:fld>
            <a:endParaRPr lang="en-IN"/>
          </a:p>
        </p:txBody>
      </p:sp>
    </p:spTree>
    <p:extLst>
      <p:ext uri="{BB962C8B-B14F-4D97-AF65-F5344CB8AC3E}">
        <p14:creationId xmlns:p14="http://schemas.microsoft.com/office/powerpoint/2010/main" val="107594413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extLst>
              <p:ext uri="{D42A27DB-BD31-4B8C-83A1-F6EECF244321}">
                <p14:modId xmlns:p14="http://schemas.microsoft.com/office/powerpoint/2010/main" val="1814661527"/>
              </p:ext>
            </p:extLst>
          </p:nvPr>
        </p:nvGraphicFramePr>
        <p:xfrm>
          <a:off x="179512" y="0"/>
          <a:ext cx="8856984" cy="67413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Footer Placeholder 1"/>
          <p:cNvSpPr>
            <a:spLocks noGrp="1"/>
          </p:cNvSpPr>
          <p:nvPr>
            <p:ph type="ftr" sz="quarter" idx="11"/>
          </p:nvPr>
        </p:nvSpPr>
        <p:spPr/>
        <p:txBody>
          <a:bodyPr/>
          <a:lstStyle/>
          <a:p>
            <a:r>
              <a:rPr lang="en-IN" smtClean="0"/>
              <a:t>Dr.Rupal Shroff - TCSC</a:t>
            </a:r>
            <a:endParaRPr lang="en-IN"/>
          </a:p>
        </p:txBody>
      </p:sp>
      <p:sp>
        <p:nvSpPr>
          <p:cNvPr id="4" name="Slide Number Placeholder 3"/>
          <p:cNvSpPr>
            <a:spLocks noGrp="1"/>
          </p:cNvSpPr>
          <p:nvPr>
            <p:ph type="sldNum" sz="quarter" idx="12"/>
          </p:nvPr>
        </p:nvSpPr>
        <p:spPr/>
        <p:txBody>
          <a:bodyPr/>
          <a:lstStyle/>
          <a:p>
            <a:fld id="{882E3677-57A0-49D6-8EFD-DB0BF6D6A5F3}" type="slidenum">
              <a:rPr lang="en-IN" smtClean="0"/>
              <a:t>26</a:t>
            </a:fld>
            <a:endParaRPr lang="en-IN"/>
          </a:p>
        </p:txBody>
      </p:sp>
    </p:spTree>
    <p:extLst>
      <p:ext uri="{BB962C8B-B14F-4D97-AF65-F5344CB8AC3E}">
        <p14:creationId xmlns:p14="http://schemas.microsoft.com/office/powerpoint/2010/main" val="336896389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onsumer Profiling. - ppt video online downloa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148" y="188640"/>
            <a:ext cx="9109852" cy="6520435"/>
          </a:xfrm>
          <a:prstGeom prst="rect">
            <a:avLst/>
          </a:prstGeom>
          <a:noFill/>
          <a:extLst>
            <a:ext uri="{909E8E84-426E-40DD-AFC4-6F175D3DCCD1}">
              <a14:hiddenFill xmlns:a14="http://schemas.microsoft.com/office/drawing/2010/main">
                <a:solidFill>
                  <a:srgbClr val="FFFFFF"/>
                </a:solidFill>
              </a14:hiddenFill>
            </a:ext>
          </a:extLst>
        </p:spPr>
      </p:pic>
      <p:sp>
        <p:nvSpPr>
          <p:cNvPr id="2" name="Footer Placeholder 1"/>
          <p:cNvSpPr>
            <a:spLocks noGrp="1"/>
          </p:cNvSpPr>
          <p:nvPr>
            <p:ph type="ftr" sz="quarter" idx="11"/>
          </p:nvPr>
        </p:nvSpPr>
        <p:spPr/>
        <p:txBody>
          <a:bodyPr/>
          <a:lstStyle/>
          <a:p>
            <a:r>
              <a:rPr lang="en-IN" smtClean="0"/>
              <a:t>Dr.Rupal Shroff - TCSC</a:t>
            </a:r>
            <a:endParaRPr lang="en-IN"/>
          </a:p>
        </p:txBody>
      </p:sp>
      <p:sp>
        <p:nvSpPr>
          <p:cNvPr id="3" name="Slide Number Placeholder 2"/>
          <p:cNvSpPr>
            <a:spLocks noGrp="1"/>
          </p:cNvSpPr>
          <p:nvPr>
            <p:ph type="sldNum" sz="quarter" idx="12"/>
          </p:nvPr>
        </p:nvSpPr>
        <p:spPr/>
        <p:txBody>
          <a:bodyPr/>
          <a:lstStyle/>
          <a:p>
            <a:fld id="{882E3677-57A0-49D6-8EFD-DB0BF6D6A5F3}" type="slidenum">
              <a:rPr lang="en-IN" smtClean="0"/>
              <a:t>27</a:t>
            </a:fld>
            <a:endParaRPr lang="en-IN"/>
          </a:p>
        </p:txBody>
      </p:sp>
    </p:spTree>
    <p:extLst>
      <p:ext uri="{BB962C8B-B14F-4D97-AF65-F5344CB8AC3E}">
        <p14:creationId xmlns:p14="http://schemas.microsoft.com/office/powerpoint/2010/main" val="407570103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ustomer Segmentation in the Banking Industry - ppt download"/>
          <p:cNvPicPr>
            <a:picLocks noChangeAspect="1" noChangeArrowheads="1"/>
          </p:cNvPicPr>
          <p:nvPr/>
        </p:nvPicPr>
        <p:blipFill rotWithShape="1">
          <a:blip r:embed="rId2">
            <a:extLst>
              <a:ext uri="{28A0092B-C50C-407E-A947-70E740481C1C}">
                <a14:useLocalDpi xmlns:a14="http://schemas.microsoft.com/office/drawing/2010/main" val="0"/>
              </a:ext>
            </a:extLst>
          </a:blip>
          <a:srcRect b="15248"/>
          <a:stretch/>
        </p:blipFill>
        <p:spPr bwMode="auto">
          <a:xfrm>
            <a:off x="-18116" y="332656"/>
            <a:ext cx="9176113" cy="5832648"/>
          </a:xfrm>
          <a:prstGeom prst="rect">
            <a:avLst/>
          </a:prstGeom>
          <a:noFill/>
          <a:extLst>
            <a:ext uri="{909E8E84-426E-40DD-AFC4-6F175D3DCCD1}">
              <a14:hiddenFill xmlns:a14="http://schemas.microsoft.com/office/drawing/2010/main">
                <a:solidFill>
                  <a:srgbClr val="FFFFFF"/>
                </a:solidFill>
              </a14:hiddenFill>
            </a:ext>
          </a:extLst>
        </p:spPr>
      </p:pic>
      <p:sp>
        <p:nvSpPr>
          <p:cNvPr id="2" name="Footer Placeholder 1"/>
          <p:cNvSpPr>
            <a:spLocks noGrp="1"/>
          </p:cNvSpPr>
          <p:nvPr>
            <p:ph type="ftr" sz="quarter" idx="11"/>
          </p:nvPr>
        </p:nvSpPr>
        <p:spPr/>
        <p:txBody>
          <a:bodyPr/>
          <a:lstStyle/>
          <a:p>
            <a:r>
              <a:rPr lang="en-IN" smtClean="0"/>
              <a:t>Dr.Rupal Shroff - TCSC</a:t>
            </a:r>
            <a:endParaRPr lang="en-IN"/>
          </a:p>
        </p:txBody>
      </p:sp>
      <p:sp>
        <p:nvSpPr>
          <p:cNvPr id="3" name="Slide Number Placeholder 2"/>
          <p:cNvSpPr>
            <a:spLocks noGrp="1"/>
          </p:cNvSpPr>
          <p:nvPr>
            <p:ph type="sldNum" sz="quarter" idx="12"/>
          </p:nvPr>
        </p:nvSpPr>
        <p:spPr/>
        <p:txBody>
          <a:bodyPr/>
          <a:lstStyle/>
          <a:p>
            <a:fld id="{882E3677-57A0-49D6-8EFD-DB0BF6D6A5F3}" type="slidenum">
              <a:rPr lang="en-IN" smtClean="0"/>
              <a:t>28</a:t>
            </a:fld>
            <a:endParaRPr lang="en-IN"/>
          </a:p>
        </p:txBody>
      </p:sp>
    </p:spTree>
    <p:extLst>
      <p:ext uri="{BB962C8B-B14F-4D97-AF65-F5344CB8AC3E}">
        <p14:creationId xmlns:p14="http://schemas.microsoft.com/office/powerpoint/2010/main" val="116281339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Why Consumer Profiling ??</a:t>
            </a:r>
            <a:endParaRPr lang="en-IN" dirty="0"/>
          </a:p>
        </p:txBody>
      </p:sp>
      <p:sp>
        <p:nvSpPr>
          <p:cNvPr id="6" name="Rectangle 5"/>
          <p:cNvSpPr/>
          <p:nvPr/>
        </p:nvSpPr>
        <p:spPr>
          <a:xfrm>
            <a:off x="0" y="2204864"/>
            <a:ext cx="8892480" cy="6093976"/>
          </a:xfrm>
          <a:prstGeom prst="rect">
            <a:avLst/>
          </a:prstGeom>
        </p:spPr>
        <p:txBody>
          <a:bodyPr wrap="square">
            <a:spAutoFit/>
          </a:bodyPr>
          <a:lstStyle/>
          <a:p>
            <a:pPr marL="285750" lvl="0" indent="-285750" algn="just">
              <a:lnSpc>
                <a:spcPct val="150000"/>
              </a:lnSpc>
              <a:buFont typeface="Arial" pitchFamily="34" charset="0"/>
              <a:buChar char="•"/>
            </a:pPr>
            <a:r>
              <a:rPr lang="en-IN" sz="3200" b="1" dirty="0"/>
              <a:t>Too diverse population – need to understand consumer </a:t>
            </a:r>
            <a:r>
              <a:rPr lang="en-IN" sz="3200" b="1" dirty="0" smtClean="0"/>
              <a:t>needs</a:t>
            </a:r>
          </a:p>
          <a:p>
            <a:pPr marL="285750" indent="-285750" algn="just">
              <a:lnSpc>
                <a:spcPct val="150000"/>
              </a:lnSpc>
              <a:buFont typeface="Arial" pitchFamily="34" charset="0"/>
              <a:buChar char="•"/>
            </a:pPr>
            <a:r>
              <a:rPr lang="en-IN" sz="2800" dirty="0"/>
              <a:t>Identify Consumer </a:t>
            </a:r>
            <a:r>
              <a:rPr lang="en-IN" sz="2800" dirty="0" smtClean="0"/>
              <a:t>Segmentation</a:t>
            </a:r>
          </a:p>
          <a:p>
            <a:pPr marL="285750" lvl="0" indent="-285750" algn="just">
              <a:lnSpc>
                <a:spcPct val="150000"/>
              </a:lnSpc>
              <a:buFont typeface="Arial" pitchFamily="34" charset="0"/>
              <a:buChar char="•"/>
            </a:pPr>
            <a:r>
              <a:rPr lang="en-IN" sz="2800" dirty="0"/>
              <a:t>Plan Production strategies to suit needs</a:t>
            </a:r>
          </a:p>
          <a:p>
            <a:pPr marL="285750" indent="-285750" algn="just">
              <a:lnSpc>
                <a:spcPct val="150000"/>
              </a:lnSpc>
              <a:buFont typeface="Arial" pitchFamily="34" charset="0"/>
              <a:buChar char="•"/>
            </a:pPr>
            <a:r>
              <a:rPr lang="en-IN" sz="2800" dirty="0" smtClean="0"/>
              <a:t>Plan a Marketing Mix to attract attention</a:t>
            </a:r>
          </a:p>
          <a:p>
            <a:pPr marL="285750" indent="-285750" algn="just">
              <a:lnSpc>
                <a:spcPct val="150000"/>
              </a:lnSpc>
              <a:buFont typeface="Arial" pitchFamily="34" charset="0"/>
              <a:buChar char="•"/>
            </a:pPr>
            <a:r>
              <a:rPr lang="en-IN" sz="2800" dirty="0" smtClean="0"/>
              <a:t>Create a Portrait of the Consumer in minds of Marketer</a:t>
            </a:r>
            <a:endParaRPr lang="en-IN" sz="2800" dirty="0"/>
          </a:p>
          <a:p>
            <a:pPr marL="285750" lvl="0" indent="-285750" algn="just">
              <a:lnSpc>
                <a:spcPct val="150000"/>
              </a:lnSpc>
              <a:buFont typeface="Arial" pitchFamily="34" charset="0"/>
              <a:buChar char="•"/>
            </a:pPr>
            <a:endParaRPr lang="en-IN" sz="2800" dirty="0" smtClean="0"/>
          </a:p>
          <a:p>
            <a:pPr marL="285750" lvl="0" indent="-285750" algn="just">
              <a:lnSpc>
                <a:spcPct val="150000"/>
              </a:lnSpc>
              <a:buFont typeface="Arial" pitchFamily="34" charset="0"/>
              <a:buChar char="•"/>
            </a:pPr>
            <a:endParaRPr lang="en-IN" sz="2800" dirty="0"/>
          </a:p>
        </p:txBody>
      </p:sp>
      <p:sp>
        <p:nvSpPr>
          <p:cNvPr id="3" name="Footer Placeholder 2"/>
          <p:cNvSpPr>
            <a:spLocks noGrp="1"/>
          </p:cNvSpPr>
          <p:nvPr>
            <p:ph type="ftr" sz="quarter" idx="11"/>
          </p:nvPr>
        </p:nvSpPr>
        <p:spPr/>
        <p:txBody>
          <a:bodyPr/>
          <a:lstStyle/>
          <a:p>
            <a:r>
              <a:rPr lang="en-IN" smtClean="0"/>
              <a:t>Dr.Rupal Shroff - TCSC</a:t>
            </a:r>
            <a:endParaRPr lang="en-IN"/>
          </a:p>
        </p:txBody>
      </p:sp>
      <p:sp>
        <p:nvSpPr>
          <p:cNvPr id="4" name="Slide Number Placeholder 3"/>
          <p:cNvSpPr>
            <a:spLocks noGrp="1"/>
          </p:cNvSpPr>
          <p:nvPr>
            <p:ph type="sldNum" sz="quarter" idx="12"/>
          </p:nvPr>
        </p:nvSpPr>
        <p:spPr/>
        <p:txBody>
          <a:bodyPr/>
          <a:lstStyle/>
          <a:p>
            <a:fld id="{882E3677-57A0-49D6-8EFD-DB0BF6D6A5F3}" type="slidenum">
              <a:rPr lang="en-IN" smtClean="0"/>
              <a:t>29</a:t>
            </a:fld>
            <a:endParaRPr lang="en-IN"/>
          </a:p>
        </p:txBody>
      </p:sp>
    </p:spTree>
    <p:extLst>
      <p:ext uri="{BB962C8B-B14F-4D97-AF65-F5344CB8AC3E}">
        <p14:creationId xmlns:p14="http://schemas.microsoft.com/office/powerpoint/2010/main" val="3230593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270000"/>
                <a:satMod val="200000"/>
                <a:lumMod val="128000"/>
              </a:schemeClr>
            </a:gs>
            <a:gs pos="50000">
              <a:schemeClr val="bg2">
                <a:shade val="100000"/>
                <a:hueMod val="100000"/>
                <a:satMod val="110000"/>
                <a:lumMod val="130000"/>
              </a:schemeClr>
            </a:gs>
            <a:gs pos="100000">
              <a:schemeClr val="bg2">
                <a:shade val="78000"/>
                <a:hueMod val="44000"/>
                <a:satMod val="200000"/>
                <a:lumMod val="69000"/>
              </a:schemeClr>
            </a:gs>
          </a:gsLst>
          <a:lin ang="2520000" scaled="0"/>
        </a:gra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 xmlns:a16="http://schemas.microsoft.com/office/drawing/2014/main" id="{AC3E6C53-102E-4ACA-BCBB-3CC973B99486}"/>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alphaModFix amt="1000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9" name="Picture 8">
            <a:extLst>
              <a:ext uri="{FF2B5EF4-FFF2-40B4-BE49-F238E27FC236}">
                <a16:creationId xmlns="" xmlns:a16="http://schemas.microsoft.com/office/drawing/2014/main" id="{E4655D52-F2FA-4137-8A31-499A4FE62913}"/>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1970240"/>
            <a:ext cx="7828359" cy="321164"/>
          </a:xfrm>
          <a:prstGeom prst="rect">
            <a:avLst/>
          </a:prstGeom>
        </p:spPr>
      </p:pic>
      <p:pic>
        <p:nvPicPr>
          <p:cNvPr id="11" name="Picture 10">
            <a:extLst>
              <a:ext uri="{FF2B5EF4-FFF2-40B4-BE49-F238E27FC236}">
                <a16:creationId xmlns="" xmlns:a16="http://schemas.microsoft.com/office/drawing/2014/main" id="{8519FA1D-01C2-425F-B9AA-D69B4DD0A1EA}"/>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4" cstate="print">
            <a:extLst>
              <a:ext uri="{28A0092B-C50C-407E-A947-70E740481C1C}">
                <a14:useLocalDpi xmlns:a14="http://schemas.microsoft.com/office/drawing/2010/main" val="0"/>
              </a:ext>
            </a:extLst>
          </a:blip>
          <a:stretch>
            <a:fillRect/>
          </a:stretch>
        </p:blipFill>
        <p:spPr>
          <a:xfrm>
            <a:off x="7939369" y="1971234"/>
            <a:ext cx="1202248" cy="144270"/>
          </a:xfrm>
          <a:prstGeom prst="rect">
            <a:avLst/>
          </a:prstGeom>
        </p:spPr>
      </p:pic>
      <p:sp>
        <p:nvSpPr>
          <p:cNvPr id="13" name="Rectangle 12">
            <a:extLst>
              <a:ext uri="{FF2B5EF4-FFF2-40B4-BE49-F238E27FC236}">
                <a16:creationId xmlns="" xmlns:a16="http://schemas.microsoft.com/office/drawing/2014/main" id="{DC0D803F-BF83-4194-8691-90B027BDF578}"/>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bwMode="ltGray">
          <a:xfrm>
            <a:off x="0" y="609600"/>
            <a:ext cx="7828359"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a:extLst>
              <a:ext uri="{FF2B5EF4-FFF2-40B4-BE49-F238E27FC236}">
                <a16:creationId xmlns="" xmlns:a16="http://schemas.microsoft.com/office/drawing/2014/main" id="{4316132F-CC4B-4C96-9C75-95DC7CD4896E}"/>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7939370" y="609600"/>
            <a:ext cx="1202248"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useBgFill="1">
        <p:nvSpPr>
          <p:cNvPr id="17" name="Rectangle 16">
            <a:extLst>
              <a:ext uri="{FF2B5EF4-FFF2-40B4-BE49-F238E27FC236}">
                <a16:creationId xmlns="" xmlns:a16="http://schemas.microsoft.com/office/drawing/2014/main" id="{EC45AD9C-F21B-4046-AF68-07A246947920}"/>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9141618"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 xmlns:a16="http://schemas.microsoft.com/office/drawing/2014/main" id="{85F5BD6E-AB48-4A2D-AA03-D787D54FAF0E}"/>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alphaModFix amt="10000"/>
            <a:extLst>
              <a:ext uri="{28A0092B-C50C-407E-A947-70E740481C1C}">
                <a14:useLocalDpi xmlns:a14="http://schemas.microsoft.com/office/drawing/2010/main" val="0"/>
              </a:ext>
            </a:extLst>
          </a:blip>
          <a:stretch>
            <a:fillRect/>
          </a:stretch>
        </p:blipFill>
        <p:spPr>
          <a:xfrm>
            <a:off x="0" y="0"/>
            <a:ext cx="9144000" cy="6858000"/>
          </a:xfrm>
          <a:prstGeom prst="rect">
            <a:avLst/>
          </a:prstGeom>
          <a:ln>
            <a:noFill/>
          </a:ln>
        </p:spPr>
      </p:pic>
      <p:pic>
        <p:nvPicPr>
          <p:cNvPr id="21" name="Picture 20">
            <a:extLst>
              <a:ext uri="{FF2B5EF4-FFF2-40B4-BE49-F238E27FC236}">
                <a16:creationId xmlns="" xmlns:a16="http://schemas.microsoft.com/office/drawing/2014/main" id="{3221115A-B66A-4D35-9D9F-97A91D887F0A}"/>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1963704"/>
            <a:ext cx="7828359" cy="321164"/>
          </a:xfrm>
          <a:prstGeom prst="rect">
            <a:avLst/>
          </a:prstGeom>
        </p:spPr>
      </p:pic>
      <p:sp>
        <p:nvSpPr>
          <p:cNvPr id="23" name="Rectangle 22">
            <a:extLst>
              <a:ext uri="{FF2B5EF4-FFF2-40B4-BE49-F238E27FC236}">
                <a16:creationId xmlns="" xmlns:a16="http://schemas.microsoft.com/office/drawing/2014/main" id="{ABC72B1C-D4EE-45CF-A99C-0AD017C4167E}"/>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bwMode="grayWhite">
          <a:xfrm>
            <a:off x="0" y="609600"/>
            <a:ext cx="7828359" cy="1368198"/>
          </a:xfrm>
          <a:prstGeom prst="rect">
            <a:avLst/>
          </a:prstGeom>
          <a:solidFill>
            <a:srgbClr val="0D0D0D"/>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25" name="Picture 24">
            <a:extLst>
              <a:ext uri="{FF2B5EF4-FFF2-40B4-BE49-F238E27FC236}">
                <a16:creationId xmlns="" xmlns:a16="http://schemas.microsoft.com/office/drawing/2014/main" id="{38AB44AF-E52F-46C5-8C2C-8487AC8B1B65}"/>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4" cstate="print">
            <a:extLst>
              <a:ext uri="{28A0092B-C50C-407E-A947-70E740481C1C}">
                <a14:useLocalDpi xmlns:a14="http://schemas.microsoft.com/office/drawing/2010/main" val="0"/>
              </a:ext>
            </a:extLst>
          </a:blip>
          <a:stretch>
            <a:fillRect/>
          </a:stretch>
        </p:blipFill>
        <p:spPr>
          <a:xfrm>
            <a:off x="7939369" y="1971234"/>
            <a:ext cx="1202248" cy="144270"/>
          </a:xfrm>
          <a:prstGeom prst="rect">
            <a:avLst/>
          </a:prstGeom>
        </p:spPr>
      </p:pic>
      <p:sp>
        <p:nvSpPr>
          <p:cNvPr id="27" name="Rectangle 26">
            <a:extLst>
              <a:ext uri="{FF2B5EF4-FFF2-40B4-BE49-F238E27FC236}">
                <a16:creationId xmlns="" xmlns:a16="http://schemas.microsoft.com/office/drawing/2014/main" id="{A5B2FDF3-1FF8-4FBF-842A-4EA5719F3473}"/>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7941752" y="609600"/>
            <a:ext cx="1202248"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29" name="Picture 28">
            <a:extLst>
              <a:ext uri="{FF2B5EF4-FFF2-40B4-BE49-F238E27FC236}">
                <a16:creationId xmlns="" xmlns:a16="http://schemas.microsoft.com/office/drawing/2014/main" id="{6389DEC8-49B8-4778-BB47-FF48E8C5B6CF}"/>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5885714"/>
            <a:ext cx="7828359" cy="321164"/>
          </a:xfrm>
          <a:prstGeom prst="rect">
            <a:avLst/>
          </a:prstGeom>
        </p:spPr>
      </p:pic>
      <p:sp>
        <p:nvSpPr>
          <p:cNvPr id="31" name="Rectangle 30">
            <a:extLst>
              <a:ext uri="{FF2B5EF4-FFF2-40B4-BE49-F238E27FC236}">
                <a16:creationId xmlns="" xmlns:a16="http://schemas.microsoft.com/office/drawing/2014/main" id="{DF550B33-5759-49FD-90FC-11EA4ED58187}"/>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bwMode="grayWhite">
          <a:xfrm>
            <a:off x="0" y="2116667"/>
            <a:ext cx="7829550" cy="3793206"/>
          </a:xfrm>
          <a:prstGeom prst="rect">
            <a:avLst/>
          </a:prstGeom>
          <a:solidFill>
            <a:srgbClr val="0D0D0D"/>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object 2"/>
          <p:cNvSpPr txBox="1"/>
          <p:nvPr/>
        </p:nvSpPr>
        <p:spPr>
          <a:xfrm>
            <a:off x="510241" y="2437831"/>
            <a:ext cx="6835517" cy="3150308"/>
          </a:xfrm>
          <a:prstGeom prst="rect">
            <a:avLst/>
          </a:prstGeom>
        </p:spPr>
        <p:txBody>
          <a:bodyPr vert="horz" lIns="91440" tIns="45720" rIns="91440" bIns="45720" rtlCol="0">
            <a:normAutofit/>
          </a:bodyPr>
          <a:lstStyle/>
          <a:p>
            <a:pPr marL="12700" indent="-228600" defTabSz="914400">
              <a:lnSpc>
                <a:spcPct val="90000"/>
              </a:lnSpc>
              <a:spcBef>
                <a:spcPts val="1100"/>
              </a:spcBef>
              <a:buFont typeface="Arial" panose="020B0604020202020204" pitchFamily="34" charset="0"/>
              <a:buChar char="•"/>
              <a:tabLst>
                <a:tab pos="354965" algn="l"/>
              </a:tabLst>
            </a:pPr>
            <a:r>
              <a:rPr lang="en-US" sz="1600" b="1" u="sng" spc="-20">
                <a:solidFill>
                  <a:srgbClr val="FFFFFF"/>
                </a:solidFill>
              </a:rPr>
              <a:t>Unit I</a:t>
            </a:r>
          </a:p>
          <a:p>
            <a:pPr marL="298450" indent="-228600" defTabSz="914400">
              <a:lnSpc>
                <a:spcPct val="90000"/>
              </a:lnSpc>
              <a:spcBef>
                <a:spcPts val="1100"/>
              </a:spcBef>
              <a:buFont typeface="Arial" panose="020B0604020202020204" pitchFamily="34" charset="0"/>
              <a:buChar char="•"/>
              <a:tabLst>
                <a:tab pos="354965" algn="l"/>
              </a:tabLst>
            </a:pPr>
            <a:r>
              <a:rPr lang="en-US" sz="1600" b="1" spc="-20">
                <a:solidFill>
                  <a:srgbClr val="FFFFFF"/>
                </a:solidFill>
              </a:rPr>
              <a:t>Meaning, Features, Need and Importance of Consumer Behaviour</a:t>
            </a:r>
          </a:p>
          <a:p>
            <a:pPr marL="298450" indent="-228600" defTabSz="914400">
              <a:lnSpc>
                <a:spcPct val="90000"/>
              </a:lnSpc>
              <a:spcBef>
                <a:spcPts val="1100"/>
              </a:spcBef>
              <a:buFont typeface="Arial" panose="020B0604020202020204" pitchFamily="34" charset="0"/>
              <a:buChar char="•"/>
              <a:tabLst>
                <a:tab pos="354965" algn="l"/>
              </a:tabLst>
            </a:pPr>
            <a:r>
              <a:rPr lang="en-US" sz="1600" b="1" spc="-20">
                <a:solidFill>
                  <a:srgbClr val="FFFFFF"/>
                </a:solidFill>
              </a:rPr>
              <a:t>Types/ Classification of Consumer and their Behaviour</a:t>
            </a:r>
          </a:p>
          <a:p>
            <a:pPr marL="298450" indent="-228600" defTabSz="914400">
              <a:lnSpc>
                <a:spcPct val="90000"/>
              </a:lnSpc>
              <a:spcBef>
                <a:spcPts val="1100"/>
              </a:spcBef>
              <a:buFont typeface="Arial" panose="020B0604020202020204" pitchFamily="34" charset="0"/>
              <a:buChar char="•"/>
              <a:tabLst>
                <a:tab pos="354965" algn="l"/>
              </a:tabLst>
            </a:pPr>
            <a:r>
              <a:rPr lang="en-US" sz="1600" b="1" spc="-20">
                <a:solidFill>
                  <a:srgbClr val="FFFFFF"/>
                </a:solidFill>
              </a:rPr>
              <a:t>Profiling Consumers and understanding their Needs</a:t>
            </a:r>
          </a:p>
          <a:p>
            <a:pPr marL="298450" indent="-228600" defTabSz="914400">
              <a:lnSpc>
                <a:spcPct val="90000"/>
              </a:lnSpc>
              <a:spcBef>
                <a:spcPts val="1100"/>
              </a:spcBef>
              <a:buFont typeface="Arial" panose="020B0604020202020204" pitchFamily="34" charset="0"/>
              <a:buChar char="•"/>
              <a:tabLst>
                <a:tab pos="354965" algn="l"/>
              </a:tabLst>
            </a:pPr>
            <a:r>
              <a:rPr lang="en-US" sz="1600" b="1" spc="-20">
                <a:solidFill>
                  <a:srgbClr val="FFFFFF"/>
                </a:solidFill>
              </a:rPr>
              <a:t>Consumer Involvement</a:t>
            </a:r>
          </a:p>
          <a:p>
            <a:pPr marL="298450" indent="-228600" defTabSz="914400">
              <a:lnSpc>
                <a:spcPct val="90000"/>
              </a:lnSpc>
              <a:spcBef>
                <a:spcPts val="1100"/>
              </a:spcBef>
              <a:buFont typeface="Arial" panose="020B0604020202020204" pitchFamily="34" charset="0"/>
              <a:buChar char="•"/>
              <a:tabLst>
                <a:tab pos="354965" algn="l"/>
              </a:tabLst>
            </a:pPr>
            <a:r>
              <a:rPr lang="en-US" sz="1600" b="1" spc="-20">
                <a:solidFill>
                  <a:srgbClr val="FFFFFF"/>
                </a:solidFill>
              </a:rPr>
              <a:t>Application of Consumer Behaviour Knowledge in Marketing</a:t>
            </a:r>
          </a:p>
          <a:p>
            <a:pPr marL="298450" indent="-228600" defTabSz="914400">
              <a:lnSpc>
                <a:spcPct val="90000"/>
              </a:lnSpc>
              <a:spcBef>
                <a:spcPts val="1100"/>
              </a:spcBef>
              <a:buFont typeface="Arial" panose="020B0604020202020204" pitchFamily="34" charset="0"/>
              <a:buChar char="•"/>
              <a:tabLst>
                <a:tab pos="354965" algn="l"/>
              </a:tabLst>
            </a:pPr>
            <a:r>
              <a:rPr lang="en-US" sz="1600" b="1" spc="-20">
                <a:solidFill>
                  <a:srgbClr val="FFFFFF"/>
                </a:solidFill>
              </a:rPr>
              <a:t>Consumer  Decision Making Process</a:t>
            </a:r>
          </a:p>
          <a:p>
            <a:pPr marL="298450" indent="-228600" defTabSz="914400">
              <a:lnSpc>
                <a:spcPct val="90000"/>
              </a:lnSpc>
              <a:spcBef>
                <a:spcPts val="1100"/>
              </a:spcBef>
              <a:buFont typeface="Arial" panose="020B0604020202020204" pitchFamily="34" charset="0"/>
              <a:buChar char="•"/>
              <a:tabLst>
                <a:tab pos="354965" algn="l"/>
              </a:tabLst>
            </a:pPr>
            <a:r>
              <a:rPr lang="en-US" sz="1600" b="1" spc="-20">
                <a:solidFill>
                  <a:srgbClr val="FFFFFF"/>
                </a:solidFill>
              </a:rPr>
              <a:t>Determinants of Buyer Behaviour</a:t>
            </a:r>
            <a:endParaRPr lang="en-US" sz="1600" b="1">
              <a:solidFill>
                <a:srgbClr val="FFFFFF"/>
              </a:solidFill>
            </a:endParaRPr>
          </a:p>
        </p:txBody>
      </p:sp>
      <p:sp>
        <p:nvSpPr>
          <p:cNvPr id="3" name="Footer Placeholder 2"/>
          <p:cNvSpPr>
            <a:spLocks noGrp="1"/>
          </p:cNvSpPr>
          <p:nvPr>
            <p:ph type="ftr" sz="quarter" idx="11"/>
          </p:nvPr>
        </p:nvSpPr>
        <p:spPr/>
        <p:txBody>
          <a:bodyPr/>
          <a:lstStyle/>
          <a:p>
            <a:r>
              <a:rPr lang="en-IN" smtClean="0"/>
              <a:t>Dr.Rupal Shroff - TCSC</a:t>
            </a:r>
            <a:endParaRPr lang="en-IN"/>
          </a:p>
        </p:txBody>
      </p:sp>
      <p:sp>
        <p:nvSpPr>
          <p:cNvPr id="4" name="Slide Number Placeholder 3"/>
          <p:cNvSpPr>
            <a:spLocks noGrp="1"/>
          </p:cNvSpPr>
          <p:nvPr>
            <p:ph type="sldNum" sz="quarter" idx="12"/>
          </p:nvPr>
        </p:nvSpPr>
        <p:spPr/>
        <p:txBody>
          <a:bodyPr/>
          <a:lstStyle/>
          <a:p>
            <a:fld id="{882E3677-57A0-49D6-8EFD-DB0BF6D6A5F3}" type="slidenum">
              <a:rPr lang="en-IN" smtClean="0"/>
              <a:t>3</a:t>
            </a:fld>
            <a:endParaRPr lang="en-IN"/>
          </a:p>
        </p:txBody>
      </p:sp>
    </p:spTree>
    <p:extLst>
      <p:ext uri="{BB962C8B-B14F-4D97-AF65-F5344CB8AC3E}">
        <p14:creationId xmlns:p14="http://schemas.microsoft.com/office/powerpoint/2010/main" val="10739429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259632" y="854762"/>
            <a:ext cx="4013503" cy="566822"/>
          </a:xfrm>
          <a:prstGeom prst="rect">
            <a:avLst/>
          </a:prstGeom>
        </p:spPr>
        <p:txBody>
          <a:bodyPr vert="horz" wrap="square" lIns="0" tIns="12700" rIns="0" bIns="0" rtlCol="0">
            <a:spAutoFit/>
          </a:bodyPr>
          <a:lstStyle/>
          <a:p>
            <a:pPr marL="12700">
              <a:lnSpc>
                <a:spcPct val="100000"/>
              </a:lnSpc>
              <a:spcBef>
                <a:spcPts val="100"/>
              </a:spcBef>
            </a:pPr>
            <a:r>
              <a:rPr spc="-5" dirty="0"/>
              <a:t>Review</a:t>
            </a:r>
            <a:r>
              <a:rPr spc="-30" dirty="0"/>
              <a:t> </a:t>
            </a:r>
            <a:r>
              <a:rPr spc="-5" dirty="0"/>
              <a:t>Questions</a:t>
            </a:r>
          </a:p>
        </p:txBody>
      </p:sp>
      <p:sp>
        <p:nvSpPr>
          <p:cNvPr id="3" name="object 3"/>
          <p:cNvSpPr txBox="1"/>
          <p:nvPr/>
        </p:nvSpPr>
        <p:spPr>
          <a:xfrm>
            <a:off x="0" y="2077338"/>
            <a:ext cx="9036495" cy="4460837"/>
          </a:xfrm>
          <a:prstGeom prst="rect">
            <a:avLst/>
          </a:prstGeom>
        </p:spPr>
        <p:txBody>
          <a:bodyPr vert="horz" wrap="square" lIns="0" tIns="13335" rIns="0" bIns="0" rtlCol="0">
            <a:spAutoFit/>
          </a:bodyPr>
          <a:lstStyle/>
          <a:p>
            <a:pPr marL="355600" marR="654685" indent="-342900">
              <a:lnSpc>
                <a:spcPct val="100000"/>
              </a:lnSpc>
              <a:spcBef>
                <a:spcPts val="105"/>
              </a:spcBef>
              <a:tabLst>
                <a:tab pos="354965" algn="l"/>
              </a:tabLst>
            </a:pPr>
            <a:r>
              <a:rPr spc="-5" dirty="0">
                <a:solidFill>
                  <a:srgbClr val="ACD333"/>
                </a:solidFill>
                <a:latin typeface="Wingdings 3"/>
                <a:cs typeface="Wingdings 3"/>
              </a:rPr>
              <a:t></a:t>
            </a:r>
            <a:r>
              <a:rPr spc="-5" dirty="0">
                <a:solidFill>
                  <a:srgbClr val="ACD333"/>
                </a:solidFill>
                <a:latin typeface="Times New Roman"/>
                <a:cs typeface="Times New Roman"/>
              </a:rPr>
              <a:t>	</a:t>
            </a:r>
            <a:r>
              <a:rPr sz="2400" dirty="0">
                <a:solidFill>
                  <a:srgbClr val="FFFFFF"/>
                </a:solidFill>
                <a:latin typeface="Times New Roman"/>
                <a:cs typeface="Times New Roman"/>
              </a:rPr>
              <a:t>Is it important to consider the behavior of consumers while deciding on</a:t>
            </a:r>
            <a:r>
              <a:rPr sz="2400" spc="-265" dirty="0">
                <a:solidFill>
                  <a:srgbClr val="FFFFFF"/>
                </a:solidFill>
                <a:latin typeface="Times New Roman"/>
                <a:cs typeface="Times New Roman"/>
              </a:rPr>
              <a:t> </a:t>
            </a:r>
            <a:r>
              <a:rPr sz="2400" dirty="0">
                <a:solidFill>
                  <a:srgbClr val="FFFFFF"/>
                </a:solidFill>
                <a:latin typeface="Times New Roman"/>
                <a:cs typeface="Times New Roman"/>
              </a:rPr>
              <a:t>the  </a:t>
            </a:r>
            <a:r>
              <a:rPr sz="2400" spc="-5" dirty="0">
                <a:solidFill>
                  <a:srgbClr val="FFFFFF"/>
                </a:solidFill>
                <a:latin typeface="Times New Roman"/>
                <a:cs typeface="Times New Roman"/>
              </a:rPr>
              <a:t>marketing mix </a:t>
            </a:r>
            <a:r>
              <a:rPr sz="2400" dirty="0">
                <a:solidFill>
                  <a:srgbClr val="FFFFFF"/>
                </a:solidFill>
                <a:latin typeface="Times New Roman"/>
                <a:cs typeface="Times New Roman"/>
              </a:rPr>
              <a:t>of the company ? Why? Explain with suitable</a:t>
            </a:r>
            <a:r>
              <a:rPr sz="2400" spc="-170" dirty="0">
                <a:solidFill>
                  <a:srgbClr val="FFFFFF"/>
                </a:solidFill>
                <a:latin typeface="Times New Roman"/>
                <a:cs typeface="Times New Roman"/>
              </a:rPr>
              <a:t> </a:t>
            </a:r>
            <a:r>
              <a:rPr sz="2400" spc="-5" dirty="0">
                <a:solidFill>
                  <a:srgbClr val="FFFFFF"/>
                </a:solidFill>
                <a:latin typeface="Times New Roman"/>
                <a:cs typeface="Times New Roman"/>
              </a:rPr>
              <a:t>examples</a:t>
            </a:r>
            <a:endParaRPr sz="2400" dirty="0">
              <a:latin typeface="Times New Roman"/>
              <a:cs typeface="Times New Roman"/>
            </a:endParaRPr>
          </a:p>
          <a:p>
            <a:pPr marL="355600" marR="407670" indent="-342900">
              <a:lnSpc>
                <a:spcPct val="100000"/>
              </a:lnSpc>
              <a:spcBef>
                <a:spcPts val="994"/>
              </a:spcBef>
              <a:tabLst>
                <a:tab pos="354965" algn="l"/>
              </a:tabLst>
            </a:pPr>
            <a:r>
              <a:rPr spc="-5" dirty="0">
                <a:solidFill>
                  <a:srgbClr val="ACD333"/>
                </a:solidFill>
                <a:latin typeface="Wingdings 3"/>
                <a:cs typeface="Wingdings 3"/>
              </a:rPr>
              <a:t></a:t>
            </a:r>
            <a:r>
              <a:rPr spc="-5" dirty="0">
                <a:solidFill>
                  <a:srgbClr val="ACD333"/>
                </a:solidFill>
                <a:latin typeface="Times New Roman"/>
                <a:cs typeface="Times New Roman"/>
              </a:rPr>
              <a:t>	</a:t>
            </a:r>
            <a:r>
              <a:rPr sz="2400" dirty="0">
                <a:solidFill>
                  <a:srgbClr val="FFFFFF"/>
                </a:solidFill>
                <a:latin typeface="Times New Roman"/>
                <a:cs typeface="Times New Roman"/>
              </a:rPr>
              <a:t>It is </a:t>
            </a:r>
            <a:r>
              <a:rPr sz="2400" spc="-5" dirty="0">
                <a:solidFill>
                  <a:srgbClr val="FFFFFF"/>
                </a:solidFill>
                <a:latin typeface="Times New Roman"/>
                <a:cs typeface="Times New Roman"/>
              </a:rPr>
              <a:t>said </a:t>
            </a:r>
            <a:r>
              <a:rPr sz="2400" dirty="0">
                <a:solidFill>
                  <a:srgbClr val="FFFFFF"/>
                </a:solidFill>
                <a:latin typeface="Times New Roman"/>
                <a:cs typeface="Times New Roman"/>
              </a:rPr>
              <a:t>that each consumer is unique, and any study that concentrates on</a:t>
            </a:r>
            <a:r>
              <a:rPr sz="2400" spc="-254" dirty="0">
                <a:solidFill>
                  <a:srgbClr val="FFFFFF"/>
                </a:solidFill>
                <a:latin typeface="Times New Roman"/>
                <a:cs typeface="Times New Roman"/>
              </a:rPr>
              <a:t> </a:t>
            </a:r>
            <a:r>
              <a:rPr sz="2400" dirty="0">
                <a:solidFill>
                  <a:srgbClr val="FFFFFF"/>
                </a:solidFill>
                <a:latin typeface="Times New Roman"/>
                <a:cs typeface="Times New Roman"/>
              </a:rPr>
              <a:t>the  “average </a:t>
            </a:r>
            <a:r>
              <a:rPr sz="2400" spc="-5" dirty="0">
                <a:solidFill>
                  <a:srgbClr val="FFFFFF"/>
                </a:solidFill>
                <a:latin typeface="Times New Roman"/>
                <a:cs typeface="Times New Roman"/>
              </a:rPr>
              <a:t>consumer” </a:t>
            </a:r>
            <a:r>
              <a:rPr sz="2400" dirty="0">
                <a:solidFill>
                  <a:srgbClr val="FFFFFF"/>
                </a:solidFill>
                <a:latin typeface="Times New Roman"/>
                <a:cs typeface="Times New Roman"/>
              </a:rPr>
              <a:t>is </a:t>
            </a:r>
            <a:r>
              <a:rPr sz="2400" spc="-5" dirty="0">
                <a:solidFill>
                  <a:srgbClr val="FFFFFF"/>
                </a:solidFill>
                <a:latin typeface="Times New Roman"/>
                <a:cs typeface="Times New Roman"/>
              </a:rPr>
              <a:t>meaningless. </a:t>
            </a:r>
            <a:r>
              <a:rPr sz="2400" dirty="0">
                <a:solidFill>
                  <a:srgbClr val="FFFFFF"/>
                </a:solidFill>
                <a:latin typeface="Times New Roman"/>
                <a:cs typeface="Times New Roman"/>
              </a:rPr>
              <a:t>Discuss </a:t>
            </a:r>
            <a:r>
              <a:rPr sz="2400" spc="-5" dirty="0">
                <a:solidFill>
                  <a:srgbClr val="FFFFFF"/>
                </a:solidFill>
                <a:latin typeface="Times New Roman"/>
                <a:cs typeface="Times New Roman"/>
              </a:rPr>
              <a:t>its</a:t>
            </a:r>
            <a:r>
              <a:rPr sz="2400" spc="-120" dirty="0">
                <a:solidFill>
                  <a:srgbClr val="FFFFFF"/>
                </a:solidFill>
                <a:latin typeface="Times New Roman"/>
                <a:cs typeface="Times New Roman"/>
              </a:rPr>
              <a:t> </a:t>
            </a:r>
            <a:r>
              <a:rPr sz="2400" spc="-5" dirty="0">
                <a:solidFill>
                  <a:srgbClr val="FFFFFF"/>
                </a:solidFill>
                <a:latin typeface="Times New Roman"/>
                <a:cs typeface="Times New Roman"/>
              </a:rPr>
              <a:t>implication.</a:t>
            </a:r>
            <a:endParaRPr sz="2400" dirty="0">
              <a:latin typeface="Times New Roman"/>
              <a:cs typeface="Times New Roman"/>
            </a:endParaRPr>
          </a:p>
          <a:p>
            <a:pPr marL="355600" marR="217804" indent="-342900">
              <a:lnSpc>
                <a:spcPct val="150000"/>
              </a:lnSpc>
              <a:spcBef>
                <a:spcPts val="1010"/>
              </a:spcBef>
              <a:tabLst>
                <a:tab pos="354965" algn="l"/>
              </a:tabLst>
            </a:pPr>
            <a:r>
              <a:rPr spc="-5" dirty="0">
                <a:solidFill>
                  <a:srgbClr val="ACD333"/>
                </a:solidFill>
                <a:latin typeface="Wingdings 3"/>
                <a:cs typeface="Wingdings 3"/>
              </a:rPr>
              <a:t></a:t>
            </a:r>
            <a:r>
              <a:rPr spc="-5" dirty="0">
                <a:solidFill>
                  <a:srgbClr val="ACD333"/>
                </a:solidFill>
                <a:latin typeface="Times New Roman"/>
                <a:cs typeface="Times New Roman"/>
              </a:rPr>
              <a:t>	</a:t>
            </a:r>
            <a:r>
              <a:rPr sz="2400" spc="5" dirty="0">
                <a:solidFill>
                  <a:srgbClr val="FFFFFF"/>
                </a:solidFill>
                <a:latin typeface="Times New Roman"/>
                <a:cs typeface="Times New Roman"/>
              </a:rPr>
              <a:t>Why </a:t>
            </a:r>
            <a:r>
              <a:rPr sz="2400" dirty="0">
                <a:solidFill>
                  <a:srgbClr val="FFFFFF"/>
                </a:solidFill>
                <a:latin typeface="Times New Roman"/>
                <a:cs typeface="Times New Roman"/>
              </a:rPr>
              <a:t>is it so </a:t>
            </a:r>
            <a:r>
              <a:rPr sz="2400" spc="-5" dirty="0">
                <a:solidFill>
                  <a:srgbClr val="FFFFFF"/>
                </a:solidFill>
                <a:latin typeface="Times New Roman"/>
                <a:cs typeface="Times New Roman"/>
              </a:rPr>
              <a:t>important </a:t>
            </a:r>
            <a:r>
              <a:rPr sz="2400" dirty="0">
                <a:solidFill>
                  <a:srgbClr val="FFFFFF"/>
                </a:solidFill>
                <a:latin typeface="Times New Roman"/>
                <a:cs typeface="Times New Roman"/>
              </a:rPr>
              <a:t>to conduct a consumer research before the launch of</a:t>
            </a:r>
            <a:r>
              <a:rPr sz="2400" spc="-245" dirty="0">
                <a:solidFill>
                  <a:srgbClr val="FFFFFF"/>
                </a:solidFill>
                <a:latin typeface="Times New Roman"/>
                <a:cs typeface="Times New Roman"/>
              </a:rPr>
              <a:t> </a:t>
            </a:r>
            <a:r>
              <a:rPr sz="2400" dirty="0">
                <a:solidFill>
                  <a:srgbClr val="FFFFFF"/>
                </a:solidFill>
                <a:latin typeface="Times New Roman"/>
                <a:cs typeface="Times New Roman"/>
              </a:rPr>
              <a:t>any  campaign?</a:t>
            </a:r>
            <a:endParaRPr sz="2400" dirty="0">
              <a:latin typeface="Times New Roman"/>
              <a:cs typeface="Times New Roman"/>
            </a:endParaRPr>
          </a:p>
          <a:p>
            <a:pPr marL="12700">
              <a:lnSpc>
                <a:spcPct val="100000"/>
              </a:lnSpc>
              <a:spcBef>
                <a:spcPts val="994"/>
              </a:spcBef>
              <a:tabLst>
                <a:tab pos="354965" algn="l"/>
              </a:tabLst>
            </a:pPr>
            <a:r>
              <a:rPr spc="-5" dirty="0">
                <a:solidFill>
                  <a:srgbClr val="ACD333"/>
                </a:solidFill>
                <a:latin typeface="Wingdings 3"/>
                <a:cs typeface="Wingdings 3"/>
              </a:rPr>
              <a:t></a:t>
            </a:r>
            <a:r>
              <a:rPr spc="-5" dirty="0">
                <a:solidFill>
                  <a:srgbClr val="ACD333"/>
                </a:solidFill>
                <a:latin typeface="Times New Roman"/>
                <a:cs typeface="Times New Roman"/>
              </a:rPr>
              <a:t>	</a:t>
            </a:r>
            <a:r>
              <a:rPr sz="2400" dirty="0">
                <a:solidFill>
                  <a:srgbClr val="FFFFFF"/>
                </a:solidFill>
                <a:latin typeface="Times New Roman"/>
                <a:cs typeface="Times New Roman"/>
              </a:rPr>
              <a:t>“It has </a:t>
            </a:r>
            <a:r>
              <a:rPr sz="2400" spc="-5" dirty="0">
                <a:solidFill>
                  <a:srgbClr val="FFFFFF"/>
                </a:solidFill>
                <a:latin typeface="Times New Roman"/>
                <a:cs typeface="Times New Roman"/>
              </a:rPr>
              <a:t>become </a:t>
            </a:r>
            <a:r>
              <a:rPr sz="2400" dirty="0">
                <a:solidFill>
                  <a:srgbClr val="FFFFFF"/>
                </a:solidFill>
                <a:latin typeface="Times New Roman"/>
                <a:cs typeface="Times New Roman"/>
              </a:rPr>
              <a:t>important for </a:t>
            </a:r>
            <a:r>
              <a:rPr sz="2400" spc="-5" dirty="0">
                <a:solidFill>
                  <a:srgbClr val="FFFFFF"/>
                </a:solidFill>
                <a:latin typeface="Times New Roman"/>
                <a:cs typeface="Times New Roman"/>
              </a:rPr>
              <a:t>marketers </a:t>
            </a:r>
            <a:r>
              <a:rPr sz="2400" dirty="0">
                <a:solidFill>
                  <a:srgbClr val="FFFFFF"/>
                </a:solidFill>
                <a:latin typeface="Times New Roman"/>
                <a:cs typeface="Times New Roman"/>
              </a:rPr>
              <a:t>to understand the psyche of the</a:t>
            </a:r>
            <a:r>
              <a:rPr sz="2400" spc="-150" dirty="0">
                <a:solidFill>
                  <a:srgbClr val="FFFFFF"/>
                </a:solidFill>
                <a:latin typeface="Times New Roman"/>
                <a:cs typeface="Times New Roman"/>
              </a:rPr>
              <a:t> </a:t>
            </a:r>
            <a:r>
              <a:rPr sz="2400" spc="-5" dirty="0" smtClean="0">
                <a:solidFill>
                  <a:srgbClr val="FFFFFF"/>
                </a:solidFill>
                <a:latin typeface="Times New Roman"/>
                <a:cs typeface="Times New Roman"/>
              </a:rPr>
              <a:t>consumer</a:t>
            </a:r>
            <a:r>
              <a:rPr lang="en-IN" sz="2400" spc="-5" dirty="0" smtClean="0">
                <a:solidFill>
                  <a:srgbClr val="FFFFFF"/>
                </a:solidFill>
                <a:latin typeface="Times New Roman"/>
                <a:cs typeface="Times New Roman"/>
              </a:rPr>
              <a:t>. </a:t>
            </a:r>
            <a:r>
              <a:rPr sz="2400" dirty="0" smtClean="0">
                <a:solidFill>
                  <a:srgbClr val="FFFFFF"/>
                </a:solidFill>
                <a:latin typeface="Times New Roman"/>
                <a:cs typeface="Times New Roman"/>
              </a:rPr>
              <a:t>”.</a:t>
            </a:r>
            <a:r>
              <a:rPr sz="2400" spc="-15" dirty="0" smtClean="0">
                <a:solidFill>
                  <a:srgbClr val="FFFFFF"/>
                </a:solidFill>
                <a:latin typeface="Times New Roman"/>
                <a:cs typeface="Times New Roman"/>
              </a:rPr>
              <a:t> </a:t>
            </a:r>
            <a:r>
              <a:rPr sz="2400" spc="-5" dirty="0">
                <a:solidFill>
                  <a:srgbClr val="FFFFFF"/>
                </a:solidFill>
                <a:latin typeface="Times New Roman"/>
                <a:cs typeface="Times New Roman"/>
              </a:rPr>
              <a:t>Comment.</a:t>
            </a:r>
            <a:endParaRPr sz="2400" dirty="0">
              <a:latin typeface="Times New Roman"/>
              <a:cs typeface="Times New Roman"/>
            </a:endParaRPr>
          </a:p>
        </p:txBody>
      </p:sp>
      <p:sp>
        <p:nvSpPr>
          <p:cNvPr id="4" name="Footer Placeholder 3"/>
          <p:cNvSpPr>
            <a:spLocks noGrp="1"/>
          </p:cNvSpPr>
          <p:nvPr>
            <p:ph type="ftr" sz="quarter" idx="11"/>
          </p:nvPr>
        </p:nvSpPr>
        <p:spPr/>
        <p:txBody>
          <a:bodyPr/>
          <a:lstStyle/>
          <a:p>
            <a:r>
              <a:rPr lang="en-IN" smtClean="0"/>
              <a:t>Dr.Rupal Shroff - TCSC</a:t>
            </a:r>
            <a:endParaRPr lang="en-IN"/>
          </a:p>
        </p:txBody>
      </p:sp>
      <p:sp>
        <p:nvSpPr>
          <p:cNvPr id="5" name="Slide Number Placeholder 4"/>
          <p:cNvSpPr>
            <a:spLocks noGrp="1"/>
          </p:cNvSpPr>
          <p:nvPr>
            <p:ph type="sldNum" sz="quarter" idx="12"/>
          </p:nvPr>
        </p:nvSpPr>
        <p:spPr/>
        <p:txBody>
          <a:bodyPr/>
          <a:lstStyle/>
          <a:p>
            <a:fld id="{882E3677-57A0-49D6-8EFD-DB0BF6D6A5F3}" type="slidenum">
              <a:rPr lang="en-IN" smtClean="0"/>
              <a:t>30</a:t>
            </a:fld>
            <a:endParaRPr lang="en-IN"/>
          </a:p>
        </p:txBody>
      </p:sp>
    </p:spTree>
    <p:extLst>
      <p:ext uri="{BB962C8B-B14F-4D97-AF65-F5344CB8AC3E}">
        <p14:creationId xmlns:p14="http://schemas.microsoft.com/office/powerpoint/2010/main" val="154939045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Understanding Consumer Needs</a:t>
            </a:r>
            <a:endParaRPr lang="en-IN" dirty="0"/>
          </a:p>
        </p:txBody>
      </p:sp>
      <p:sp>
        <p:nvSpPr>
          <p:cNvPr id="3" name="Footer Placeholder 2"/>
          <p:cNvSpPr>
            <a:spLocks noGrp="1"/>
          </p:cNvSpPr>
          <p:nvPr>
            <p:ph type="ftr" sz="quarter" idx="11"/>
          </p:nvPr>
        </p:nvSpPr>
        <p:spPr/>
        <p:txBody>
          <a:bodyPr/>
          <a:lstStyle/>
          <a:p>
            <a:r>
              <a:rPr lang="en-IN" smtClean="0"/>
              <a:t>Dr.Rupal Shroff - TCSC</a:t>
            </a:r>
            <a:endParaRPr lang="en-IN"/>
          </a:p>
        </p:txBody>
      </p:sp>
      <p:sp>
        <p:nvSpPr>
          <p:cNvPr id="4" name="Slide Number Placeholder 3"/>
          <p:cNvSpPr>
            <a:spLocks noGrp="1"/>
          </p:cNvSpPr>
          <p:nvPr>
            <p:ph type="sldNum" sz="quarter" idx="12"/>
          </p:nvPr>
        </p:nvSpPr>
        <p:spPr/>
        <p:txBody>
          <a:bodyPr/>
          <a:lstStyle/>
          <a:p>
            <a:fld id="{882E3677-57A0-49D6-8EFD-DB0BF6D6A5F3}" type="slidenum">
              <a:rPr lang="en-IN" smtClean="0"/>
              <a:t>31</a:t>
            </a:fld>
            <a:endParaRPr lang="en-IN"/>
          </a:p>
        </p:txBody>
      </p:sp>
    </p:spTree>
    <p:extLst>
      <p:ext uri="{BB962C8B-B14F-4D97-AF65-F5344CB8AC3E}">
        <p14:creationId xmlns:p14="http://schemas.microsoft.com/office/powerpoint/2010/main" val="112854680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4E182C7C-7CB0-4645-BDF9-28AE00D18731}"/>
              </a:ext>
            </a:extLst>
          </p:cNvPr>
          <p:cNvSpPr/>
          <p:nvPr/>
        </p:nvSpPr>
        <p:spPr>
          <a:xfrm>
            <a:off x="428" y="2132856"/>
            <a:ext cx="6511832" cy="914400"/>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N" sz="2400" b="1" dirty="0">
                <a:solidFill>
                  <a:schemeClr val="tx1"/>
                </a:solidFill>
                <a:latin typeface="Times New Roman" pitchFamily="18" charset="0"/>
                <a:cs typeface="Times New Roman" pitchFamily="18" charset="0"/>
              </a:rPr>
              <a:t>A. Biogenic [Air, Water, Sunlight]</a:t>
            </a:r>
          </a:p>
        </p:txBody>
      </p:sp>
      <p:sp>
        <p:nvSpPr>
          <p:cNvPr id="6" name="Rectangle 5">
            <a:extLst>
              <a:ext uri="{FF2B5EF4-FFF2-40B4-BE49-F238E27FC236}">
                <a16:creationId xmlns:a16="http://schemas.microsoft.com/office/drawing/2014/main" xmlns="" id="{3BE40C0F-123D-4AE9-A672-6DE6C6528138}"/>
              </a:ext>
            </a:extLst>
          </p:cNvPr>
          <p:cNvSpPr/>
          <p:nvPr/>
        </p:nvSpPr>
        <p:spPr>
          <a:xfrm>
            <a:off x="21479" y="3373341"/>
            <a:ext cx="6458643" cy="914400"/>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N" sz="2400" b="1" dirty="0">
                <a:solidFill>
                  <a:schemeClr val="tx1"/>
                </a:solidFill>
                <a:latin typeface="Times New Roman" pitchFamily="18" charset="0"/>
                <a:cs typeface="Times New Roman" pitchFamily="18" charset="0"/>
              </a:rPr>
              <a:t>B. Physical [Food, Shelter clothing, civilized world]</a:t>
            </a:r>
          </a:p>
        </p:txBody>
      </p:sp>
      <p:sp>
        <p:nvSpPr>
          <p:cNvPr id="8" name="Rectangle 7">
            <a:extLst>
              <a:ext uri="{FF2B5EF4-FFF2-40B4-BE49-F238E27FC236}">
                <a16:creationId xmlns:a16="http://schemas.microsoft.com/office/drawing/2014/main" xmlns="" id="{0419968F-802D-40CF-940F-810D78B38EBB}"/>
              </a:ext>
            </a:extLst>
          </p:cNvPr>
          <p:cNvSpPr/>
          <p:nvPr/>
        </p:nvSpPr>
        <p:spPr>
          <a:xfrm>
            <a:off x="49470" y="4581128"/>
            <a:ext cx="6458644" cy="914400"/>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N" sz="2400" b="1" dirty="0">
                <a:solidFill>
                  <a:schemeClr val="tx1"/>
                </a:solidFill>
                <a:latin typeface="Times New Roman" pitchFamily="18" charset="0"/>
                <a:cs typeface="Times New Roman" pitchFamily="18" charset="0"/>
              </a:rPr>
              <a:t>C. Psychogenic [Society / culture]</a:t>
            </a:r>
          </a:p>
        </p:txBody>
      </p:sp>
      <p:sp>
        <p:nvSpPr>
          <p:cNvPr id="9" name="Rectangle 8">
            <a:extLst>
              <a:ext uri="{FF2B5EF4-FFF2-40B4-BE49-F238E27FC236}">
                <a16:creationId xmlns:a16="http://schemas.microsoft.com/office/drawing/2014/main" xmlns="" id="{65D137F3-1E63-4F21-8F93-51BF1E169F62}"/>
              </a:ext>
            </a:extLst>
          </p:cNvPr>
          <p:cNvSpPr/>
          <p:nvPr/>
        </p:nvSpPr>
        <p:spPr>
          <a:xfrm>
            <a:off x="32567" y="5877272"/>
            <a:ext cx="6447555" cy="794940"/>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N" sz="2400" b="1" dirty="0">
                <a:solidFill>
                  <a:schemeClr val="tx1"/>
                </a:solidFill>
                <a:latin typeface="Times New Roman" pitchFamily="18" charset="0"/>
                <a:cs typeface="Times New Roman" pitchFamily="18" charset="0"/>
              </a:rPr>
              <a:t>D. Utilitarian / hedonic Objective oriented need</a:t>
            </a:r>
          </a:p>
        </p:txBody>
      </p:sp>
      <p:sp>
        <p:nvSpPr>
          <p:cNvPr id="14" name="Title 1"/>
          <p:cNvSpPr>
            <a:spLocks noGrp="1"/>
          </p:cNvSpPr>
          <p:nvPr>
            <p:ph type="title"/>
          </p:nvPr>
        </p:nvSpPr>
        <p:spPr>
          <a:xfrm>
            <a:off x="251520" y="692696"/>
            <a:ext cx="6896534" cy="1080938"/>
          </a:xfrm>
        </p:spPr>
        <p:txBody>
          <a:bodyPr/>
          <a:lstStyle/>
          <a:p>
            <a:r>
              <a:rPr lang="en-IN" dirty="0" smtClean="0"/>
              <a:t>Consumer Needs</a:t>
            </a:r>
            <a:endParaRPr lang="en-IN" dirty="0"/>
          </a:p>
        </p:txBody>
      </p:sp>
      <p:sp>
        <p:nvSpPr>
          <p:cNvPr id="2" name="Footer Placeholder 1"/>
          <p:cNvSpPr>
            <a:spLocks noGrp="1"/>
          </p:cNvSpPr>
          <p:nvPr>
            <p:ph type="ftr" sz="quarter" idx="11"/>
          </p:nvPr>
        </p:nvSpPr>
        <p:spPr/>
        <p:txBody>
          <a:bodyPr/>
          <a:lstStyle/>
          <a:p>
            <a:r>
              <a:rPr lang="en-IN" smtClean="0"/>
              <a:t>Dr.Rupal Shroff - TCSC</a:t>
            </a:r>
            <a:endParaRPr lang="en-IN"/>
          </a:p>
        </p:txBody>
      </p:sp>
      <p:sp>
        <p:nvSpPr>
          <p:cNvPr id="3" name="Slide Number Placeholder 2"/>
          <p:cNvSpPr>
            <a:spLocks noGrp="1"/>
          </p:cNvSpPr>
          <p:nvPr>
            <p:ph type="sldNum" sz="quarter" idx="12"/>
          </p:nvPr>
        </p:nvSpPr>
        <p:spPr/>
        <p:txBody>
          <a:bodyPr/>
          <a:lstStyle/>
          <a:p>
            <a:fld id="{882E3677-57A0-49D6-8EFD-DB0BF6D6A5F3}" type="slidenum">
              <a:rPr lang="en-IN" smtClean="0"/>
              <a:t>32</a:t>
            </a:fld>
            <a:endParaRPr lang="en-IN"/>
          </a:p>
        </p:txBody>
      </p:sp>
    </p:spTree>
    <p:extLst>
      <p:ext uri="{BB962C8B-B14F-4D97-AF65-F5344CB8AC3E}">
        <p14:creationId xmlns:p14="http://schemas.microsoft.com/office/powerpoint/2010/main" val="398367095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Utilitarian and Hedonic Need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5574" y="188639"/>
            <a:ext cx="8988426" cy="3888433"/>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HEDONIC CONSUMPTION V.S. UTILITARIAN CONSUMPTION – PSYCHOLOGY ON ..."/>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36724" y="4437112"/>
            <a:ext cx="4779491" cy="2427851"/>
          </a:xfrm>
          <a:prstGeom prst="rect">
            <a:avLst/>
          </a:prstGeom>
          <a:noFill/>
          <a:extLst>
            <a:ext uri="{909E8E84-426E-40DD-AFC4-6F175D3DCCD1}">
              <a14:hiddenFill xmlns:a14="http://schemas.microsoft.com/office/drawing/2010/main">
                <a:solidFill>
                  <a:srgbClr val="FFFFFF"/>
                </a:solidFill>
              </a14:hiddenFill>
            </a:ext>
          </a:extLst>
        </p:spPr>
      </p:pic>
      <p:sp>
        <p:nvSpPr>
          <p:cNvPr id="2" name="Footer Placeholder 1"/>
          <p:cNvSpPr>
            <a:spLocks noGrp="1"/>
          </p:cNvSpPr>
          <p:nvPr>
            <p:ph type="ftr" sz="quarter" idx="11"/>
          </p:nvPr>
        </p:nvSpPr>
        <p:spPr/>
        <p:txBody>
          <a:bodyPr/>
          <a:lstStyle/>
          <a:p>
            <a:r>
              <a:rPr lang="en-IN" smtClean="0"/>
              <a:t>Dr.Rupal Shroff - TCSC</a:t>
            </a:r>
            <a:endParaRPr lang="en-IN"/>
          </a:p>
        </p:txBody>
      </p:sp>
      <p:sp>
        <p:nvSpPr>
          <p:cNvPr id="3" name="Slide Number Placeholder 2"/>
          <p:cNvSpPr>
            <a:spLocks noGrp="1"/>
          </p:cNvSpPr>
          <p:nvPr>
            <p:ph type="sldNum" sz="quarter" idx="12"/>
          </p:nvPr>
        </p:nvSpPr>
        <p:spPr/>
        <p:txBody>
          <a:bodyPr/>
          <a:lstStyle/>
          <a:p>
            <a:fld id="{882E3677-57A0-49D6-8EFD-DB0BF6D6A5F3}" type="slidenum">
              <a:rPr lang="en-IN" smtClean="0"/>
              <a:t>33</a:t>
            </a:fld>
            <a:endParaRPr lang="en-IN"/>
          </a:p>
        </p:txBody>
      </p:sp>
    </p:spTree>
    <p:extLst>
      <p:ext uri="{BB962C8B-B14F-4D97-AF65-F5344CB8AC3E}">
        <p14:creationId xmlns:p14="http://schemas.microsoft.com/office/powerpoint/2010/main" val="416669524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Consumer Involvement</a:t>
            </a:r>
            <a:endParaRPr lang="en-IN" dirty="0"/>
          </a:p>
        </p:txBody>
      </p:sp>
      <p:sp>
        <p:nvSpPr>
          <p:cNvPr id="3" name="Footer Placeholder 2"/>
          <p:cNvSpPr>
            <a:spLocks noGrp="1"/>
          </p:cNvSpPr>
          <p:nvPr>
            <p:ph type="ftr" sz="quarter" idx="11"/>
          </p:nvPr>
        </p:nvSpPr>
        <p:spPr/>
        <p:txBody>
          <a:bodyPr/>
          <a:lstStyle/>
          <a:p>
            <a:r>
              <a:rPr lang="en-IN" smtClean="0"/>
              <a:t>Dr.Rupal Shroff - TCSC</a:t>
            </a:r>
            <a:endParaRPr lang="en-IN"/>
          </a:p>
        </p:txBody>
      </p:sp>
      <p:sp>
        <p:nvSpPr>
          <p:cNvPr id="4" name="Slide Number Placeholder 3"/>
          <p:cNvSpPr>
            <a:spLocks noGrp="1"/>
          </p:cNvSpPr>
          <p:nvPr>
            <p:ph type="sldNum" sz="quarter" idx="12"/>
          </p:nvPr>
        </p:nvSpPr>
        <p:spPr/>
        <p:txBody>
          <a:bodyPr/>
          <a:lstStyle/>
          <a:p>
            <a:fld id="{882E3677-57A0-49D6-8EFD-DB0BF6D6A5F3}" type="slidenum">
              <a:rPr lang="en-IN" smtClean="0"/>
              <a:t>34</a:t>
            </a:fld>
            <a:endParaRPr lang="en-IN"/>
          </a:p>
        </p:txBody>
      </p:sp>
    </p:spTree>
    <p:extLst>
      <p:ext uri="{BB962C8B-B14F-4D97-AF65-F5344CB8AC3E}">
        <p14:creationId xmlns:p14="http://schemas.microsoft.com/office/powerpoint/2010/main" val="73162865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755576" y="854762"/>
            <a:ext cx="4879699" cy="566822"/>
          </a:xfrm>
          <a:prstGeom prst="rect">
            <a:avLst/>
          </a:prstGeom>
        </p:spPr>
        <p:txBody>
          <a:bodyPr vert="horz" wrap="square" lIns="0" tIns="12700" rIns="0" bIns="0" rtlCol="0">
            <a:spAutoFit/>
          </a:bodyPr>
          <a:lstStyle/>
          <a:p>
            <a:pPr marL="12700">
              <a:lnSpc>
                <a:spcPct val="100000"/>
              </a:lnSpc>
              <a:spcBef>
                <a:spcPts val="100"/>
              </a:spcBef>
            </a:pPr>
            <a:r>
              <a:rPr spc="-5" dirty="0"/>
              <a:t>Consumer</a:t>
            </a:r>
            <a:r>
              <a:rPr spc="-20" dirty="0"/>
              <a:t> </a:t>
            </a:r>
            <a:r>
              <a:rPr spc="-5" dirty="0"/>
              <a:t>Involvement</a:t>
            </a:r>
          </a:p>
        </p:txBody>
      </p:sp>
      <p:sp>
        <p:nvSpPr>
          <p:cNvPr id="3" name="object 3"/>
          <p:cNvSpPr txBox="1"/>
          <p:nvPr/>
        </p:nvSpPr>
        <p:spPr>
          <a:xfrm>
            <a:off x="179512" y="1916832"/>
            <a:ext cx="8856984" cy="2639825"/>
          </a:xfrm>
          <a:prstGeom prst="rect">
            <a:avLst/>
          </a:prstGeom>
        </p:spPr>
        <p:txBody>
          <a:bodyPr vert="horz" wrap="square" lIns="0" tIns="13335" rIns="0" bIns="0" rtlCol="0">
            <a:spAutoFit/>
          </a:bodyPr>
          <a:lstStyle/>
          <a:p>
            <a:pPr marL="355600" marR="52705" indent="-342900">
              <a:lnSpc>
                <a:spcPct val="100000"/>
              </a:lnSpc>
              <a:spcBef>
                <a:spcPts val="105"/>
              </a:spcBef>
              <a:tabLst>
                <a:tab pos="354965" algn="l"/>
              </a:tabLst>
            </a:pPr>
            <a:r>
              <a:rPr sz="2200" spc="-5" dirty="0">
                <a:solidFill>
                  <a:srgbClr val="ACD333"/>
                </a:solidFill>
                <a:latin typeface="Times New Roman" pitchFamily="18" charset="0"/>
                <a:cs typeface="Times New Roman" pitchFamily="18" charset="0"/>
              </a:rPr>
              <a:t>	</a:t>
            </a:r>
            <a:r>
              <a:rPr sz="2200" spc="-5" dirty="0">
                <a:latin typeface="Times New Roman" pitchFamily="18" charset="0"/>
                <a:cs typeface="Times New Roman" pitchFamily="18" charset="0"/>
              </a:rPr>
              <a:t>Consumer involvement </a:t>
            </a:r>
            <a:r>
              <a:rPr sz="2200" dirty="0">
                <a:latin typeface="Times New Roman" pitchFamily="18" charset="0"/>
                <a:cs typeface="Times New Roman" pitchFamily="18" charset="0"/>
              </a:rPr>
              <a:t>refers to degree of </a:t>
            </a:r>
            <a:r>
              <a:rPr sz="2200" spc="-5" dirty="0">
                <a:latin typeface="Times New Roman" pitchFamily="18" charset="0"/>
                <a:cs typeface="Times New Roman" pitchFamily="18" charset="0"/>
              </a:rPr>
              <a:t>information </a:t>
            </a:r>
            <a:r>
              <a:rPr sz="2200" dirty="0">
                <a:latin typeface="Times New Roman" pitchFamily="18" charset="0"/>
                <a:cs typeface="Times New Roman" pitchFamily="18" charset="0"/>
              </a:rPr>
              <a:t>processing or extent</a:t>
            </a:r>
            <a:r>
              <a:rPr sz="2200" spc="-135" dirty="0">
                <a:latin typeface="Times New Roman" pitchFamily="18" charset="0"/>
                <a:cs typeface="Times New Roman" pitchFamily="18" charset="0"/>
              </a:rPr>
              <a:t> </a:t>
            </a:r>
            <a:r>
              <a:rPr sz="2200" dirty="0">
                <a:latin typeface="Times New Roman" pitchFamily="18" charset="0"/>
                <a:cs typeface="Times New Roman" pitchFamily="18" charset="0"/>
              </a:rPr>
              <a:t>of  </a:t>
            </a:r>
            <a:r>
              <a:rPr sz="2200" spc="-5" dirty="0">
                <a:latin typeface="Times New Roman" pitchFamily="18" charset="0"/>
                <a:cs typeface="Times New Roman" pitchFamily="18" charset="0"/>
              </a:rPr>
              <a:t>importance </a:t>
            </a:r>
            <a:r>
              <a:rPr sz="2200" dirty="0">
                <a:latin typeface="Times New Roman" pitchFamily="18" charset="0"/>
                <a:cs typeface="Times New Roman" pitchFamily="18" charset="0"/>
              </a:rPr>
              <a:t>that a consumer </a:t>
            </a:r>
            <a:r>
              <a:rPr sz="2200" spc="-5" dirty="0">
                <a:latin typeface="Times New Roman" pitchFamily="18" charset="0"/>
                <a:cs typeface="Times New Roman" pitchFamily="18" charset="0"/>
              </a:rPr>
              <a:t>attaches </a:t>
            </a:r>
            <a:r>
              <a:rPr sz="2200" dirty="0">
                <a:latin typeface="Times New Roman" pitchFamily="18" charset="0"/>
                <a:cs typeface="Times New Roman" pitchFamily="18" charset="0"/>
              </a:rPr>
              <a:t>to a</a:t>
            </a:r>
            <a:r>
              <a:rPr sz="2200" spc="-95" dirty="0">
                <a:latin typeface="Times New Roman" pitchFamily="18" charset="0"/>
                <a:cs typeface="Times New Roman" pitchFamily="18" charset="0"/>
              </a:rPr>
              <a:t> </a:t>
            </a:r>
            <a:r>
              <a:rPr sz="2200" dirty="0">
                <a:latin typeface="Times New Roman" pitchFamily="18" charset="0"/>
                <a:cs typeface="Times New Roman" pitchFamily="18" charset="0"/>
              </a:rPr>
              <a:t>product.</a:t>
            </a:r>
          </a:p>
          <a:p>
            <a:pPr marL="12700">
              <a:lnSpc>
                <a:spcPct val="100000"/>
              </a:lnSpc>
              <a:spcBef>
                <a:spcPts val="995"/>
              </a:spcBef>
              <a:tabLst>
                <a:tab pos="354965" algn="l"/>
              </a:tabLst>
            </a:pPr>
            <a:r>
              <a:rPr sz="2200" spc="-5" dirty="0">
                <a:solidFill>
                  <a:srgbClr val="ACD333"/>
                </a:solidFill>
                <a:latin typeface="Times New Roman" pitchFamily="18" charset="0"/>
                <a:cs typeface="Times New Roman" pitchFamily="18" charset="0"/>
              </a:rPr>
              <a:t>	</a:t>
            </a:r>
            <a:r>
              <a:rPr sz="2200" dirty="0">
                <a:latin typeface="Times New Roman" pitchFamily="18" charset="0"/>
                <a:cs typeface="Times New Roman" pitchFamily="18" charset="0"/>
              </a:rPr>
              <a:t>The degree of </a:t>
            </a:r>
            <a:r>
              <a:rPr sz="2200" spc="-5" dirty="0">
                <a:latin typeface="Times New Roman" pitchFamily="18" charset="0"/>
                <a:cs typeface="Times New Roman" pitchFamily="18" charset="0"/>
              </a:rPr>
              <a:t>involvement </a:t>
            </a:r>
            <a:r>
              <a:rPr sz="2200" dirty="0">
                <a:latin typeface="Times New Roman" pitchFamily="18" charset="0"/>
                <a:cs typeface="Times New Roman" pitchFamily="18" charset="0"/>
              </a:rPr>
              <a:t>has a very significant </a:t>
            </a:r>
            <a:r>
              <a:rPr sz="2200" spc="-5" dirty="0">
                <a:latin typeface="Times New Roman" pitchFamily="18" charset="0"/>
                <a:cs typeface="Times New Roman" pitchFamily="18" charset="0"/>
              </a:rPr>
              <a:t>effect </a:t>
            </a:r>
            <a:r>
              <a:rPr sz="2200" dirty="0">
                <a:latin typeface="Times New Roman" pitchFamily="18" charset="0"/>
                <a:cs typeface="Times New Roman" pitchFamily="18" charset="0"/>
              </a:rPr>
              <a:t>on </a:t>
            </a:r>
            <a:r>
              <a:rPr sz="2200" spc="-5" dirty="0">
                <a:latin typeface="Times New Roman" pitchFamily="18" charset="0"/>
                <a:cs typeface="Times New Roman" pitchFamily="18" charset="0"/>
              </a:rPr>
              <a:t>consumer</a:t>
            </a:r>
            <a:r>
              <a:rPr sz="2200" spc="-95" dirty="0">
                <a:latin typeface="Times New Roman" pitchFamily="18" charset="0"/>
                <a:cs typeface="Times New Roman" pitchFamily="18" charset="0"/>
              </a:rPr>
              <a:t> </a:t>
            </a:r>
            <a:r>
              <a:rPr sz="2200" spc="-15" dirty="0">
                <a:latin typeface="Times New Roman" pitchFamily="18" charset="0"/>
                <a:cs typeface="Times New Roman" pitchFamily="18" charset="0"/>
              </a:rPr>
              <a:t>behavior.</a:t>
            </a:r>
            <a:endParaRPr sz="2200" dirty="0">
              <a:latin typeface="Times New Roman" pitchFamily="18" charset="0"/>
              <a:cs typeface="Times New Roman" pitchFamily="18" charset="0"/>
            </a:endParaRPr>
          </a:p>
          <a:p>
            <a:pPr marL="355600" marR="122555" indent="-342900">
              <a:lnSpc>
                <a:spcPct val="100000"/>
              </a:lnSpc>
              <a:spcBef>
                <a:spcPts val="1005"/>
              </a:spcBef>
              <a:tabLst>
                <a:tab pos="354965" algn="l"/>
              </a:tabLst>
            </a:pPr>
            <a:r>
              <a:rPr sz="2200" spc="-5" dirty="0">
                <a:solidFill>
                  <a:srgbClr val="ACD333"/>
                </a:solidFill>
                <a:latin typeface="Times New Roman" pitchFamily="18" charset="0"/>
                <a:cs typeface="Times New Roman" pitchFamily="18" charset="0"/>
              </a:rPr>
              <a:t>	</a:t>
            </a:r>
            <a:r>
              <a:rPr sz="2200" dirty="0">
                <a:latin typeface="Times New Roman" pitchFamily="18" charset="0"/>
                <a:cs typeface="Times New Roman" pitchFamily="18" charset="0"/>
              </a:rPr>
              <a:t>When </a:t>
            </a:r>
            <a:r>
              <a:rPr sz="2200" spc="-5" dirty="0">
                <a:latin typeface="Times New Roman" pitchFamily="18" charset="0"/>
                <a:cs typeface="Times New Roman" pitchFamily="18" charset="0"/>
              </a:rPr>
              <a:t>more </a:t>
            </a:r>
            <a:r>
              <a:rPr sz="2200" dirty="0">
                <a:latin typeface="Times New Roman" pitchFamily="18" charset="0"/>
                <a:cs typeface="Times New Roman" pitchFamily="18" charset="0"/>
              </a:rPr>
              <a:t>expensive products are to be purchased, the </a:t>
            </a:r>
            <a:r>
              <a:rPr sz="2200" spc="-5" dirty="0">
                <a:latin typeface="Times New Roman" pitchFamily="18" charset="0"/>
                <a:cs typeface="Times New Roman" pitchFamily="18" charset="0"/>
              </a:rPr>
              <a:t>consumer </a:t>
            </a:r>
            <a:r>
              <a:rPr sz="2200" dirty="0">
                <a:latin typeface="Times New Roman" pitchFamily="18" charset="0"/>
                <a:cs typeface="Times New Roman" pitchFamily="18" charset="0"/>
              </a:rPr>
              <a:t>gets </a:t>
            </a:r>
            <a:r>
              <a:rPr sz="2200" spc="-5" dirty="0">
                <a:latin typeface="Times New Roman" pitchFamily="18" charset="0"/>
                <a:cs typeface="Times New Roman" pitchFamily="18" charset="0"/>
              </a:rPr>
              <a:t>more  </a:t>
            </a:r>
            <a:r>
              <a:rPr sz="2200" dirty="0">
                <a:latin typeface="Times New Roman" pitchFamily="18" charset="0"/>
                <a:cs typeface="Times New Roman" pitchFamily="18" charset="0"/>
              </a:rPr>
              <a:t>involved in purchase process </a:t>
            </a:r>
            <a:r>
              <a:rPr sz="2200" spc="5" dirty="0">
                <a:latin typeface="Times New Roman" pitchFamily="18" charset="0"/>
                <a:cs typeface="Times New Roman" pitchFamily="18" charset="0"/>
              </a:rPr>
              <a:t>but </a:t>
            </a:r>
            <a:r>
              <a:rPr sz="2200" dirty="0">
                <a:latin typeface="Times New Roman" pitchFamily="18" charset="0"/>
                <a:cs typeface="Times New Roman" pitchFamily="18" charset="0"/>
              </a:rPr>
              <a:t>he </a:t>
            </a:r>
            <a:r>
              <a:rPr sz="2200" spc="-10" dirty="0">
                <a:latin typeface="Times New Roman" pitchFamily="18" charset="0"/>
                <a:cs typeface="Times New Roman" pitchFamily="18" charset="0"/>
              </a:rPr>
              <a:t>may </a:t>
            </a:r>
            <a:r>
              <a:rPr sz="2200" spc="5" dirty="0">
                <a:latin typeface="Times New Roman" pitchFamily="18" charset="0"/>
                <a:cs typeface="Times New Roman" pitchFamily="18" charset="0"/>
              </a:rPr>
              <a:t>not </a:t>
            </a:r>
            <a:r>
              <a:rPr sz="2200" dirty="0">
                <a:latin typeface="Times New Roman" pitchFamily="18" charset="0"/>
                <a:cs typeface="Times New Roman" pitchFamily="18" charset="0"/>
              </a:rPr>
              <a:t>be equally involved in a</a:t>
            </a:r>
            <a:r>
              <a:rPr sz="2200" spc="-245" dirty="0">
                <a:latin typeface="Times New Roman" pitchFamily="18" charset="0"/>
                <a:cs typeface="Times New Roman" pitchFamily="18" charset="0"/>
              </a:rPr>
              <a:t> </a:t>
            </a:r>
            <a:r>
              <a:rPr sz="2200" dirty="0">
                <a:latin typeface="Times New Roman" pitchFamily="18" charset="0"/>
                <a:cs typeface="Times New Roman" pitchFamily="18" charset="0"/>
              </a:rPr>
              <a:t>product  which is just a rupee or two</a:t>
            </a:r>
            <a:r>
              <a:rPr sz="2200" spc="-120" dirty="0">
                <a:latin typeface="Times New Roman" pitchFamily="18" charset="0"/>
                <a:cs typeface="Times New Roman" pitchFamily="18" charset="0"/>
              </a:rPr>
              <a:t> </a:t>
            </a:r>
            <a:r>
              <a:rPr sz="2200" dirty="0">
                <a:latin typeface="Times New Roman" pitchFamily="18" charset="0"/>
                <a:cs typeface="Times New Roman" pitchFamily="18" charset="0"/>
              </a:rPr>
              <a:t>priced.</a:t>
            </a:r>
          </a:p>
        </p:txBody>
      </p:sp>
      <p:sp>
        <p:nvSpPr>
          <p:cNvPr id="4" name="object 4"/>
          <p:cNvSpPr/>
          <p:nvPr/>
        </p:nvSpPr>
        <p:spPr>
          <a:xfrm>
            <a:off x="683568" y="4509376"/>
            <a:ext cx="8235650" cy="2304000"/>
          </a:xfrm>
          <a:prstGeom prst="rect">
            <a:avLst/>
          </a:prstGeom>
          <a:blipFill>
            <a:blip r:embed="rId2" cstate="print"/>
            <a:srcRect/>
            <a:stretch>
              <a:fillRect t="7812" b="2"/>
            </a:stretch>
          </a:blipFill>
        </p:spPr>
        <p:txBody>
          <a:bodyPr wrap="square" lIns="0" tIns="0" rIns="0" bIns="0" rtlCol="0"/>
          <a:lstStyle/>
          <a:p>
            <a:endParaRPr/>
          </a:p>
        </p:txBody>
      </p:sp>
      <p:sp>
        <p:nvSpPr>
          <p:cNvPr id="5" name="Footer Placeholder 4"/>
          <p:cNvSpPr>
            <a:spLocks noGrp="1"/>
          </p:cNvSpPr>
          <p:nvPr>
            <p:ph type="ftr" sz="quarter" idx="11"/>
          </p:nvPr>
        </p:nvSpPr>
        <p:spPr/>
        <p:txBody>
          <a:bodyPr/>
          <a:lstStyle/>
          <a:p>
            <a:r>
              <a:rPr lang="en-IN" smtClean="0"/>
              <a:t>Dr.Rupal Shroff - TCSC</a:t>
            </a:r>
            <a:endParaRPr lang="en-IN"/>
          </a:p>
        </p:txBody>
      </p:sp>
      <p:sp>
        <p:nvSpPr>
          <p:cNvPr id="6" name="Slide Number Placeholder 5"/>
          <p:cNvSpPr>
            <a:spLocks noGrp="1"/>
          </p:cNvSpPr>
          <p:nvPr>
            <p:ph type="sldNum" sz="quarter" idx="12"/>
          </p:nvPr>
        </p:nvSpPr>
        <p:spPr/>
        <p:txBody>
          <a:bodyPr/>
          <a:lstStyle/>
          <a:p>
            <a:fld id="{882E3677-57A0-49D6-8EFD-DB0BF6D6A5F3}" type="slidenum">
              <a:rPr lang="en-IN" smtClean="0"/>
              <a:t>35</a:t>
            </a:fld>
            <a:endParaRPr lang="en-IN"/>
          </a:p>
        </p:txBody>
      </p:sp>
    </p:spTree>
    <p:extLst>
      <p:ext uri="{BB962C8B-B14F-4D97-AF65-F5344CB8AC3E}">
        <p14:creationId xmlns:p14="http://schemas.microsoft.com/office/powerpoint/2010/main" val="334851853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043608" y="854762"/>
            <a:ext cx="3653264" cy="566822"/>
          </a:xfrm>
          <a:prstGeom prst="rect">
            <a:avLst/>
          </a:prstGeom>
        </p:spPr>
        <p:txBody>
          <a:bodyPr vert="horz" wrap="square" lIns="0" tIns="12700" rIns="0" bIns="0" rtlCol="0">
            <a:spAutoFit/>
          </a:bodyPr>
          <a:lstStyle/>
          <a:p>
            <a:pPr marL="12700">
              <a:lnSpc>
                <a:spcPct val="100000"/>
              </a:lnSpc>
              <a:spcBef>
                <a:spcPts val="100"/>
              </a:spcBef>
            </a:pPr>
            <a:r>
              <a:rPr dirty="0"/>
              <a:t>Exa</a:t>
            </a:r>
            <a:r>
              <a:rPr spc="-15" dirty="0"/>
              <a:t>m</a:t>
            </a:r>
            <a:r>
              <a:rPr dirty="0"/>
              <a:t>ples</a:t>
            </a:r>
          </a:p>
        </p:txBody>
      </p:sp>
      <p:sp>
        <p:nvSpPr>
          <p:cNvPr id="3" name="object 3"/>
          <p:cNvSpPr txBox="1"/>
          <p:nvPr/>
        </p:nvSpPr>
        <p:spPr>
          <a:xfrm>
            <a:off x="1" y="2044700"/>
            <a:ext cx="9144000" cy="3405419"/>
          </a:xfrm>
          <a:prstGeom prst="rect">
            <a:avLst/>
          </a:prstGeom>
        </p:spPr>
        <p:txBody>
          <a:bodyPr vert="horz" wrap="square" lIns="0" tIns="47625" rIns="0" bIns="0" rtlCol="0">
            <a:spAutoFit/>
          </a:bodyPr>
          <a:lstStyle/>
          <a:p>
            <a:pPr marL="354965" marR="5080" indent="-342900">
              <a:lnSpc>
                <a:spcPts val="2160"/>
              </a:lnSpc>
              <a:spcBef>
                <a:spcPts val="375"/>
              </a:spcBef>
              <a:buClr>
                <a:srgbClr val="ACD333"/>
              </a:buClr>
              <a:buSzPct val="95000"/>
              <a:buFont typeface="Wingdings"/>
              <a:buChar char=""/>
              <a:tabLst>
                <a:tab pos="419100" algn="l"/>
                <a:tab pos="419734" algn="l"/>
              </a:tabLst>
            </a:pPr>
            <a:r>
              <a:rPr dirty="0"/>
              <a:t>	</a:t>
            </a:r>
            <a:r>
              <a:rPr sz="2000" b="1" i="1" u="heavy" spc="-5" dirty="0">
                <a:uFill>
                  <a:solidFill>
                    <a:srgbClr val="000000"/>
                  </a:solidFill>
                </a:uFill>
                <a:latin typeface="Times New Roman"/>
                <a:cs typeface="Times New Roman"/>
              </a:rPr>
              <a:t>CAR</a:t>
            </a:r>
            <a:r>
              <a:rPr sz="2000" spc="-5" dirty="0">
                <a:latin typeface="Times New Roman"/>
                <a:cs typeface="Times New Roman"/>
              </a:rPr>
              <a:t>- </a:t>
            </a:r>
            <a:r>
              <a:rPr sz="2000" dirty="0">
                <a:latin typeface="Times New Roman"/>
                <a:cs typeface="Times New Roman"/>
              </a:rPr>
              <a:t>As </a:t>
            </a:r>
            <a:r>
              <a:rPr sz="2000" spc="-5" dirty="0">
                <a:latin typeface="Times New Roman"/>
                <a:cs typeface="Times New Roman"/>
              </a:rPr>
              <a:t>it is </a:t>
            </a:r>
            <a:r>
              <a:rPr sz="2000" dirty="0">
                <a:latin typeface="Times New Roman"/>
                <a:cs typeface="Times New Roman"/>
              </a:rPr>
              <a:t>a expensive product so </a:t>
            </a:r>
            <a:r>
              <a:rPr sz="2000" spc="-5" dirty="0">
                <a:latin typeface="Times New Roman"/>
                <a:cs typeface="Times New Roman"/>
              </a:rPr>
              <a:t>consumer </a:t>
            </a:r>
            <a:r>
              <a:rPr sz="2000" dirty="0">
                <a:latin typeface="Times New Roman"/>
                <a:cs typeface="Times New Roman"/>
              </a:rPr>
              <a:t>will get highly involved resulting  in higher</a:t>
            </a:r>
            <a:r>
              <a:rPr sz="2000" spc="-55" dirty="0">
                <a:latin typeface="Times New Roman"/>
                <a:cs typeface="Times New Roman"/>
              </a:rPr>
              <a:t> </a:t>
            </a:r>
            <a:r>
              <a:rPr sz="2000" spc="-5" dirty="0">
                <a:latin typeface="Times New Roman"/>
                <a:cs typeface="Times New Roman"/>
              </a:rPr>
              <a:t>involvement.</a:t>
            </a:r>
            <a:endParaRPr sz="2000" dirty="0">
              <a:latin typeface="Times New Roman"/>
              <a:cs typeface="Times New Roman"/>
            </a:endParaRPr>
          </a:p>
          <a:p>
            <a:pPr>
              <a:lnSpc>
                <a:spcPct val="100000"/>
              </a:lnSpc>
              <a:buClr>
                <a:srgbClr val="ACD333"/>
              </a:buClr>
              <a:buFont typeface="Wingdings"/>
              <a:buChar char=""/>
            </a:pPr>
            <a:endParaRPr sz="2200" dirty="0">
              <a:latin typeface="Times New Roman"/>
              <a:cs typeface="Times New Roman"/>
            </a:endParaRPr>
          </a:p>
          <a:p>
            <a:pPr marL="354965" marR="278130" indent="-342900" algn="just">
              <a:lnSpc>
                <a:spcPts val="2160"/>
              </a:lnSpc>
              <a:spcBef>
                <a:spcPts val="1635"/>
              </a:spcBef>
              <a:buClr>
                <a:srgbClr val="ACD333"/>
              </a:buClr>
              <a:buSzPct val="95000"/>
              <a:buFont typeface="Wingdings"/>
              <a:buChar char=""/>
              <a:tabLst>
                <a:tab pos="419734" algn="l"/>
              </a:tabLst>
            </a:pPr>
            <a:r>
              <a:rPr dirty="0"/>
              <a:t>	</a:t>
            </a:r>
            <a:r>
              <a:rPr sz="2000" b="1" i="1" u="heavy" dirty="0">
                <a:uFill>
                  <a:solidFill>
                    <a:srgbClr val="000000"/>
                  </a:solidFill>
                </a:uFill>
                <a:latin typeface="Times New Roman"/>
                <a:cs typeface="Times New Roman"/>
              </a:rPr>
              <a:t>BOOK</a:t>
            </a:r>
            <a:r>
              <a:rPr sz="2000" dirty="0">
                <a:latin typeface="Times New Roman"/>
                <a:cs typeface="Times New Roman"/>
              </a:rPr>
              <a:t>- The book purchased by a student for preparing </a:t>
            </a:r>
            <a:r>
              <a:rPr sz="2000" spc="-5" dirty="0">
                <a:latin typeface="Times New Roman"/>
                <a:cs typeface="Times New Roman"/>
              </a:rPr>
              <a:t>competitive </a:t>
            </a:r>
            <a:r>
              <a:rPr sz="2000" dirty="0">
                <a:latin typeface="Times New Roman"/>
                <a:cs typeface="Times New Roman"/>
              </a:rPr>
              <a:t>exam</a:t>
            </a:r>
            <a:r>
              <a:rPr sz="2000" spc="-215" dirty="0">
                <a:latin typeface="Times New Roman"/>
                <a:cs typeface="Times New Roman"/>
              </a:rPr>
              <a:t> </a:t>
            </a:r>
            <a:r>
              <a:rPr sz="2000" spc="-5" dirty="0">
                <a:latin typeface="Times New Roman"/>
                <a:cs typeface="Times New Roman"/>
              </a:rPr>
              <a:t>may  </a:t>
            </a:r>
            <a:r>
              <a:rPr sz="2000" spc="5" dirty="0">
                <a:latin typeface="Times New Roman"/>
                <a:cs typeface="Times New Roman"/>
              </a:rPr>
              <a:t>not </a:t>
            </a:r>
            <a:r>
              <a:rPr sz="2000" dirty="0">
                <a:latin typeface="Times New Roman"/>
                <a:cs typeface="Times New Roman"/>
              </a:rPr>
              <a:t>be </a:t>
            </a:r>
            <a:r>
              <a:rPr sz="2000" spc="-5" dirty="0">
                <a:latin typeface="Times New Roman"/>
                <a:cs typeface="Times New Roman"/>
              </a:rPr>
              <a:t>as </a:t>
            </a:r>
            <a:r>
              <a:rPr sz="2000" dirty="0">
                <a:latin typeface="Times New Roman"/>
                <a:cs typeface="Times New Roman"/>
              </a:rPr>
              <a:t>expensive as </a:t>
            </a:r>
            <a:r>
              <a:rPr sz="2000" spc="-20" dirty="0">
                <a:latin typeface="Times New Roman"/>
                <a:cs typeface="Times New Roman"/>
              </a:rPr>
              <a:t>car, </a:t>
            </a:r>
            <a:r>
              <a:rPr sz="2000" spc="-5" dirty="0">
                <a:latin typeface="Times New Roman"/>
                <a:cs typeface="Times New Roman"/>
              </a:rPr>
              <a:t>yet </a:t>
            </a:r>
            <a:r>
              <a:rPr sz="2000" dirty="0">
                <a:latin typeface="Times New Roman"/>
                <a:cs typeface="Times New Roman"/>
              </a:rPr>
              <a:t>the </a:t>
            </a:r>
            <a:r>
              <a:rPr sz="2000" spc="-5" dirty="0">
                <a:latin typeface="Times New Roman"/>
                <a:cs typeface="Times New Roman"/>
              </a:rPr>
              <a:t>customer </a:t>
            </a:r>
            <a:r>
              <a:rPr sz="2000" dirty="0">
                <a:latin typeface="Times New Roman"/>
                <a:cs typeface="Times New Roman"/>
              </a:rPr>
              <a:t>gets highly involved because it is a  </a:t>
            </a:r>
            <a:r>
              <a:rPr sz="2000" spc="-5" dirty="0">
                <a:latin typeface="Times New Roman"/>
                <a:cs typeface="Times New Roman"/>
              </a:rPr>
              <a:t>important</a:t>
            </a:r>
            <a:r>
              <a:rPr sz="2000" spc="-40" dirty="0">
                <a:latin typeface="Times New Roman"/>
                <a:cs typeface="Times New Roman"/>
              </a:rPr>
              <a:t> </a:t>
            </a:r>
            <a:r>
              <a:rPr sz="2000" dirty="0">
                <a:latin typeface="Times New Roman"/>
                <a:cs typeface="Times New Roman"/>
              </a:rPr>
              <a:t>product.</a:t>
            </a:r>
          </a:p>
          <a:p>
            <a:pPr>
              <a:lnSpc>
                <a:spcPct val="100000"/>
              </a:lnSpc>
              <a:buClr>
                <a:srgbClr val="ACD333"/>
              </a:buClr>
              <a:buFont typeface="Wingdings"/>
              <a:buChar char=""/>
            </a:pPr>
            <a:endParaRPr sz="2200" dirty="0">
              <a:latin typeface="Times New Roman"/>
              <a:cs typeface="Times New Roman"/>
            </a:endParaRPr>
          </a:p>
          <a:p>
            <a:pPr marL="419100" indent="-407034">
              <a:lnSpc>
                <a:spcPts val="2280"/>
              </a:lnSpc>
              <a:spcBef>
                <a:spcPts val="1365"/>
              </a:spcBef>
              <a:buClr>
                <a:srgbClr val="ACD333"/>
              </a:buClr>
              <a:buSzPct val="95000"/>
              <a:buFont typeface="Wingdings"/>
              <a:buChar char=""/>
              <a:tabLst>
                <a:tab pos="419100" algn="l"/>
                <a:tab pos="419734" algn="l"/>
              </a:tabLst>
            </a:pPr>
            <a:r>
              <a:rPr sz="2000" b="1" i="1" u="heavy" dirty="0">
                <a:uFill>
                  <a:solidFill>
                    <a:srgbClr val="000000"/>
                  </a:solidFill>
                </a:uFill>
                <a:latin typeface="Times New Roman"/>
                <a:cs typeface="Times New Roman"/>
              </a:rPr>
              <a:t>MEDICINE</a:t>
            </a:r>
            <a:r>
              <a:rPr sz="2000" b="1" dirty="0">
                <a:latin typeface="Times New Roman"/>
                <a:cs typeface="Times New Roman"/>
              </a:rPr>
              <a:t>- </a:t>
            </a:r>
            <a:r>
              <a:rPr sz="2000" spc="5" dirty="0">
                <a:latin typeface="Times New Roman"/>
                <a:cs typeface="Times New Roman"/>
              </a:rPr>
              <a:t>When </a:t>
            </a:r>
            <a:r>
              <a:rPr sz="2000" dirty="0">
                <a:latin typeface="Times New Roman"/>
                <a:cs typeface="Times New Roman"/>
              </a:rPr>
              <a:t>a </a:t>
            </a:r>
            <a:r>
              <a:rPr sz="2000" spc="-5" dirty="0">
                <a:latin typeface="Times New Roman"/>
                <a:cs typeface="Times New Roman"/>
              </a:rPr>
              <a:t>medicine </a:t>
            </a:r>
            <a:r>
              <a:rPr sz="2000" dirty="0">
                <a:latin typeface="Times New Roman"/>
                <a:cs typeface="Times New Roman"/>
              </a:rPr>
              <a:t>is being purchased, which </a:t>
            </a:r>
            <a:r>
              <a:rPr sz="2000" spc="-5" dirty="0">
                <a:latin typeface="Times New Roman"/>
                <a:cs typeface="Times New Roman"/>
              </a:rPr>
              <a:t>may </a:t>
            </a:r>
            <a:r>
              <a:rPr sz="2000" dirty="0">
                <a:latin typeface="Times New Roman"/>
                <a:cs typeface="Times New Roman"/>
              </a:rPr>
              <a:t>not be</a:t>
            </a:r>
            <a:r>
              <a:rPr sz="2000" spc="-210" dirty="0">
                <a:latin typeface="Times New Roman"/>
                <a:cs typeface="Times New Roman"/>
              </a:rPr>
              <a:t> </a:t>
            </a:r>
            <a:r>
              <a:rPr sz="2000" dirty="0">
                <a:latin typeface="Times New Roman"/>
                <a:cs typeface="Times New Roman"/>
              </a:rPr>
              <a:t>very</a:t>
            </a:r>
          </a:p>
          <a:p>
            <a:pPr marL="354965" marR="179070">
              <a:lnSpc>
                <a:spcPts val="2160"/>
              </a:lnSpc>
              <a:spcBef>
                <a:spcPts val="150"/>
              </a:spcBef>
            </a:pPr>
            <a:r>
              <a:rPr sz="2000" dirty="0">
                <a:latin typeface="Times New Roman"/>
                <a:cs typeface="Times New Roman"/>
              </a:rPr>
              <a:t>expensive, </a:t>
            </a:r>
            <a:r>
              <a:rPr sz="2000" spc="-5" dirty="0">
                <a:latin typeface="Times New Roman"/>
                <a:cs typeface="Times New Roman"/>
              </a:rPr>
              <a:t>yet the customer </a:t>
            </a:r>
            <a:r>
              <a:rPr sz="2000" spc="-10" dirty="0">
                <a:latin typeface="Times New Roman"/>
                <a:cs typeface="Times New Roman"/>
              </a:rPr>
              <a:t>may </a:t>
            </a:r>
            <a:r>
              <a:rPr sz="2000" dirty="0">
                <a:latin typeface="Times New Roman"/>
                <a:cs typeface="Times New Roman"/>
              </a:rPr>
              <a:t>be highly involved in checking that it</a:t>
            </a:r>
            <a:r>
              <a:rPr sz="2000" spc="-140" dirty="0">
                <a:latin typeface="Times New Roman"/>
                <a:cs typeface="Times New Roman"/>
              </a:rPr>
              <a:t> </a:t>
            </a:r>
            <a:r>
              <a:rPr sz="2000" spc="-5" dirty="0">
                <a:latin typeface="Times New Roman"/>
                <a:cs typeface="Times New Roman"/>
              </a:rPr>
              <a:t>shouldn’t  </a:t>
            </a:r>
            <a:r>
              <a:rPr sz="2000" dirty="0">
                <a:latin typeface="Times New Roman"/>
                <a:cs typeface="Times New Roman"/>
              </a:rPr>
              <a:t>react</a:t>
            </a:r>
            <a:r>
              <a:rPr sz="2000" spc="-20" dirty="0">
                <a:latin typeface="Times New Roman"/>
                <a:cs typeface="Times New Roman"/>
              </a:rPr>
              <a:t> </a:t>
            </a:r>
            <a:r>
              <a:rPr sz="2000" spc="-5" dirty="0">
                <a:latin typeface="Times New Roman"/>
                <a:cs typeface="Times New Roman"/>
              </a:rPr>
              <a:t>him.</a:t>
            </a:r>
            <a:endParaRPr sz="2000" dirty="0">
              <a:latin typeface="Times New Roman"/>
              <a:cs typeface="Times New Roman"/>
            </a:endParaRPr>
          </a:p>
        </p:txBody>
      </p:sp>
      <p:sp>
        <p:nvSpPr>
          <p:cNvPr id="4" name="Footer Placeholder 3"/>
          <p:cNvSpPr>
            <a:spLocks noGrp="1"/>
          </p:cNvSpPr>
          <p:nvPr>
            <p:ph type="ftr" sz="quarter" idx="11"/>
          </p:nvPr>
        </p:nvSpPr>
        <p:spPr/>
        <p:txBody>
          <a:bodyPr/>
          <a:lstStyle/>
          <a:p>
            <a:r>
              <a:rPr lang="en-IN" smtClean="0"/>
              <a:t>Dr.Rupal Shroff - TCSC</a:t>
            </a:r>
            <a:endParaRPr lang="en-IN"/>
          </a:p>
        </p:txBody>
      </p:sp>
      <p:sp>
        <p:nvSpPr>
          <p:cNvPr id="5" name="Slide Number Placeholder 4"/>
          <p:cNvSpPr>
            <a:spLocks noGrp="1"/>
          </p:cNvSpPr>
          <p:nvPr>
            <p:ph type="sldNum" sz="quarter" idx="12"/>
          </p:nvPr>
        </p:nvSpPr>
        <p:spPr/>
        <p:txBody>
          <a:bodyPr/>
          <a:lstStyle/>
          <a:p>
            <a:fld id="{882E3677-57A0-49D6-8EFD-DB0BF6D6A5F3}" type="slidenum">
              <a:rPr lang="en-IN" smtClean="0"/>
              <a:t>36</a:t>
            </a:fld>
            <a:endParaRPr lang="en-IN"/>
          </a:p>
        </p:txBody>
      </p:sp>
    </p:spTree>
    <p:extLst>
      <p:ext uri="{BB962C8B-B14F-4D97-AF65-F5344CB8AC3E}">
        <p14:creationId xmlns:p14="http://schemas.microsoft.com/office/powerpoint/2010/main" val="407323235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2"/>
          <p:cNvGraphicFramePr>
            <a:graphicFrameLocks noGrp="1"/>
          </p:cNvGraphicFramePr>
          <p:nvPr>
            <p:extLst>
              <p:ext uri="{D42A27DB-BD31-4B8C-83A1-F6EECF244321}">
                <p14:modId xmlns:p14="http://schemas.microsoft.com/office/powerpoint/2010/main" val="1245888590"/>
              </p:ext>
            </p:extLst>
          </p:nvPr>
        </p:nvGraphicFramePr>
        <p:xfrm>
          <a:off x="0" y="2060847"/>
          <a:ext cx="9144000" cy="4680521"/>
        </p:xfrm>
        <a:graphic>
          <a:graphicData uri="http://schemas.openxmlformats.org/drawingml/2006/table">
            <a:tbl>
              <a:tblPr firstRow="1" bandRow="1">
                <a:tableStyleId>{69012ECD-51FC-41F1-AA8D-1B2483CD663E}</a:tableStyleId>
              </a:tblPr>
              <a:tblGrid>
                <a:gridCol w="4590400"/>
                <a:gridCol w="4553600"/>
              </a:tblGrid>
              <a:tr h="858488">
                <a:tc>
                  <a:txBody>
                    <a:bodyPr/>
                    <a:lstStyle/>
                    <a:p>
                      <a:pPr marL="326390" algn="ctr">
                        <a:lnSpc>
                          <a:spcPct val="100000"/>
                        </a:lnSpc>
                        <a:spcBef>
                          <a:spcPts val="300"/>
                        </a:spcBef>
                      </a:pPr>
                      <a:r>
                        <a:rPr sz="2400" spc="5" dirty="0">
                          <a:latin typeface="Times New Roman" pitchFamily="18" charset="0"/>
                          <a:cs typeface="Times New Roman" pitchFamily="18" charset="0"/>
                        </a:rPr>
                        <a:t>Low-</a:t>
                      </a:r>
                      <a:r>
                        <a:rPr sz="2400" spc="-40" dirty="0">
                          <a:latin typeface="Times New Roman" pitchFamily="18" charset="0"/>
                          <a:cs typeface="Times New Roman" pitchFamily="18" charset="0"/>
                        </a:rPr>
                        <a:t> </a:t>
                      </a:r>
                      <a:r>
                        <a:rPr sz="2400" dirty="0">
                          <a:latin typeface="Times New Roman" pitchFamily="18" charset="0"/>
                          <a:cs typeface="Times New Roman" pitchFamily="18" charset="0"/>
                        </a:rPr>
                        <a:t>involvement</a:t>
                      </a:r>
                    </a:p>
                  </a:txBody>
                  <a:tcPr marL="0" marR="0" marT="38100" marB="0"/>
                </a:tc>
                <a:tc>
                  <a:txBody>
                    <a:bodyPr/>
                    <a:lstStyle/>
                    <a:p>
                      <a:pPr marL="328295" algn="ctr">
                        <a:lnSpc>
                          <a:spcPct val="100000"/>
                        </a:lnSpc>
                        <a:spcBef>
                          <a:spcPts val="300"/>
                        </a:spcBef>
                      </a:pPr>
                      <a:r>
                        <a:rPr sz="2400" spc="5" dirty="0">
                          <a:latin typeface="Times New Roman" pitchFamily="18" charset="0"/>
                          <a:cs typeface="Times New Roman" pitchFamily="18" charset="0"/>
                        </a:rPr>
                        <a:t>High-</a:t>
                      </a:r>
                      <a:r>
                        <a:rPr sz="2400" spc="-40" dirty="0">
                          <a:latin typeface="Times New Roman" pitchFamily="18" charset="0"/>
                          <a:cs typeface="Times New Roman" pitchFamily="18" charset="0"/>
                        </a:rPr>
                        <a:t> </a:t>
                      </a:r>
                      <a:r>
                        <a:rPr sz="2400" dirty="0">
                          <a:latin typeface="Times New Roman" pitchFamily="18" charset="0"/>
                          <a:cs typeface="Times New Roman" pitchFamily="18" charset="0"/>
                        </a:rPr>
                        <a:t>involvement</a:t>
                      </a:r>
                      <a:endParaRPr sz="2400">
                        <a:latin typeface="Times New Roman" pitchFamily="18" charset="0"/>
                        <a:cs typeface="Times New Roman" pitchFamily="18" charset="0"/>
                      </a:endParaRPr>
                    </a:p>
                  </a:txBody>
                  <a:tcPr marL="0" marR="0" marT="38100" marB="0"/>
                </a:tc>
              </a:tr>
              <a:tr h="1481752">
                <a:tc>
                  <a:txBody>
                    <a:bodyPr/>
                    <a:lstStyle/>
                    <a:p>
                      <a:pPr marL="91440">
                        <a:lnSpc>
                          <a:spcPct val="100000"/>
                        </a:lnSpc>
                        <a:spcBef>
                          <a:spcPts val="300"/>
                        </a:spcBef>
                      </a:pPr>
                      <a:r>
                        <a:rPr sz="2400" dirty="0">
                          <a:latin typeface="Times New Roman" pitchFamily="18" charset="0"/>
                          <a:cs typeface="Times New Roman" pitchFamily="18" charset="0"/>
                        </a:rPr>
                        <a:t>Brand beliefs are </a:t>
                      </a:r>
                      <a:r>
                        <a:rPr sz="2400" spc="-5" dirty="0">
                          <a:latin typeface="Times New Roman" pitchFamily="18" charset="0"/>
                          <a:cs typeface="Times New Roman" pitchFamily="18" charset="0"/>
                        </a:rPr>
                        <a:t>formed first </a:t>
                      </a:r>
                      <a:r>
                        <a:rPr sz="2400" dirty="0">
                          <a:latin typeface="Times New Roman" pitchFamily="18" charset="0"/>
                          <a:cs typeface="Times New Roman" pitchFamily="18" charset="0"/>
                        </a:rPr>
                        <a:t>by </a:t>
                      </a:r>
                      <a:r>
                        <a:rPr sz="2400" spc="-5" dirty="0" smtClean="0">
                          <a:latin typeface="Times New Roman" pitchFamily="18" charset="0"/>
                          <a:cs typeface="Times New Roman" pitchFamily="18" charset="0"/>
                        </a:rPr>
                        <a:t>passive</a:t>
                      </a:r>
                      <a:r>
                        <a:rPr lang="en-IN" sz="2400" spc="-5" dirty="0" smtClean="0">
                          <a:latin typeface="Times New Roman" pitchFamily="18" charset="0"/>
                          <a:cs typeface="Times New Roman" pitchFamily="18" charset="0"/>
                        </a:rPr>
                        <a:t> </a:t>
                      </a:r>
                      <a:r>
                        <a:rPr sz="2400" dirty="0" smtClean="0">
                          <a:latin typeface="Times New Roman" pitchFamily="18" charset="0"/>
                          <a:cs typeface="Times New Roman" pitchFamily="18" charset="0"/>
                        </a:rPr>
                        <a:t>learning</a:t>
                      </a:r>
                      <a:endParaRPr sz="2400" dirty="0">
                        <a:latin typeface="Times New Roman" pitchFamily="18" charset="0"/>
                        <a:cs typeface="Times New Roman" pitchFamily="18" charset="0"/>
                      </a:endParaRPr>
                    </a:p>
                  </a:txBody>
                  <a:tcPr marL="0" marR="0" marT="38100" marB="0"/>
                </a:tc>
                <a:tc>
                  <a:txBody>
                    <a:bodyPr/>
                    <a:lstStyle/>
                    <a:p>
                      <a:pPr marL="420370">
                        <a:lnSpc>
                          <a:spcPct val="100000"/>
                        </a:lnSpc>
                        <a:spcBef>
                          <a:spcPts val="300"/>
                        </a:spcBef>
                      </a:pPr>
                      <a:r>
                        <a:rPr sz="2400" dirty="0">
                          <a:latin typeface="Times New Roman" pitchFamily="18" charset="0"/>
                          <a:cs typeface="Times New Roman" pitchFamily="18" charset="0"/>
                        </a:rPr>
                        <a:t>Brand beliefs are </a:t>
                      </a:r>
                      <a:r>
                        <a:rPr sz="2400" spc="-5" dirty="0">
                          <a:latin typeface="Times New Roman" pitchFamily="18" charset="0"/>
                          <a:cs typeface="Times New Roman" pitchFamily="18" charset="0"/>
                        </a:rPr>
                        <a:t>formed </a:t>
                      </a:r>
                      <a:r>
                        <a:rPr sz="2400" dirty="0">
                          <a:latin typeface="Times New Roman" pitchFamily="18" charset="0"/>
                          <a:cs typeface="Times New Roman" pitchFamily="18" charset="0"/>
                        </a:rPr>
                        <a:t>by active</a:t>
                      </a:r>
                      <a:r>
                        <a:rPr sz="2400" spc="-35" dirty="0">
                          <a:latin typeface="Times New Roman" pitchFamily="18" charset="0"/>
                          <a:cs typeface="Times New Roman" pitchFamily="18" charset="0"/>
                        </a:rPr>
                        <a:t> </a:t>
                      </a:r>
                      <a:r>
                        <a:rPr sz="2400" dirty="0">
                          <a:latin typeface="Times New Roman" pitchFamily="18" charset="0"/>
                          <a:cs typeface="Times New Roman" pitchFamily="18" charset="0"/>
                        </a:rPr>
                        <a:t>learning</a:t>
                      </a:r>
                      <a:endParaRPr sz="2400">
                        <a:latin typeface="Times New Roman" pitchFamily="18" charset="0"/>
                        <a:cs typeface="Times New Roman" pitchFamily="18" charset="0"/>
                      </a:endParaRPr>
                    </a:p>
                  </a:txBody>
                  <a:tcPr marL="0" marR="0" marT="38100" marB="0"/>
                </a:tc>
              </a:tr>
              <a:tr h="858488">
                <a:tc>
                  <a:txBody>
                    <a:bodyPr/>
                    <a:lstStyle/>
                    <a:p>
                      <a:pPr marL="91440">
                        <a:lnSpc>
                          <a:spcPct val="100000"/>
                        </a:lnSpc>
                        <a:spcBef>
                          <a:spcPts val="305"/>
                        </a:spcBef>
                      </a:pPr>
                      <a:r>
                        <a:rPr sz="2400" spc="-5" dirty="0">
                          <a:latin typeface="Times New Roman" pitchFamily="18" charset="0"/>
                          <a:cs typeface="Times New Roman" pitchFamily="18" charset="0"/>
                        </a:rPr>
                        <a:t>Consumer makes </a:t>
                      </a:r>
                      <a:r>
                        <a:rPr sz="2400" dirty="0">
                          <a:latin typeface="Times New Roman" pitchFamily="18" charset="0"/>
                          <a:cs typeface="Times New Roman" pitchFamily="18" charset="0"/>
                        </a:rPr>
                        <a:t>purchase decision</a:t>
                      </a:r>
                      <a:endParaRPr sz="2400">
                        <a:latin typeface="Times New Roman" pitchFamily="18" charset="0"/>
                        <a:cs typeface="Times New Roman" pitchFamily="18" charset="0"/>
                      </a:endParaRPr>
                    </a:p>
                  </a:txBody>
                  <a:tcPr marL="0" marR="0" marT="38735" marB="0"/>
                </a:tc>
                <a:tc>
                  <a:txBody>
                    <a:bodyPr/>
                    <a:lstStyle/>
                    <a:p>
                      <a:pPr marL="420370">
                        <a:lnSpc>
                          <a:spcPct val="100000"/>
                        </a:lnSpc>
                        <a:spcBef>
                          <a:spcPts val="305"/>
                        </a:spcBef>
                      </a:pPr>
                      <a:r>
                        <a:rPr sz="2400" spc="-5" dirty="0">
                          <a:latin typeface="Times New Roman" pitchFamily="18" charset="0"/>
                          <a:cs typeface="Times New Roman" pitchFamily="18" charset="0"/>
                        </a:rPr>
                        <a:t>Consumer </a:t>
                      </a:r>
                      <a:r>
                        <a:rPr sz="2400" dirty="0">
                          <a:latin typeface="Times New Roman" pitchFamily="18" charset="0"/>
                          <a:cs typeface="Times New Roman" pitchFamily="18" charset="0"/>
                        </a:rPr>
                        <a:t>evaluates various</a:t>
                      </a:r>
                      <a:r>
                        <a:rPr sz="2400" spc="-30" dirty="0">
                          <a:latin typeface="Times New Roman" pitchFamily="18" charset="0"/>
                          <a:cs typeface="Times New Roman" pitchFamily="18" charset="0"/>
                        </a:rPr>
                        <a:t> </a:t>
                      </a:r>
                      <a:r>
                        <a:rPr sz="2400" spc="-5" dirty="0">
                          <a:latin typeface="Times New Roman" pitchFamily="18" charset="0"/>
                          <a:cs typeface="Times New Roman" pitchFamily="18" charset="0"/>
                        </a:rPr>
                        <a:t>brands</a:t>
                      </a:r>
                      <a:endParaRPr sz="2400">
                        <a:latin typeface="Times New Roman" pitchFamily="18" charset="0"/>
                        <a:cs typeface="Times New Roman" pitchFamily="18" charset="0"/>
                      </a:endParaRPr>
                    </a:p>
                  </a:txBody>
                  <a:tcPr marL="0" marR="0" marT="38735" marB="0"/>
                </a:tc>
              </a:tr>
              <a:tr h="1481793">
                <a:tc>
                  <a:txBody>
                    <a:bodyPr/>
                    <a:lstStyle/>
                    <a:p>
                      <a:pPr marL="91440" marR="501650">
                        <a:lnSpc>
                          <a:spcPct val="100000"/>
                        </a:lnSpc>
                        <a:spcBef>
                          <a:spcPts val="305"/>
                        </a:spcBef>
                      </a:pPr>
                      <a:r>
                        <a:rPr sz="2400" dirty="0">
                          <a:latin typeface="Times New Roman" pitchFamily="18" charset="0"/>
                          <a:cs typeface="Times New Roman" pitchFamily="18" charset="0"/>
                        </a:rPr>
                        <a:t>There </a:t>
                      </a:r>
                      <a:r>
                        <a:rPr sz="2400" spc="-5" dirty="0">
                          <a:latin typeface="Times New Roman" pitchFamily="18" charset="0"/>
                          <a:cs typeface="Times New Roman" pitchFamily="18" charset="0"/>
                        </a:rPr>
                        <a:t>may </a:t>
                      </a:r>
                      <a:r>
                        <a:rPr sz="2400" dirty="0">
                          <a:latin typeface="Times New Roman" pitchFamily="18" charset="0"/>
                          <a:cs typeface="Times New Roman" pitchFamily="18" charset="0"/>
                        </a:rPr>
                        <a:t>or </a:t>
                      </a:r>
                      <a:r>
                        <a:rPr sz="2400" spc="-5" dirty="0">
                          <a:latin typeface="Times New Roman" pitchFamily="18" charset="0"/>
                          <a:cs typeface="Times New Roman" pitchFamily="18" charset="0"/>
                        </a:rPr>
                        <a:t>may </a:t>
                      </a:r>
                      <a:r>
                        <a:rPr sz="2400" dirty="0">
                          <a:latin typeface="Times New Roman" pitchFamily="18" charset="0"/>
                          <a:cs typeface="Times New Roman" pitchFamily="18" charset="0"/>
                        </a:rPr>
                        <a:t>not be</a:t>
                      </a:r>
                      <a:r>
                        <a:rPr sz="2400" spc="-70" dirty="0">
                          <a:latin typeface="Times New Roman" pitchFamily="18" charset="0"/>
                          <a:cs typeface="Times New Roman" pitchFamily="18" charset="0"/>
                        </a:rPr>
                        <a:t> </a:t>
                      </a:r>
                      <a:r>
                        <a:rPr sz="2400" dirty="0">
                          <a:latin typeface="Times New Roman" pitchFamily="18" charset="0"/>
                          <a:cs typeface="Times New Roman" pitchFamily="18" charset="0"/>
                        </a:rPr>
                        <a:t>post-purchase  evaluation</a:t>
                      </a:r>
                    </a:p>
                  </a:txBody>
                  <a:tcPr marL="0" marR="0" marT="38735" marB="0"/>
                </a:tc>
                <a:tc>
                  <a:txBody>
                    <a:bodyPr/>
                    <a:lstStyle/>
                    <a:p>
                      <a:pPr marL="420370">
                        <a:lnSpc>
                          <a:spcPct val="100000"/>
                        </a:lnSpc>
                        <a:spcBef>
                          <a:spcPts val="305"/>
                        </a:spcBef>
                      </a:pPr>
                      <a:r>
                        <a:rPr sz="2400" spc="-5" dirty="0">
                          <a:latin typeface="Times New Roman" pitchFamily="18" charset="0"/>
                          <a:cs typeface="Times New Roman" pitchFamily="18" charset="0"/>
                        </a:rPr>
                        <a:t>Consumer makes </a:t>
                      </a:r>
                      <a:r>
                        <a:rPr sz="2400" dirty="0">
                          <a:latin typeface="Times New Roman" pitchFamily="18" charset="0"/>
                          <a:cs typeface="Times New Roman" pitchFamily="18" charset="0"/>
                        </a:rPr>
                        <a:t>purchase</a:t>
                      </a:r>
                      <a:r>
                        <a:rPr sz="2400" spc="5" dirty="0">
                          <a:latin typeface="Times New Roman" pitchFamily="18" charset="0"/>
                          <a:cs typeface="Times New Roman" pitchFamily="18" charset="0"/>
                        </a:rPr>
                        <a:t> </a:t>
                      </a:r>
                      <a:r>
                        <a:rPr sz="2400" dirty="0">
                          <a:latin typeface="Times New Roman" pitchFamily="18" charset="0"/>
                          <a:cs typeface="Times New Roman" pitchFamily="18" charset="0"/>
                        </a:rPr>
                        <a:t>decision</a:t>
                      </a:r>
                    </a:p>
                  </a:txBody>
                  <a:tcPr marL="0" marR="0" marT="38735" marB="0"/>
                </a:tc>
              </a:tr>
            </a:tbl>
          </a:graphicData>
        </a:graphic>
      </p:graphicFrame>
      <p:sp>
        <p:nvSpPr>
          <p:cNvPr id="3" name="object 3"/>
          <p:cNvSpPr txBox="1">
            <a:spLocks noGrp="1"/>
          </p:cNvSpPr>
          <p:nvPr>
            <p:ph type="title"/>
          </p:nvPr>
        </p:nvSpPr>
        <p:spPr>
          <a:xfrm>
            <a:off x="539552" y="1155272"/>
            <a:ext cx="6552728" cy="443070"/>
          </a:xfrm>
          <a:prstGeom prst="rect">
            <a:avLst/>
          </a:prstGeom>
        </p:spPr>
        <p:txBody>
          <a:bodyPr vert="horz" wrap="square" lIns="0" tIns="12065" rIns="0" bIns="0" rtlCol="0">
            <a:spAutoFit/>
          </a:bodyPr>
          <a:lstStyle/>
          <a:p>
            <a:pPr marL="12700">
              <a:lnSpc>
                <a:spcPct val="100000"/>
              </a:lnSpc>
              <a:spcBef>
                <a:spcPts val="95"/>
              </a:spcBef>
            </a:pPr>
            <a:r>
              <a:rPr sz="2800" b="1" spc="-5" dirty="0"/>
              <a:t>High </a:t>
            </a:r>
            <a:r>
              <a:rPr sz="2800" b="1" spc="-10" dirty="0"/>
              <a:t>and </a:t>
            </a:r>
            <a:r>
              <a:rPr sz="2800" b="1" spc="-5" dirty="0"/>
              <a:t>Low involvement</a:t>
            </a:r>
            <a:r>
              <a:rPr sz="2800" b="1" spc="5" dirty="0"/>
              <a:t> </a:t>
            </a:r>
            <a:r>
              <a:rPr sz="2800" b="1" spc="-5" dirty="0"/>
              <a:t>Hierarchy</a:t>
            </a:r>
            <a:endParaRPr sz="2800" b="1" dirty="0"/>
          </a:p>
        </p:txBody>
      </p:sp>
      <p:sp>
        <p:nvSpPr>
          <p:cNvPr id="4" name="Footer Placeholder 3"/>
          <p:cNvSpPr>
            <a:spLocks noGrp="1"/>
          </p:cNvSpPr>
          <p:nvPr>
            <p:ph type="ftr" sz="quarter" idx="11"/>
          </p:nvPr>
        </p:nvSpPr>
        <p:spPr/>
        <p:txBody>
          <a:bodyPr/>
          <a:lstStyle/>
          <a:p>
            <a:r>
              <a:rPr lang="en-IN" smtClean="0"/>
              <a:t>Dr.Rupal Shroff - TCSC</a:t>
            </a:r>
            <a:endParaRPr lang="en-IN"/>
          </a:p>
        </p:txBody>
      </p:sp>
      <p:sp>
        <p:nvSpPr>
          <p:cNvPr id="5" name="Slide Number Placeholder 4"/>
          <p:cNvSpPr>
            <a:spLocks noGrp="1"/>
          </p:cNvSpPr>
          <p:nvPr>
            <p:ph type="sldNum" sz="quarter" idx="12"/>
          </p:nvPr>
        </p:nvSpPr>
        <p:spPr/>
        <p:txBody>
          <a:bodyPr/>
          <a:lstStyle/>
          <a:p>
            <a:fld id="{882E3677-57A0-49D6-8EFD-DB0BF6D6A5F3}" type="slidenum">
              <a:rPr lang="en-IN" smtClean="0"/>
              <a:t>37</a:t>
            </a:fld>
            <a:endParaRPr lang="en-IN"/>
          </a:p>
        </p:txBody>
      </p:sp>
    </p:spTree>
    <p:extLst>
      <p:ext uri="{BB962C8B-B14F-4D97-AF65-F5344CB8AC3E}">
        <p14:creationId xmlns:p14="http://schemas.microsoft.com/office/powerpoint/2010/main" val="353074044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97140" y="1231830"/>
            <a:ext cx="7255180" cy="505908"/>
          </a:xfrm>
          <a:prstGeom prst="rect">
            <a:avLst/>
          </a:prstGeom>
        </p:spPr>
        <p:txBody>
          <a:bodyPr vert="horz" wrap="square" lIns="0" tIns="13335" rIns="0" bIns="0" rtlCol="0">
            <a:spAutoFit/>
          </a:bodyPr>
          <a:lstStyle/>
          <a:p>
            <a:pPr marL="12700" algn="ctr">
              <a:lnSpc>
                <a:spcPct val="100000"/>
              </a:lnSpc>
              <a:spcBef>
                <a:spcPts val="105"/>
              </a:spcBef>
            </a:pPr>
            <a:r>
              <a:rPr sz="3200" dirty="0"/>
              <a:t>LEVELS OF</a:t>
            </a:r>
            <a:r>
              <a:rPr sz="3200" spc="-114" dirty="0"/>
              <a:t> </a:t>
            </a:r>
            <a:r>
              <a:rPr sz="3200" spc="-25" dirty="0"/>
              <a:t>INVOLVEMENT</a:t>
            </a:r>
            <a:endParaRPr sz="3200" dirty="0"/>
          </a:p>
        </p:txBody>
      </p:sp>
      <p:sp>
        <p:nvSpPr>
          <p:cNvPr id="3" name="object 3"/>
          <p:cNvSpPr txBox="1"/>
          <p:nvPr/>
        </p:nvSpPr>
        <p:spPr>
          <a:xfrm>
            <a:off x="520369" y="4098066"/>
            <a:ext cx="1712595" cy="751488"/>
          </a:xfrm>
          <a:prstGeom prst="rect">
            <a:avLst/>
          </a:prstGeom>
        </p:spPr>
        <p:txBody>
          <a:bodyPr vert="horz" wrap="square" lIns="0" tIns="12700" rIns="0" bIns="0" rtlCol="0">
            <a:spAutoFit/>
          </a:bodyPr>
          <a:lstStyle/>
          <a:p>
            <a:pPr marL="12700">
              <a:lnSpc>
                <a:spcPct val="100000"/>
              </a:lnSpc>
              <a:spcBef>
                <a:spcPts val="100"/>
              </a:spcBef>
            </a:pPr>
            <a:r>
              <a:rPr sz="2400" dirty="0">
                <a:solidFill>
                  <a:srgbClr val="FFFFFF"/>
                </a:solidFill>
                <a:latin typeface="Times New Roman"/>
                <a:cs typeface="Times New Roman"/>
              </a:rPr>
              <a:t>Habitual</a:t>
            </a:r>
            <a:r>
              <a:rPr sz="2400" spc="-114" dirty="0">
                <a:solidFill>
                  <a:srgbClr val="FFFFFF"/>
                </a:solidFill>
                <a:latin typeface="Times New Roman"/>
                <a:cs typeface="Times New Roman"/>
              </a:rPr>
              <a:t> </a:t>
            </a:r>
            <a:r>
              <a:rPr sz="2400" dirty="0">
                <a:solidFill>
                  <a:srgbClr val="FFFFFF"/>
                </a:solidFill>
                <a:latin typeface="Times New Roman"/>
                <a:cs typeface="Times New Roman"/>
              </a:rPr>
              <a:t>decisions</a:t>
            </a:r>
            <a:endParaRPr sz="2400">
              <a:latin typeface="Times New Roman"/>
              <a:cs typeface="Times New Roman"/>
            </a:endParaRPr>
          </a:p>
        </p:txBody>
      </p:sp>
      <p:sp>
        <p:nvSpPr>
          <p:cNvPr id="4" name="object 4"/>
          <p:cNvSpPr txBox="1"/>
          <p:nvPr/>
        </p:nvSpPr>
        <p:spPr>
          <a:xfrm>
            <a:off x="3012273" y="4098066"/>
            <a:ext cx="1574959" cy="751488"/>
          </a:xfrm>
          <a:prstGeom prst="rect">
            <a:avLst/>
          </a:prstGeom>
        </p:spPr>
        <p:txBody>
          <a:bodyPr vert="horz" wrap="square" lIns="0" tIns="12700" rIns="0" bIns="0" rtlCol="0">
            <a:spAutoFit/>
          </a:bodyPr>
          <a:lstStyle/>
          <a:p>
            <a:pPr marL="12700">
              <a:lnSpc>
                <a:spcPct val="100000"/>
              </a:lnSpc>
              <a:spcBef>
                <a:spcPts val="100"/>
              </a:spcBef>
            </a:pPr>
            <a:r>
              <a:rPr sz="2400" spc="-5" dirty="0">
                <a:solidFill>
                  <a:srgbClr val="FFFFFF"/>
                </a:solidFill>
                <a:latin typeface="Times New Roman"/>
                <a:cs typeface="Times New Roman"/>
              </a:rPr>
              <a:t>Simple</a:t>
            </a:r>
            <a:r>
              <a:rPr sz="2400" spc="-70" dirty="0">
                <a:solidFill>
                  <a:srgbClr val="FFFFFF"/>
                </a:solidFill>
                <a:latin typeface="Times New Roman"/>
                <a:cs typeface="Times New Roman"/>
              </a:rPr>
              <a:t> </a:t>
            </a:r>
            <a:r>
              <a:rPr sz="2400" dirty="0">
                <a:solidFill>
                  <a:srgbClr val="FFFFFF"/>
                </a:solidFill>
                <a:latin typeface="Times New Roman"/>
                <a:cs typeface="Times New Roman"/>
              </a:rPr>
              <a:t>decisions</a:t>
            </a:r>
            <a:endParaRPr sz="2400">
              <a:latin typeface="Times New Roman"/>
              <a:cs typeface="Times New Roman"/>
            </a:endParaRPr>
          </a:p>
        </p:txBody>
      </p:sp>
      <p:sp>
        <p:nvSpPr>
          <p:cNvPr id="5" name="object 5"/>
          <p:cNvSpPr txBox="1"/>
          <p:nvPr/>
        </p:nvSpPr>
        <p:spPr>
          <a:xfrm>
            <a:off x="5423455" y="4098066"/>
            <a:ext cx="1687830" cy="751488"/>
          </a:xfrm>
          <a:prstGeom prst="rect">
            <a:avLst/>
          </a:prstGeom>
        </p:spPr>
        <p:txBody>
          <a:bodyPr vert="horz" wrap="square" lIns="0" tIns="12700" rIns="0" bIns="0" rtlCol="0">
            <a:spAutoFit/>
          </a:bodyPr>
          <a:lstStyle/>
          <a:p>
            <a:pPr marL="12700">
              <a:lnSpc>
                <a:spcPct val="100000"/>
              </a:lnSpc>
              <a:spcBef>
                <a:spcPts val="100"/>
              </a:spcBef>
            </a:pPr>
            <a:r>
              <a:rPr sz="2400" dirty="0">
                <a:solidFill>
                  <a:srgbClr val="FFFFFF"/>
                </a:solidFill>
                <a:latin typeface="Times New Roman"/>
                <a:cs typeface="Times New Roman"/>
              </a:rPr>
              <a:t>Lengthy</a:t>
            </a:r>
            <a:r>
              <a:rPr sz="2400" spc="-105" dirty="0">
                <a:solidFill>
                  <a:srgbClr val="FFFFFF"/>
                </a:solidFill>
                <a:latin typeface="Times New Roman"/>
                <a:cs typeface="Times New Roman"/>
              </a:rPr>
              <a:t> </a:t>
            </a:r>
            <a:r>
              <a:rPr sz="2400" dirty="0">
                <a:solidFill>
                  <a:srgbClr val="FFFFFF"/>
                </a:solidFill>
                <a:latin typeface="Times New Roman"/>
                <a:cs typeface="Times New Roman"/>
              </a:rPr>
              <a:t>decisions</a:t>
            </a:r>
            <a:endParaRPr sz="2400">
              <a:latin typeface="Times New Roman"/>
              <a:cs typeface="Times New Roman"/>
            </a:endParaRPr>
          </a:p>
        </p:txBody>
      </p:sp>
      <p:graphicFrame>
        <p:nvGraphicFramePr>
          <p:cNvPr id="6" name="object 6"/>
          <p:cNvGraphicFramePr>
            <a:graphicFrameLocks noGrp="1"/>
          </p:cNvGraphicFramePr>
          <p:nvPr>
            <p:extLst>
              <p:ext uri="{D42A27DB-BD31-4B8C-83A1-F6EECF244321}">
                <p14:modId xmlns:p14="http://schemas.microsoft.com/office/powerpoint/2010/main" val="342348298"/>
              </p:ext>
            </p:extLst>
          </p:nvPr>
        </p:nvGraphicFramePr>
        <p:xfrm>
          <a:off x="506082" y="5409628"/>
          <a:ext cx="6380321" cy="1233805"/>
        </p:xfrm>
        <a:graphic>
          <a:graphicData uri="http://schemas.openxmlformats.org/drawingml/2006/table">
            <a:tbl>
              <a:tblPr firstRow="1" bandRow="1">
                <a:tableStyleId>{2D5ABB26-0587-4C30-8999-92F81FD0307C}</a:tableStyleId>
              </a:tblPr>
              <a:tblGrid>
                <a:gridCol w="1955006"/>
                <a:gridCol w="2295525"/>
                <a:gridCol w="2129790"/>
              </a:tblGrid>
              <a:tr h="338936">
                <a:tc>
                  <a:txBody>
                    <a:bodyPr/>
                    <a:lstStyle/>
                    <a:p>
                      <a:pPr marL="31750">
                        <a:lnSpc>
                          <a:spcPts val="2290"/>
                        </a:lnSpc>
                      </a:pPr>
                      <a:r>
                        <a:rPr sz="2100" b="1" i="1" u="heavy" dirty="0">
                          <a:solidFill>
                            <a:srgbClr val="EBEBEB"/>
                          </a:solidFill>
                          <a:uFill>
                            <a:solidFill>
                              <a:srgbClr val="EBEBEB"/>
                            </a:solidFill>
                          </a:uFill>
                          <a:latin typeface="Times New Roman"/>
                          <a:cs typeface="Times New Roman"/>
                        </a:rPr>
                        <a:t>eg.</a:t>
                      </a:r>
                      <a:r>
                        <a:rPr sz="2100" b="1" i="1" dirty="0">
                          <a:solidFill>
                            <a:srgbClr val="EBEBEB"/>
                          </a:solidFill>
                          <a:latin typeface="Times New Roman"/>
                          <a:cs typeface="Times New Roman"/>
                        </a:rPr>
                        <a:t> </a:t>
                      </a:r>
                      <a:r>
                        <a:rPr sz="2100" spc="-40" dirty="0">
                          <a:solidFill>
                            <a:srgbClr val="FFFFFF"/>
                          </a:solidFill>
                          <a:latin typeface="Times New Roman"/>
                          <a:cs typeface="Times New Roman"/>
                        </a:rPr>
                        <a:t>Tea,</a:t>
                      </a:r>
                      <a:r>
                        <a:rPr sz="2100" spc="-55" dirty="0">
                          <a:solidFill>
                            <a:srgbClr val="FFFFFF"/>
                          </a:solidFill>
                          <a:latin typeface="Times New Roman"/>
                          <a:cs typeface="Times New Roman"/>
                        </a:rPr>
                        <a:t> </a:t>
                      </a:r>
                      <a:r>
                        <a:rPr sz="2100" dirty="0">
                          <a:solidFill>
                            <a:srgbClr val="FFFFFF"/>
                          </a:solidFill>
                          <a:latin typeface="Times New Roman"/>
                          <a:cs typeface="Times New Roman"/>
                        </a:rPr>
                        <a:t>toothbrush,</a:t>
                      </a:r>
                      <a:endParaRPr sz="2100">
                        <a:latin typeface="Times New Roman"/>
                        <a:cs typeface="Times New Roman"/>
                      </a:endParaRPr>
                    </a:p>
                  </a:txBody>
                  <a:tcPr marL="0" marR="0" marT="0" marB="0"/>
                </a:tc>
                <a:tc>
                  <a:txBody>
                    <a:bodyPr/>
                    <a:lstStyle/>
                    <a:p>
                      <a:pPr marL="264795">
                        <a:lnSpc>
                          <a:spcPts val="2290"/>
                        </a:lnSpc>
                      </a:pPr>
                      <a:r>
                        <a:rPr sz="2100" b="1" i="1" u="heavy" dirty="0">
                          <a:solidFill>
                            <a:srgbClr val="EBEBEB"/>
                          </a:solidFill>
                          <a:uFill>
                            <a:solidFill>
                              <a:srgbClr val="EBEBEB"/>
                            </a:solidFill>
                          </a:uFill>
                          <a:latin typeface="Times New Roman"/>
                          <a:cs typeface="Times New Roman"/>
                        </a:rPr>
                        <a:t>eg.</a:t>
                      </a:r>
                      <a:r>
                        <a:rPr sz="2100" b="1" i="1" dirty="0">
                          <a:solidFill>
                            <a:srgbClr val="EBEBEB"/>
                          </a:solidFill>
                          <a:latin typeface="Times New Roman"/>
                          <a:cs typeface="Times New Roman"/>
                        </a:rPr>
                        <a:t> </a:t>
                      </a:r>
                      <a:r>
                        <a:rPr sz="2100" spc="-5" dirty="0">
                          <a:solidFill>
                            <a:srgbClr val="FFFFFF"/>
                          </a:solidFill>
                          <a:latin typeface="Times New Roman"/>
                          <a:cs typeface="Times New Roman"/>
                        </a:rPr>
                        <a:t>Skin</a:t>
                      </a:r>
                      <a:r>
                        <a:rPr sz="2100" spc="-35" dirty="0">
                          <a:solidFill>
                            <a:srgbClr val="FFFFFF"/>
                          </a:solidFill>
                          <a:latin typeface="Times New Roman"/>
                          <a:cs typeface="Times New Roman"/>
                        </a:rPr>
                        <a:t> </a:t>
                      </a:r>
                      <a:r>
                        <a:rPr sz="2100" spc="-5" dirty="0">
                          <a:solidFill>
                            <a:srgbClr val="FFFFFF"/>
                          </a:solidFill>
                          <a:latin typeface="Times New Roman"/>
                          <a:cs typeface="Times New Roman"/>
                        </a:rPr>
                        <a:t>cream,</a:t>
                      </a:r>
                      <a:endParaRPr sz="2100">
                        <a:latin typeface="Times New Roman"/>
                        <a:cs typeface="Times New Roman"/>
                      </a:endParaRPr>
                    </a:p>
                  </a:txBody>
                  <a:tcPr marL="0" marR="0" marT="0" marB="0"/>
                </a:tc>
                <a:tc>
                  <a:txBody>
                    <a:bodyPr/>
                    <a:lstStyle/>
                    <a:p>
                      <a:pPr marL="799465">
                        <a:lnSpc>
                          <a:spcPts val="2290"/>
                        </a:lnSpc>
                      </a:pPr>
                      <a:r>
                        <a:rPr sz="2100" b="1" i="1" u="heavy" dirty="0">
                          <a:solidFill>
                            <a:srgbClr val="EBEBEB"/>
                          </a:solidFill>
                          <a:uFill>
                            <a:solidFill>
                              <a:srgbClr val="EBEBEB"/>
                            </a:solidFill>
                          </a:uFill>
                          <a:latin typeface="Times New Roman"/>
                          <a:cs typeface="Times New Roman"/>
                        </a:rPr>
                        <a:t>eg.</a:t>
                      </a:r>
                      <a:r>
                        <a:rPr sz="2100" b="1" i="1" dirty="0">
                          <a:solidFill>
                            <a:srgbClr val="EBEBEB"/>
                          </a:solidFill>
                          <a:latin typeface="Times New Roman"/>
                          <a:cs typeface="Times New Roman"/>
                        </a:rPr>
                        <a:t> </a:t>
                      </a:r>
                      <a:r>
                        <a:rPr sz="2100" spc="-5" dirty="0">
                          <a:solidFill>
                            <a:srgbClr val="FFFFFF"/>
                          </a:solidFill>
                          <a:latin typeface="Times New Roman"/>
                          <a:cs typeface="Times New Roman"/>
                        </a:rPr>
                        <a:t>Cars,</a:t>
                      </a:r>
                      <a:r>
                        <a:rPr sz="2100" spc="-40" dirty="0">
                          <a:solidFill>
                            <a:srgbClr val="FFFFFF"/>
                          </a:solidFill>
                          <a:latin typeface="Times New Roman"/>
                          <a:cs typeface="Times New Roman"/>
                        </a:rPr>
                        <a:t> </a:t>
                      </a:r>
                      <a:r>
                        <a:rPr sz="2100" spc="-5" dirty="0">
                          <a:solidFill>
                            <a:srgbClr val="FFFFFF"/>
                          </a:solidFill>
                          <a:latin typeface="Times New Roman"/>
                          <a:cs typeface="Times New Roman"/>
                        </a:rPr>
                        <a:t>diamond,</a:t>
                      </a:r>
                      <a:endParaRPr sz="2100">
                        <a:latin typeface="Times New Roman"/>
                        <a:cs typeface="Times New Roman"/>
                      </a:endParaRPr>
                    </a:p>
                  </a:txBody>
                  <a:tcPr marL="0" marR="0" marT="0" marB="0"/>
                </a:tc>
              </a:tr>
              <a:tr h="338936">
                <a:tc>
                  <a:txBody>
                    <a:bodyPr/>
                    <a:lstStyle/>
                    <a:p>
                      <a:pPr marL="493395">
                        <a:lnSpc>
                          <a:spcPts val="2455"/>
                        </a:lnSpc>
                        <a:spcBef>
                          <a:spcPts val="115"/>
                        </a:spcBef>
                      </a:pPr>
                      <a:r>
                        <a:rPr sz="2100" spc="-25" dirty="0">
                          <a:solidFill>
                            <a:srgbClr val="FFFFFF"/>
                          </a:solidFill>
                          <a:latin typeface="Times New Roman"/>
                          <a:cs typeface="Times New Roman"/>
                        </a:rPr>
                        <a:t>Washing</a:t>
                      </a:r>
                      <a:r>
                        <a:rPr sz="2100" spc="-15" dirty="0">
                          <a:solidFill>
                            <a:srgbClr val="FFFFFF"/>
                          </a:solidFill>
                          <a:latin typeface="Times New Roman"/>
                          <a:cs typeface="Times New Roman"/>
                        </a:rPr>
                        <a:t> </a:t>
                      </a:r>
                      <a:r>
                        <a:rPr sz="2100" spc="-20" dirty="0">
                          <a:solidFill>
                            <a:srgbClr val="FFFFFF"/>
                          </a:solidFill>
                          <a:latin typeface="Times New Roman"/>
                          <a:cs typeface="Times New Roman"/>
                        </a:rPr>
                        <a:t>powder.</a:t>
                      </a:r>
                      <a:endParaRPr sz="2100">
                        <a:latin typeface="Times New Roman"/>
                        <a:cs typeface="Times New Roman"/>
                      </a:endParaRPr>
                    </a:p>
                  </a:txBody>
                  <a:tcPr marL="0" marR="0" marT="14605" marB="0"/>
                </a:tc>
                <a:tc>
                  <a:txBody>
                    <a:bodyPr/>
                    <a:lstStyle/>
                    <a:p>
                      <a:pPr marL="728345">
                        <a:lnSpc>
                          <a:spcPts val="2455"/>
                        </a:lnSpc>
                        <a:spcBef>
                          <a:spcPts val="115"/>
                        </a:spcBef>
                      </a:pPr>
                      <a:r>
                        <a:rPr sz="2100" spc="-25" dirty="0">
                          <a:solidFill>
                            <a:srgbClr val="FFFFFF"/>
                          </a:solidFill>
                          <a:latin typeface="Times New Roman"/>
                          <a:cs typeface="Times New Roman"/>
                        </a:rPr>
                        <a:t>Torch,</a:t>
                      </a:r>
                      <a:r>
                        <a:rPr sz="2100" spc="-15" dirty="0">
                          <a:solidFill>
                            <a:srgbClr val="FFFFFF"/>
                          </a:solidFill>
                          <a:latin typeface="Times New Roman"/>
                          <a:cs typeface="Times New Roman"/>
                        </a:rPr>
                        <a:t> </a:t>
                      </a:r>
                      <a:r>
                        <a:rPr sz="2100" dirty="0">
                          <a:solidFill>
                            <a:srgbClr val="FFFFFF"/>
                          </a:solidFill>
                          <a:latin typeface="Times New Roman"/>
                          <a:cs typeface="Times New Roman"/>
                        </a:rPr>
                        <a:t>snacks.</a:t>
                      </a:r>
                      <a:endParaRPr sz="2100">
                        <a:latin typeface="Times New Roman"/>
                        <a:cs typeface="Times New Roman"/>
                      </a:endParaRPr>
                    </a:p>
                  </a:txBody>
                  <a:tcPr marL="0" marR="0" marT="14605" marB="0"/>
                </a:tc>
                <a:tc>
                  <a:txBody>
                    <a:bodyPr/>
                    <a:lstStyle/>
                    <a:p>
                      <a:pPr marL="1197610">
                        <a:lnSpc>
                          <a:spcPts val="2455"/>
                        </a:lnSpc>
                        <a:spcBef>
                          <a:spcPts val="115"/>
                        </a:spcBef>
                      </a:pPr>
                      <a:r>
                        <a:rPr sz="2100" spc="-15" dirty="0">
                          <a:solidFill>
                            <a:srgbClr val="FFFFFF"/>
                          </a:solidFill>
                          <a:latin typeface="Times New Roman"/>
                          <a:cs typeface="Times New Roman"/>
                        </a:rPr>
                        <a:t>Property.</a:t>
                      </a:r>
                      <a:endParaRPr sz="2100">
                        <a:latin typeface="Times New Roman"/>
                        <a:cs typeface="Times New Roman"/>
                      </a:endParaRPr>
                    </a:p>
                  </a:txBody>
                  <a:tcPr marL="0" marR="0" marT="14605" marB="0"/>
                </a:tc>
              </a:tr>
            </a:tbl>
          </a:graphicData>
        </a:graphic>
      </p:graphicFrame>
      <p:sp>
        <p:nvSpPr>
          <p:cNvPr id="7" name="object 7"/>
          <p:cNvSpPr/>
          <p:nvPr/>
        </p:nvSpPr>
        <p:spPr>
          <a:xfrm>
            <a:off x="4866576" y="2308140"/>
            <a:ext cx="2385536" cy="1297305"/>
          </a:xfrm>
          <a:custGeom>
            <a:avLst/>
            <a:gdLst/>
            <a:ahLst/>
            <a:cxnLst/>
            <a:rect l="l" t="t" r="r" b="b"/>
            <a:pathLst>
              <a:path w="3180715" h="1297304">
                <a:moveTo>
                  <a:pt x="0" y="1296924"/>
                </a:moveTo>
                <a:lnTo>
                  <a:pt x="3180587" y="1296924"/>
                </a:lnTo>
                <a:lnTo>
                  <a:pt x="3180587" y="0"/>
                </a:lnTo>
                <a:lnTo>
                  <a:pt x="0" y="0"/>
                </a:lnTo>
                <a:lnTo>
                  <a:pt x="0" y="1296924"/>
                </a:lnTo>
                <a:close/>
              </a:path>
            </a:pathLst>
          </a:custGeom>
          <a:solidFill>
            <a:srgbClr val="31BA79"/>
          </a:solidFill>
        </p:spPr>
        <p:txBody>
          <a:bodyPr wrap="square" lIns="0" tIns="0" rIns="0" bIns="0" rtlCol="0"/>
          <a:lstStyle/>
          <a:p>
            <a:endParaRPr/>
          </a:p>
        </p:txBody>
      </p:sp>
      <p:sp>
        <p:nvSpPr>
          <p:cNvPr id="9" name="object 9"/>
          <p:cNvSpPr txBox="1"/>
          <p:nvPr/>
        </p:nvSpPr>
        <p:spPr>
          <a:xfrm>
            <a:off x="4894612" y="2577697"/>
            <a:ext cx="2385536" cy="758190"/>
          </a:xfrm>
          <a:prstGeom prst="rect">
            <a:avLst/>
          </a:prstGeom>
        </p:spPr>
        <p:txBody>
          <a:bodyPr vert="horz" wrap="square" lIns="0" tIns="12700" rIns="0" bIns="0" rtlCol="0">
            <a:spAutoFit/>
          </a:bodyPr>
          <a:lstStyle/>
          <a:p>
            <a:pPr marL="3175" algn="ctr">
              <a:lnSpc>
                <a:spcPct val="100000"/>
              </a:lnSpc>
              <a:spcBef>
                <a:spcPts val="100"/>
              </a:spcBef>
            </a:pPr>
            <a:r>
              <a:rPr sz="2400" spc="-5" dirty="0">
                <a:solidFill>
                  <a:srgbClr val="072A40"/>
                </a:solidFill>
                <a:latin typeface="Times New Roman"/>
                <a:cs typeface="Times New Roman"/>
              </a:rPr>
              <a:t>HIGH</a:t>
            </a:r>
            <a:endParaRPr sz="2400" dirty="0">
              <a:latin typeface="Times New Roman"/>
              <a:cs typeface="Times New Roman"/>
            </a:endParaRPr>
          </a:p>
          <a:p>
            <a:pPr marL="79375" algn="ctr">
              <a:lnSpc>
                <a:spcPct val="100000"/>
              </a:lnSpc>
              <a:spcBef>
                <a:spcPts val="5"/>
              </a:spcBef>
            </a:pPr>
            <a:r>
              <a:rPr sz="2400" spc="-25" dirty="0">
                <a:solidFill>
                  <a:srgbClr val="072A40"/>
                </a:solidFill>
                <a:latin typeface="Times New Roman"/>
                <a:cs typeface="Times New Roman"/>
              </a:rPr>
              <a:t>INVOLVEMENT</a:t>
            </a:r>
            <a:endParaRPr sz="2400" dirty="0">
              <a:latin typeface="Times New Roman"/>
              <a:cs typeface="Times New Roman"/>
            </a:endParaRPr>
          </a:p>
        </p:txBody>
      </p:sp>
      <p:sp>
        <p:nvSpPr>
          <p:cNvPr id="11" name="object 11"/>
          <p:cNvSpPr txBox="1"/>
          <p:nvPr/>
        </p:nvSpPr>
        <p:spPr>
          <a:xfrm>
            <a:off x="0" y="2338573"/>
            <a:ext cx="2578608" cy="1013098"/>
          </a:xfrm>
          <a:prstGeom prst="rect">
            <a:avLst/>
          </a:prstGeom>
          <a:solidFill>
            <a:srgbClr val="D9D9D9"/>
          </a:solidFill>
        </p:spPr>
        <p:txBody>
          <a:bodyPr vert="horz" wrap="square" lIns="0" tIns="271780" rIns="0" bIns="0" rtlCol="0">
            <a:spAutoFit/>
          </a:bodyPr>
          <a:lstStyle/>
          <a:p>
            <a:pPr marL="227965" algn="ctr">
              <a:lnSpc>
                <a:spcPct val="100000"/>
              </a:lnSpc>
              <a:spcBef>
                <a:spcPts val="2140"/>
              </a:spcBef>
            </a:pPr>
            <a:r>
              <a:rPr sz="2400" spc="-5" dirty="0">
                <a:solidFill>
                  <a:srgbClr val="38A6E9"/>
                </a:solidFill>
                <a:latin typeface="Times New Roman"/>
                <a:cs typeface="Times New Roman"/>
              </a:rPr>
              <a:t>LOW</a:t>
            </a:r>
            <a:endParaRPr sz="2400" dirty="0">
              <a:latin typeface="Times New Roman"/>
              <a:cs typeface="Times New Roman"/>
            </a:endParaRPr>
          </a:p>
          <a:p>
            <a:pPr marL="301625" algn="ctr">
              <a:lnSpc>
                <a:spcPct val="100000"/>
              </a:lnSpc>
              <a:spcBef>
                <a:spcPts val="5"/>
              </a:spcBef>
            </a:pPr>
            <a:r>
              <a:rPr sz="2400" spc="-25" dirty="0">
                <a:solidFill>
                  <a:srgbClr val="38A6E9"/>
                </a:solidFill>
                <a:latin typeface="Times New Roman"/>
                <a:cs typeface="Times New Roman"/>
              </a:rPr>
              <a:t>INVOLVEMENT</a:t>
            </a:r>
            <a:endParaRPr sz="2400" dirty="0">
              <a:latin typeface="Times New Roman"/>
              <a:cs typeface="Times New Roman"/>
            </a:endParaRPr>
          </a:p>
        </p:txBody>
      </p:sp>
      <p:sp>
        <p:nvSpPr>
          <p:cNvPr id="12" name="object 12"/>
          <p:cNvSpPr/>
          <p:nvPr/>
        </p:nvSpPr>
        <p:spPr>
          <a:xfrm>
            <a:off x="2565891" y="2331000"/>
            <a:ext cx="2316004" cy="1274445"/>
          </a:xfrm>
          <a:custGeom>
            <a:avLst/>
            <a:gdLst/>
            <a:ahLst/>
            <a:cxnLst/>
            <a:rect l="l" t="t" r="r" b="b"/>
            <a:pathLst>
              <a:path w="3088004" h="1274445">
                <a:moveTo>
                  <a:pt x="0" y="1274064"/>
                </a:moveTo>
                <a:lnTo>
                  <a:pt x="3087624" y="1274064"/>
                </a:lnTo>
                <a:lnTo>
                  <a:pt x="3087624" y="0"/>
                </a:lnTo>
                <a:lnTo>
                  <a:pt x="0" y="0"/>
                </a:lnTo>
                <a:lnTo>
                  <a:pt x="0" y="1274064"/>
                </a:lnTo>
                <a:close/>
              </a:path>
            </a:pathLst>
          </a:custGeom>
          <a:solidFill>
            <a:srgbClr val="9CC5F8"/>
          </a:solidFill>
        </p:spPr>
        <p:txBody>
          <a:bodyPr wrap="square" lIns="0" tIns="0" rIns="0" bIns="0" rtlCol="0"/>
          <a:lstStyle/>
          <a:p>
            <a:endParaRPr/>
          </a:p>
        </p:txBody>
      </p:sp>
      <p:sp>
        <p:nvSpPr>
          <p:cNvPr id="14" name="object 14"/>
          <p:cNvSpPr txBox="1"/>
          <p:nvPr/>
        </p:nvSpPr>
        <p:spPr>
          <a:xfrm>
            <a:off x="2578608" y="2589127"/>
            <a:ext cx="2316004" cy="758190"/>
          </a:xfrm>
          <a:prstGeom prst="rect">
            <a:avLst/>
          </a:prstGeom>
        </p:spPr>
        <p:txBody>
          <a:bodyPr vert="horz" wrap="square" lIns="0" tIns="12700" rIns="0" bIns="0" rtlCol="0">
            <a:spAutoFit/>
          </a:bodyPr>
          <a:lstStyle/>
          <a:p>
            <a:pPr algn="ctr">
              <a:lnSpc>
                <a:spcPct val="100000"/>
              </a:lnSpc>
              <a:spcBef>
                <a:spcPts val="100"/>
              </a:spcBef>
            </a:pPr>
            <a:r>
              <a:rPr sz="2400" spc="-5" dirty="0">
                <a:solidFill>
                  <a:srgbClr val="0A405F"/>
                </a:solidFill>
                <a:latin typeface="Times New Roman"/>
                <a:cs typeface="Times New Roman"/>
              </a:rPr>
              <a:t>SOME</a:t>
            </a:r>
            <a:endParaRPr sz="2400" dirty="0">
              <a:latin typeface="Times New Roman"/>
              <a:cs typeface="Times New Roman"/>
            </a:endParaRPr>
          </a:p>
          <a:p>
            <a:pPr marL="75565" algn="ctr">
              <a:lnSpc>
                <a:spcPct val="100000"/>
              </a:lnSpc>
              <a:spcBef>
                <a:spcPts val="5"/>
              </a:spcBef>
            </a:pPr>
            <a:r>
              <a:rPr sz="2400" spc="-25" dirty="0">
                <a:solidFill>
                  <a:srgbClr val="0A405F"/>
                </a:solidFill>
                <a:latin typeface="Times New Roman"/>
                <a:cs typeface="Times New Roman"/>
              </a:rPr>
              <a:t>INVOLVEMENT</a:t>
            </a:r>
            <a:endParaRPr sz="2400" dirty="0">
              <a:latin typeface="Times New Roman"/>
              <a:cs typeface="Times New Roman"/>
            </a:endParaRPr>
          </a:p>
        </p:txBody>
      </p:sp>
      <p:sp>
        <p:nvSpPr>
          <p:cNvPr id="15" name="object 15"/>
          <p:cNvSpPr/>
          <p:nvPr/>
        </p:nvSpPr>
        <p:spPr>
          <a:xfrm>
            <a:off x="1215007" y="3430174"/>
            <a:ext cx="57150" cy="574675"/>
          </a:xfrm>
          <a:custGeom>
            <a:avLst/>
            <a:gdLst/>
            <a:ahLst/>
            <a:cxnLst/>
            <a:rect l="l" t="t" r="r" b="b"/>
            <a:pathLst>
              <a:path w="76200" h="574675">
                <a:moveTo>
                  <a:pt x="44450" y="0"/>
                </a:moveTo>
                <a:lnTo>
                  <a:pt x="31750" y="0"/>
                </a:lnTo>
                <a:lnTo>
                  <a:pt x="31750" y="50800"/>
                </a:lnTo>
                <a:lnTo>
                  <a:pt x="44450" y="50800"/>
                </a:lnTo>
                <a:lnTo>
                  <a:pt x="44450" y="0"/>
                </a:lnTo>
                <a:close/>
              </a:path>
              <a:path w="76200" h="574675">
                <a:moveTo>
                  <a:pt x="44450" y="88900"/>
                </a:moveTo>
                <a:lnTo>
                  <a:pt x="31750" y="88900"/>
                </a:lnTo>
                <a:lnTo>
                  <a:pt x="31750" y="139700"/>
                </a:lnTo>
                <a:lnTo>
                  <a:pt x="44450" y="139700"/>
                </a:lnTo>
                <a:lnTo>
                  <a:pt x="44450" y="88900"/>
                </a:lnTo>
                <a:close/>
              </a:path>
              <a:path w="76200" h="574675">
                <a:moveTo>
                  <a:pt x="44450" y="177800"/>
                </a:moveTo>
                <a:lnTo>
                  <a:pt x="31750" y="177800"/>
                </a:lnTo>
                <a:lnTo>
                  <a:pt x="31750" y="228600"/>
                </a:lnTo>
                <a:lnTo>
                  <a:pt x="44450" y="228600"/>
                </a:lnTo>
                <a:lnTo>
                  <a:pt x="44450" y="177800"/>
                </a:lnTo>
                <a:close/>
              </a:path>
              <a:path w="76200" h="574675">
                <a:moveTo>
                  <a:pt x="44450" y="266700"/>
                </a:moveTo>
                <a:lnTo>
                  <a:pt x="31750" y="266700"/>
                </a:lnTo>
                <a:lnTo>
                  <a:pt x="31750" y="317500"/>
                </a:lnTo>
                <a:lnTo>
                  <a:pt x="44450" y="317500"/>
                </a:lnTo>
                <a:lnTo>
                  <a:pt x="44450" y="266700"/>
                </a:lnTo>
                <a:close/>
              </a:path>
              <a:path w="76200" h="574675">
                <a:moveTo>
                  <a:pt x="44450" y="355600"/>
                </a:moveTo>
                <a:lnTo>
                  <a:pt x="31750" y="355600"/>
                </a:lnTo>
                <a:lnTo>
                  <a:pt x="31750" y="406400"/>
                </a:lnTo>
                <a:lnTo>
                  <a:pt x="44450" y="406400"/>
                </a:lnTo>
                <a:lnTo>
                  <a:pt x="44450" y="355600"/>
                </a:lnTo>
                <a:close/>
              </a:path>
              <a:path w="76200" h="574675">
                <a:moveTo>
                  <a:pt x="44450" y="444500"/>
                </a:moveTo>
                <a:lnTo>
                  <a:pt x="31750" y="444500"/>
                </a:lnTo>
                <a:lnTo>
                  <a:pt x="31750" y="495300"/>
                </a:lnTo>
                <a:lnTo>
                  <a:pt x="44450" y="495300"/>
                </a:lnTo>
                <a:lnTo>
                  <a:pt x="44450" y="444500"/>
                </a:lnTo>
                <a:close/>
              </a:path>
              <a:path w="76200" h="574675">
                <a:moveTo>
                  <a:pt x="76200" y="498348"/>
                </a:moveTo>
                <a:lnTo>
                  <a:pt x="0" y="498348"/>
                </a:lnTo>
                <a:lnTo>
                  <a:pt x="38100" y="574548"/>
                </a:lnTo>
                <a:lnTo>
                  <a:pt x="76200" y="498348"/>
                </a:lnTo>
                <a:close/>
              </a:path>
            </a:pathLst>
          </a:custGeom>
          <a:solidFill>
            <a:srgbClr val="FFFFFF"/>
          </a:solidFill>
        </p:spPr>
        <p:txBody>
          <a:bodyPr wrap="square" lIns="0" tIns="0" rIns="0" bIns="0" rtlCol="0"/>
          <a:lstStyle/>
          <a:p>
            <a:endParaRPr/>
          </a:p>
        </p:txBody>
      </p:sp>
      <p:sp>
        <p:nvSpPr>
          <p:cNvPr id="16" name="object 16"/>
          <p:cNvSpPr/>
          <p:nvPr/>
        </p:nvSpPr>
        <p:spPr>
          <a:xfrm>
            <a:off x="1043608" y="4849554"/>
            <a:ext cx="57150" cy="506095"/>
          </a:xfrm>
          <a:custGeom>
            <a:avLst/>
            <a:gdLst/>
            <a:ahLst/>
            <a:cxnLst/>
            <a:rect l="l" t="t" r="r" b="b"/>
            <a:pathLst>
              <a:path w="76200" h="506095">
                <a:moveTo>
                  <a:pt x="44450" y="0"/>
                </a:moveTo>
                <a:lnTo>
                  <a:pt x="31750" y="0"/>
                </a:lnTo>
                <a:lnTo>
                  <a:pt x="31750" y="50799"/>
                </a:lnTo>
                <a:lnTo>
                  <a:pt x="44450" y="50799"/>
                </a:lnTo>
                <a:lnTo>
                  <a:pt x="44450" y="0"/>
                </a:lnTo>
                <a:close/>
              </a:path>
              <a:path w="76200" h="506095">
                <a:moveTo>
                  <a:pt x="44450" y="88899"/>
                </a:moveTo>
                <a:lnTo>
                  <a:pt x="31750" y="88899"/>
                </a:lnTo>
                <a:lnTo>
                  <a:pt x="31750" y="139699"/>
                </a:lnTo>
                <a:lnTo>
                  <a:pt x="44450" y="139699"/>
                </a:lnTo>
                <a:lnTo>
                  <a:pt x="44450" y="88899"/>
                </a:lnTo>
                <a:close/>
              </a:path>
              <a:path w="76200" h="506095">
                <a:moveTo>
                  <a:pt x="44450" y="177799"/>
                </a:moveTo>
                <a:lnTo>
                  <a:pt x="31750" y="177799"/>
                </a:lnTo>
                <a:lnTo>
                  <a:pt x="31750" y="228599"/>
                </a:lnTo>
                <a:lnTo>
                  <a:pt x="44450" y="228599"/>
                </a:lnTo>
                <a:lnTo>
                  <a:pt x="44450" y="177799"/>
                </a:lnTo>
                <a:close/>
              </a:path>
              <a:path w="76200" h="506095">
                <a:moveTo>
                  <a:pt x="44450" y="266699"/>
                </a:moveTo>
                <a:lnTo>
                  <a:pt x="31750" y="266699"/>
                </a:lnTo>
                <a:lnTo>
                  <a:pt x="31750" y="317499"/>
                </a:lnTo>
                <a:lnTo>
                  <a:pt x="44450" y="317499"/>
                </a:lnTo>
                <a:lnTo>
                  <a:pt x="44450" y="266699"/>
                </a:lnTo>
                <a:close/>
              </a:path>
              <a:path w="76200" h="506095">
                <a:moveTo>
                  <a:pt x="44450" y="355599"/>
                </a:moveTo>
                <a:lnTo>
                  <a:pt x="31750" y="355599"/>
                </a:lnTo>
                <a:lnTo>
                  <a:pt x="31750" y="406399"/>
                </a:lnTo>
                <a:lnTo>
                  <a:pt x="44450" y="406399"/>
                </a:lnTo>
                <a:lnTo>
                  <a:pt x="44450" y="355599"/>
                </a:lnTo>
                <a:close/>
              </a:path>
              <a:path w="76200" h="506095">
                <a:moveTo>
                  <a:pt x="76200" y="429767"/>
                </a:moveTo>
                <a:lnTo>
                  <a:pt x="0" y="429767"/>
                </a:lnTo>
                <a:lnTo>
                  <a:pt x="38100" y="505967"/>
                </a:lnTo>
                <a:lnTo>
                  <a:pt x="76200" y="429767"/>
                </a:lnTo>
                <a:close/>
              </a:path>
            </a:pathLst>
          </a:custGeom>
          <a:solidFill>
            <a:srgbClr val="FFFFFF"/>
          </a:solidFill>
        </p:spPr>
        <p:txBody>
          <a:bodyPr wrap="square" lIns="0" tIns="0" rIns="0" bIns="0" rtlCol="0"/>
          <a:lstStyle/>
          <a:p>
            <a:endParaRPr/>
          </a:p>
        </p:txBody>
      </p:sp>
      <p:sp>
        <p:nvSpPr>
          <p:cNvPr id="17" name="object 17"/>
          <p:cNvSpPr/>
          <p:nvPr/>
        </p:nvSpPr>
        <p:spPr>
          <a:xfrm>
            <a:off x="3723892" y="3439318"/>
            <a:ext cx="57150" cy="574675"/>
          </a:xfrm>
          <a:custGeom>
            <a:avLst/>
            <a:gdLst/>
            <a:ahLst/>
            <a:cxnLst/>
            <a:rect l="l" t="t" r="r" b="b"/>
            <a:pathLst>
              <a:path w="76200" h="574675">
                <a:moveTo>
                  <a:pt x="44450" y="0"/>
                </a:moveTo>
                <a:lnTo>
                  <a:pt x="31750" y="0"/>
                </a:lnTo>
                <a:lnTo>
                  <a:pt x="31750" y="50799"/>
                </a:lnTo>
                <a:lnTo>
                  <a:pt x="44450" y="50799"/>
                </a:lnTo>
                <a:lnTo>
                  <a:pt x="44450" y="0"/>
                </a:lnTo>
                <a:close/>
              </a:path>
              <a:path w="76200" h="574675">
                <a:moveTo>
                  <a:pt x="44450" y="88899"/>
                </a:moveTo>
                <a:lnTo>
                  <a:pt x="31750" y="88899"/>
                </a:lnTo>
                <a:lnTo>
                  <a:pt x="31750" y="139699"/>
                </a:lnTo>
                <a:lnTo>
                  <a:pt x="44450" y="139699"/>
                </a:lnTo>
                <a:lnTo>
                  <a:pt x="44450" y="88899"/>
                </a:lnTo>
                <a:close/>
              </a:path>
              <a:path w="76200" h="574675">
                <a:moveTo>
                  <a:pt x="44450" y="177799"/>
                </a:moveTo>
                <a:lnTo>
                  <a:pt x="31750" y="177799"/>
                </a:lnTo>
                <a:lnTo>
                  <a:pt x="31750" y="228599"/>
                </a:lnTo>
                <a:lnTo>
                  <a:pt x="44450" y="228599"/>
                </a:lnTo>
                <a:lnTo>
                  <a:pt x="44450" y="177799"/>
                </a:lnTo>
                <a:close/>
              </a:path>
              <a:path w="76200" h="574675">
                <a:moveTo>
                  <a:pt x="44450" y="266699"/>
                </a:moveTo>
                <a:lnTo>
                  <a:pt x="31750" y="266699"/>
                </a:lnTo>
                <a:lnTo>
                  <a:pt x="31750" y="317499"/>
                </a:lnTo>
                <a:lnTo>
                  <a:pt x="44450" y="317499"/>
                </a:lnTo>
                <a:lnTo>
                  <a:pt x="44450" y="266699"/>
                </a:lnTo>
                <a:close/>
              </a:path>
              <a:path w="76200" h="574675">
                <a:moveTo>
                  <a:pt x="44450" y="355599"/>
                </a:moveTo>
                <a:lnTo>
                  <a:pt x="31750" y="355599"/>
                </a:lnTo>
                <a:lnTo>
                  <a:pt x="31750" y="406399"/>
                </a:lnTo>
                <a:lnTo>
                  <a:pt x="44450" y="406399"/>
                </a:lnTo>
                <a:lnTo>
                  <a:pt x="44450" y="355599"/>
                </a:lnTo>
                <a:close/>
              </a:path>
              <a:path w="76200" h="574675">
                <a:moveTo>
                  <a:pt x="44450" y="444499"/>
                </a:moveTo>
                <a:lnTo>
                  <a:pt x="31750" y="444499"/>
                </a:lnTo>
                <a:lnTo>
                  <a:pt x="31750" y="495299"/>
                </a:lnTo>
                <a:lnTo>
                  <a:pt x="44450" y="495299"/>
                </a:lnTo>
                <a:lnTo>
                  <a:pt x="44450" y="444499"/>
                </a:lnTo>
                <a:close/>
              </a:path>
              <a:path w="76200" h="574675">
                <a:moveTo>
                  <a:pt x="76200" y="498347"/>
                </a:moveTo>
                <a:lnTo>
                  <a:pt x="0" y="498347"/>
                </a:lnTo>
                <a:lnTo>
                  <a:pt x="38100" y="574547"/>
                </a:lnTo>
                <a:lnTo>
                  <a:pt x="76200" y="498347"/>
                </a:lnTo>
                <a:close/>
              </a:path>
            </a:pathLst>
          </a:custGeom>
          <a:solidFill>
            <a:srgbClr val="FFFFFF"/>
          </a:solidFill>
        </p:spPr>
        <p:txBody>
          <a:bodyPr wrap="square" lIns="0" tIns="0" rIns="0" bIns="0" rtlCol="0"/>
          <a:lstStyle/>
          <a:p>
            <a:endParaRPr/>
          </a:p>
        </p:txBody>
      </p:sp>
      <p:sp>
        <p:nvSpPr>
          <p:cNvPr id="18" name="object 18"/>
          <p:cNvSpPr/>
          <p:nvPr/>
        </p:nvSpPr>
        <p:spPr>
          <a:xfrm>
            <a:off x="3563888" y="4849554"/>
            <a:ext cx="57150" cy="504825"/>
          </a:xfrm>
          <a:custGeom>
            <a:avLst/>
            <a:gdLst/>
            <a:ahLst/>
            <a:cxnLst/>
            <a:rect l="l" t="t" r="r" b="b"/>
            <a:pathLst>
              <a:path w="76200" h="504825">
                <a:moveTo>
                  <a:pt x="44450" y="0"/>
                </a:moveTo>
                <a:lnTo>
                  <a:pt x="31750" y="0"/>
                </a:lnTo>
                <a:lnTo>
                  <a:pt x="31750" y="50799"/>
                </a:lnTo>
                <a:lnTo>
                  <a:pt x="44450" y="50799"/>
                </a:lnTo>
                <a:lnTo>
                  <a:pt x="44450" y="0"/>
                </a:lnTo>
                <a:close/>
              </a:path>
              <a:path w="76200" h="504825">
                <a:moveTo>
                  <a:pt x="44450" y="88899"/>
                </a:moveTo>
                <a:lnTo>
                  <a:pt x="31750" y="88899"/>
                </a:lnTo>
                <a:lnTo>
                  <a:pt x="31750" y="139699"/>
                </a:lnTo>
                <a:lnTo>
                  <a:pt x="44450" y="139699"/>
                </a:lnTo>
                <a:lnTo>
                  <a:pt x="44450" y="88899"/>
                </a:lnTo>
                <a:close/>
              </a:path>
              <a:path w="76200" h="504825">
                <a:moveTo>
                  <a:pt x="44450" y="177799"/>
                </a:moveTo>
                <a:lnTo>
                  <a:pt x="31750" y="177799"/>
                </a:lnTo>
                <a:lnTo>
                  <a:pt x="31750" y="228599"/>
                </a:lnTo>
                <a:lnTo>
                  <a:pt x="44450" y="228599"/>
                </a:lnTo>
                <a:lnTo>
                  <a:pt x="44450" y="177799"/>
                </a:lnTo>
                <a:close/>
              </a:path>
              <a:path w="76200" h="504825">
                <a:moveTo>
                  <a:pt x="44450" y="266699"/>
                </a:moveTo>
                <a:lnTo>
                  <a:pt x="31750" y="266699"/>
                </a:lnTo>
                <a:lnTo>
                  <a:pt x="31750" y="317499"/>
                </a:lnTo>
                <a:lnTo>
                  <a:pt x="44450" y="317499"/>
                </a:lnTo>
                <a:lnTo>
                  <a:pt x="44450" y="266699"/>
                </a:lnTo>
                <a:close/>
              </a:path>
              <a:path w="76200" h="504825">
                <a:moveTo>
                  <a:pt x="44450" y="355599"/>
                </a:moveTo>
                <a:lnTo>
                  <a:pt x="31750" y="355599"/>
                </a:lnTo>
                <a:lnTo>
                  <a:pt x="31750" y="406399"/>
                </a:lnTo>
                <a:lnTo>
                  <a:pt x="44450" y="406399"/>
                </a:lnTo>
                <a:lnTo>
                  <a:pt x="44450" y="355599"/>
                </a:lnTo>
                <a:close/>
              </a:path>
              <a:path w="76200" h="504825">
                <a:moveTo>
                  <a:pt x="76200" y="428243"/>
                </a:moveTo>
                <a:lnTo>
                  <a:pt x="0" y="428243"/>
                </a:lnTo>
                <a:lnTo>
                  <a:pt x="38100" y="504443"/>
                </a:lnTo>
                <a:lnTo>
                  <a:pt x="76200" y="428243"/>
                </a:lnTo>
                <a:close/>
              </a:path>
            </a:pathLst>
          </a:custGeom>
          <a:solidFill>
            <a:srgbClr val="FFFFFF"/>
          </a:solidFill>
        </p:spPr>
        <p:txBody>
          <a:bodyPr wrap="square" lIns="0" tIns="0" rIns="0" bIns="0" rtlCol="0"/>
          <a:lstStyle/>
          <a:p>
            <a:endParaRPr/>
          </a:p>
        </p:txBody>
      </p:sp>
      <p:sp>
        <p:nvSpPr>
          <p:cNvPr id="19" name="object 19"/>
          <p:cNvSpPr/>
          <p:nvPr/>
        </p:nvSpPr>
        <p:spPr>
          <a:xfrm>
            <a:off x="6166484" y="3430173"/>
            <a:ext cx="57150" cy="502920"/>
          </a:xfrm>
          <a:custGeom>
            <a:avLst/>
            <a:gdLst/>
            <a:ahLst/>
            <a:cxnLst/>
            <a:rect l="l" t="t" r="r" b="b"/>
            <a:pathLst>
              <a:path w="76200" h="502920">
                <a:moveTo>
                  <a:pt x="44450" y="0"/>
                </a:moveTo>
                <a:lnTo>
                  <a:pt x="31750" y="0"/>
                </a:lnTo>
                <a:lnTo>
                  <a:pt x="31750" y="50800"/>
                </a:lnTo>
                <a:lnTo>
                  <a:pt x="44450" y="50800"/>
                </a:lnTo>
                <a:lnTo>
                  <a:pt x="44450" y="0"/>
                </a:lnTo>
                <a:close/>
              </a:path>
              <a:path w="76200" h="502920">
                <a:moveTo>
                  <a:pt x="44450" y="88900"/>
                </a:moveTo>
                <a:lnTo>
                  <a:pt x="31750" y="88900"/>
                </a:lnTo>
                <a:lnTo>
                  <a:pt x="31750" y="139700"/>
                </a:lnTo>
                <a:lnTo>
                  <a:pt x="44450" y="139700"/>
                </a:lnTo>
                <a:lnTo>
                  <a:pt x="44450" y="88900"/>
                </a:lnTo>
                <a:close/>
              </a:path>
              <a:path w="76200" h="502920">
                <a:moveTo>
                  <a:pt x="44450" y="177800"/>
                </a:moveTo>
                <a:lnTo>
                  <a:pt x="31750" y="177800"/>
                </a:lnTo>
                <a:lnTo>
                  <a:pt x="31750" y="228600"/>
                </a:lnTo>
                <a:lnTo>
                  <a:pt x="44450" y="228600"/>
                </a:lnTo>
                <a:lnTo>
                  <a:pt x="44450" y="177800"/>
                </a:lnTo>
                <a:close/>
              </a:path>
              <a:path w="76200" h="502920">
                <a:moveTo>
                  <a:pt x="44450" y="266700"/>
                </a:moveTo>
                <a:lnTo>
                  <a:pt x="31750" y="266700"/>
                </a:lnTo>
                <a:lnTo>
                  <a:pt x="31750" y="317500"/>
                </a:lnTo>
                <a:lnTo>
                  <a:pt x="44450" y="317500"/>
                </a:lnTo>
                <a:lnTo>
                  <a:pt x="44450" y="266700"/>
                </a:lnTo>
                <a:close/>
              </a:path>
              <a:path w="76200" h="502920">
                <a:moveTo>
                  <a:pt x="44450" y="355600"/>
                </a:moveTo>
                <a:lnTo>
                  <a:pt x="31750" y="355600"/>
                </a:lnTo>
                <a:lnTo>
                  <a:pt x="31750" y="406400"/>
                </a:lnTo>
                <a:lnTo>
                  <a:pt x="44450" y="406400"/>
                </a:lnTo>
                <a:lnTo>
                  <a:pt x="44450" y="355600"/>
                </a:lnTo>
                <a:close/>
              </a:path>
              <a:path w="76200" h="502920">
                <a:moveTo>
                  <a:pt x="76200" y="426720"/>
                </a:moveTo>
                <a:lnTo>
                  <a:pt x="0" y="426720"/>
                </a:lnTo>
                <a:lnTo>
                  <a:pt x="38100" y="502920"/>
                </a:lnTo>
                <a:lnTo>
                  <a:pt x="76200" y="426720"/>
                </a:lnTo>
                <a:close/>
              </a:path>
            </a:pathLst>
          </a:custGeom>
          <a:solidFill>
            <a:srgbClr val="FFFFFF"/>
          </a:solidFill>
        </p:spPr>
        <p:txBody>
          <a:bodyPr wrap="square" lIns="0" tIns="0" rIns="0" bIns="0" rtlCol="0"/>
          <a:lstStyle/>
          <a:p>
            <a:endParaRPr/>
          </a:p>
        </p:txBody>
      </p:sp>
      <p:sp>
        <p:nvSpPr>
          <p:cNvPr id="20" name="object 20"/>
          <p:cNvSpPr/>
          <p:nvPr/>
        </p:nvSpPr>
        <p:spPr>
          <a:xfrm>
            <a:off x="6126479" y="5012085"/>
            <a:ext cx="57150" cy="502920"/>
          </a:xfrm>
          <a:custGeom>
            <a:avLst/>
            <a:gdLst/>
            <a:ahLst/>
            <a:cxnLst/>
            <a:rect l="l" t="t" r="r" b="b"/>
            <a:pathLst>
              <a:path w="76200" h="502920">
                <a:moveTo>
                  <a:pt x="44450" y="0"/>
                </a:moveTo>
                <a:lnTo>
                  <a:pt x="31750" y="0"/>
                </a:lnTo>
                <a:lnTo>
                  <a:pt x="31750" y="50799"/>
                </a:lnTo>
                <a:lnTo>
                  <a:pt x="44450" y="50799"/>
                </a:lnTo>
                <a:lnTo>
                  <a:pt x="44450" y="0"/>
                </a:lnTo>
                <a:close/>
              </a:path>
              <a:path w="76200" h="502920">
                <a:moveTo>
                  <a:pt x="44450" y="88899"/>
                </a:moveTo>
                <a:lnTo>
                  <a:pt x="31750" y="88899"/>
                </a:lnTo>
                <a:lnTo>
                  <a:pt x="31750" y="139699"/>
                </a:lnTo>
                <a:lnTo>
                  <a:pt x="44450" y="139699"/>
                </a:lnTo>
                <a:lnTo>
                  <a:pt x="44450" y="88899"/>
                </a:lnTo>
                <a:close/>
              </a:path>
              <a:path w="76200" h="502920">
                <a:moveTo>
                  <a:pt x="44450" y="177799"/>
                </a:moveTo>
                <a:lnTo>
                  <a:pt x="31750" y="177799"/>
                </a:lnTo>
                <a:lnTo>
                  <a:pt x="31750" y="228599"/>
                </a:lnTo>
                <a:lnTo>
                  <a:pt x="44450" y="228599"/>
                </a:lnTo>
                <a:lnTo>
                  <a:pt x="44450" y="177799"/>
                </a:lnTo>
                <a:close/>
              </a:path>
              <a:path w="76200" h="502920">
                <a:moveTo>
                  <a:pt x="44450" y="266699"/>
                </a:moveTo>
                <a:lnTo>
                  <a:pt x="31750" y="266699"/>
                </a:lnTo>
                <a:lnTo>
                  <a:pt x="31750" y="317499"/>
                </a:lnTo>
                <a:lnTo>
                  <a:pt x="44450" y="317499"/>
                </a:lnTo>
                <a:lnTo>
                  <a:pt x="44450" y="266699"/>
                </a:lnTo>
                <a:close/>
              </a:path>
              <a:path w="76200" h="502920">
                <a:moveTo>
                  <a:pt x="44450" y="355599"/>
                </a:moveTo>
                <a:lnTo>
                  <a:pt x="31750" y="355599"/>
                </a:lnTo>
                <a:lnTo>
                  <a:pt x="31750" y="406399"/>
                </a:lnTo>
                <a:lnTo>
                  <a:pt x="44450" y="406399"/>
                </a:lnTo>
                <a:lnTo>
                  <a:pt x="44450" y="355599"/>
                </a:lnTo>
                <a:close/>
              </a:path>
              <a:path w="76200" h="502920">
                <a:moveTo>
                  <a:pt x="76200" y="426719"/>
                </a:moveTo>
                <a:lnTo>
                  <a:pt x="0" y="426719"/>
                </a:lnTo>
                <a:lnTo>
                  <a:pt x="38100" y="502919"/>
                </a:lnTo>
                <a:lnTo>
                  <a:pt x="76200" y="426719"/>
                </a:lnTo>
                <a:close/>
              </a:path>
            </a:pathLst>
          </a:custGeom>
          <a:solidFill>
            <a:srgbClr val="FFFFFF"/>
          </a:solidFill>
        </p:spPr>
        <p:txBody>
          <a:bodyPr wrap="square" lIns="0" tIns="0" rIns="0" bIns="0" rtlCol="0"/>
          <a:lstStyle/>
          <a:p>
            <a:endParaRPr/>
          </a:p>
        </p:txBody>
      </p:sp>
      <p:sp>
        <p:nvSpPr>
          <p:cNvPr id="8" name="Footer Placeholder 7"/>
          <p:cNvSpPr>
            <a:spLocks noGrp="1"/>
          </p:cNvSpPr>
          <p:nvPr>
            <p:ph type="ftr" sz="quarter" idx="11"/>
          </p:nvPr>
        </p:nvSpPr>
        <p:spPr/>
        <p:txBody>
          <a:bodyPr/>
          <a:lstStyle/>
          <a:p>
            <a:r>
              <a:rPr lang="en-IN" smtClean="0"/>
              <a:t>Dr.Rupal Shroff - TCSC</a:t>
            </a:r>
            <a:endParaRPr lang="en-IN"/>
          </a:p>
        </p:txBody>
      </p:sp>
      <p:sp>
        <p:nvSpPr>
          <p:cNvPr id="10" name="Slide Number Placeholder 9"/>
          <p:cNvSpPr>
            <a:spLocks noGrp="1"/>
          </p:cNvSpPr>
          <p:nvPr>
            <p:ph type="sldNum" sz="quarter" idx="12"/>
          </p:nvPr>
        </p:nvSpPr>
        <p:spPr/>
        <p:txBody>
          <a:bodyPr/>
          <a:lstStyle/>
          <a:p>
            <a:fld id="{882E3677-57A0-49D6-8EFD-DB0BF6D6A5F3}" type="slidenum">
              <a:rPr lang="en-IN" smtClean="0"/>
              <a:t>38</a:t>
            </a:fld>
            <a:endParaRPr lang="en-IN"/>
          </a:p>
        </p:txBody>
      </p:sp>
    </p:spTree>
    <p:extLst>
      <p:ext uri="{BB962C8B-B14F-4D97-AF65-F5344CB8AC3E}">
        <p14:creationId xmlns:p14="http://schemas.microsoft.com/office/powerpoint/2010/main" val="117722375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Consumer Involvement</a:t>
            </a:r>
            <a:endParaRPr lang="en-IN" dirty="0"/>
          </a:p>
        </p:txBody>
      </p:sp>
      <p:sp>
        <p:nvSpPr>
          <p:cNvPr id="3" name="Content Placeholder 2"/>
          <p:cNvSpPr>
            <a:spLocks noGrp="1"/>
          </p:cNvSpPr>
          <p:nvPr>
            <p:ph idx="1"/>
          </p:nvPr>
        </p:nvSpPr>
        <p:spPr>
          <a:xfrm>
            <a:off x="107504" y="1988840"/>
            <a:ext cx="9036496" cy="4752527"/>
          </a:xfrm>
        </p:spPr>
        <p:txBody>
          <a:bodyPr/>
          <a:lstStyle/>
          <a:p>
            <a:r>
              <a:rPr lang="en-IN" dirty="0" smtClean="0"/>
              <a:t>Consumer Involvement is a motivational state that drives and directs the behaviour of consumers under decision making.</a:t>
            </a:r>
            <a:endParaRPr lang="en-IN" dirty="0"/>
          </a:p>
        </p:txBody>
      </p:sp>
      <p:graphicFrame>
        <p:nvGraphicFramePr>
          <p:cNvPr id="4" name="Diagram 3"/>
          <p:cNvGraphicFramePr/>
          <p:nvPr>
            <p:extLst>
              <p:ext uri="{D42A27DB-BD31-4B8C-83A1-F6EECF244321}">
                <p14:modId xmlns:p14="http://schemas.microsoft.com/office/powerpoint/2010/main" val="447931852"/>
              </p:ext>
            </p:extLst>
          </p:nvPr>
        </p:nvGraphicFramePr>
        <p:xfrm>
          <a:off x="0" y="2852936"/>
          <a:ext cx="9036496" cy="40050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Footer Placeholder 4"/>
          <p:cNvSpPr>
            <a:spLocks noGrp="1"/>
          </p:cNvSpPr>
          <p:nvPr>
            <p:ph type="ftr" sz="quarter" idx="11"/>
          </p:nvPr>
        </p:nvSpPr>
        <p:spPr/>
        <p:txBody>
          <a:bodyPr/>
          <a:lstStyle/>
          <a:p>
            <a:r>
              <a:rPr lang="en-IN" smtClean="0"/>
              <a:t>Dr.Rupal Shroff - TCSC</a:t>
            </a:r>
            <a:endParaRPr lang="en-IN"/>
          </a:p>
        </p:txBody>
      </p:sp>
      <p:sp>
        <p:nvSpPr>
          <p:cNvPr id="6" name="Slide Number Placeholder 5"/>
          <p:cNvSpPr>
            <a:spLocks noGrp="1"/>
          </p:cNvSpPr>
          <p:nvPr>
            <p:ph type="sldNum" sz="quarter" idx="12"/>
          </p:nvPr>
        </p:nvSpPr>
        <p:spPr/>
        <p:txBody>
          <a:bodyPr/>
          <a:lstStyle/>
          <a:p>
            <a:fld id="{882E3677-57A0-49D6-8EFD-DB0BF6D6A5F3}" type="slidenum">
              <a:rPr lang="en-IN" smtClean="0"/>
              <a:t>39</a:t>
            </a:fld>
            <a:endParaRPr lang="en-IN"/>
          </a:p>
        </p:txBody>
      </p:sp>
    </p:spTree>
    <p:extLst>
      <p:ext uri="{BB962C8B-B14F-4D97-AF65-F5344CB8AC3E}">
        <p14:creationId xmlns:p14="http://schemas.microsoft.com/office/powerpoint/2010/main" val="27117508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9639816_xl.jpg"/>
          <p:cNvPicPr>
            <a:picLocks noChangeAspect="1"/>
          </p:cNvPicPr>
          <p:nvPr/>
        </p:nvPicPr>
        <p:blipFill>
          <a:blip r:embed="rId4" cstate="print">
            <a:clrChange>
              <a:clrFrom>
                <a:srgbClr val="FFFFFF"/>
              </a:clrFrom>
              <a:clrTo>
                <a:srgbClr val="FFFFFF">
                  <a:alpha val="0"/>
                </a:srgbClr>
              </a:clrTo>
            </a:clrChange>
            <a:duotone>
              <a:prstClr val="black"/>
              <a:schemeClr val="accent2">
                <a:tint val="45000"/>
                <a:satMod val="400000"/>
              </a:schemeClr>
            </a:duotone>
            <a:lum bright="-30000"/>
          </a:blip>
          <a:srcRect/>
          <a:stretch>
            <a:fillRect/>
          </a:stretch>
        </p:blipFill>
        <p:spPr>
          <a:xfrm>
            <a:off x="-35704" y="228600"/>
            <a:ext cx="8744871" cy="6690505"/>
          </a:xfrm>
          <a:prstGeom prst="rect">
            <a:avLst/>
          </a:prstGeom>
        </p:spPr>
      </p:pic>
      <p:sp>
        <p:nvSpPr>
          <p:cNvPr id="26" name="TextBox 25"/>
          <p:cNvSpPr txBox="1"/>
          <p:nvPr/>
        </p:nvSpPr>
        <p:spPr>
          <a:xfrm>
            <a:off x="2388863" y="3437885"/>
            <a:ext cx="3565922" cy="1446550"/>
          </a:xfrm>
          <a:prstGeom prst="rect">
            <a:avLst/>
          </a:prstGeom>
          <a:noFill/>
        </p:spPr>
        <p:txBody>
          <a:bodyPr wrap="square" rtlCol="0">
            <a:spAutoFit/>
            <a:scene3d>
              <a:camera prst="perspectiveRight"/>
              <a:lightRig rig="threePt" dir="t"/>
            </a:scene3d>
          </a:bodyPr>
          <a:lstStyle/>
          <a:p>
            <a:pPr>
              <a:spcAft>
                <a:spcPts val="1200"/>
              </a:spcAft>
            </a:pPr>
            <a:r>
              <a:rPr lang="en-IN" sz="4000" b="1" dirty="0">
                <a:solidFill>
                  <a:schemeClr val="bg1"/>
                </a:solidFill>
                <a:effectLst>
                  <a:outerShdw blurRad="38100" dist="38100" dir="2700000" algn="tl">
                    <a:srgbClr val="000000">
                      <a:alpha val="43137"/>
                    </a:srgbClr>
                  </a:outerShdw>
                </a:effectLst>
              </a:rPr>
              <a:t>Who is a </a:t>
            </a:r>
            <a:r>
              <a:rPr lang="en-IN" sz="4800" b="1" dirty="0">
                <a:solidFill>
                  <a:schemeClr val="bg1"/>
                </a:solidFill>
                <a:effectLst>
                  <a:outerShdw blurRad="38100" dist="38100" dir="2700000" algn="tl">
                    <a:srgbClr val="000000">
                      <a:alpha val="43137"/>
                    </a:srgbClr>
                  </a:outerShdw>
                </a:effectLst>
              </a:rPr>
              <a:t>CONSUMER</a:t>
            </a:r>
            <a:endParaRPr lang="en-IN" sz="4000" b="1" dirty="0">
              <a:solidFill>
                <a:schemeClr val="bg1"/>
              </a:solidFill>
              <a:effectLst>
                <a:outerShdw blurRad="38100" dist="38100" dir="2700000" algn="tl">
                  <a:srgbClr val="000000">
                    <a:alpha val="43137"/>
                  </a:srgbClr>
                </a:outerShdw>
              </a:effectLst>
            </a:endParaRPr>
          </a:p>
        </p:txBody>
      </p:sp>
      <p:grpSp>
        <p:nvGrpSpPr>
          <p:cNvPr id="27" name="Group 26"/>
          <p:cNvGrpSpPr/>
          <p:nvPr/>
        </p:nvGrpSpPr>
        <p:grpSpPr>
          <a:xfrm>
            <a:off x="5545471" y="2492896"/>
            <a:ext cx="3885707" cy="3606432"/>
            <a:chOff x="5545471" y="2545966"/>
            <a:chExt cx="3885707" cy="3606432"/>
          </a:xfrm>
        </p:grpSpPr>
        <p:grpSp>
          <p:nvGrpSpPr>
            <p:cNvPr id="28" name="Gruppe 83"/>
            <p:cNvGrpSpPr>
              <a:grpSpLocks/>
            </p:cNvGrpSpPr>
            <p:nvPr/>
          </p:nvGrpSpPr>
          <p:grpSpPr bwMode="auto">
            <a:xfrm rot="21232341">
              <a:off x="5545471" y="2545966"/>
              <a:ext cx="3885707" cy="3606432"/>
              <a:chOff x="819574" y="1558714"/>
              <a:chExt cx="3535680" cy="2881207"/>
            </a:xfrm>
          </p:grpSpPr>
          <p:sp>
            <p:nvSpPr>
              <p:cNvPr id="33" name="Kombinationstegning 58"/>
              <p:cNvSpPr/>
              <p:nvPr/>
            </p:nvSpPr>
            <p:spPr>
              <a:xfrm>
                <a:off x="3425257" y="3890376"/>
                <a:ext cx="929997" cy="549545"/>
              </a:xfrm>
              <a:custGeom>
                <a:avLst/>
                <a:gdLst>
                  <a:gd name="connsiteX0" fmla="*/ 203200 w 745066"/>
                  <a:gd name="connsiteY0" fmla="*/ 440267 h 440267"/>
                  <a:gd name="connsiteX1" fmla="*/ 745066 w 745066"/>
                  <a:gd name="connsiteY1" fmla="*/ 0 h 440267"/>
                  <a:gd name="connsiteX2" fmla="*/ 8466 w 745066"/>
                  <a:gd name="connsiteY2" fmla="*/ 0 h 440267"/>
                  <a:gd name="connsiteX3" fmla="*/ 0 w 745066"/>
                  <a:gd name="connsiteY3" fmla="*/ 431800 h 440267"/>
                  <a:gd name="connsiteX4" fmla="*/ 203200 w 745066"/>
                  <a:gd name="connsiteY4" fmla="*/ 440267 h 4402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5066" h="440267">
                    <a:moveTo>
                      <a:pt x="203200" y="440267"/>
                    </a:moveTo>
                    <a:lnTo>
                      <a:pt x="745066" y="0"/>
                    </a:lnTo>
                    <a:lnTo>
                      <a:pt x="8466" y="0"/>
                    </a:lnTo>
                    <a:lnTo>
                      <a:pt x="0" y="431800"/>
                    </a:lnTo>
                    <a:lnTo>
                      <a:pt x="203200" y="440267"/>
                    </a:lnTo>
                    <a:close/>
                  </a:path>
                </a:pathLst>
              </a:custGeom>
              <a:gradFill flip="none" rotWithShape="1">
                <a:gsLst>
                  <a:gs pos="24000">
                    <a:sysClr val="windowText" lastClr="000000">
                      <a:alpha val="23000"/>
                    </a:sysClr>
                  </a:gs>
                  <a:gs pos="69000">
                    <a:sysClr val="window" lastClr="FFFFFF">
                      <a:alpha val="0"/>
                    </a:sysClr>
                  </a:gs>
                </a:gsLst>
                <a:lin ang="18900000" scaled="1"/>
                <a:tileRect/>
              </a:gradFill>
              <a:ln w="9525" cap="flat" cmpd="sng" algn="ctr">
                <a:noFill/>
                <a:prstDash val="solid"/>
              </a:ln>
              <a:effectLst/>
            </p:spPr>
            <p:txBody>
              <a:bodyPr anchor="ctr"/>
              <a:lstStyle/>
              <a:p>
                <a:pPr algn="ctr">
                  <a:defRPr/>
                </a:pPr>
                <a:endParaRPr lang="en-US" dirty="0">
                  <a:solidFill>
                    <a:srgbClr val="FFFFFF"/>
                  </a:solidFill>
                  <a:latin typeface="Calibri" pitchFamily="-112" charset="0"/>
                  <a:ea typeface="ＭＳ Ｐゴシック" pitchFamily="-112" charset="-128"/>
                </a:endParaRPr>
              </a:p>
            </p:txBody>
          </p:sp>
          <p:sp>
            <p:nvSpPr>
              <p:cNvPr id="34" name="Rektangel 62"/>
              <p:cNvSpPr>
                <a:spLocks noChangeArrowheads="1"/>
              </p:cNvSpPr>
              <p:nvPr/>
            </p:nvSpPr>
            <p:spPr bwMode="auto">
              <a:xfrm>
                <a:off x="819574" y="1558714"/>
                <a:ext cx="2859648" cy="2860570"/>
              </a:xfrm>
              <a:prstGeom prst="rect">
                <a:avLst/>
              </a:prstGeom>
              <a:gradFill rotWithShape="1">
                <a:gsLst>
                  <a:gs pos="0">
                    <a:srgbClr val="E6E6E6"/>
                  </a:gs>
                  <a:gs pos="100000">
                    <a:srgbClr val="F3F3F3"/>
                  </a:gs>
                </a:gsLst>
                <a:lin ang="16200000"/>
              </a:gradFill>
              <a:ln w="9525">
                <a:solidFill>
                  <a:srgbClr val="D9D9D9"/>
                </a:solidFill>
                <a:miter lim="800000"/>
                <a:headEnd/>
                <a:tailEnd/>
              </a:ln>
              <a:effectLst>
                <a:outerShdw blurRad="63500" dist="23000" dir="5400000" rotWithShape="0">
                  <a:srgbClr val="000000">
                    <a:alpha val="34999"/>
                  </a:srgbClr>
                </a:outerShdw>
              </a:effectLst>
            </p:spPr>
            <p:txBody>
              <a:bodyPr anchor="ctr"/>
              <a:lstStyle/>
              <a:p>
                <a:pPr algn="ctr">
                  <a:defRPr/>
                </a:pPr>
                <a:endParaRPr lang="en-US" dirty="0">
                  <a:solidFill>
                    <a:srgbClr val="FFFFFF"/>
                  </a:solidFill>
                  <a:latin typeface="Calibri" pitchFamily="-112" charset="0"/>
                  <a:ea typeface="ＭＳ Ｐゴシック" pitchFamily="-112" charset="-128"/>
                </a:endParaRPr>
              </a:p>
            </p:txBody>
          </p:sp>
          <p:sp>
            <p:nvSpPr>
              <p:cNvPr id="35" name="Rektangel 63"/>
              <p:cNvSpPr>
                <a:spLocks noChangeArrowheads="1"/>
              </p:cNvSpPr>
              <p:nvPr/>
            </p:nvSpPr>
            <p:spPr bwMode="auto">
              <a:xfrm>
                <a:off x="954463" y="1693647"/>
                <a:ext cx="2599391" cy="2117647"/>
              </a:xfrm>
              <a:prstGeom prst="rect">
                <a:avLst/>
              </a:prstGeom>
              <a:gradFill rotWithShape="1">
                <a:gsLst>
                  <a:gs pos="0">
                    <a:srgbClr val="69BED9"/>
                  </a:gs>
                  <a:gs pos="100000">
                    <a:srgbClr val="1F88C8"/>
                  </a:gs>
                </a:gsLst>
                <a:lin ang="5400000" scaled="1"/>
              </a:gradFill>
              <a:ln w="9525">
                <a:solidFill>
                  <a:srgbClr val="93CDDD"/>
                </a:solidFill>
                <a:miter lim="800000"/>
                <a:headEnd/>
                <a:tailEnd/>
              </a:ln>
            </p:spPr>
            <p:txBody>
              <a:bodyPr anchor="ctr"/>
              <a:lstStyle/>
              <a:p>
                <a:pPr algn="ctr" defTabSz="914400"/>
                <a:endParaRPr lang="en-US" sz="1600" b="1" dirty="0">
                  <a:solidFill>
                    <a:srgbClr val="FFFFFF"/>
                  </a:solidFill>
                  <a:latin typeface="Calibri" pitchFamily="34" charset="0"/>
                </a:endParaRPr>
              </a:p>
            </p:txBody>
          </p:sp>
        </p:grpSp>
        <p:grpSp>
          <p:nvGrpSpPr>
            <p:cNvPr id="29" name="Group 26"/>
            <p:cNvGrpSpPr/>
            <p:nvPr/>
          </p:nvGrpSpPr>
          <p:grpSpPr>
            <a:xfrm rot="21180000">
              <a:off x="5655702" y="2731255"/>
              <a:ext cx="2897452" cy="2737563"/>
              <a:chOff x="1763688" y="908720"/>
              <a:chExt cx="4688904" cy="5256584"/>
            </a:xfrm>
          </p:grpSpPr>
          <p:pic>
            <p:nvPicPr>
              <p:cNvPr id="30" name="Picture 29" descr="8195834_l.jpg"/>
              <p:cNvPicPr>
                <a:picLocks noChangeAspect="1"/>
              </p:cNvPicPr>
              <p:nvPr/>
            </p:nvPicPr>
            <p:blipFill>
              <a:blip r:embed="rId5" cstate="email"/>
              <a:srcRect/>
              <a:stretch>
                <a:fillRect/>
              </a:stretch>
            </p:blipFill>
            <p:spPr>
              <a:xfrm>
                <a:off x="1763688" y="908720"/>
                <a:ext cx="1656184" cy="5256584"/>
              </a:xfrm>
              <a:prstGeom prst="rect">
                <a:avLst/>
              </a:prstGeom>
            </p:spPr>
          </p:pic>
          <p:pic>
            <p:nvPicPr>
              <p:cNvPr id="31" name="Picture 30" descr="8195834_l.jpg"/>
              <p:cNvPicPr>
                <a:picLocks noChangeAspect="1"/>
              </p:cNvPicPr>
              <p:nvPr/>
            </p:nvPicPr>
            <p:blipFill>
              <a:blip r:embed="rId6" cstate="email"/>
              <a:srcRect/>
              <a:stretch>
                <a:fillRect/>
              </a:stretch>
            </p:blipFill>
            <p:spPr>
              <a:xfrm>
                <a:off x="3419872" y="908720"/>
                <a:ext cx="1440160" cy="5256584"/>
              </a:xfrm>
              <a:prstGeom prst="rect">
                <a:avLst/>
              </a:prstGeom>
            </p:spPr>
          </p:pic>
          <p:pic>
            <p:nvPicPr>
              <p:cNvPr id="32" name="Picture 31" descr="8195834_l.jpg"/>
              <p:cNvPicPr>
                <a:picLocks noChangeAspect="1"/>
              </p:cNvPicPr>
              <p:nvPr/>
            </p:nvPicPr>
            <p:blipFill>
              <a:blip r:embed="rId7" cstate="email"/>
              <a:srcRect/>
              <a:stretch>
                <a:fillRect/>
              </a:stretch>
            </p:blipFill>
            <p:spPr>
              <a:xfrm>
                <a:off x="4788024" y="908720"/>
                <a:ext cx="1664568" cy="5256584"/>
              </a:xfrm>
              <a:prstGeom prst="rect">
                <a:avLst/>
              </a:prstGeom>
            </p:spPr>
          </p:pic>
        </p:grpSp>
      </p:grpSp>
      <p:grpSp>
        <p:nvGrpSpPr>
          <p:cNvPr id="36" name="Group 23"/>
          <p:cNvGrpSpPr/>
          <p:nvPr/>
        </p:nvGrpSpPr>
        <p:grpSpPr>
          <a:xfrm>
            <a:off x="5724128" y="2276872"/>
            <a:ext cx="396000" cy="1044000"/>
            <a:chOff x="5004047" y="2852936"/>
            <a:chExt cx="720081" cy="2088232"/>
          </a:xfrm>
          <a:solidFill>
            <a:schemeClr val="tx1">
              <a:lumMod val="65000"/>
              <a:lumOff val="35000"/>
            </a:schemeClr>
          </a:solidFill>
          <a:scene3d>
            <a:camera prst="orthographicFront">
              <a:rot lat="0" lon="0" rev="0"/>
            </a:camera>
            <a:lightRig rig="balanced" dir="t">
              <a:rot lat="0" lon="0" rev="8700000"/>
            </a:lightRig>
          </a:scene3d>
        </p:grpSpPr>
        <p:grpSp>
          <p:nvGrpSpPr>
            <p:cNvPr id="37" name="Group 28"/>
            <p:cNvGrpSpPr/>
            <p:nvPr/>
          </p:nvGrpSpPr>
          <p:grpSpPr>
            <a:xfrm>
              <a:off x="5004047" y="2852936"/>
              <a:ext cx="720080" cy="1728192"/>
              <a:chOff x="4932040" y="2852936"/>
              <a:chExt cx="720080" cy="1728192"/>
            </a:xfrm>
            <a:grpFill/>
          </p:grpSpPr>
          <p:sp>
            <p:nvSpPr>
              <p:cNvPr id="39" name="Block Arc 38"/>
              <p:cNvSpPr/>
              <p:nvPr/>
            </p:nvSpPr>
            <p:spPr>
              <a:xfrm>
                <a:off x="4932040" y="2852936"/>
                <a:ext cx="720080" cy="792088"/>
              </a:xfrm>
              <a:prstGeom prst="blockArc">
                <a:avLst>
                  <a:gd name="adj1" fmla="val 10800000"/>
                  <a:gd name="adj2" fmla="val 217341"/>
                  <a:gd name="adj3" fmla="val 19078"/>
                </a:avLst>
              </a:prstGeom>
              <a:grpFill/>
              <a:ln>
                <a:noFill/>
              </a:ln>
              <a:effectLst>
                <a:outerShdw blurRad="44450" dist="27940" dir="5400000" algn="ctr">
                  <a:srgbClr val="000000">
                    <a:alpha val="32000"/>
                  </a:srgbClr>
                </a:outerShdw>
              </a:effectLst>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solidFill>
                    <a:schemeClr val="tx1"/>
                  </a:solidFill>
                </a:endParaRPr>
              </a:p>
            </p:txBody>
          </p:sp>
          <p:sp>
            <p:nvSpPr>
              <p:cNvPr id="40" name="Rectangle 39"/>
              <p:cNvSpPr/>
              <p:nvPr/>
            </p:nvSpPr>
            <p:spPr>
              <a:xfrm>
                <a:off x="4932041" y="3212976"/>
                <a:ext cx="144000" cy="1368152"/>
              </a:xfrm>
              <a:prstGeom prst="rect">
                <a:avLst/>
              </a:prstGeom>
              <a:grpFill/>
              <a:ln>
                <a:noFill/>
              </a:ln>
              <a:effectLst>
                <a:outerShdw blurRad="44450" dist="27940" dir="5400000" algn="ctr">
                  <a:srgbClr val="000000">
                    <a:alpha val="32000"/>
                  </a:srgbClr>
                </a:outerShdw>
              </a:effectLst>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41" name="Rectangle 40"/>
              <p:cNvSpPr/>
              <p:nvPr/>
            </p:nvSpPr>
            <p:spPr>
              <a:xfrm>
                <a:off x="5508104" y="3645128"/>
                <a:ext cx="144000" cy="936000"/>
              </a:xfrm>
              <a:prstGeom prst="rect">
                <a:avLst/>
              </a:prstGeom>
              <a:grpFill/>
              <a:ln>
                <a:noFill/>
              </a:ln>
              <a:effectLst>
                <a:outerShdw blurRad="44450" dist="27940" dir="5400000" algn="ctr">
                  <a:srgbClr val="000000">
                    <a:alpha val="32000"/>
                  </a:srgbClr>
                </a:outerShdw>
              </a:effectLst>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pSp>
        <p:sp>
          <p:nvSpPr>
            <p:cNvPr id="38" name="Block Arc 37"/>
            <p:cNvSpPr/>
            <p:nvPr/>
          </p:nvSpPr>
          <p:spPr>
            <a:xfrm flipV="1">
              <a:off x="5004048" y="4149080"/>
              <a:ext cx="720080" cy="792088"/>
            </a:xfrm>
            <a:prstGeom prst="blockArc">
              <a:avLst>
                <a:gd name="adj1" fmla="val 10800000"/>
                <a:gd name="adj2" fmla="val 217341"/>
                <a:gd name="adj3" fmla="val 19078"/>
              </a:avLst>
            </a:prstGeom>
            <a:grpFill/>
            <a:ln>
              <a:noFill/>
            </a:ln>
            <a:effectLst>
              <a:outerShdw blurRad="44450" dist="27940" dir="5400000" algn="ctr">
                <a:srgbClr val="000000">
                  <a:alpha val="32000"/>
                </a:srgbClr>
              </a:outerShdw>
            </a:effectLst>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solidFill>
                  <a:schemeClr val="tx1"/>
                </a:solidFill>
              </a:endParaRPr>
            </a:p>
          </p:txBody>
        </p:sp>
      </p:grpSp>
      <p:sp>
        <p:nvSpPr>
          <p:cNvPr id="2" name="Footer Placeholder 1"/>
          <p:cNvSpPr>
            <a:spLocks noGrp="1"/>
          </p:cNvSpPr>
          <p:nvPr>
            <p:ph type="ftr" sz="quarter" idx="11"/>
          </p:nvPr>
        </p:nvSpPr>
        <p:spPr/>
        <p:txBody>
          <a:bodyPr/>
          <a:lstStyle/>
          <a:p>
            <a:r>
              <a:rPr lang="en-IN" smtClean="0"/>
              <a:t>Dr.Rupal Shroff - TCSC</a:t>
            </a:r>
            <a:endParaRPr lang="en-IN"/>
          </a:p>
        </p:txBody>
      </p:sp>
      <p:sp>
        <p:nvSpPr>
          <p:cNvPr id="3" name="Slide Number Placeholder 2"/>
          <p:cNvSpPr>
            <a:spLocks noGrp="1"/>
          </p:cNvSpPr>
          <p:nvPr>
            <p:ph type="sldNum" sz="quarter" idx="12"/>
          </p:nvPr>
        </p:nvSpPr>
        <p:spPr/>
        <p:txBody>
          <a:bodyPr/>
          <a:lstStyle/>
          <a:p>
            <a:fld id="{882E3677-57A0-49D6-8EFD-DB0BF6D6A5F3}" type="slidenum">
              <a:rPr lang="en-IN" smtClean="0"/>
              <a:t>4</a:t>
            </a:fld>
            <a:endParaRPr lang="en-IN"/>
          </a:p>
        </p:txBody>
      </p:sp>
    </p:spTree>
    <p:custDataLst>
      <p:tags r:id="rId1"/>
    </p:custDataLst>
    <p:extLst>
      <p:ext uri="{BB962C8B-B14F-4D97-AF65-F5344CB8AC3E}">
        <p14:creationId xmlns:p14="http://schemas.microsoft.com/office/powerpoint/2010/main" val="7821978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left)">
                                      <p:cBhvr>
                                        <p:cTn id="11" dur="500"/>
                                        <p:tgtEl>
                                          <p:spTgt spid="26"/>
                                        </p:tgtEl>
                                      </p:cBhvr>
                                    </p:animEffect>
                                  </p:childTnLst>
                                </p:cTn>
                              </p:par>
                            </p:childTnLst>
                          </p:cTn>
                        </p:par>
                        <p:par>
                          <p:cTn id="12" fill="hold">
                            <p:stCondLst>
                              <p:cond delay="1000"/>
                            </p:stCondLst>
                            <p:childTnLst>
                              <p:par>
                                <p:cTn id="13" presetID="53" presetClass="entr" presetSubtype="0" fill="hold" nodeType="after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p:cTn id="15" dur="500" fill="hold"/>
                                        <p:tgtEl>
                                          <p:spTgt spid="27"/>
                                        </p:tgtEl>
                                        <p:attrNameLst>
                                          <p:attrName>ppt_w</p:attrName>
                                        </p:attrNameLst>
                                      </p:cBhvr>
                                      <p:tavLst>
                                        <p:tav tm="0">
                                          <p:val>
                                            <p:fltVal val="0"/>
                                          </p:val>
                                        </p:tav>
                                        <p:tav tm="100000">
                                          <p:val>
                                            <p:strVal val="#ppt_w"/>
                                          </p:val>
                                        </p:tav>
                                      </p:tavLst>
                                    </p:anim>
                                    <p:anim calcmode="lin" valueType="num">
                                      <p:cBhvr>
                                        <p:cTn id="16" dur="500" fill="hold"/>
                                        <p:tgtEl>
                                          <p:spTgt spid="27"/>
                                        </p:tgtEl>
                                        <p:attrNameLst>
                                          <p:attrName>ppt_h</p:attrName>
                                        </p:attrNameLst>
                                      </p:cBhvr>
                                      <p:tavLst>
                                        <p:tav tm="0">
                                          <p:val>
                                            <p:fltVal val="0"/>
                                          </p:val>
                                        </p:tav>
                                        <p:tav tm="100000">
                                          <p:val>
                                            <p:strVal val="#ppt_h"/>
                                          </p:val>
                                        </p:tav>
                                      </p:tavLst>
                                    </p:anim>
                                    <p:animEffect transition="in" filter="fade">
                                      <p:cBhvr>
                                        <p:cTn id="17" dur="500"/>
                                        <p:tgtEl>
                                          <p:spTgt spid="27"/>
                                        </p:tgtEl>
                                      </p:cBhvr>
                                    </p:animEffect>
                                  </p:childTnLst>
                                </p:cTn>
                              </p:par>
                            </p:childTnLst>
                          </p:cTn>
                        </p:par>
                        <p:par>
                          <p:cTn id="18" fill="hold">
                            <p:stCondLst>
                              <p:cond delay="1500"/>
                            </p:stCondLst>
                            <p:childTnLst>
                              <p:par>
                                <p:cTn id="19" presetID="12" presetClass="entr" presetSubtype="1" fill="hold" nodeType="afterEffect">
                                  <p:stCondLst>
                                    <p:cond delay="0"/>
                                  </p:stCondLst>
                                  <p:childTnLst>
                                    <p:set>
                                      <p:cBhvr>
                                        <p:cTn id="20" dur="1" fill="hold">
                                          <p:stCondLst>
                                            <p:cond delay="0"/>
                                          </p:stCondLst>
                                        </p:cTn>
                                        <p:tgtEl>
                                          <p:spTgt spid="36"/>
                                        </p:tgtEl>
                                        <p:attrNameLst>
                                          <p:attrName>style.visibility</p:attrName>
                                        </p:attrNameLst>
                                      </p:cBhvr>
                                      <p:to>
                                        <p:strVal val="visible"/>
                                      </p:to>
                                    </p:set>
                                    <p:animEffect transition="in" filter="slide(fromTop)">
                                      <p:cBhvr>
                                        <p:cTn id="21"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21839" y="836712"/>
            <a:ext cx="5741670" cy="697230"/>
          </a:xfrm>
          <a:prstGeom prst="rect">
            <a:avLst/>
          </a:prstGeom>
        </p:spPr>
        <p:txBody>
          <a:bodyPr vert="horz" wrap="square" lIns="0" tIns="13335" rIns="0" bIns="0" rtlCol="0">
            <a:spAutoFit/>
          </a:bodyPr>
          <a:lstStyle/>
          <a:p>
            <a:pPr marL="12700">
              <a:lnSpc>
                <a:spcPct val="100000"/>
              </a:lnSpc>
              <a:spcBef>
                <a:spcPts val="105"/>
              </a:spcBef>
            </a:pPr>
            <a:r>
              <a:rPr sz="4400" dirty="0"/>
              <a:t>Types of</a:t>
            </a:r>
            <a:r>
              <a:rPr sz="4400" spc="-40" dirty="0"/>
              <a:t> </a:t>
            </a:r>
            <a:r>
              <a:rPr sz="4400" spc="-5" dirty="0"/>
              <a:t>Involvement</a:t>
            </a:r>
            <a:endParaRPr sz="4400" dirty="0"/>
          </a:p>
        </p:txBody>
      </p:sp>
      <p:sp>
        <p:nvSpPr>
          <p:cNvPr id="4" name="object 4"/>
          <p:cNvSpPr txBox="1"/>
          <p:nvPr/>
        </p:nvSpPr>
        <p:spPr>
          <a:xfrm>
            <a:off x="146527" y="2420888"/>
            <a:ext cx="8986520" cy="4217821"/>
          </a:xfrm>
          <a:prstGeom prst="rect">
            <a:avLst/>
          </a:prstGeom>
        </p:spPr>
        <p:txBody>
          <a:bodyPr vert="horz" wrap="square" lIns="0" tIns="97790" rIns="0" bIns="0" rtlCol="0">
            <a:spAutoFit/>
          </a:bodyPr>
          <a:lstStyle/>
          <a:p>
            <a:pPr marL="527685" indent="-515620" algn="just">
              <a:lnSpc>
                <a:spcPct val="100000"/>
              </a:lnSpc>
              <a:spcBef>
                <a:spcPts val="770"/>
              </a:spcBef>
              <a:buAutoNum type="arabicPeriod"/>
              <a:tabLst>
                <a:tab pos="528320" algn="l"/>
              </a:tabLst>
            </a:pPr>
            <a:r>
              <a:rPr sz="2400" b="1" spc="-5" dirty="0">
                <a:solidFill>
                  <a:srgbClr val="0066FF"/>
                </a:solidFill>
                <a:latin typeface="Arial"/>
                <a:cs typeface="Arial"/>
              </a:rPr>
              <a:t>Situational</a:t>
            </a:r>
            <a:r>
              <a:rPr sz="2400" b="1" spc="15" dirty="0">
                <a:solidFill>
                  <a:srgbClr val="0066FF"/>
                </a:solidFill>
                <a:latin typeface="Arial"/>
                <a:cs typeface="Arial"/>
              </a:rPr>
              <a:t> </a:t>
            </a:r>
            <a:r>
              <a:rPr sz="2400" b="1" spc="-5" dirty="0">
                <a:solidFill>
                  <a:srgbClr val="0066FF"/>
                </a:solidFill>
                <a:latin typeface="Arial"/>
                <a:cs typeface="Arial"/>
              </a:rPr>
              <a:t>Involvement</a:t>
            </a:r>
            <a:endParaRPr sz="2400" dirty="0">
              <a:latin typeface="Arial"/>
              <a:cs typeface="Arial"/>
            </a:endParaRPr>
          </a:p>
          <a:p>
            <a:pPr marL="12700" marR="5080" algn="just">
              <a:lnSpc>
                <a:spcPct val="100000"/>
              </a:lnSpc>
              <a:spcBef>
                <a:spcPts val="675"/>
              </a:spcBef>
            </a:pPr>
            <a:r>
              <a:rPr sz="2400" spc="-5" dirty="0">
                <a:latin typeface="Arial"/>
                <a:cs typeface="Arial"/>
              </a:rPr>
              <a:t>Situational involvement is </a:t>
            </a:r>
            <a:r>
              <a:rPr sz="2400" dirty="0">
                <a:latin typeface="Arial"/>
                <a:cs typeface="Arial"/>
              </a:rPr>
              <a:t>temporary and refers </a:t>
            </a:r>
            <a:r>
              <a:rPr sz="2400" spc="-5" dirty="0">
                <a:latin typeface="Arial"/>
                <a:cs typeface="Arial"/>
              </a:rPr>
              <a:t>to  </a:t>
            </a:r>
            <a:r>
              <a:rPr sz="2400" dirty="0">
                <a:latin typeface="Arial"/>
                <a:cs typeface="Arial"/>
              </a:rPr>
              <a:t>emotional </a:t>
            </a:r>
            <a:r>
              <a:rPr sz="2400" spc="-5" dirty="0">
                <a:latin typeface="Arial"/>
                <a:cs typeface="Arial"/>
              </a:rPr>
              <a:t>feelings </a:t>
            </a:r>
            <a:r>
              <a:rPr sz="2400" dirty="0">
                <a:latin typeface="Arial"/>
                <a:cs typeface="Arial"/>
              </a:rPr>
              <a:t>of </a:t>
            </a:r>
            <a:r>
              <a:rPr sz="2400" spc="-5" dirty="0">
                <a:latin typeface="Arial"/>
                <a:cs typeface="Arial"/>
              </a:rPr>
              <a:t>a consumer, </a:t>
            </a:r>
            <a:r>
              <a:rPr sz="2400" dirty="0">
                <a:latin typeface="Arial"/>
                <a:cs typeface="Arial"/>
              </a:rPr>
              <a:t>experiences </a:t>
            </a:r>
            <a:r>
              <a:rPr sz="2400" spc="-5" dirty="0">
                <a:latin typeface="Arial"/>
                <a:cs typeface="Arial"/>
              </a:rPr>
              <a:t>in a  </a:t>
            </a:r>
            <a:r>
              <a:rPr sz="2400" dirty="0">
                <a:latin typeface="Arial"/>
                <a:cs typeface="Arial"/>
              </a:rPr>
              <a:t>particular situation </a:t>
            </a:r>
            <a:r>
              <a:rPr sz="2400" spc="-5" dirty="0">
                <a:latin typeface="Arial"/>
                <a:cs typeface="Arial"/>
              </a:rPr>
              <a:t>when </a:t>
            </a:r>
            <a:r>
              <a:rPr sz="2400" dirty="0">
                <a:latin typeface="Arial"/>
                <a:cs typeface="Arial"/>
              </a:rPr>
              <a:t>one </a:t>
            </a:r>
            <a:r>
              <a:rPr sz="2400" spc="-5" dirty="0">
                <a:latin typeface="Arial"/>
                <a:cs typeface="Arial"/>
              </a:rPr>
              <a:t>thinks </a:t>
            </a:r>
            <a:r>
              <a:rPr sz="2400" dirty="0">
                <a:latin typeface="Arial"/>
                <a:cs typeface="Arial"/>
              </a:rPr>
              <a:t>of </a:t>
            </a:r>
            <a:r>
              <a:rPr sz="2400" spc="-5" dirty="0">
                <a:latin typeface="Arial"/>
                <a:cs typeface="Arial"/>
              </a:rPr>
              <a:t>a </a:t>
            </a:r>
            <a:r>
              <a:rPr sz="2400" dirty="0">
                <a:latin typeface="Arial"/>
                <a:cs typeface="Arial"/>
              </a:rPr>
              <a:t>specific</a:t>
            </a:r>
            <a:r>
              <a:rPr sz="2400" spc="50" dirty="0">
                <a:latin typeface="Arial"/>
                <a:cs typeface="Arial"/>
              </a:rPr>
              <a:t> </a:t>
            </a:r>
            <a:r>
              <a:rPr sz="2400" dirty="0">
                <a:latin typeface="Arial"/>
                <a:cs typeface="Arial"/>
              </a:rPr>
              <a:t>product</a:t>
            </a:r>
          </a:p>
          <a:p>
            <a:pPr>
              <a:lnSpc>
                <a:spcPct val="100000"/>
              </a:lnSpc>
              <a:spcBef>
                <a:spcPts val="45"/>
              </a:spcBef>
            </a:pPr>
            <a:endParaRPr sz="4000" dirty="0">
              <a:latin typeface="Times New Roman"/>
              <a:cs typeface="Times New Roman"/>
            </a:endParaRPr>
          </a:p>
          <a:p>
            <a:pPr marL="407034" indent="-394970" algn="just">
              <a:lnSpc>
                <a:spcPct val="100000"/>
              </a:lnSpc>
              <a:spcBef>
                <a:spcPts val="5"/>
              </a:spcBef>
              <a:buAutoNum type="arabicPeriod" startAt="2"/>
              <a:tabLst>
                <a:tab pos="407670" algn="l"/>
              </a:tabLst>
            </a:pPr>
            <a:r>
              <a:rPr sz="2400" b="1" spc="-5" dirty="0">
                <a:solidFill>
                  <a:srgbClr val="0066FF"/>
                </a:solidFill>
                <a:latin typeface="Arial"/>
                <a:cs typeface="Arial"/>
              </a:rPr>
              <a:t>Enduring</a:t>
            </a:r>
            <a:r>
              <a:rPr sz="2400" b="1" spc="25" dirty="0">
                <a:solidFill>
                  <a:srgbClr val="0066FF"/>
                </a:solidFill>
                <a:latin typeface="Arial"/>
                <a:cs typeface="Arial"/>
              </a:rPr>
              <a:t> </a:t>
            </a:r>
            <a:r>
              <a:rPr sz="2400" b="1" spc="-5" dirty="0">
                <a:solidFill>
                  <a:srgbClr val="0066FF"/>
                </a:solidFill>
                <a:latin typeface="Arial"/>
                <a:cs typeface="Arial"/>
              </a:rPr>
              <a:t>Involvement</a:t>
            </a:r>
            <a:endParaRPr sz="2400" dirty="0">
              <a:latin typeface="Arial"/>
              <a:cs typeface="Arial"/>
            </a:endParaRPr>
          </a:p>
          <a:p>
            <a:pPr marL="12700" marR="5080" algn="just">
              <a:lnSpc>
                <a:spcPct val="100000"/>
              </a:lnSpc>
              <a:spcBef>
                <a:spcPts val="670"/>
              </a:spcBef>
            </a:pPr>
            <a:r>
              <a:rPr sz="2400" spc="-5" dirty="0">
                <a:latin typeface="Arial"/>
                <a:cs typeface="Arial"/>
              </a:rPr>
              <a:t>Enduring involvement is persistent </a:t>
            </a:r>
            <a:r>
              <a:rPr sz="2400" spc="-10" dirty="0">
                <a:latin typeface="Arial"/>
                <a:cs typeface="Arial"/>
              </a:rPr>
              <a:t>over </a:t>
            </a:r>
            <a:r>
              <a:rPr sz="2400" spc="-5" dirty="0">
                <a:latin typeface="Arial"/>
                <a:cs typeface="Arial"/>
              </a:rPr>
              <a:t>time </a:t>
            </a:r>
            <a:r>
              <a:rPr sz="2400" dirty="0">
                <a:latin typeface="Arial"/>
                <a:cs typeface="Arial"/>
              </a:rPr>
              <a:t>and refers  </a:t>
            </a:r>
            <a:r>
              <a:rPr sz="2400" spc="-5" dirty="0">
                <a:latin typeface="Arial"/>
                <a:cs typeface="Arial"/>
              </a:rPr>
              <a:t>to feelings </a:t>
            </a:r>
            <a:r>
              <a:rPr sz="2400" dirty="0">
                <a:latin typeface="Arial"/>
                <a:cs typeface="Arial"/>
              </a:rPr>
              <a:t>experienced </a:t>
            </a:r>
            <a:r>
              <a:rPr sz="2400" spc="-5" dirty="0">
                <a:latin typeface="Arial"/>
                <a:cs typeface="Arial"/>
              </a:rPr>
              <a:t>toward a </a:t>
            </a:r>
            <a:r>
              <a:rPr sz="2400" dirty="0">
                <a:latin typeface="Arial"/>
                <a:cs typeface="Arial"/>
              </a:rPr>
              <a:t>product </a:t>
            </a:r>
            <a:r>
              <a:rPr sz="2400" spc="-5" dirty="0">
                <a:latin typeface="Arial"/>
                <a:cs typeface="Arial"/>
              </a:rPr>
              <a:t>category  across different </a:t>
            </a:r>
            <a:r>
              <a:rPr sz="2400" dirty="0">
                <a:latin typeface="Arial"/>
                <a:cs typeface="Arial"/>
              </a:rPr>
              <a:t>situations. </a:t>
            </a:r>
            <a:r>
              <a:rPr sz="2400" spc="-5" dirty="0">
                <a:latin typeface="Arial"/>
                <a:cs typeface="Arial"/>
              </a:rPr>
              <a:t>For </a:t>
            </a:r>
            <a:r>
              <a:rPr sz="2400" dirty="0">
                <a:latin typeface="Arial"/>
                <a:cs typeface="Arial"/>
              </a:rPr>
              <a:t>example, holiday- makers  </a:t>
            </a:r>
            <a:r>
              <a:rPr sz="2400" spc="-5" dirty="0">
                <a:latin typeface="Arial"/>
                <a:cs typeface="Arial"/>
              </a:rPr>
              <a:t>renting a resort for </a:t>
            </a:r>
            <a:r>
              <a:rPr sz="2400" dirty="0">
                <a:latin typeface="Arial"/>
                <a:cs typeface="Arial"/>
              </a:rPr>
              <a:t>their </a:t>
            </a:r>
            <a:r>
              <a:rPr sz="2400" spc="-5" dirty="0">
                <a:latin typeface="Arial"/>
                <a:cs typeface="Arial"/>
              </a:rPr>
              <a:t>trip </a:t>
            </a:r>
            <a:r>
              <a:rPr sz="2400" dirty="0">
                <a:latin typeface="Arial"/>
                <a:cs typeface="Arial"/>
              </a:rPr>
              <a:t>are highly </a:t>
            </a:r>
            <a:r>
              <a:rPr sz="2400" spc="-5" dirty="0">
                <a:latin typeface="Arial"/>
                <a:cs typeface="Arial"/>
              </a:rPr>
              <a:t>involved in </a:t>
            </a:r>
            <a:r>
              <a:rPr sz="2400" dirty="0">
                <a:latin typeface="Arial"/>
                <a:cs typeface="Arial"/>
              </a:rPr>
              <a:t>their  choice, but their </a:t>
            </a:r>
            <a:r>
              <a:rPr sz="2400" spc="-5" dirty="0">
                <a:latin typeface="Arial"/>
                <a:cs typeface="Arial"/>
              </a:rPr>
              <a:t>involvement is</a:t>
            </a:r>
            <a:r>
              <a:rPr sz="2400" spc="30" dirty="0">
                <a:latin typeface="Arial"/>
                <a:cs typeface="Arial"/>
              </a:rPr>
              <a:t> </a:t>
            </a:r>
            <a:r>
              <a:rPr sz="2400" dirty="0">
                <a:latin typeface="Arial"/>
                <a:cs typeface="Arial"/>
              </a:rPr>
              <a:t>temporary.</a:t>
            </a:r>
          </a:p>
        </p:txBody>
      </p:sp>
      <p:sp>
        <p:nvSpPr>
          <p:cNvPr id="2" name="Footer Placeholder 1"/>
          <p:cNvSpPr>
            <a:spLocks noGrp="1"/>
          </p:cNvSpPr>
          <p:nvPr>
            <p:ph type="ftr" sz="quarter" idx="11"/>
          </p:nvPr>
        </p:nvSpPr>
        <p:spPr/>
        <p:txBody>
          <a:bodyPr/>
          <a:lstStyle/>
          <a:p>
            <a:r>
              <a:rPr lang="en-IN" smtClean="0"/>
              <a:t>Dr.Rupal Shroff - TCSC</a:t>
            </a:r>
            <a:endParaRPr lang="en-IN"/>
          </a:p>
        </p:txBody>
      </p:sp>
      <p:sp>
        <p:nvSpPr>
          <p:cNvPr id="5" name="Slide Number Placeholder 4"/>
          <p:cNvSpPr>
            <a:spLocks noGrp="1"/>
          </p:cNvSpPr>
          <p:nvPr>
            <p:ph type="sldNum" sz="quarter" idx="12"/>
          </p:nvPr>
        </p:nvSpPr>
        <p:spPr/>
        <p:txBody>
          <a:bodyPr/>
          <a:lstStyle/>
          <a:p>
            <a:fld id="{882E3677-57A0-49D6-8EFD-DB0BF6D6A5F3}" type="slidenum">
              <a:rPr lang="en-IN" smtClean="0"/>
              <a:t>40</a:t>
            </a:fld>
            <a:endParaRPr lang="en-IN"/>
          </a:p>
        </p:txBody>
      </p:sp>
    </p:spTree>
    <p:extLst>
      <p:ext uri="{BB962C8B-B14F-4D97-AF65-F5344CB8AC3E}">
        <p14:creationId xmlns:p14="http://schemas.microsoft.com/office/powerpoint/2010/main" val="372067523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Reynolds Brite Pen - Blue (Pack of 5) - Magicemar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519" y="1916832"/>
            <a:ext cx="3674772" cy="3674773"/>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ow to buy a washing machine? - TheDigitalHack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51920" y="2636912"/>
            <a:ext cx="5135269" cy="2888589"/>
          </a:xfrm>
          <a:prstGeom prst="rect">
            <a:avLst/>
          </a:prstGeom>
          <a:noFill/>
          <a:extLst>
            <a:ext uri="{909E8E84-426E-40DD-AFC4-6F175D3DCCD1}">
              <a14:hiddenFill xmlns:a14="http://schemas.microsoft.com/office/drawing/2010/main">
                <a:solidFill>
                  <a:srgbClr val="FFFFFF"/>
                </a:solidFill>
              </a14:hiddenFill>
            </a:ext>
          </a:extLst>
        </p:spPr>
      </p:pic>
      <p:sp>
        <p:nvSpPr>
          <p:cNvPr id="2" name="Footer Placeholder 1"/>
          <p:cNvSpPr>
            <a:spLocks noGrp="1"/>
          </p:cNvSpPr>
          <p:nvPr>
            <p:ph type="ftr" sz="quarter" idx="11"/>
          </p:nvPr>
        </p:nvSpPr>
        <p:spPr/>
        <p:txBody>
          <a:bodyPr/>
          <a:lstStyle/>
          <a:p>
            <a:r>
              <a:rPr lang="en-IN" smtClean="0"/>
              <a:t>Dr.Rupal Shroff - TCSC</a:t>
            </a:r>
            <a:endParaRPr lang="en-IN"/>
          </a:p>
        </p:txBody>
      </p:sp>
      <p:sp>
        <p:nvSpPr>
          <p:cNvPr id="3" name="Slide Number Placeholder 2"/>
          <p:cNvSpPr>
            <a:spLocks noGrp="1"/>
          </p:cNvSpPr>
          <p:nvPr>
            <p:ph type="sldNum" sz="quarter" idx="12"/>
          </p:nvPr>
        </p:nvSpPr>
        <p:spPr/>
        <p:txBody>
          <a:bodyPr/>
          <a:lstStyle/>
          <a:p>
            <a:fld id="{882E3677-57A0-49D6-8EFD-DB0BF6D6A5F3}" type="slidenum">
              <a:rPr lang="en-IN" smtClean="0"/>
              <a:t>41</a:t>
            </a:fld>
            <a:endParaRPr lang="en-IN"/>
          </a:p>
        </p:txBody>
      </p:sp>
    </p:spTree>
    <p:extLst>
      <p:ext uri="{BB962C8B-B14F-4D97-AF65-F5344CB8AC3E}">
        <p14:creationId xmlns:p14="http://schemas.microsoft.com/office/powerpoint/2010/main" val="205970515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pic>
        <p:nvPicPr>
          <p:cNvPr id="3074" name="Picture 2" descr="Gopi Sundar is first to own a BMW X7 in India | Fast Track ..."/>
          <p:cNvPicPr>
            <a:picLocks noChangeAspect="1" noChangeArrowheads="1"/>
          </p:cNvPicPr>
          <p:nvPr/>
        </p:nvPicPr>
        <p:blipFill rotWithShape="1">
          <a:blip r:embed="rId2">
            <a:extLst>
              <a:ext uri="{28A0092B-C50C-407E-A947-70E740481C1C}">
                <a14:useLocalDpi xmlns:a14="http://schemas.microsoft.com/office/drawing/2010/main" val="0"/>
              </a:ext>
            </a:extLst>
          </a:blip>
          <a:srcRect r="42826"/>
          <a:stretch/>
        </p:blipFill>
        <p:spPr bwMode="auto">
          <a:xfrm>
            <a:off x="188005" y="2179638"/>
            <a:ext cx="4601709" cy="4191001"/>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6" descr="Kids Birthday Cake | Birthday Cake for Girls and Boys - Ferns N Petal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67300" y="2171254"/>
            <a:ext cx="4076700" cy="4076701"/>
          </a:xfrm>
          <a:prstGeom prst="rect">
            <a:avLst/>
          </a:prstGeom>
          <a:noFill/>
          <a:extLst>
            <a:ext uri="{909E8E84-426E-40DD-AFC4-6F175D3DCCD1}">
              <a14:hiddenFill xmlns:a14="http://schemas.microsoft.com/office/drawing/2010/main">
                <a:solidFill>
                  <a:srgbClr val="FFFFFF"/>
                </a:solidFill>
              </a14:hiddenFill>
            </a:ext>
          </a:extLst>
        </p:spPr>
      </p:pic>
      <p:sp>
        <p:nvSpPr>
          <p:cNvPr id="3" name="Footer Placeholder 2"/>
          <p:cNvSpPr>
            <a:spLocks noGrp="1"/>
          </p:cNvSpPr>
          <p:nvPr>
            <p:ph type="ftr" sz="quarter" idx="11"/>
          </p:nvPr>
        </p:nvSpPr>
        <p:spPr/>
        <p:txBody>
          <a:bodyPr/>
          <a:lstStyle/>
          <a:p>
            <a:r>
              <a:rPr lang="en-IN" smtClean="0"/>
              <a:t>Dr.Rupal Shroff - TCSC</a:t>
            </a:r>
            <a:endParaRPr lang="en-IN"/>
          </a:p>
        </p:txBody>
      </p:sp>
      <p:sp>
        <p:nvSpPr>
          <p:cNvPr id="5" name="Slide Number Placeholder 4"/>
          <p:cNvSpPr>
            <a:spLocks noGrp="1"/>
          </p:cNvSpPr>
          <p:nvPr>
            <p:ph type="sldNum" sz="quarter" idx="12"/>
          </p:nvPr>
        </p:nvSpPr>
        <p:spPr/>
        <p:txBody>
          <a:bodyPr/>
          <a:lstStyle/>
          <a:p>
            <a:fld id="{882E3677-57A0-49D6-8EFD-DB0BF6D6A5F3}" type="slidenum">
              <a:rPr lang="en-IN" smtClean="0"/>
              <a:t>42</a:t>
            </a:fld>
            <a:endParaRPr lang="en-IN"/>
          </a:p>
        </p:txBody>
      </p:sp>
    </p:spTree>
    <p:extLst>
      <p:ext uri="{BB962C8B-B14F-4D97-AF65-F5344CB8AC3E}">
        <p14:creationId xmlns:p14="http://schemas.microsoft.com/office/powerpoint/2010/main" val="302653707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smtClean="0"/>
              <a:t>Application of Consumer Behaviour knowledge in Marketing</a:t>
            </a:r>
            <a:endParaRPr lang="en-IN" dirty="0"/>
          </a:p>
        </p:txBody>
      </p:sp>
      <p:sp>
        <p:nvSpPr>
          <p:cNvPr id="3" name="Footer Placeholder 2"/>
          <p:cNvSpPr>
            <a:spLocks noGrp="1"/>
          </p:cNvSpPr>
          <p:nvPr>
            <p:ph type="ftr" sz="quarter" idx="11"/>
          </p:nvPr>
        </p:nvSpPr>
        <p:spPr/>
        <p:txBody>
          <a:bodyPr/>
          <a:lstStyle/>
          <a:p>
            <a:r>
              <a:rPr lang="en-IN" smtClean="0"/>
              <a:t>Dr.Rupal Shroff - TCSC</a:t>
            </a:r>
            <a:endParaRPr lang="en-IN"/>
          </a:p>
        </p:txBody>
      </p:sp>
      <p:sp>
        <p:nvSpPr>
          <p:cNvPr id="4" name="Slide Number Placeholder 3"/>
          <p:cNvSpPr>
            <a:spLocks noGrp="1"/>
          </p:cNvSpPr>
          <p:nvPr>
            <p:ph type="sldNum" sz="quarter" idx="12"/>
          </p:nvPr>
        </p:nvSpPr>
        <p:spPr/>
        <p:txBody>
          <a:bodyPr/>
          <a:lstStyle/>
          <a:p>
            <a:fld id="{882E3677-57A0-49D6-8EFD-DB0BF6D6A5F3}" type="slidenum">
              <a:rPr lang="en-IN" smtClean="0"/>
              <a:t>43</a:t>
            </a:fld>
            <a:endParaRPr lang="en-IN"/>
          </a:p>
        </p:txBody>
      </p:sp>
    </p:spTree>
    <p:extLst>
      <p:ext uri="{BB962C8B-B14F-4D97-AF65-F5344CB8AC3E}">
        <p14:creationId xmlns:p14="http://schemas.microsoft.com/office/powerpoint/2010/main" val="102853540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0" y="1839540"/>
            <a:ext cx="9036496" cy="2428229"/>
          </a:xfrm>
          <a:prstGeom prst="rect">
            <a:avLst/>
          </a:prstGeom>
        </p:spPr>
        <p:txBody>
          <a:bodyPr vert="horz" wrap="square" lIns="0" tIns="139065" rIns="0" bIns="0" rtlCol="0">
            <a:spAutoFit/>
          </a:bodyPr>
          <a:lstStyle/>
          <a:p>
            <a:pPr marL="355600" marR="209550" indent="-343535">
              <a:lnSpc>
                <a:spcPct val="100000"/>
              </a:lnSpc>
              <a:spcBef>
                <a:spcPts val="994"/>
              </a:spcBef>
              <a:tabLst>
                <a:tab pos="354965" algn="l"/>
              </a:tabLst>
            </a:pPr>
            <a:r>
              <a:rPr sz="2200" spc="-5" dirty="0" smtClean="0">
                <a:latin typeface="Times New Roman" pitchFamily="18" charset="0"/>
                <a:cs typeface="Times New Roman" pitchFamily="18" charset="0"/>
              </a:rPr>
              <a:t></a:t>
            </a:r>
            <a:r>
              <a:rPr sz="2200" spc="-5" dirty="0">
                <a:latin typeface="Times New Roman" pitchFamily="18" charset="0"/>
                <a:cs typeface="Times New Roman" pitchFamily="18" charset="0"/>
              </a:rPr>
              <a:t>	Consumer </a:t>
            </a:r>
            <a:r>
              <a:rPr sz="2200" dirty="0">
                <a:latin typeface="Times New Roman" pitchFamily="18" charset="0"/>
                <a:cs typeface="Times New Roman" pitchFamily="18" charset="0"/>
              </a:rPr>
              <a:t>behavior study helps in </a:t>
            </a:r>
            <a:r>
              <a:rPr sz="2200" spc="-5" dirty="0">
                <a:latin typeface="Times New Roman" pitchFamily="18" charset="0"/>
                <a:cs typeface="Times New Roman" pitchFamily="18" charset="0"/>
              </a:rPr>
              <a:t>identifying </a:t>
            </a:r>
            <a:r>
              <a:rPr sz="2200" dirty="0">
                <a:latin typeface="Times New Roman" pitchFamily="18" charset="0"/>
                <a:cs typeface="Times New Roman" pitchFamily="18" charset="0"/>
              </a:rPr>
              <a:t>the unfulfilled needs and wants</a:t>
            </a:r>
            <a:r>
              <a:rPr sz="2200" spc="-180" dirty="0">
                <a:latin typeface="Times New Roman" pitchFamily="18" charset="0"/>
                <a:cs typeface="Times New Roman" pitchFamily="18" charset="0"/>
              </a:rPr>
              <a:t> </a:t>
            </a:r>
            <a:r>
              <a:rPr sz="2200" dirty="0">
                <a:latin typeface="Times New Roman" pitchFamily="18" charset="0"/>
                <a:cs typeface="Times New Roman" pitchFamily="18" charset="0"/>
              </a:rPr>
              <a:t>of  </a:t>
            </a:r>
            <a:r>
              <a:rPr sz="2200" spc="-5" dirty="0">
                <a:latin typeface="Times New Roman" pitchFamily="18" charset="0"/>
                <a:cs typeface="Times New Roman" pitchFamily="18" charset="0"/>
              </a:rPr>
              <a:t>consumers.</a:t>
            </a:r>
            <a:endParaRPr sz="2200" dirty="0">
              <a:latin typeface="Times New Roman" pitchFamily="18" charset="0"/>
              <a:cs typeface="Times New Roman" pitchFamily="18" charset="0"/>
            </a:endParaRPr>
          </a:p>
          <a:p>
            <a:pPr marL="12700">
              <a:lnSpc>
                <a:spcPct val="100000"/>
              </a:lnSpc>
              <a:spcBef>
                <a:spcPts val="1010"/>
              </a:spcBef>
              <a:tabLst>
                <a:tab pos="354965" algn="l"/>
              </a:tabLst>
            </a:pPr>
            <a:r>
              <a:rPr sz="2200" spc="-5" dirty="0">
                <a:latin typeface="Times New Roman" pitchFamily="18" charset="0"/>
                <a:cs typeface="Times New Roman" pitchFamily="18" charset="0"/>
              </a:rPr>
              <a:t>	</a:t>
            </a:r>
            <a:r>
              <a:rPr sz="2200" dirty="0">
                <a:latin typeface="Times New Roman" pitchFamily="18" charset="0"/>
                <a:cs typeface="Times New Roman" pitchFamily="18" charset="0"/>
              </a:rPr>
              <a:t>This requires </a:t>
            </a:r>
            <a:r>
              <a:rPr sz="2200" spc="-5" dirty="0">
                <a:latin typeface="Times New Roman" pitchFamily="18" charset="0"/>
                <a:cs typeface="Times New Roman" pitchFamily="18" charset="0"/>
              </a:rPr>
              <a:t>examining </a:t>
            </a:r>
            <a:r>
              <a:rPr sz="2200" dirty="0">
                <a:latin typeface="Times New Roman" pitchFamily="18" charset="0"/>
                <a:cs typeface="Times New Roman" pitchFamily="18" charset="0"/>
              </a:rPr>
              <a:t>the trends and conditions operating in the</a:t>
            </a:r>
            <a:r>
              <a:rPr sz="2200" spc="-204" dirty="0">
                <a:latin typeface="Times New Roman" pitchFamily="18" charset="0"/>
                <a:cs typeface="Times New Roman" pitchFamily="18" charset="0"/>
              </a:rPr>
              <a:t> </a:t>
            </a:r>
            <a:r>
              <a:rPr sz="2200" spc="-5" dirty="0">
                <a:latin typeface="Times New Roman" pitchFamily="18" charset="0"/>
                <a:cs typeface="Times New Roman" pitchFamily="18" charset="0"/>
              </a:rPr>
              <a:t>marketplace</a:t>
            </a:r>
            <a:r>
              <a:rPr sz="2200" spc="-5" dirty="0" smtClean="0">
                <a:latin typeface="Times New Roman" pitchFamily="18" charset="0"/>
                <a:cs typeface="Times New Roman" pitchFamily="18" charset="0"/>
              </a:rPr>
              <a:t>,</a:t>
            </a:r>
            <a:r>
              <a:rPr lang="en-IN" sz="2200" spc="-5" dirty="0" smtClean="0">
                <a:latin typeface="Times New Roman" pitchFamily="18" charset="0"/>
                <a:cs typeface="Times New Roman" pitchFamily="18" charset="0"/>
              </a:rPr>
              <a:t> </a:t>
            </a:r>
            <a:r>
              <a:rPr sz="2200" spc="-5" dirty="0" smtClean="0">
                <a:latin typeface="Times New Roman" pitchFamily="18" charset="0"/>
                <a:cs typeface="Times New Roman" pitchFamily="18" charset="0"/>
              </a:rPr>
              <a:t>consumers</a:t>
            </a:r>
            <a:r>
              <a:rPr sz="2200" spc="-5" dirty="0">
                <a:latin typeface="Times New Roman" pitchFamily="18" charset="0"/>
                <a:cs typeface="Times New Roman" pitchFamily="18" charset="0"/>
              </a:rPr>
              <a:t>' lifestyles, income levels </a:t>
            </a:r>
            <a:r>
              <a:rPr sz="2200" dirty="0">
                <a:latin typeface="Times New Roman" pitchFamily="18" charset="0"/>
                <a:cs typeface="Times New Roman" pitchFamily="18" charset="0"/>
              </a:rPr>
              <a:t>and </a:t>
            </a:r>
            <a:r>
              <a:rPr sz="2200" spc="-10" dirty="0">
                <a:latin typeface="Times New Roman" pitchFamily="18" charset="0"/>
                <a:cs typeface="Times New Roman" pitchFamily="18" charset="0"/>
              </a:rPr>
              <a:t>emerging</a:t>
            </a:r>
            <a:r>
              <a:rPr sz="2200" spc="-85" dirty="0">
                <a:latin typeface="Times New Roman" pitchFamily="18" charset="0"/>
                <a:cs typeface="Times New Roman" pitchFamily="18" charset="0"/>
              </a:rPr>
              <a:t> </a:t>
            </a:r>
            <a:r>
              <a:rPr sz="2200" dirty="0">
                <a:latin typeface="Times New Roman" pitchFamily="18" charset="0"/>
                <a:cs typeface="Times New Roman" pitchFamily="18" charset="0"/>
              </a:rPr>
              <a:t>influences.</a:t>
            </a:r>
          </a:p>
          <a:p>
            <a:pPr marL="355600" marR="5080" indent="-343535">
              <a:lnSpc>
                <a:spcPct val="100000"/>
              </a:lnSpc>
              <a:spcBef>
                <a:spcPts val="994"/>
              </a:spcBef>
              <a:tabLst>
                <a:tab pos="354965" algn="l"/>
              </a:tabLst>
            </a:pPr>
            <a:r>
              <a:rPr sz="2200" spc="-5" dirty="0">
                <a:latin typeface="Times New Roman" pitchFamily="18" charset="0"/>
                <a:cs typeface="Times New Roman" pitchFamily="18" charset="0"/>
              </a:rPr>
              <a:t>	</a:t>
            </a:r>
            <a:r>
              <a:rPr lang="en-IN" sz="2200" spc="-5" dirty="0" smtClean="0">
                <a:latin typeface="Times New Roman" pitchFamily="18" charset="0"/>
                <a:cs typeface="Times New Roman" pitchFamily="18" charset="0"/>
              </a:rPr>
              <a:t>Identifies opportunities for market development, identifies threats to overcome challenges</a:t>
            </a:r>
          </a:p>
        </p:txBody>
      </p:sp>
      <p:sp>
        <p:nvSpPr>
          <p:cNvPr id="4" name="Title 3"/>
          <p:cNvSpPr>
            <a:spLocks noGrp="1"/>
          </p:cNvSpPr>
          <p:nvPr>
            <p:ph type="title"/>
          </p:nvPr>
        </p:nvSpPr>
        <p:spPr>
          <a:xfrm>
            <a:off x="164094" y="753228"/>
            <a:ext cx="7264079" cy="1080938"/>
          </a:xfrm>
        </p:spPr>
        <p:txBody>
          <a:bodyPr/>
          <a:lstStyle/>
          <a:p>
            <a:r>
              <a:rPr lang="en-IN" b="1" dirty="0">
                <a:latin typeface="Times New Roman"/>
                <a:cs typeface="Times New Roman"/>
              </a:rPr>
              <a:t>1) </a:t>
            </a:r>
            <a:r>
              <a:rPr lang="en-IN" b="1" dirty="0" err="1">
                <a:latin typeface="Times New Roman"/>
                <a:cs typeface="Times New Roman"/>
              </a:rPr>
              <a:t>Analyzing</a:t>
            </a:r>
            <a:r>
              <a:rPr lang="en-IN" b="1" dirty="0">
                <a:latin typeface="Times New Roman"/>
                <a:cs typeface="Times New Roman"/>
              </a:rPr>
              <a:t> </a:t>
            </a:r>
            <a:r>
              <a:rPr lang="en-IN" b="1" dirty="0" smtClean="0">
                <a:latin typeface="Times New Roman"/>
                <a:cs typeface="Times New Roman"/>
              </a:rPr>
              <a:t>Market</a:t>
            </a:r>
            <a:r>
              <a:rPr lang="en-IN" b="1" spc="-160" dirty="0" smtClean="0">
                <a:latin typeface="Times New Roman"/>
                <a:cs typeface="Times New Roman"/>
              </a:rPr>
              <a:t> </a:t>
            </a:r>
            <a:r>
              <a:rPr lang="en-IN" b="1" dirty="0" smtClean="0">
                <a:latin typeface="Times New Roman"/>
                <a:cs typeface="Times New Roman"/>
              </a:rPr>
              <a:t>Environment</a:t>
            </a:r>
            <a:endParaRPr lang="en-IN" dirty="0"/>
          </a:p>
        </p:txBody>
      </p:sp>
      <p:sp>
        <p:nvSpPr>
          <p:cNvPr id="5" name="AutoShape 2" descr="Review-Dabur Odomos PatchReview-Dabur Odomos Patch"/>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pic>
        <p:nvPicPr>
          <p:cNvPr id="1028" name="Picture 4" descr="Natural Mosquito Repellent Patches for Babies in India ..."/>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624758" y="4178843"/>
            <a:ext cx="3499837" cy="2706541"/>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ow KENT Ozone Fruit &amp; Vegetable Purifier is Helpful For Health"/>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4094" y="4371528"/>
            <a:ext cx="5027712" cy="2513856"/>
          </a:xfrm>
          <a:prstGeom prst="rect">
            <a:avLst/>
          </a:prstGeom>
          <a:noFill/>
          <a:extLst>
            <a:ext uri="{909E8E84-426E-40DD-AFC4-6F175D3DCCD1}">
              <a14:hiddenFill xmlns:a14="http://schemas.microsoft.com/office/drawing/2010/main">
                <a:solidFill>
                  <a:srgbClr val="FFFFFF"/>
                </a:solidFill>
              </a14:hiddenFill>
            </a:ext>
          </a:extLst>
        </p:spPr>
      </p:pic>
      <p:sp>
        <p:nvSpPr>
          <p:cNvPr id="2" name="Footer Placeholder 1"/>
          <p:cNvSpPr>
            <a:spLocks noGrp="1"/>
          </p:cNvSpPr>
          <p:nvPr>
            <p:ph type="ftr" sz="quarter" idx="11"/>
          </p:nvPr>
        </p:nvSpPr>
        <p:spPr/>
        <p:txBody>
          <a:bodyPr/>
          <a:lstStyle/>
          <a:p>
            <a:r>
              <a:rPr lang="en-IN" smtClean="0"/>
              <a:t>Dr.Rupal Shroff - TCSC</a:t>
            </a:r>
            <a:endParaRPr lang="en-IN"/>
          </a:p>
        </p:txBody>
      </p:sp>
      <p:sp>
        <p:nvSpPr>
          <p:cNvPr id="6" name="Slide Number Placeholder 5"/>
          <p:cNvSpPr>
            <a:spLocks noGrp="1"/>
          </p:cNvSpPr>
          <p:nvPr>
            <p:ph type="sldNum" sz="quarter" idx="12"/>
          </p:nvPr>
        </p:nvSpPr>
        <p:spPr/>
        <p:txBody>
          <a:bodyPr/>
          <a:lstStyle/>
          <a:p>
            <a:fld id="{882E3677-57A0-49D6-8EFD-DB0BF6D6A5F3}" type="slidenum">
              <a:rPr lang="en-IN" smtClean="0"/>
              <a:t>44</a:t>
            </a:fld>
            <a:endParaRPr lang="en-IN"/>
          </a:p>
        </p:txBody>
      </p:sp>
    </p:spTree>
    <p:extLst>
      <p:ext uri="{BB962C8B-B14F-4D97-AF65-F5344CB8AC3E}">
        <p14:creationId xmlns:p14="http://schemas.microsoft.com/office/powerpoint/2010/main" val="261592202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60375" y="753228"/>
            <a:ext cx="6967798" cy="1080938"/>
          </a:xfrm>
        </p:spPr>
        <p:txBody>
          <a:bodyPr/>
          <a:lstStyle/>
          <a:p>
            <a:r>
              <a:rPr lang="en-IN" b="1" dirty="0" smtClean="0">
                <a:latin typeface="Times New Roman"/>
                <a:cs typeface="Times New Roman"/>
              </a:rPr>
              <a:t>2) </a:t>
            </a:r>
            <a:r>
              <a:rPr lang="en-IN" b="1" dirty="0" err="1" smtClean="0">
                <a:latin typeface="Times New Roman"/>
                <a:cs typeface="Times New Roman"/>
              </a:rPr>
              <a:t>Sementation</a:t>
            </a:r>
            <a:r>
              <a:rPr lang="en-IN" b="1" dirty="0" smtClean="0">
                <a:latin typeface="Times New Roman"/>
                <a:cs typeface="Times New Roman"/>
              </a:rPr>
              <a:t>, targeting &amp; Positioning</a:t>
            </a:r>
            <a:endParaRPr lang="en-IN" dirty="0"/>
          </a:p>
        </p:txBody>
      </p:sp>
      <p:sp>
        <p:nvSpPr>
          <p:cNvPr id="5" name="AutoShape 2" descr="Review-Dabur Odomos PatchReview-Dabur Odomos Patch"/>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7" name="object 2"/>
          <p:cNvSpPr txBox="1"/>
          <p:nvPr/>
        </p:nvSpPr>
        <p:spPr>
          <a:xfrm>
            <a:off x="155574" y="2149577"/>
            <a:ext cx="8880921" cy="3474669"/>
          </a:xfrm>
          <a:prstGeom prst="rect">
            <a:avLst/>
          </a:prstGeom>
        </p:spPr>
        <p:txBody>
          <a:bodyPr vert="horz" wrap="square" lIns="0" tIns="139065" rIns="0" bIns="0" rtlCol="0">
            <a:spAutoFit/>
          </a:bodyPr>
          <a:lstStyle/>
          <a:p>
            <a:pPr marL="354965" marR="374650" indent="-342900">
              <a:lnSpc>
                <a:spcPct val="100000"/>
              </a:lnSpc>
              <a:spcBef>
                <a:spcPts val="994"/>
              </a:spcBef>
              <a:tabLst>
                <a:tab pos="419100" algn="l"/>
              </a:tabLst>
            </a:pPr>
            <a:r>
              <a:rPr sz="1600" spc="-5" dirty="0" smtClean="0">
                <a:solidFill>
                  <a:srgbClr val="ACD333"/>
                </a:solidFill>
                <a:latin typeface="Wingdings 3"/>
                <a:cs typeface="Wingdings 3"/>
              </a:rPr>
              <a:t></a:t>
            </a:r>
            <a:r>
              <a:rPr sz="1600" spc="-5" dirty="0">
                <a:solidFill>
                  <a:srgbClr val="ACD333"/>
                </a:solidFill>
                <a:latin typeface="Times New Roman"/>
                <a:cs typeface="Times New Roman"/>
              </a:rPr>
              <a:t>		</a:t>
            </a:r>
            <a:r>
              <a:rPr sz="2000" dirty="0">
                <a:solidFill>
                  <a:srgbClr val="FFFFFF"/>
                </a:solidFill>
                <a:latin typeface="Times New Roman"/>
                <a:cs typeface="Times New Roman"/>
              </a:rPr>
              <a:t>A review of </a:t>
            </a:r>
            <a:r>
              <a:rPr sz="2000" spc="-5" dirty="0">
                <a:solidFill>
                  <a:srgbClr val="FFFFFF"/>
                </a:solidFill>
                <a:latin typeface="Times New Roman"/>
                <a:cs typeface="Times New Roman"/>
              </a:rPr>
              <a:t>market </a:t>
            </a:r>
            <a:r>
              <a:rPr sz="2000" dirty="0">
                <a:solidFill>
                  <a:srgbClr val="FFFFFF"/>
                </a:solidFill>
                <a:latin typeface="Times New Roman"/>
                <a:cs typeface="Times New Roman"/>
              </a:rPr>
              <a:t>opportunities often helps in identifying distinct</a:t>
            </a:r>
            <a:r>
              <a:rPr sz="2000" spc="-315" dirty="0">
                <a:solidFill>
                  <a:srgbClr val="FFFFFF"/>
                </a:solidFill>
                <a:latin typeface="Times New Roman"/>
                <a:cs typeface="Times New Roman"/>
              </a:rPr>
              <a:t> </a:t>
            </a:r>
            <a:r>
              <a:rPr sz="2000" spc="-5" dirty="0">
                <a:solidFill>
                  <a:srgbClr val="FFFFFF"/>
                </a:solidFill>
                <a:latin typeface="Times New Roman"/>
                <a:cs typeface="Times New Roman"/>
              </a:rPr>
              <a:t>consumer  segments </a:t>
            </a:r>
            <a:r>
              <a:rPr sz="2000" dirty="0">
                <a:solidFill>
                  <a:srgbClr val="FFFFFF"/>
                </a:solidFill>
                <a:latin typeface="Times New Roman"/>
                <a:cs typeface="Times New Roman"/>
              </a:rPr>
              <a:t>with very distinct and unique wants and</a:t>
            </a:r>
            <a:r>
              <a:rPr sz="2000" spc="-175" dirty="0">
                <a:solidFill>
                  <a:srgbClr val="FFFFFF"/>
                </a:solidFill>
                <a:latin typeface="Times New Roman"/>
                <a:cs typeface="Times New Roman"/>
              </a:rPr>
              <a:t> </a:t>
            </a:r>
            <a:r>
              <a:rPr sz="2000" spc="5" dirty="0">
                <a:solidFill>
                  <a:srgbClr val="FFFFFF"/>
                </a:solidFill>
                <a:latin typeface="Times New Roman"/>
                <a:cs typeface="Times New Roman"/>
              </a:rPr>
              <a:t>need.</a:t>
            </a:r>
            <a:endParaRPr sz="2000" dirty="0">
              <a:latin typeface="Times New Roman"/>
              <a:cs typeface="Times New Roman"/>
            </a:endParaRPr>
          </a:p>
          <a:p>
            <a:pPr marL="354965" marR="5080" indent="-342900">
              <a:lnSpc>
                <a:spcPct val="100000"/>
              </a:lnSpc>
              <a:spcBef>
                <a:spcPts val="1010"/>
              </a:spcBef>
              <a:tabLst>
                <a:tab pos="419100" algn="l"/>
              </a:tabLst>
            </a:pPr>
            <a:r>
              <a:rPr sz="1600" spc="-5" dirty="0">
                <a:solidFill>
                  <a:srgbClr val="ACD333"/>
                </a:solidFill>
                <a:latin typeface="Wingdings 3"/>
                <a:cs typeface="Wingdings 3"/>
              </a:rPr>
              <a:t></a:t>
            </a:r>
            <a:r>
              <a:rPr sz="1600" spc="-5" dirty="0">
                <a:solidFill>
                  <a:srgbClr val="ACD333"/>
                </a:solidFill>
                <a:latin typeface="Times New Roman"/>
                <a:cs typeface="Times New Roman"/>
              </a:rPr>
              <a:t>		</a:t>
            </a:r>
            <a:r>
              <a:rPr sz="2000" spc="-5" dirty="0">
                <a:solidFill>
                  <a:srgbClr val="FFFFFF"/>
                </a:solidFill>
                <a:latin typeface="Times New Roman"/>
                <a:cs typeface="Times New Roman"/>
              </a:rPr>
              <a:t>Identifying </a:t>
            </a:r>
            <a:r>
              <a:rPr sz="2000" dirty="0">
                <a:solidFill>
                  <a:srgbClr val="FFFFFF"/>
                </a:solidFill>
                <a:latin typeface="Times New Roman"/>
                <a:cs typeface="Times New Roman"/>
              </a:rPr>
              <a:t>these groups, learning </a:t>
            </a:r>
            <a:r>
              <a:rPr sz="2000" spc="5" dirty="0">
                <a:solidFill>
                  <a:srgbClr val="FFFFFF"/>
                </a:solidFill>
                <a:latin typeface="Times New Roman"/>
                <a:cs typeface="Times New Roman"/>
              </a:rPr>
              <a:t>how </a:t>
            </a:r>
            <a:r>
              <a:rPr sz="2000" dirty="0">
                <a:solidFill>
                  <a:srgbClr val="FFFFFF"/>
                </a:solidFill>
                <a:latin typeface="Times New Roman"/>
                <a:cs typeface="Times New Roman"/>
              </a:rPr>
              <a:t>they behave and </a:t>
            </a:r>
            <a:r>
              <a:rPr sz="2000" spc="5" dirty="0">
                <a:solidFill>
                  <a:srgbClr val="FFFFFF"/>
                </a:solidFill>
                <a:latin typeface="Times New Roman"/>
                <a:cs typeface="Times New Roman"/>
              </a:rPr>
              <a:t>how </a:t>
            </a:r>
            <a:r>
              <a:rPr sz="2000" dirty="0">
                <a:solidFill>
                  <a:srgbClr val="FFFFFF"/>
                </a:solidFill>
                <a:latin typeface="Times New Roman"/>
                <a:cs typeface="Times New Roman"/>
              </a:rPr>
              <a:t>they </a:t>
            </a:r>
            <a:r>
              <a:rPr sz="2000" spc="-5" dirty="0">
                <a:solidFill>
                  <a:srgbClr val="FFFFFF"/>
                </a:solidFill>
                <a:latin typeface="Times New Roman"/>
                <a:cs typeface="Times New Roman"/>
              </a:rPr>
              <a:t>make</a:t>
            </a:r>
            <a:r>
              <a:rPr sz="2000" spc="-165" dirty="0">
                <a:solidFill>
                  <a:srgbClr val="FFFFFF"/>
                </a:solidFill>
                <a:latin typeface="Times New Roman"/>
                <a:cs typeface="Times New Roman"/>
              </a:rPr>
              <a:t> </a:t>
            </a:r>
            <a:r>
              <a:rPr sz="2000" spc="-5" dirty="0">
                <a:solidFill>
                  <a:srgbClr val="FFFFFF"/>
                </a:solidFill>
                <a:latin typeface="Times New Roman"/>
                <a:cs typeface="Times New Roman"/>
              </a:rPr>
              <a:t>purchase  </a:t>
            </a:r>
            <a:r>
              <a:rPr sz="2000" dirty="0">
                <a:solidFill>
                  <a:srgbClr val="FFFFFF"/>
                </a:solidFill>
                <a:latin typeface="Times New Roman"/>
                <a:cs typeface="Times New Roman"/>
              </a:rPr>
              <a:t>decisions enables the </a:t>
            </a:r>
            <a:r>
              <a:rPr sz="2000" spc="-5" dirty="0">
                <a:solidFill>
                  <a:srgbClr val="FFFFFF"/>
                </a:solidFill>
                <a:latin typeface="Times New Roman"/>
                <a:cs typeface="Times New Roman"/>
              </a:rPr>
              <a:t>marketer </a:t>
            </a:r>
            <a:r>
              <a:rPr sz="2000" dirty="0">
                <a:solidFill>
                  <a:srgbClr val="FFFFFF"/>
                </a:solidFill>
                <a:latin typeface="Times New Roman"/>
                <a:cs typeface="Times New Roman"/>
              </a:rPr>
              <a:t>to design and </a:t>
            </a:r>
            <a:r>
              <a:rPr sz="2000" spc="-5" dirty="0">
                <a:solidFill>
                  <a:srgbClr val="FFFFFF"/>
                </a:solidFill>
                <a:latin typeface="Times New Roman"/>
                <a:cs typeface="Times New Roman"/>
              </a:rPr>
              <a:t>market </a:t>
            </a:r>
            <a:r>
              <a:rPr sz="2000" dirty="0">
                <a:solidFill>
                  <a:srgbClr val="FFFFFF"/>
                </a:solidFill>
                <a:latin typeface="Times New Roman"/>
                <a:cs typeface="Times New Roman"/>
              </a:rPr>
              <a:t>products or services  particularly </a:t>
            </a:r>
            <a:r>
              <a:rPr sz="2000" spc="-5" dirty="0">
                <a:solidFill>
                  <a:srgbClr val="FFFFFF"/>
                </a:solidFill>
                <a:latin typeface="Times New Roman"/>
                <a:cs typeface="Times New Roman"/>
              </a:rPr>
              <a:t>suited </a:t>
            </a:r>
            <a:r>
              <a:rPr sz="2000" dirty="0">
                <a:solidFill>
                  <a:srgbClr val="FFFFFF"/>
                </a:solidFill>
                <a:latin typeface="Times New Roman"/>
                <a:cs typeface="Times New Roman"/>
              </a:rPr>
              <a:t>to their wants and</a:t>
            </a:r>
            <a:r>
              <a:rPr sz="2000" spc="-135" dirty="0">
                <a:solidFill>
                  <a:srgbClr val="FFFFFF"/>
                </a:solidFill>
                <a:latin typeface="Times New Roman"/>
                <a:cs typeface="Times New Roman"/>
              </a:rPr>
              <a:t> </a:t>
            </a:r>
            <a:r>
              <a:rPr sz="2000" dirty="0">
                <a:solidFill>
                  <a:srgbClr val="FFFFFF"/>
                </a:solidFill>
                <a:latin typeface="Times New Roman"/>
                <a:cs typeface="Times New Roman"/>
              </a:rPr>
              <a:t>needs.</a:t>
            </a:r>
            <a:endParaRPr sz="2000" dirty="0">
              <a:latin typeface="Times New Roman"/>
              <a:cs typeface="Times New Roman"/>
            </a:endParaRPr>
          </a:p>
          <a:p>
            <a:pPr marL="354965" marR="114935" indent="-342900">
              <a:lnSpc>
                <a:spcPct val="100000"/>
              </a:lnSpc>
              <a:spcBef>
                <a:spcPts val="1000"/>
              </a:spcBef>
              <a:tabLst>
                <a:tab pos="354965" algn="l"/>
                <a:tab pos="7298055" algn="l"/>
              </a:tabLst>
            </a:pPr>
            <a:r>
              <a:rPr sz="1600" spc="-5" dirty="0">
                <a:solidFill>
                  <a:srgbClr val="ACD333"/>
                </a:solidFill>
                <a:latin typeface="Wingdings 3"/>
                <a:cs typeface="Wingdings 3"/>
              </a:rPr>
              <a:t></a:t>
            </a:r>
            <a:r>
              <a:rPr sz="1600" spc="-5" dirty="0">
                <a:solidFill>
                  <a:srgbClr val="ACD333"/>
                </a:solidFill>
                <a:latin typeface="Times New Roman"/>
                <a:cs typeface="Times New Roman"/>
              </a:rPr>
              <a:t>	</a:t>
            </a:r>
            <a:r>
              <a:rPr sz="2000" dirty="0">
                <a:solidFill>
                  <a:srgbClr val="FFFFFF"/>
                </a:solidFill>
                <a:latin typeface="Times New Roman"/>
                <a:cs typeface="Times New Roman"/>
              </a:rPr>
              <a:t>For </a:t>
            </a:r>
            <a:r>
              <a:rPr sz="2000" spc="-5" dirty="0">
                <a:solidFill>
                  <a:srgbClr val="FFFFFF"/>
                </a:solidFill>
                <a:latin typeface="Times New Roman"/>
                <a:cs typeface="Times New Roman"/>
              </a:rPr>
              <a:t>example, consumer </a:t>
            </a:r>
            <a:r>
              <a:rPr sz="2000" dirty="0">
                <a:solidFill>
                  <a:srgbClr val="FFFFFF"/>
                </a:solidFill>
                <a:latin typeface="Times New Roman"/>
                <a:cs typeface="Times New Roman"/>
              </a:rPr>
              <a:t>studies revealed that </a:t>
            </a:r>
            <a:r>
              <a:rPr sz="2000" spc="-5" dirty="0">
                <a:solidFill>
                  <a:srgbClr val="FFFFFF"/>
                </a:solidFill>
                <a:latin typeface="Times New Roman"/>
                <a:cs typeface="Times New Roman"/>
              </a:rPr>
              <a:t>many </a:t>
            </a:r>
            <a:r>
              <a:rPr sz="2000" dirty="0">
                <a:solidFill>
                  <a:srgbClr val="FFFFFF"/>
                </a:solidFill>
                <a:latin typeface="Times New Roman"/>
                <a:cs typeface="Times New Roman"/>
              </a:rPr>
              <a:t>existing and potential  </a:t>
            </a:r>
            <a:r>
              <a:rPr sz="2000" spc="-5" dirty="0">
                <a:solidFill>
                  <a:srgbClr val="FFFFFF"/>
                </a:solidFill>
                <a:latin typeface="Times New Roman"/>
                <a:cs typeface="Times New Roman"/>
              </a:rPr>
              <a:t>shampoo </a:t>
            </a:r>
            <a:r>
              <a:rPr sz="2000" dirty="0">
                <a:solidFill>
                  <a:srgbClr val="FFFFFF"/>
                </a:solidFill>
                <a:latin typeface="Times New Roman"/>
                <a:cs typeface="Times New Roman"/>
              </a:rPr>
              <a:t>users did </a:t>
            </a:r>
            <a:r>
              <a:rPr sz="2000" spc="5" dirty="0">
                <a:solidFill>
                  <a:srgbClr val="FFFFFF"/>
                </a:solidFill>
                <a:latin typeface="Times New Roman"/>
                <a:cs typeface="Times New Roman"/>
              </a:rPr>
              <a:t>not </a:t>
            </a:r>
            <a:r>
              <a:rPr sz="2000" dirty="0">
                <a:solidFill>
                  <a:srgbClr val="FFFFFF"/>
                </a:solidFill>
                <a:latin typeface="Times New Roman"/>
                <a:cs typeface="Times New Roman"/>
              </a:rPr>
              <a:t>want to </a:t>
            </a:r>
            <a:r>
              <a:rPr sz="2000" spc="5" dirty="0">
                <a:solidFill>
                  <a:srgbClr val="FFFFFF"/>
                </a:solidFill>
                <a:latin typeface="Times New Roman"/>
                <a:cs typeface="Times New Roman"/>
              </a:rPr>
              <a:t>buy </a:t>
            </a:r>
            <a:r>
              <a:rPr sz="2000" spc="-5" dirty="0">
                <a:solidFill>
                  <a:srgbClr val="FFFFFF"/>
                </a:solidFill>
                <a:latin typeface="Times New Roman"/>
                <a:cs typeface="Times New Roman"/>
              </a:rPr>
              <a:t>shampoo </a:t>
            </a:r>
            <a:r>
              <a:rPr sz="2000" dirty="0">
                <a:solidFill>
                  <a:srgbClr val="FFFFFF"/>
                </a:solidFill>
                <a:latin typeface="Times New Roman"/>
                <a:cs typeface="Times New Roman"/>
              </a:rPr>
              <a:t>packs priced at</a:t>
            </a:r>
            <a:r>
              <a:rPr sz="2000" spc="-90" dirty="0">
                <a:solidFill>
                  <a:srgbClr val="FFFFFF"/>
                </a:solidFill>
                <a:latin typeface="Times New Roman"/>
                <a:cs typeface="Times New Roman"/>
              </a:rPr>
              <a:t> </a:t>
            </a:r>
            <a:r>
              <a:rPr sz="2000" dirty="0">
                <a:solidFill>
                  <a:srgbClr val="FFFFFF"/>
                </a:solidFill>
                <a:latin typeface="Times New Roman"/>
                <a:cs typeface="Times New Roman"/>
              </a:rPr>
              <a:t>Rs.</a:t>
            </a:r>
            <a:r>
              <a:rPr sz="2000" spc="5" dirty="0">
                <a:solidFill>
                  <a:srgbClr val="FFFFFF"/>
                </a:solidFill>
                <a:latin typeface="Times New Roman"/>
                <a:cs typeface="Times New Roman"/>
              </a:rPr>
              <a:t> </a:t>
            </a:r>
            <a:r>
              <a:rPr sz="2000" dirty="0">
                <a:solidFill>
                  <a:srgbClr val="FFFFFF"/>
                </a:solidFill>
                <a:latin typeface="Times New Roman"/>
                <a:cs typeface="Times New Roman"/>
              </a:rPr>
              <a:t>60	or </a:t>
            </a:r>
            <a:r>
              <a:rPr sz="2000" spc="-5" dirty="0">
                <a:solidFill>
                  <a:srgbClr val="FFFFFF"/>
                </a:solidFill>
                <a:latin typeface="Times New Roman"/>
                <a:cs typeface="Times New Roman"/>
              </a:rPr>
              <a:t>more</a:t>
            </a:r>
            <a:r>
              <a:rPr sz="2000" spc="-105" dirty="0">
                <a:solidFill>
                  <a:srgbClr val="FFFFFF"/>
                </a:solidFill>
                <a:latin typeface="Times New Roman"/>
                <a:cs typeface="Times New Roman"/>
              </a:rPr>
              <a:t> </a:t>
            </a:r>
            <a:r>
              <a:rPr sz="2000" dirty="0">
                <a:solidFill>
                  <a:srgbClr val="FFFFFF"/>
                </a:solidFill>
                <a:latin typeface="Times New Roman"/>
                <a:cs typeface="Times New Roman"/>
              </a:rPr>
              <a:t>and  would rather prefer a low priced sachet containing enough quantity for </a:t>
            </a:r>
            <a:r>
              <a:rPr sz="2000" spc="5" dirty="0">
                <a:solidFill>
                  <a:srgbClr val="FFFFFF"/>
                </a:solidFill>
                <a:latin typeface="Times New Roman"/>
                <a:cs typeface="Times New Roman"/>
              </a:rPr>
              <a:t>one </a:t>
            </a:r>
            <a:r>
              <a:rPr sz="2000" dirty="0">
                <a:solidFill>
                  <a:srgbClr val="FFFFFF"/>
                </a:solidFill>
                <a:latin typeface="Times New Roman"/>
                <a:cs typeface="Times New Roman"/>
              </a:rPr>
              <a:t>or  two washes. The finding </a:t>
            </a:r>
            <a:r>
              <a:rPr sz="2000" spc="-5" dirty="0">
                <a:solidFill>
                  <a:srgbClr val="FFFFFF"/>
                </a:solidFill>
                <a:latin typeface="Times New Roman"/>
                <a:cs typeface="Times New Roman"/>
              </a:rPr>
              <a:t>led companies </a:t>
            </a:r>
            <a:r>
              <a:rPr sz="2000" dirty="0">
                <a:solidFill>
                  <a:srgbClr val="FFFFFF"/>
                </a:solidFill>
                <a:latin typeface="Times New Roman"/>
                <a:cs typeface="Times New Roman"/>
              </a:rPr>
              <a:t>to introduce the </a:t>
            </a:r>
            <a:r>
              <a:rPr sz="2000" spc="-5" dirty="0">
                <a:solidFill>
                  <a:srgbClr val="FFFFFF"/>
                </a:solidFill>
                <a:latin typeface="Times New Roman"/>
                <a:cs typeface="Times New Roman"/>
              </a:rPr>
              <a:t>shampoo </a:t>
            </a:r>
            <a:r>
              <a:rPr sz="2000" dirty="0">
                <a:solidFill>
                  <a:srgbClr val="FFFFFF"/>
                </a:solidFill>
                <a:latin typeface="Times New Roman"/>
                <a:cs typeface="Times New Roman"/>
              </a:rPr>
              <a:t>sachet which  </a:t>
            </a:r>
            <a:r>
              <a:rPr sz="2000" spc="-5" dirty="0">
                <a:solidFill>
                  <a:srgbClr val="FFFFFF"/>
                </a:solidFill>
                <a:latin typeface="Times New Roman"/>
                <a:cs typeface="Times New Roman"/>
              </a:rPr>
              <a:t>became </a:t>
            </a:r>
            <a:r>
              <a:rPr sz="2000" dirty="0">
                <a:solidFill>
                  <a:srgbClr val="FFFFFF"/>
                </a:solidFill>
                <a:latin typeface="Times New Roman"/>
                <a:cs typeface="Times New Roman"/>
              </a:rPr>
              <a:t>a </a:t>
            </a:r>
            <a:r>
              <a:rPr sz="2000" spc="5" dirty="0">
                <a:solidFill>
                  <a:srgbClr val="FFFFFF"/>
                </a:solidFill>
                <a:latin typeface="Times New Roman"/>
                <a:cs typeface="Times New Roman"/>
              </a:rPr>
              <a:t>good</a:t>
            </a:r>
            <a:r>
              <a:rPr sz="2000" spc="480" dirty="0">
                <a:solidFill>
                  <a:srgbClr val="FFFFFF"/>
                </a:solidFill>
                <a:latin typeface="Times New Roman"/>
                <a:cs typeface="Times New Roman"/>
              </a:rPr>
              <a:t> </a:t>
            </a:r>
            <a:r>
              <a:rPr sz="2000" spc="-20" dirty="0">
                <a:solidFill>
                  <a:srgbClr val="FFFFFF"/>
                </a:solidFill>
                <a:latin typeface="Times New Roman"/>
                <a:cs typeface="Times New Roman"/>
              </a:rPr>
              <a:t>seller.</a:t>
            </a:r>
            <a:endParaRPr sz="2000" dirty="0">
              <a:latin typeface="Times New Roman"/>
              <a:cs typeface="Times New Roman"/>
            </a:endParaRPr>
          </a:p>
        </p:txBody>
      </p:sp>
      <p:sp>
        <p:nvSpPr>
          <p:cNvPr id="2" name="Footer Placeholder 1"/>
          <p:cNvSpPr>
            <a:spLocks noGrp="1"/>
          </p:cNvSpPr>
          <p:nvPr>
            <p:ph type="ftr" sz="quarter" idx="11"/>
          </p:nvPr>
        </p:nvSpPr>
        <p:spPr/>
        <p:txBody>
          <a:bodyPr/>
          <a:lstStyle/>
          <a:p>
            <a:r>
              <a:rPr lang="en-IN" smtClean="0"/>
              <a:t>Dr.Rupal Shroff - TCSC</a:t>
            </a:r>
            <a:endParaRPr lang="en-IN"/>
          </a:p>
        </p:txBody>
      </p:sp>
      <p:sp>
        <p:nvSpPr>
          <p:cNvPr id="3" name="Slide Number Placeholder 2"/>
          <p:cNvSpPr>
            <a:spLocks noGrp="1"/>
          </p:cNvSpPr>
          <p:nvPr>
            <p:ph type="sldNum" sz="quarter" idx="12"/>
          </p:nvPr>
        </p:nvSpPr>
        <p:spPr/>
        <p:txBody>
          <a:bodyPr/>
          <a:lstStyle/>
          <a:p>
            <a:fld id="{882E3677-57A0-49D6-8EFD-DB0BF6D6A5F3}" type="slidenum">
              <a:rPr lang="en-IN" smtClean="0"/>
              <a:t>45</a:t>
            </a:fld>
            <a:endParaRPr lang="en-IN"/>
          </a:p>
        </p:txBody>
      </p:sp>
    </p:spTree>
    <p:extLst>
      <p:ext uri="{BB962C8B-B14F-4D97-AF65-F5344CB8AC3E}">
        <p14:creationId xmlns:p14="http://schemas.microsoft.com/office/powerpoint/2010/main" val="213504633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Fast Food Fables macd, kfc, n domino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38" y="1"/>
            <a:ext cx="9168138" cy="450912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TOPIC 12: SEGMENTATION, TARGETING AND POSITIONING | Domino's ..."/>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4509121"/>
            <a:ext cx="9036496" cy="2356317"/>
          </a:xfrm>
          <a:prstGeom prst="rect">
            <a:avLst/>
          </a:prstGeom>
          <a:noFill/>
          <a:extLst>
            <a:ext uri="{909E8E84-426E-40DD-AFC4-6F175D3DCCD1}">
              <a14:hiddenFill xmlns:a14="http://schemas.microsoft.com/office/drawing/2010/main">
                <a:solidFill>
                  <a:srgbClr val="FFFFFF"/>
                </a:solidFill>
              </a14:hiddenFill>
            </a:ext>
          </a:extLst>
        </p:spPr>
      </p:pic>
      <p:sp>
        <p:nvSpPr>
          <p:cNvPr id="2" name="Footer Placeholder 1"/>
          <p:cNvSpPr>
            <a:spLocks noGrp="1"/>
          </p:cNvSpPr>
          <p:nvPr>
            <p:ph type="ftr" sz="quarter" idx="11"/>
          </p:nvPr>
        </p:nvSpPr>
        <p:spPr/>
        <p:txBody>
          <a:bodyPr/>
          <a:lstStyle/>
          <a:p>
            <a:r>
              <a:rPr lang="en-IN" smtClean="0"/>
              <a:t>Dr.Rupal Shroff - TCSC</a:t>
            </a:r>
            <a:endParaRPr lang="en-IN"/>
          </a:p>
        </p:txBody>
      </p:sp>
      <p:sp>
        <p:nvSpPr>
          <p:cNvPr id="3" name="Slide Number Placeholder 2"/>
          <p:cNvSpPr>
            <a:spLocks noGrp="1"/>
          </p:cNvSpPr>
          <p:nvPr>
            <p:ph type="sldNum" sz="quarter" idx="12"/>
          </p:nvPr>
        </p:nvSpPr>
        <p:spPr/>
        <p:txBody>
          <a:bodyPr/>
          <a:lstStyle/>
          <a:p>
            <a:fld id="{882E3677-57A0-49D6-8EFD-DB0BF6D6A5F3}" type="slidenum">
              <a:rPr lang="en-IN" smtClean="0"/>
              <a:t>46</a:t>
            </a:fld>
            <a:endParaRPr lang="en-IN"/>
          </a:p>
        </p:txBody>
      </p:sp>
    </p:spTree>
    <p:extLst>
      <p:ext uri="{BB962C8B-B14F-4D97-AF65-F5344CB8AC3E}">
        <p14:creationId xmlns:p14="http://schemas.microsoft.com/office/powerpoint/2010/main" val="75379765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6 real-life target audience examples to help you define your own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46565"/>
            <a:ext cx="7536557" cy="6882928"/>
          </a:xfrm>
          <a:prstGeom prst="rect">
            <a:avLst/>
          </a:prstGeom>
          <a:noFill/>
          <a:extLst>
            <a:ext uri="{909E8E84-426E-40DD-AFC4-6F175D3DCCD1}">
              <a14:hiddenFill xmlns:a14="http://schemas.microsoft.com/office/drawing/2010/main">
                <a:solidFill>
                  <a:srgbClr val="FFFFFF"/>
                </a:solidFill>
              </a14:hiddenFill>
            </a:ext>
          </a:extLst>
        </p:spPr>
      </p:pic>
      <p:sp>
        <p:nvSpPr>
          <p:cNvPr id="2" name="Footer Placeholder 1"/>
          <p:cNvSpPr>
            <a:spLocks noGrp="1"/>
          </p:cNvSpPr>
          <p:nvPr>
            <p:ph type="ftr" sz="quarter" idx="11"/>
          </p:nvPr>
        </p:nvSpPr>
        <p:spPr/>
        <p:txBody>
          <a:bodyPr/>
          <a:lstStyle/>
          <a:p>
            <a:r>
              <a:rPr lang="en-IN" smtClean="0"/>
              <a:t>Dr.Rupal Shroff - TCSC</a:t>
            </a:r>
            <a:endParaRPr lang="en-IN"/>
          </a:p>
        </p:txBody>
      </p:sp>
      <p:sp>
        <p:nvSpPr>
          <p:cNvPr id="3" name="Slide Number Placeholder 2"/>
          <p:cNvSpPr>
            <a:spLocks noGrp="1"/>
          </p:cNvSpPr>
          <p:nvPr>
            <p:ph type="sldNum" sz="quarter" idx="12"/>
          </p:nvPr>
        </p:nvSpPr>
        <p:spPr/>
        <p:txBody>
          <a:bodyPr/>
          <a:lstStyle/>
          <a:p>
            <a:fld id="{882E3677-57A0-49D6-8EFD-DB0BF6D6A5F3}" type="slidenum">
              <a:rPr lang="en-IN" smtClean="0"/>
              <a:t>47</a:t>
            </a:fld>
            <a:endParaRPr lang="en-IN"/>
          </a:p>
        </p:txBody>
      </p:sp>
    </p:spTree>
    <p:extLst>
      <p:ext uri="{BB962C8B-B14F-4D97-AF65-F5344CB8AC3E}">
        <p14:creationId xmlns:p14="http://schemas.microsoft.com/office/powerpoint/2010/main" val="38590727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Perceptual Maps/Positioning Map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332656"/>
            <a:ext cx="7200800" cy="6426260"/>
          </a:xfrm>
          <a:prstGeom prst="rect">
            <a:avLst/>
          </a:prstGeom>
          <a:noFill/>
          <a:extLst>
            <a:ext uri="{909E8E84-426E-40DD-AFC4-6F175D3DCCD1}">
              <a14:hiddenFill xmlns:a14="http://schemas.microsoft.com/office/drawing/2010/main">
                <a:solidFill>
                  <a:srgbClr val="FFFFFF"/>
                </a:solidFill>
              </a14:hiddenFill>
            </a:ext>
          </a:extLst>
        </p:spPr>
      </p:pic>
      <p:sp>
        <p:nvSpPr>
          <p:cNvPr id="2" name="Footer Placeholder 1"/>
          <p:cNvSpPr>
            <a:spLocks noGrp="1"/>
          </p:cNvSpPr>
          <p:nvPr>
            <p:ph type="ftr" sz="quarter" idx="11"/>
          </p:nvPr>
        </p:nvSpPr>
        <p:spPr/>
        <p:txBody>
          <a:bodyPr/>
          <a:lstStyle/>
          <a:p>
            <a:r>
              <a:rPr lang="en-IN" smtClean="0"/>
              <a:t>Dr.Rupal Shroff - TCSC</a:t>
            </a:r>
            <a:endParaRPr lang="en-IN"/>
          </a:p>
        </p:txBody>
      </p:sp>
      <p:sp>
        <p:nvSpPr>
          <p:cNvPr id="3" name="Slide Number Placeholder 2"/>
          <p:cNvSpPr>
            <a:spLocks noGrp="1"/>
          </p:cNvSpPr>
          <p:nvPr>
            <p:ph type="sldNum" sz="quarter" idx="12"/>
          </p:nvPr>
        </p:nvSpPr>
        <p:spPr/>
        <p:txBody>
          <a:bodyPr/>
          <a:lstStyle/>
          <a:p>
            <a:fld id="{882E3677-57A0-49D6-8EFD-DB0BF6D6A5F3}" type="slidenum">
              <a:rPr lang="en-IN" smtClean="0"/>
              <a:t>48</a:t>
            </a:fld>
            <a:endParaRPr lang="en-IN"/>
          </a:p>
        </p:txBody>
      </p:sp>
    </p:spTree>
    <p:extLst>
      <p:ext uri="{BB962C8B-B14F-4D97-AF65-F5344CB8AC3E}">
        <p14:creationId xmlns:p14="http://schemas.microsoft.com/office/powerpoint/2010/main" val="254750567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Burger King V.S. Big Mac | xiaorongy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8093" y="404664"/>
            <a:ext cx="8431431" cy="6196008"/>
          </a:xfrm>
          <a:prstGeom prst="rect">
            <a:avLst/>
          </a:prstGeom>
          <a:noFill/>
          <a:extLst>
            <a:ext uri="{909E8E84-426E-40DD-AFC4-6F175D3DCCD1}">
              <a14:hiddenFill xmlns:a14="http://schemas.microsoft.com/office/drawing/2010/main">
                <a:solidFill>
                  <a:srgbClr val="FFFFFF"/>
                </a:solidFill>
              </a14:hiddenFill>
            </a:ext>
          </a:extLst>
        </p:spPr>
      </p:pic>
      <p:sp>
        <p:nvSpPr>
          <p:cNvPr id="2" name="Footer Placeholder 1"/>
          <p:cNvSpPr>
            <a:spLocks noGrp="1"/>
          </p:cNvSpPr>
          <p:nvPr>
            <p:ph type="ftr" sz="quarter" idx="11"/>
          </p:nvPr>
        </p:nvSpPr>
        <p:spPr/>
        <p:txBody>
          <a:bodyPr/>
          <a:lstStyle/>
          <a:p>
            <a:r>
              <a:rPr lang="en-IN" smtClean="0"/>
              <a:t>Dr.Rupal Shroff - TCSC</a:t>
            </a:r>
            <a:endParaRPr lang="en-IN"/>
          </a:p>
        </p:txBody>
      </p:sp>
      <p:sp>
        <p:nvSpPr>
          <p:cNvPr id="3" name="Slide Number Placeholder 2"/>
          <p:cNvSpPr>
            <a:spLocks noGrp="1"/>
          </p:cNvSpPr>
          <p:nvPr>
            <p:ph type="sldNum" sz="quarter" idx="12"/>
          </p:nvPr>
        </p:nvSpPr>
        <p:spPr/>
        <p:txBody>
          <a:bodyPr/>
          <a:lstStyle/>
          <a:p>
            <a:fld id="{882E3677-57A0-49D6-8EFD-DB0BF6D6A5F3}" type="slidenum">
              <a:rPr lang="en-IN" smtClean="0"/>
              <a:t>49</a:t>
            </a:fld>
            <a:endParaRPr lang="en-IN"/>
          </a:p>
        </p:txBody>
      </p:sp>
    </p:spTree>
    <p:extLst>
      <p:ext uri="{BB962C8B-B14F-4D97-AF65-F5344CB8AC3E}">
        <p14:creationId xmlns:p14="http://schemas.microsoft.com/office/powerpoint/2010/main" val="17625944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352385" y="2835542"/>
            <a:ext cx="8458200" cy="751488"/>
          </a:xfrm>
          <a:prstGeom prst="rect">
            <a:avLst/>
          </a:prstGeom>
        </p:spPr>
        <p:txBody>
          <a:bodyPr vert="horz" wrap="square" lIns="0" tIns="12700" rIns="0" bIns="0" rtlCol="0">
            <a:spAutoFit/>
          </a:bodyPr>
          <a:lstStyle/>
          <a:p>
            <a:pPr marL="355600" marR="5080" indent="-343535">
              <a:lnSpc>
                <a:spcPct val="100000"/>
              </a:lnSpc>
              <a:spcBef>
                <a:spcPts val="100"/>
              </a:spcBef>
              <a:tabLst>
                <a:tab pos="355600" algn="l"/>
              </a:tabLst>
            </a:pPr>
            <a:r>
              <a:rPr sz="2400" spc="-10" dirty="0">
                <a:solidFill>
                  <a:srgbClr val="B31166"/>
                </a:solidFill>
                <a:latin typeface="Wingdings 3"/>
                <a:cs typeface="Wingdings 3"/>
              </a:rPr>
              <a:t></a:t>
            </a:r>
            <a:r>
              <a:rPr sz="2400" spc="-10" dirty="0">
                <a:solidFill>
                  <a:srgbClr val="B31166"/>
                </a:solidFill>
                <a:latin typeface="Times New Roman"/>
                <a:cs typeface="Times New Roman"/>
              </a:rPr>
              <a:t>	</a:t>
            </a:r>
            <a:r>
              <a:rPr sz="2400" dirty="0">
                <a:solidFill>
                  <a:srgbClr val="404040"/>
                </a:solidFill>
                <a:latin typeface="Century Gothic"/>
                <a:cs typeface="Century Gothic"/>
              </a:rPr>
              <a:t>Any individual </a:t>
            </a:r>
            <a:r>
              <a:rPr sz="2400" spc="-15" dirty="0">
                <a:solidFill>
                  <a:srgbClr val="404040"/>
                </a:solidFill>
                <a:latin typeface="Century Gothic"/>
                <a:cs typeface="Century Gothic"/>
              </a:rPr>
              <a:t>who </a:t>
            </a:r>
            <a:r>
              <a:rPr sz="2400" spc="-10" dirty="0">
                <a:solidFill>
                  <a:srgbClr val="404040"/>
                </a:solidFill>
                <a:latin typeface="Century Gothic"/>
                <a:cs typeface="Century Gothic"/>
              </a:rPr>
              <a:t>purchases </a:t>
            </a:r>
            <a:r>
              <a:rPr sz="2400" spc="-5" dirty="0">
                <a:solidFill>
                  <a:srgbClr val="404040"/>
                </a:solidFill>
                <a:latin typeface="Century Gothic"/>
                <a:cs typeface="Century Gothic"/>
              </a:rPr>
              <a:t>goods </a:t>
            </a:r>
            <a:r>
              <a:rPr sz="2400" spc="-10" dirty="0">
                <a:solidFill>
                  <a:srgbClr val="404040"/>
                </a:solidFill>
                <a:latin typeface="Century Gothic"/>
                <a:cs typeface="Century Gothic"/>
              </a:rPr>
              <a:t>and </a:t>
            </a:r>
            <a:r>
              <a:rPr sz="2400" dirty="0">
                <a:solidFill>
                  <a:srgbClr val="404040"/>
                </a:solidFill>
                <a:latin typeface="Century Gothic"/>
                <a:cs typeface="Century Gothic"/>
              </a:rPr>
              <a:t>services  </a:t>
            </a:r>
            <a:r>
              <a:rPr sz="2400" spc="-5" dirty="0">
                <a:solidFill>
                  <a:srgbClr val="404040"/>
                </a:solidFill>
                <a:latin typeface="Century Gothic"/>
                <a:cs typeface="Century Gothic"/>
              </a:rPr>
              <a:t>from </a:t>
            </a:r>
            <a:r>
              <a:rPr sz="2400" spc="-10" dirty="0">
                <a:solidFill>
                  <a:srgbClr val="404040"/>
                </a:solidFill>
                <a:latin typeface="Century Gothic"/>
                <a:cs typeface="Century Gothic"/>
              </a:rPr>
              <a:t>the </a:t>
            </a:r>
            <a:r>
              <a:rPr sz="2400" spc="-5" dirty="0">
                <a:solidFill>
                  <a:srgbClr val="404040"/>
                </a:solidFill>
                <a:latin typeface="Century Gothic"/>
                <a:cs typeface="Century Gothic"/>
              </a:rPr>
              <a:t>market </a:t>
            </a:r>
            <a:r>
              <a:rPr sz="2400" dirty="0">
                <a:solidFill>
                  <a:srgbClr val="404040"/>
                </a:solidFill>
                <a:latin typeface="Century Gothic"/>
                <a:cs typeface="Century Gothic"/>
              </a:rPr>
              <a:t>for </a:t>
            </a:r>
            <a:r>
              <a:rPr sz="2400" spc="-5" dirty="0">
                <a:solidFill>
                  <a:srgbClr val="404040"/>
                </a:solidFill>
                <a:latin typeface="Century Gothic"/>
                <a:cs typeface="Century Gothic"/>
              </a:rPr>
              <a:t>his/her</a:t>
            </a:r>
            <a:r>
              <a:rPr sz="2400" spc="20" dirty="0">
                <a:solidFill>
                  <a:srgbClr val="404040"/>
                </a:solidFill>
                <a:latin typeface="Century Gothic"/>
                <a:cs typeface="Century Gothic"/>
              </a:rPr>
              <a:t> </a:t>
            </a:r>
            <a:r>
              <a:rPr sz="2400" b="1" spc="-5" dirty="0">
                <a:solidFill>
                  <a:srgbClr val="404040"/>
                </a:solidFill>
                <a:latin typeface="Century Gothic"/>
                <a:cs typeface="Century Gothic"/>
              </a:rPr>
              <a:t>end-use.</a:t>
            </a:r>
            <a:endParaRPr sz="2400" b="1" dirty="0">
              <a:latin typeface="Century Gothic"/>
              <a:cs typeface="Century Gothic"/>
            </a:endParaRPr>
          </a:p>
        </p:txBody>
      </p:sp>
      <p:sp>
        <p:nvSpPr>
          <p:cNvPr id="3" name="object 3"/>
          <p:cNvSpPr txBox="1"/>
          <p:nvPr/>
        </p:nvSpPr>
        <p:spPr>
          <a:xfrm>
            <a:off x="348798" y="4314075"/>
            <a:ext cx="8512173" cy="751488"/>
          </a:xfrm>
          <a:prstGeom prst="rect">
            <a:avLst/>
          </a:prstGeom>
        </p:spPr>
        <p:txBody>
          <a:bodyPr vert="horz" wrap="square" lIns="0" tIns="12700" rIns="0" bIns="0" rtlCol="0">
            <a:spAutoFit/>
          </a:bodyPr>
          <a:lstStyle/>
          <a:p>
            <a:pPr marL="355600" marR="5080" indent="-343535">
              <a:lnSpc>
                <a:spcPct val="100000"/>
              </a:lnSpc>
              <a:spcBef>
                <a:spcPts val="100"/>
              </a:spcBef>
              <a:tabLst>
                <a:tab pos="355600" algn="l"/>
              </a:tabLst>
            </a:pPr>
            <a:r>
              <a:rPr sz="2400" spc="-10" dirty="0">
                <a:solidFill>
                  <a:srgbClr val="B31166"/>
                </a:solidFill>
                <a:latin typeface="Wingdings 3"/>
                <a:cs typeface="Wingdings 3"/>
              </a:rPr>
              <a:t></a:t>
            </a:r>
            <a:r>
              <a:rPr sz="2400" spc="-10" dirty="0">
                <a:solidFill>
                  <a:srgbClr val="B31166"/>
                </a:solidFill>
                <a:latin typeface="Times New Roman"/>
                <a:cs typeface="Times New Roman"/>
              </a:rPr>
              <a:t>	</a:t>
            </a:r>
            <a:r>
              <a:rPr sz="2400" spc="10" dirty="0">
                <a:solidFill>
                  <a:srgbClr val="404040"/>
                </a:solidFill>
                <a:latin typeface="Century Gothic"/>
                <a:cs typeface="Century Gothic"/>
              </a:rPr>
              <a:t>In </a:t>
            </a:r>
            <a:r>
              <a:rPr sz="2400" dirty="0">
                <a:solidFill>
                  <a:srgbClr val="404040"/>
                </a:solidFill>
                <a:latin typeface="Century Gothic"/>
                <a:cs typeface="Century Gothic"/>
              </a:rPr>
              <a:t>simpler </a:t>
            </a:r>
            <a:r>
              <a:rPr sz="2400" spc="-10" dirty="0">
                <a:solidFill>
                  <a:srgbClr val="404040"/>
                </a:solidFill>
                <a:latin typeface="Century Gothic"/>
                <a:cs typeface="Century Gothic"/>
              </a:rPr>
              <a:t>words</a:t>
            </a:r>
            <a:r>
              <a:rPr lang="en-IN" sz="2400" spc="-10" dirty="0">
                <a:solidFill>
                  <a:srgbClr val="404040"/>
                </a:solidFill>
                <a:latin typeface="Century Gothic"/>
                <a:cs typeface="Century Gothic"/>
              </a:rPr>
              <a:t>, </a:t>
            </a:r>
            <a:r>
              <a:rPr sz="2400" dirty="0">
                <a:solidFill>
                  <a:srgbClr val="404040"/>
                </a:solidFill>
                <a:latin typeface="Century Gothic"/>
                <a:cs typeface="Century Gothic"/>
              </a:rPr>
              <a:t>a </a:t>
            </a:r>
            <a:r>
              <a:rPr sz="2400" spc="-5" dirty="0">
                <a:solidFill>
                  <a:srgbClr val="404040"/>
                </a:solidFill>
                <a:latin typeface="Century Gothic"/>
                <a:cs typeface="Century Gothic"/>
              </a:rPr>
              <a:t>consumer </a:t>
            </a:r>
            <a:r>
              <a:rPr sz="2400" spc="10" dirty="0">
                <a:solidFill>
                  <a:srgbClr val="404040"/>
                </a:solidFill>
                <a:latin typeface="Century Gothic"/>
                <a:cs typeface="Century Gothic"/>
              </a:rPr>
              <a:t>is </a:t>
            </a:r>
            <a:r>
              <a:rPr sz="2400" spc="-5" dirty="0">
                <a:solidFill>
                  <a:srgbClr val="404040"/>
                </a:solidFill>
                <a:latin typeface="Century Gothic"/>
                <a:cs typeface="Century Gothic"/>
              </a:rPr>
              <a:t>one </a:t>
            </a:r>
            <a:r>
              <a:rPr sz="2400" spc="-15" dirty="0">
                <a:solidFill>
                  <a:srgbClr val="404040"/>
                </a:solidFill>
                <a:latin typeface="Century Gothic"/>
                <a:cs typeface="Century Gothic"/>
              </a:rPr>
              <a:t>who </a:t>
            </a:r>
            <a:r>
              <a:rPr sz="2400" b="1" spc="-5" dirty="0">
                <a:solidFill>
                  <a:srgbClr val="404040"/>
                </a:solidFill>
                <a:latin typeface="Century Gothic"/>
                <a:cs typeface="Century Gothic"/>
              </a:rPr>
              <a:t>consumes</a:t>
            </a:r>
            <a:r>
              <a:rPr sz="2400" spc="-5" dirty="0">
                <a:solidFill>
                  <a:srgbClr val="404040"/>
                </a:solidFill>
                <a:latin typeface="Century Gothic"/>
                <a:cs typeface="Century Gothic"/>
              </a:rPr>
              <a:t>  goods </a:t>
            </a:r>
            <a:r>
              <a:rPr sz="2400" spc="-10" dirty="0">
                <a:solidFill>
                  <a:srgbClr val="404040"/>
                </a:solidFill>
                <a:latin typeface="Century Gothic"/>
                <a:cs typeface="Century Gothic"/>
              </a:rPr>
              <a:t>and </a:t>
            </a:r>
            <a:r>
              <a:rPr sz="2400" dirty="0">
                <a:solidFill>
                  <a:srgbClr val="404040"/>
                </a:solidFill>
                <a:latin typeface="Century Gothic"/>
                <a:cs typeface="Century Gothic"/>
              </a:rPr>
              <a:t>services </a:t>
            </a:r>
            <a:r>
              <a:rPr sz="2400" spc="-5" dirty="0">
                <a:solidFill>
                  <a:srgbClr val="404040"/>
                </a:solidFill>
                <a:latin typeface="Century Gothic"/>
                <a:cs typeface="Century Gothic"/>
              </a:rPr>
              <a:t>available </a:t>
            </a:r>
            <a:r>
              <a:rPr sz="2400" spc="10" dirty="0">
                <a:solidFill>
                  <a:srgbClr val="404040"/>
                </a:solidFill>
                <a:latin typeface="Century Gothic"/>
                <a:cs typeface="Century Gothic"/>
              </a:rPr>
              <a:t>in </a:t>
            </a:r>
            <a:r>
              <a:rPr sz="2400" spc="-10" dirty="0">
                <a:solidFill>
                  <a:srgbClr val="404040"/>
                </a:solidFill>
                <a:latin typeface="Century Gothic"/>
                <a:cs typeface="Century Gothic"/>
              </a:rPr>
              <a:t>the</a:t>
            </a:r>
            <a:r>
              <a:rPr sz="2400" spc="-35" dirty="0">
                <a:solidFill>
                  <a:srgbClr val="404040"/>
                </a:solidFill>
                <a:latin typeface="Century Gothic"/>
                <a:cs typeface="Century Gothic"/>
              </a:rPr>
              <a:t> </a:t>
            </a:r>
            <a:r>
              <a:rPr sz="2400" spc="-5" dirty="0">
                <a:solidFill>
                  <a:srgbClr val="404040"/>
                </a:solidFill>
                <a:latin typeface="Century Gothic"/>
                <a:cs typeface="Century Gothic"/>
              </a:rPr>
              <a:t>market.</a:t>
            </a:r>
            <a:endParaRPr sz="2400" dirty="0">
              <a:latin typeface="Century Gothic"/>
              <a:cs typeface="Century Gothic"/>
            </a:endParaRPr>
          </a:p>
        </p:txBody>
      </p:sp>
      <p:sp>
        <p:nvSpPr>
          <p:cNvPr id="5" name="TextBox 4"/>
          <p:cNvSpPr txBox="1"/>
          <p:nvPr/>
        </p:nvSpPr>
        <p:spPr>
          <a:xfrm>
            <a:off x="755576" y="692696"/>
            <a:ext cx="2590800" cy="584775"/>
          </a:xfrm>
          <a:prstGeom prst="rect">
            <a:avLst/>
          </a:prstGeom>
          <a:solidFill>
            <a:schemeClr val="accent1">
              <a:lumMod val="60000"/>
              <a:lumOff val="40000"/>
            </a:schemeClr>
          </a:solidFill>
        </p:spPr>
        <p:txBody>
          <a:bodyPr wrap="square" rtlCol="0">
            <a:spAutoFit/>
          </a:bodyPr>
          <a:lstStyle/>
          <a:p>
            <a:r>
              <a:rPr lang="en-IN" sz="3200" b="1" dirty="0"/>
              <a:t>CUSTOMER</a:t>
            </a:r>
          </a:p>
        </p:txBody>
      </p:sp>
      <p:sp>
        <p:nvSpPr>
          <p:cNvPr id="6" name="TextBox 5"/>
          <p:cNvSpPr txBox="1"/>
          <p:nvPr/>
        </p:nvSpPr>
        <p:spPr>
          <a:xfrm>
            <a:off x="4716016" y="692695"/>
            <a:ext cx="2895600" cy="584775"/>
          </a:xfrm>
          <a:prstGeom prst="rect">
            <a:avLst/>
          </a:prstGeom>
          <a:solidFill>
            <a:schemeClr val="accent1">
              <a:lumMod val="60000"/>
              <a:lumOff val="40000"/>
            </a:schemeClr>
          </a:solidFill>
        </p:spPr>
        <p:txBody>
          <a:bodyPr wrap="square" rtlCol="0">
            <a:spAutoFit/>
          </a:bodyPr>
          <a:lstStyle/>
          <a:p>
            <a:r>
              <a:rPr lang="en-IN" sz="3200" b="1" dirty="0"/>
              <a:t>CONSUMER</a:t>
            </a:r>
          </a:p>
        </p:txBody>
      </p:sp>
      <p:sp>
        <p:nvSpPr>
          <p:cNvPr id="4" name="Footer Placeholder 3"/>
          <p:cNvSpPr>
            <a:spLocks noGrp="1"/>
          </p:cNvSpPr>
          <p:nvPr>
            <p:ph type="ftr" sz="quarter" idx="11"/>
          </p:nvPr>
        </p:nvSpPr>
        <p:spPr/>
        <p:txBody>
          <a:bodyPr/>
          <a:lstStyle/>
          <a:p>
            <a:r>
              <a:rPr lang="en-IN" smtClean="0"/>
              <a:t>Dr.Rupal Shroff - TCSC</a:t>
            </a:r>
            <a:endParaRPr lang="en-IN"/>
          </a:p>
        </p:txBody>
      </p:sp>
      <p:sp>
        <p:nvSpPr>
          <p:cNvPr id="7" name="Slide Number Placeholder 6"/>
          <p:cNvSpPr>
            <a:spLocks noGrp="1"/>
          </p:cNvSpPr>
          <p:nvPr>
            <p:ph type="sldNum" sz="quarter" idx="12"/>
          </p:nvPr>
        </p:nvSpPr>
        <p:spPr/>
        <p:txBody>
          <a:bodyPr/>
          <a:lstStyle/>
          <a:p>
            <a:fld id="{882E3677-57A0-49D6-8EFD-DB0BF6D6A5F3}" type="slidenum">
              <a:rPr lang="en-IN" smtClean="0"/>
              <a:t>5</a:t>
            </a:fld>
            <a:endParaRPr lang="en-IN"/>
          </a:p>
        </p:txBody>
      </p:sp>
    </p:spTree>
    <p:extLst>
      <p:ext uri="{BB962C8B-B14F-4D97-AF65-F5344CB8AC3E}">
        <p14:creationId xmlns:p14="http://schemas.microsoft.com/office/powerpoint/2010/main" val="162813085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a:solidFill>
                  <a:srgbClr val="FFFFFF"/>
                </a:solidFill>
                <a:latin typeface="Times New Roman"/>
                <a:cs typeface="Times New Roman"/>
              </a:rPr>
              <a:t>3) Marketing-mix</a:t>
            </a:r>
            <a:r>
              <a:rPr lang="en-IN" b="1" spc="-60" dirty="0">
                <a:solidFill>
                  <a:srgbClr val="FFFFFF"/>
                </a:solidFill>
                <a:latin typeface="Times New Roman"/>
                <a:cs typeface="Times New Roman"/>
              </a:rPr>
              <a:t> </a:t>
            </a:r>
            <a:r>
              <a:rPr lang="en-IN" b="1" dirty="0">
                <a:solidFill>
                  <a:srgbClr val="FFFFFF"/>
                </a:solidFill>
                <a:latin typeface="Times New Roman"/>
                <a:cs typeface="Times New Roman"/>
              </a:rPr>
              <a:t>decisions</a:t>
            </a:r>
            <a:r>
              <a:rPr lang="en-IN" dirty="0">
                <a:latin typeface="Times New Roman"/>
                <a:cs typeface="Times New Roman"/>
              </a:rPr>
              <a:t/>
            </a:r>
            <a:br>
              <a:rPr lang="en-IN" dirty="0">
                <a:latin typeface="Times New Roman"/>
                <a:cs typeface="Times New Roman"/>
              </a:rPr>
            </a:br>
            <a:endParaRPr lang="en-IN" dirty="0"/>
          </a:p>
        </p:txBody>
      </p:sp>
      <p:sp>
        <p:nvSpPr>
          <p:cNvPr id="4" name="object 2"/>
          <p:cNvSpPr txBox="1">
            <a:spLocks noGrp="1"/>
          </p:cNvSpPr>
          <p:nvPr>
            <p:ph idx="1"/>
          </p:nvPr>
        </p:nvSpPr>
        <p:spPr>
          <a:xfrm>
            <a:off x="0" y="2336872"/>
            <a:ext cx="9036496" cy="3038652"/>
          </a:xfrm>
          <a:prstGeom prst="rect">
            <a:avLst/>
          </a:prstGeom>
        </p:spPr>
        <p:txBody>
          <a:bodyPr vert="horz" wrap="square" lIns="0" tIns="139065" rIns="0" bIns="0" rtlCol="0">
            <a:spAutoFit/>
          </a:bodyPr>
          <a:lstStyle/>
          <a:p>
            <a:pPr marL="354965" marR="5080" indent="-342900">
              <a:lnSpc>
                <a:spcPct val="150000"/>
              </a:lnSpc>
              <a:spcBef>
                <a:spcPts val="994"/>
              </a:spcBef>
              <a:tabLst>
                <a:tab pos="419100" algn="l"/>
              </a:tabLst>
            </a:pPr>
            <a:r>
              <a:rPr sz="1800" spc="-5" dirty="0" smtClean="0">
                <a:solidFill>
                  <a:srgbClr val="ACD333"/>
                </a:solidFill>
                <a:latin typeface="Wingdings 3"/>
                <a:cs typeface="Wingdings 3"/>
              </a:rPr>
              <a:t></a:t>
            </a:r>
            <a:r>
              <a:rPr sz="1800" spc="-5" dirty="0">
                <a:solidFill>
                  <a:srgbClr val="ACD333"/>
                </a:solidFill>
                <a:latin typeface="Times New Roman"/>
                <a:cs typeface="Times New Roman"/>
              </a:rPr>
              <a:t>	</a:t>
            </a:r>
            <a:r>
              <a:rPr dirty="0" smtClean="0">
                <a:solidFill>
                  <a:srgbClr val="FFFFFF"/>
                </a:solidFill>
                <a:latin typeface="Times New Roman"/>
                <a:cs typeface="Times New Roman"/>
              </a:rPr>
              <a:t>Once </a:t>
            </a:r>
            <a:r>
              <a:rPr dirty="0">
                <a:solidFill>
                  <a:srgbClr val="FFFFFF"/>
                </a:solidFill>
                <a:latin typeface="Times New Roman"/>
                <a:cs typeface="Times New Roman"/>
              </a:rPr>
              <a:t>unsatisfied needs and wants are identified, the </a:t>
            </a:r>
            <a:r>
              <a:rPr spc="-5" dirty="0">
                <a:solidFill>
                  <a:srgbClr val="FFFFFF"/>
                </a:solidFill>
                <a:latin typeface="Times New Roman"/>
                <a:cs typeface="Times New Roman"/>
              </a:rPr>
              <a:t>marketer </a:t>
            </a:r>
            <a:r>
              <a:rPr dirty="0">
                <a:solidFill>
                  <a:srgbClr val="FFFFFF"/>
                </a:solidFill>
                <a:latin typeface="Times New Roman"/>
                <a:cs typeface="Times New Roman"/>
              </a:rPr>
              <a:t>has to</a:t>
            </a:r>
            <a:r>
              <a:rPr spc="-185" dirty="0">
                <a:solidFill>
                  <a:srgbClr val="FFFFFF"/>
                </a:solidFill>
                <a:latin typeface="Times New Roman"/>
                <a:cs typeface="Times New Roman"/>
              </a:rPr>
              <a:t> </a:t>
            </a:r>
            <a:r>
              <a:rPr spc="-5" dirty="0">
                <a:solidFill>
                  <a:srgbClr val="FFFFFF"/>
                </a:solidFill>
                <a:latin typeface="Times New Roman"/>
                <a:cs typeface="Times New Roman"/>
              </a:rPr>
              <a:t>determine  </a:t>
            </a:r>
            <a:r>
              <a:rPr dirty="0">
                <a:solidFill>
                  <a:srgbClr val="FFFFFF"/>
                </a:solidFill>
                <a:latin typeface="Times New Roman"/>
                <a:cs typeface="Times New Roman"/>
              </a:rPr>
              <a:t>the right </a:t>
            </a:r>
            <a:r>
              <a:rPr spc="-10" dirty="0">
                <a:solidFill>
                  <a:srgbClr val="FFFFFF"/>
                </a:solidFill>
                <a:latin typeface="Times New Roman"/>
                <a:cs typeface="Times New Roman"/>
              </a:rPr>
              <a:t>mix </a:t>
            </a:r>
            <a:r>
              <a:rPr dirty="0">
                <a:solidFill>
                  <a:srgbClr val="FFFFFF"/>
                </a:solidFill>
                <a:latin typeface="Times New Roman"/>
                <a:cs typeface="Times New Roman"/>
              </a:rPr>
              <a:t>of product, price, </a:t>
            </a:r>
            <a:r>
              <a:rPr spc="-5" dirty="0">
                <a:solidFill>
                  <a:srgbClr val="FFFFFF"/>
                </a:solidFill>
                <a:latin typeface="Times New Roman"/>
                <a:cs typeface="Times New Roman"/>
              </a:rPr>
              <a:t>distribution </a:t>
            </a:r>
            <a:r>
              <a:rPr dirty="0">
                <a:solidFill>
                  <a:srgbClr val="FFFFFF"/>
                </a:solidFill>
                <a:latin typeface="Times New Roman"/>
                <a:cs typeface="Times New Roman"/>
              </a:rPr>
              <a:t>and</a:t>
            </a:r>
            <a:r>
              <a:rPr spc="-160" dirty="0">
                <a:solidFill>
                  <a:srgbClr val="FFFFFF"/>
                </a:solidFill>
                <a:latin typeface="Times New Roman"/>
                <a:cs typeface="Times New Roman"/>
              </a:rPr>
              <a:t> </a:t>
            </a:r>
            <a:r>
              <a:rPr dirty="0">
                <a:solidFill>
                  <a:srgbClr val="FFFFFF"/>
                </a:solidFill>
                <a:latin typeface="Times New Roman"/>
                <a:cs typeface="Times New Roman"/>
              </a:rPr>
              <a:t>promotion.</a:t>
            </a:r>
            <a:endParaRPr dirty="0">
              <a:latin typeface="Times New Roman"/>
              <a:cs typeface="Times New Roman"/>
            </a:endParaRPr>
          </a:p>
          <a:p>
            <a:pPr marL="354965" marR="130175" indent="-342900">
              <a:lnSpc>
                <a:spcPct val="150000"/>
              </a:lnSpc>
              <a:spcBef>
                <a:spcPts val="1010"/>
              </a:spcBef>
              <a:tabLst>
                <a:tab pos="354965" algn="l"/>
              </a:tabLst>
            </a:pPr>
            <a:r>
              <a:rPr sz="1800" spc="-5" dirty="0">
                <a:solidFill>
                  <a:srgbClr val="ACD333"/>
                </a:solidFill>
                <a:latin typeface="Wingdings 3"/>
                <a:cs typeface="Wingdings 3"/>
              </a:rPr>
              <a:t></a:t>
            </a:r>
            <a:r>
              <a:rPr sz="1800" spc="-5" dirty="0">
                <a:solidFill>
                  <a:srgbClr val="ACD333"/>
                </a:solidFill>
                <a:latin typeface="Times New Roman"/>
                <a:cs typeface="Times New Roman"/>
              </a:rPr>
              <a:t>	</a:t>
            </a:r>
            <a:r>
              <a:rPr dirty="0">
                <a:solidFill>
                  <a:srgbClr val="FFFFFF"/>
                </a:solidFill>
                <a:latin typeface="Times New Roman"/>
                <a:cs typeface="Times New Roman"/>
              </a:rPr>
              <a:t>Here too, </a:t>
            </a:r>
            <a:r>
              <a:rPr spc="-5" dirty="0">
                <a:solidFill>
                  <a:srgbClr val="FFFFFF"/>
                </a:solidFill>
                <a:latin typeface="Times New Roman"/>
                <a:cs typeface="Times New Roman"/>
              </a:rPr>
              <a:t>consumer </a:t>
            </a:r>
            <a:r>
              <a:rPr dirty="0">
                <a:solidFill>
                  <a:srgbClr val="FFFFFF"/>
                </a:solidFill>
                <a:latin typeface="Times New Roman"/>
                <a:cs typeface="Times New Roman"/>
              </a:rPr>
              <a:t>behavior study is very helpful in finding answers to</a:t>
            </a:r>
            <a:r>
              <a:rPr spc="-215" dirty="0">
                <a:solidFill>
                  <a:srgbClr val="FFFFFF"/>
                </a:solidFill>
                <a:latin typeface="Times New Roman"/>
                <a:cs typeface="Times New Roman"/>
              </a:rPr>
              <a:t> </a:t>
            </a:r>
            <a:r>
              <a:rPr spc="-5" dirty="0">
                <a:solidFill>
                  <a:srgbClr val="FFFFFF"/>
                </a:solidFill>
                <a:latin typeface="Times New Roman"/>
                <a:cs typeface="Times New Roman"/>
              </a:rPr>
              <a:t>many  </a:t>
            </a:r>
            <a:r>
              <a:rPr dirty="0">
                <a:solidFill>
                  <a:srgbClr val="FFFFFF"/>
                </a:solidFill>
                <a:latin typeface="Times New Roman"/>
                <a:cs typeface="Times New Roman"/>
              </a:rPr>
              <a:t>perplexing</a:t>
            </a:r>
            <a:r>
              <a:rPr spc="-50" dirty="0">
                <a:solidFill>
                  <a:srgbClr val="FFFFFF"/>
                </a:solidFill>
                <a:latin typeface="Times New Roman"/>
                <a:cs typeface="Times New Roman"/>
              </a:rPr>
              <a:t> </a:t>
            </a:r>
            <a:r>
              <a:rPr dirty="0">
                <a:solidFill>
                  <a:srgbClr val="FFFFFF"/>
                </a:solidFill>
                <a:latin typeface="Times New Roman"/>
                <a:cs typeface="Times New Roman"/>
              </a:rPr>
              <a:t>questions.</a:t>
            </a:r>
            <a:endParaRPr dirty="0">
              <a:latin typeface="Times New Roman"/>
              <a:cs typeface="Times New Roman"/>
            </a:endParaRPr>
          </a:p>
        </p:txBody>
      </p:sp>
      <p:sp>
        <p:nvSpPr>
          <p:cNvPr id="3" name="Footer Placeholder 2"/>
          <p:cNvSpPr>
            <a:spLocks noGrp="1"/>
          </p:cNvSpPr>
          <p:nvPr>
            <p:ph type="ftr" sz="quarter" idx="11"/>
          </p:nvPr>
        </p:nvSpPr>
        <p:spPr/>
        <p:txBody>
          <a:bodyPr/>
          <a:lstStyle/>
          <a:p>
            <a:r>
              <a:rPr lang="en-IN" smtClean="0"/>
              <a:t>Dr.Rupal Shroff - TCSC</a:t>
            </a:r>
            <a:endParaRPr lang="en-IN"/>
          </a:p>
        </p:txBody>
      </p:sp>
      <p:sp>
        <p:nvSpPr>
          <p:cNvPr id="5" name="Slide Number Placeholder 4"/>
          <p:cNvSpPr>
            <a:spLocks noGrp="1"/>
          </p:cNvSpPr>
          <p:nvPr>
            <p:ph type="sldNum" sz="quarter" idx="12"/>
          </p:nvPr>
        </p:nvSpPr>
        <p:spPr/>
        <p:txBody>
          <a:bodyPr/>
          <a:lstStyle/>
          <a:p>
            <a:fld id="{882E3677-57A0-49D6-8EFD-DB0BF6D6A5F3}" type="slidenum">
              <a:rPr lang="en-IN" smtClean="0"/>
              <a:t>50</a:t>
            </a:fld>
            <a:endParaRPr lang="en-IN"/>
          </a:p>
        </p:txBody>
      </p:sp>
    </p:spTree>
    <p:extLst>
      <p:ext uri="{BB962C8B-B14F-4D97-AF65-F5344CB8AC3E}">
        <p14:creationId xmlns:p14="http://schemas.microsoft.com/office/powerpoint/2010/main" val="93337648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79512" y="188640"/>
            <a:ext cx="8856984" cy="2612895"/>
          </a:xfrm>
          <a:prstGeom prst="rect">
            <a:avLst/>
          </a:prstGeom>
        </p:spPr>
        <p:txBody>
          <a:bodyPr vert="horz" wrap="square" lIns="0" tIns="139065" rIns="0" bIns="0" rtlCol="0">
            <a:spAutoFit/>
          </a:bodyPr>
          <a:lstStyle/>
          <a:p>
            <a:pPr marL="3758565">
              <a:lnSpc>
                <a:spcPct val="100000"/>
              </a:lnSpc>
              <a:spcBef>
                <a:spcPts val="1095"/>
              </a:spcBef>
            </a:pPr>
            <a:r>
              <a:rPr sz="2400" b="1" spc="5" dirty="0">
                <a:solidFill>
                  <a:srgbClr val="FFFFFF"/>
                </a:solidFill>
                <a:latin typeface="Times New Roman"/>
                <a:cs typeface="Times New Roman"/>
              </a:rPr>
              <a:t>3a)</a:t>
            </a:r>
            <a:r>
              <a:rPr sz="2400" b="1" spc="-20" dirty="0">
                <a:solidFill>
                  <a:srgbClr val="FFFFFF"/>
                </a:solidFill>
                <a:latin typeface="Times New Roman"/>
                <a:cs typeface="Times New Roman"/>
              </a:rPr>
              <a:t> </a:t>
            </a:r>
            <a:r>
              <a:rPr sz="2400" b="1" spc="-5" dirty="0">
                <a:solidFill>
                  <a:srgbClr val="FFFFFF"/>
                </a:solidFill>
                <a:latin typeface="Times New Roman"/>
                <a:cs typeface="Times New Roman"/>
              </a:rPr>
              <a:t>Product</a:t>
            </a:r>
            <a:endParaRPr sz="2400" dirty="0">
              <a:latin typeface="Times New Roman"/>
              <a:cs typeface="Times New Roman"/>
            </a:endParaRPr>
          </a:p>
          <a:p>
            <a:pPr marL="354965" marR="5080" indent="-342900">
              <a:lnSpc>
                <a:spcPct val="100000"/>
              </a:lnSpc>
              <a:spcBef>
                <a:spcPts val="994"/>
              </a:spcBef>
              <a:tabLst>
                <a:tab pos="414655" algn="l"/>
              </a:tabLst>
            </a:pPr>
            <a:r>
              <a:rPr spc="-5" dirty="0">
                <a:solidFill>
                  <a:srgbClr val="ACD333"/>
                </a:solidFill>
                <a:latin typeface="Wingdings 3"/>
                <a:cs typeface="Wingdings 3"/>
              </a:rPr>
              <a:t></a:t>
            </a:r>
            <a:r>
              <a:rPr spc="-5" dirty="0">
                <a:solidFill>
                  <a:srgbClr val="ACD333"/>
                </a:solidFill>
                <a:latin typeface="Times New Roman"/>
                <a:cs typeface="Times New Roman"/>
              </a:rPr>
              <a:t>		</a:t>
            </a:r>
            <a:r>
              <a:rPr sz="2400" dirty="0">
                <a:solidFill>
                  <a:srgbClr val="FFFFFF"/>
                </a:solidFill>
                <a:latin typeface="Times New Roman"/>
                <a:cs typeface="Times New Roman"/>
              </a:rPr>
              <a:t>The </a:t>
            </a:r>
            <a:r>
              <a:rPr sz="2400" spc="-5" dirty="0">
                <a:solidFill>
                  <a:srgbClr val="FFFFFF"/>
                </a:solidFill>
                <a:latin typeface="Times New Roman"/>
                <a:cs typeface="Times New Roman"/>
              </a:rPr>
              <a:t>marketer </a:t>
            </a:r>
            <a:r>
              <a:rPr sz="2400" dirty="0">
                <a:solidFill>
                  <a:srgbClr val="FFFFFF"/>
                </a:solidFill>
                <a:latin typeface="Times New Roman"/>
                <a:cs typeface="Times New Roman"/>
              </a:rPr>
              <a:t>designs the product or service that would satisfy </a:t>
            </a:r>
            <a:r>
              <a:rPr sz="2400" spc="-5" dirty="0">
                <a:solidFill>
                  <a:srgbClr val="FFFFFF"/>
                </a:solidFill>
                <a:latin typeface="Times New Roman"/>
                <a:cs typeface="Times New Roman"/>
              </a:rPr>
              <a:t>unfulfilled</a:t>
            </a:r>
            <a:r>
              <a:rPr sz="2400" spc="-175" dirty="0">
                <a:solidFill>
                  <a:srgbClr val="FFFFFF"/>
                </a:solidFill>
                <a:latin typeface="Times New Roman"/>
                <a:cs typeface="Times New Roman"/>
              </a:rPr>
              <a:t> </a:t>
            </a:r>
            <a:r>
              <a:rPr sz="2400" dirty="0">
                <a:solidFill>
                  <a:srgbClr val="FFFFFF"/>
                </a:solidFill>
                <a:latin typeface="Times New Roman"/>
                <a:cs typeface="Times New Roman"/>
              </a:rPr>
              <a:t>needs  or wants. Further decisions regarding the product concern to </a:t>
            </a:r>
            <a:r>
              <a:rPr sz="2400" spc="-5" dirty="0">
                <a:solidFill>
                  <a:srgbClr val="FFFFFF"/>
                </a:solidFill>
                <a:latin typeface="Times New Roman"/>
                <a:cs typeface="Times New Roman"/>
              </a:rPr>
              <a:t>size, </a:t>
            </a:r>
            <a:r>
              <a:rPr sz="2400" dirty="0">
                <a:solidFill>
                  <a:srgbClr val="FFFFFF"/>
                </a:solidFill>
                <a:latin typeface="Times New Roman"/>
                <a:cs typeface="Times New Roman"/>
              </a:rPr>
              <a:t>shape and  features.</a:t>
            </a:r>
            <a:endParaRPr sz="2400" dirty="0">
              <a:latin typeface="Times New Roman"/>
              <a:cs typeface="Times New Roman"/>
            </a:endParaRPr>
          </a:p>
          <a:p>
            <a:pPr marL="354965" marR="240029" indent="-342900">
              <a:lnSpc>
                <a:spcPct val="100000"/>
              </a:lnSpc>
              <a:spcBef>
                <a:spcPts val="1010"/>
              </a:spcBef>
              <a:tabLst>
                <a:tab pos="354965" algn="l"/>
              </a:tabLst>
            </a:pPr>
            <a:r>
              <a:rPr spc="-5" dirty="0">
                <a:solidFill>
                  <a:srgbClr val="ACD333"/>
                </a:solidFill>
                <a:latin typeface="Wingdings 3"/>
                <a:cs typeface="Wingdings 3"/>
              </a:rPr>
              <a:t></a:t>
            </a:r>
            <a:r>
              <a:rPr spc="-5" dirty="0">
                <a:solidFill>
                  <a:srgbClr val="ACD333"/>
                </a:solidFill>
                <a:latin typeface="Times New Roman"/>
                <a:cs typeface="Times New Roman"/>
              </a:rPr>
              <a:t>	</a:t>
            </a:r>
            <a:r>
              <a:rPr sz="2400" dirty="0">
                <a:solidFill>
                  <a:srgbClr val="FFFFFF"/>
                </a:solidFill>
                <a:latin typeface="Times New Roman"/>
                <a:cs typeface="Times New Roman"/>
              </a:rPr>
              <a:t>The </a:t>
            </a:r>
            <a:r>
              <a:rPr sz="2400" spc="-5" dirty="0">
                <a:solidFill>
                  <a:srgbClr val="FFFFFF"/>
                </a:solidFill>
                <a:latin typeface="Times New Roman"/>
                <a:cs typeface="Times New Roman"/>
              </a:rPr>
              <a:t>marketer </a:t>
            </a:r>
            <a:r>
              <a:rPr sz="2400" dirty="0">
                <a:solidFill>
                  <a:srgbClr val="FFFFFF"/>
                </a:solidFill>
                <a:latin typeface="Times New Roman"/>
                <a:cs typeface="Times New Roman"/>
              </a:rPr>
              <a:t>has </a:t>
            </a:r>
            <a:r>
              <a:rPr sz="2400" spc="-5" dirty="0">
                <a:solidFill>
                  <a:srgbClr val="FFFFFF"/>
                </a:solidFill>
                <a:latin typeface="Times New Roman"/>
                <a:cs typeface="Times New Roman"/>
              </a:rPr>
              <a:t>also </a:t>
            </a:r>
            <a:r>
              <a:rPr sz="2400" dirty="0">
                <a:solidFill>
                  <a:srgbClr val="FFFFFF"/>
                </a:solidFill>
                <a:latin typeface="Times New Roman"/>
                <a:cs typeface="Times New Roman"/>
              </a:rPr>
              <a:t>to decide about packaging </a:t>
            </a:r>
            <a:r>
              <a:rPr sz="2400" spc="-5" dirty="0">
                <a:solidFill>
                  <a:srgbClr val="FFFFFF"/>
                </a:solidFill>
                <a:latin typeface="Times New Roman"/>
                <a:cs typeface="Times New Roman"/>
              </a:rPr>
              <a:t>important </a:t>
            </a:r>
            <a:r>
              <a:rPr sz="2400" dirty="0">
                <a:solidFill>
                  <a:srgbClr val="FFFFFF"/>
                </a:solidFill>
                <a:latin typeface="Times New Roman"/>
                <a:cs typeface="Times New Roman"/>
              </a:rPr>
              <a:t>aspects of</a:t>
            </a:r>
            <a:r>
              <a:rPr sz="2400" spc="-130" dirty="0">
                <a:solidFill>
                  <a:srgbClr val="FFFFFF"/>
                </a:solidFill>
                <a:latin typeface="Times New Roman"/>
                <a:cs typeface="Times New Roman"/>
              </a:rPr>
              <a:t> </a:t>
            </a:r>
            <a:r>
              <a:rPr sz="2400" dirty="0">
                <a:solidFill>
                  <a:srgbClr val="FFFFFF"/>
                </a:solidFill>
                <a:latin typeface="Times New Roman"/>
                <a:cs typeface="Times New Roman"/>
              </a:rPr>
              <a:t>service,  warranties and accessories</a:t>
            </a:r>
            <a:r>
              <a:rPr sz="2400" spc="-100" dirty="0">
                <a:solidFill>
                  <a:srgbClr val="FFFFFF"/>
                </a:solidFill>
                <a:latin typeface="Times New Roman"/>
                <a:cs typeface="Times New Roman"/>
              </a:rPr>
              <a:t> </a:t>
            </a:r>
            <a:r>
              <a:rPr sz="2400" spc="-5" dirty="0">
                <a:solidFill>
                  <a:srgbClr val="FFFFFF"/>
                </a:solidFill>
                <a:latin typeface="Times New Roman"/>
                <a:cs typeface="Times New Roman"/>
              </a:rPr>
              <a:t>etc</a:t>
            </a:r>
            <a:r>
              <a:rPr sz="2400" spc="-5" dirty="0" smtClean="0">
                <a:solidFill>
                  <a:srgbClr val="FFFFFF"/>
                </a:solidFill>
                <a:latin typeface="Times New Roman"/>
                <a:cs typeface="Times New Roman"/>
              </a:rPr>
              <a:t>.</a:t>
            </a:r>
            <a:endParaRPr sz="2400" dirty="0">
              <a:latin typeface="Times New Roman"/>
              <a:cs typeface="Times New Roman"/>
            </a:endParaRPr>
          </a:p>
        </p:txBody>
      </p:sp>
      <p:pic>
        <p:nvPicPr>
          <p:cNvPr id="7170" name="Picture 2" descr="Make McAloo Tikki like Mc'Donald's at home !!| Aloo Tikki Burger ..."/>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57868" y="3861048"/>
            <a:ext cx="3921005" cy="2205566"/>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Fortune Sunlite Refined Sunflower Oil, 5L Can: Amazon.in: Grocery ..."/>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9632" y="3068960"/>
            <a:ext cx="3538364" cy="3538364"/>
          </a:xfrm>
          <a:prstGeom prst="rect">
            <a:avLst/>
          </a:prstGeom>
          <a:noFill/>
          <a:extLst>
            <a:ext uri="{909E8E84-426E-40DD-AFC4-6F175D3DCCD1}">
              <a14:hiddenFill xmlns:a14="http://schemas.microsoft.com/office/drawing/2010/main">
                <a:solidFill>
                  <a:srgbClr val="FFFFFF"/>
                </a:solidFill>
              </a14:hiddenFill>
            </a:ext>
          </a:extLst>
        </p:spPr>
      </p:pic>
      <p:sp>
        <p:nvSpPr>
          <p:cNvPr id="3" name="Footer Placeholder 2"/>
          <p:cNvSpPr>
            <a:spLocks noGrp="1"/>
          </p:cNvSpPr>
          <p:nvPr>
            <p:ph type="ftr" sz="quarter" idx="11"/>
          </p:nvPr>
        </p:nvSpPr>
        <p:spPr/>
        <p:txBody>
          <a:bodyPr/>
          <a:lstStyle/>
          <a:p>
            <a:r>
              <a:rPr lang="en-IN" smtClean="0"/>
              <a:t>Dr.Rupal Shroff - TCSC</a:t>
            </a:r>
            <a:endParaRPr lang="en-IN"/>
          </a:p>
        </p:txBody>
      </p:sp>
      <p:sp>
        <p:nvSpPr>
          <p:cNvPr id="4" name="Slide Number Placeholder 3"/>
          <p:cNvSpPr>
            <a:spLocks noGrp="1"/>
          </p:cNvSpPr>
          <p:nvPr>
            <p:ph type="sldNum" sz="quarter" idx="12"/>
          </p:nvPr>
        </p:nvSpPr>
        <p:spPr/>
        <p:txBody>
          <a:bodyPr/>
          <a:lstStyle/>
          <a:p>
            <a:fld id="{882E3677-57A0-49D6-8EFD-DB0BF6D6A5F3}" type="slidenum">
              <a:rPr lang="en-IN" smtClean="0"/>
              <a:t>51</a:t>
            </a:fld>
            <a:endParaRPr lang="en-IN"/>
          </a:p>
        </p:txBody>
      </p:sp>
    </p:spTree>
    <p:extLst>
      <p:ext uri="{BB962C8B-B14F-4D97-AF65-F5344CB8AC3E}">
        <p14:creationId xmlns:p14="http://schemas.microsoft.com/office/powerpoint/2010/main" val="388663699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9532" y="474184"/>
            <a:ext cx="9124468" cy="5824030"/>
          </a:xfrm>
          <a:prstGeom prst="rect">
            <a:avLst/>
          </a:prstGeom>
        </p:spPr>
        <p:txBody>
          <a:bodyPr vert="horz" wrap="square" lIns="0" tIns="139065" rIns="0" bIns="0" rtlCol="0">
            <a:spAutoFit/>
          </a:bodyPr>
          <a:lstStyle/>
          <a:p>
            <a:pPr marL="3949065">
              <a:lnSpc>
                <a:spcPct val="150000"/>
              </a:lnSpc>
              <a:spcBef>
                <a:spcPts val="1095"/>
              </a:spcBef>
            </a:pPr>
            <a:r>
              <a:rPr sz="2800" b="1" dirty="0">
                <a:latin typeface="Times New Roman" pitchFamily="18" charset="0"/>
                <a:cs typeface="Times New Roman" pitchFamily="18" charset="0"/>
              </a:rPr>
              <a:t>3b)</a:t>
            </a:r>
            <a:r>
              <a:rPr sz="2800" b="1" spc="-20" dirty="0">
                <a:latin typeface="Times New Roman" pitchFamily="18" charset="0"/>
                <a:cs typeface="Times New Roman" pitchFamily="18" charset="0"/>
              </a:rPr>
              <a:t> </a:t>
            </a:r>
            <a:r>
              <a:rPr sz="2800" b="1" spc="-5" dirty="0">
                <a:latin typeface="Times New Roman" pitchFamily="18" charset="0"/>
                <a:cs typeface="Times New Roman" pitchFamily="18" charset="0"/>
              </a:rPr>
              <a:t>Price</a:t>
            </a:r>
            <a:endParaRPr sz="2800" dirty="0">
              <a:latin typeface="Times New Roman" pitchFamily="18" charset="0"/>
              <a:cs typeface="Times New Roman" pitchFamily="18" charset="0"/>
            </a:endParaRPr>
          </a:p>
          <a:p>
            <a:pPr marL="355600" indent="-342900">
              <a:lnSpc>
                <a:spcPct val="150000"/>
              </a:lnSpc>
              <a:spcBef>
                <a:spcPts val="994"/>
              </a:spcBef>
              <a:buFont typeface="Arial" pitchFamily="34" charset="0"/>
              <a:buChar char="•"/>
              <a:tabLst>
                <a:tab pos="414655" algn="l"/>
              </a:tabLst>
            </a:pPr>
            <a:r>
              <a:rPr lang="en-IN" sz="2800" spc="-5" dirty="0" smtClean="0">
                <a:latin typeface="Times New Roman" pitchFamily="18" charset="0"/>
                <a:cs typeface="Times New Roman" pitchFamily="18" charset="0"/>
              </a:rPr>
              <a:t>Only revenue earning component</a:t>
            </a:r>
            <a:r>
              <a:rPr sz="2800" dirty="0" smtClean="0">
                <a:latin typeface="Times New Roman" pitchFamily="18" charset="0"/>
                <a:cs typeface="Times New Roman" pitchFamily="18" charset="0"/>
              </a:rPr>
              <a:t>.</a:t>
            </a:r>
            <a:endParaRPr sz="2800" dirty="0">
              <a:latin typeface="Times New Roman" pitchFamily="18" charset="0"/>
              <a:cs typeface="Times New Roman" pitchFamily="18" charset="0"/>
            </a:endParaRPr>
          </a:p>
          <a:p>
            <a:pPr marL="355600" indent="-342900">
              <a:lnSpc>
                <a:spcPct val="150000"/>
              </a:lnSpc>
              <a:spcBef>
                <a:spcPts val="994"/>
              </a:spcBef>
              <a:buFont typeface="Arial" pitchFamily="34" charset="0"/>
              <a:buChar char="•"/>
              <a:tabLst>
                <a:tab pos="414655" algn="l"/>
              </a:tabLst>
            </a:pPr>
            <a:r>
              <a:rPr lang="en-IN" sz="2800" spc="-5" dirty="0" smtClean="0">
                <a:latin typeface="Times New Roman" pitchFamily="18" charset="0"/>
                <a:cs typeface="Times New Roman" pitchFamily="18" charset="0"/>
              </a:rPr>
              <a:t>Price levels affect sales, thus customer perception is important.</a:t>
            </a:r>
            <a:endParaRPr sz="2800" dirty="0">
              <a:latin typeface="Times New Roman" pitchFamily="18" charset="0"/>
              <a:cs typeface="Times New Roman" pitchFamily="18" charset="0"/>
            </a:endParaRPr>
          </a:p>
          <a:p>
            <a:pPr marL="354965" marR="5080" indent="-342900">
              <a:lnSpc>
                <a:spcPct val="150000"/>
              </a:lnSpc>
              <a:spcBef>
                <a:spcPts val="1015"/>
              </a:spcBef>
              <a:buFont typeface="Arial" pitchFamily="34" charset="0"/>
              <a:buChar char="•"/>
              <a:tabLst>
                <a:tab pos="419100" algn="l"/>
              </a:tabLst>
            </a:pPr>
            <a:r>
              <a:rPr sz="2800" dirty="0" smtClean="0">
                <a:latin typeface="Times New Roman" pitchFamily="18" charset="0"/>
                <a:cs typeface="Times New Roman" pitchFamily="18" charset="0"/>
              </a:rPr>
              <a:t>It </a:t>
            </a:r>
            <a:r>
              <a:rPr sz="2800" dirty="0">
                <a:latin typeface="Times New Roman" pitchFamily="18" charset="0"/>
                <a:cs typeface="Times New Roman" pitchFamily="18" charset="0"/>
              </a:rPr>
              <a:t>is only through </a:t>
            </a:r>
            <a:r>
              <a:rPr sz="2800" spc="-5" dirty="0">
                <a:latin typeface="Times New Roman" pitchFamily="18" charset="0"/>
                <a:cs typeface="Times New Roman" pitchFamily="18" charset="0"/>
              </a:rPr>
              <a:t>consumer </a:t>
            </a:r>
            <a:r>
              <a:rPr sz="2800" dirty="0">
                <a:latin typeface="Times New Roman" pitchFamily="18" charset="0"/>
                <a:cs typeface="Times New Roman" pitchFamily="18" charset="0"/>
              </a:rPr>
              <a:t>behaviour study in </a:t>
            </a:r>
            <a:r>
              <a:rPr sz="2800" spc="-5" dirty="0">
                <a:latin typeface="Times New Roman" pitchFamily="18" charset="0"/>
                <a:cs typeface="Times New Roman" pitchFamily="18" charset="0"/>
              </a:rPr>
              <a:t>actual </a:t>
            </a:r>
            <a:r>
              <a:rPr sz="2800" dirty="0">
                <a:latin typeface="Times New Roman" pitchFamily="18" charset="0"/>
                <a:cs typeface="Times New Roman" pitchFamily="18" charset="0"/>
              </a:rPr>
              <a:t>buying situations that</a:t>
            </a:r>
            <a:r>
              <a:rPr sz="2800" spc="-204" dirty="0">
                <a:latin typeface="Times New Roman" pitchFamily="18" charset="0"/>
                <a:cs typeface="Times New Roman" pitchFamily="18" charset="0"/>
              </a:rPr>
              <a:t> </a:t>
            </a:r>
            <a:r>
              <a:rPr sz="2800" dirty="0">
                <a:latin typeface="Times New Roman" pitchFamily="18" charset="0"/>
                <a:cs typeface="Times New Roman" pitchFamily="18" charset="0"/>
              </a:rPr>
              <a:t>the  </a:t>
            </a:r>
            <a:r>
              <a:rPr sz="2800" spc="-5" dirty="0">
                <a:latin typeface="Times New Roman" pitchFamily="18" charset="0"/>
                <a:cs typeface="Times New Roman" pitchFamily="18" charset="0"/>
              </a:rPr>
              <a:t>marketer </a:t>
            </a:r>
            <a:r>
              <a:rPr sz="2800" dirty="0">
                <a:latin typeface="Times New Roman" pitchFamily="18" charset="0"/>
                <a:cs typeface="Times New Roman" pitchFamily="18" charset="0"/>
              </a:rPr>
              <a:t>can hope to find answers to these </a:t>
            </a:r>
            <a:r>
              <a:rPr sz="2800" spc="-5" dirty="0">
                <a:latin typeface="Times New Roman" pitchFamily="18" charset="0"/>
                <a:cs typeface="Times New Roman" pitchFamily="18" charset="0"/>
              </a:rPr>
              <a:t>important</a:t>
            </a:r>
            <a:r>
              <a:rPr sz="2800" spc="-155" dirty="0">
                <a:latin typeface="Times New Roman" pitchFamily="18" charset="0"/>
                <a:cs typeface="Times New Roman" pitchFamily="18" charset="0"/>
              </a:rPr>
              <a:t> </a:t>
            </a:r>
            <a:r>
              <a:rPr sz="2800" dirty="0">
                <a:latin typeface="Times New Roman" pitchFamily="18" charset="0"/>
                <a:cs typeface="Times New Roman" pitchFamily="18" charset="0"/>
              </a:rPr>
              <a:t>issues</a:t>
            </a:r>
            <a:r>
              <a:rPr sz="2800" dirty="0" smtClean="0">
                <a:latin typeface="Times New Roman" pitchFamily="18" charset="0"/>
                <a:cs typeface="Times New Roman" pitchFamily="18" charset="0"/>
              </a:rPr>
              <a:t>.</a:t>
            </a:r>
            <a:endParaRPr lang="en-IN" sz="2800" dirty="0" smtClean="0">
              <a:latin typeface="Times New Roman" pitchFamily="18" charset="0"/>
              <a:cs typeface="Times New Roman" pitchFamily="18" charset="0"/>
            </a:endParaRPr>
          </a:p>
          <a:p>
            <a:pPr marL="354965" marR="5080" indent="-342900">
              <a:lnSpc>
                <a:spcPct val="150000"/>
              </a:lnSpc>
              <a:spcBef>
                <a:spcPts val="1015"/>
              </a:spcBef>
              <a:buFont typeface="Arial" pitchFamily="34" charset="0"/>
              <a:buChar char="•"/>
              <a:tabLst>
                <a:tab pos="419100" algn="l"/>
              </a:tabLst>
            </a:pPr>
            <a:r>
              <a:rPr lang="en-IN" sz="2800" dirty="0" smtClean="0">
                <a:latin typeface="Times New Roman" pitchFamily="18" charset="0"/>
                <a:cs typeface="Times New Roman" pitchFamily="18" charset="0"/>
              </a:rPr>
              <a:t>Will customers pay this price ??????</a:t>
            </a:r>
            <a:endParaRPr sz="2800" dirty="0">
              <a:latin typeface="Times New Roman" pitchFamily="18" charset="0"/>
              <a:cs typeface="Times New Roman" pitchFamily="18" charset="0"/>
            </a:endParaRPr>
          </a:p>
        </p:txBody>
      </p:sp>
      <p:sp>
        <p:nvSpPr>
          <p:cNvPr id="3" name="Footer Placeholder 2"/>
          <p:cNvSpPr>
            <a:spLocks noGrp="1"/>
          </p:cNvSpPr>
          <p:nvPr>
            <p:ph type="ftr" sz="quarter" idx="11"/>
          </p:nvPr>
        </p:nvSpPr>
        <p:spPr/>
        <p:txBody>
          <a:bodyPr/>
          <a:lstStyle/>
          <a:p>
            <a:r>
              <a:rPr lang="en-IN" smtClean="0"/>
              <a:t>Dr.Rupal Shroff - TCSC</a:t>
            </a:r>
            <a:endParaRPr lang="en-IN"/>
          </a:p>
        </p:txBody>
      </p:sp>
      <p:sp>
        <p:nvSpPr>
          <p:cNvPr id="4" name="Slide Number Placeholder 3"/>
          <p:cNvSpPr>
            <a:spLocks noGrp="1"/>
          </p:cNvSpPr>
          <p:nvPr>
            <p:ph type="sldNum" sz="quarter" idx="12"/>
          </p:nvPr>
        </p:nvSpPr>
        <p:spPr/>
        <p:txBody>
          <a:bodyPr/>
          <a:lstStyle/>
          <a:p>
            <a:fld id="{882E3677-57A0-49D6-8EFD-DB0BF6D6A5F3}" type="slidenum">
              <a:rPr lang="en-IN" smtClean="0"/>
              <a:t>52</a:t>
            </a:fld>
            <a:endParaRPr lang="en-IN"/>
          </a:p>
        </p:txBody>
      </p:sp>
    </p:spTree>
    <p:extLst>
      <p:ext uri="{BB962C8B-B14F-4D97-AF65-F5344CB8AC3E}">
        <p14:creationId xmlns:p14="http://schemas.microsoft.com/office/powerpoint/2010/main" val="246841909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0" y="0"/>
            <a:ext cx="9143999" cy="8045472"/>
          </a:xfrm>
          <a:prstGeom prst="rect">
            <a:avLst/>
          </a:prstGeom>
        </p:spPr>
        <p:txBody>
          <a:bodyPr vert="horz" wrap="square" lIns="0" tIns="139065" rIns="0" bIns="0" rtlCol="0">
            <a:spAutoFit/>
          </a:bodyPr>
          <a:lstStyle/>
          <a:p>
            <a:pPr marL="3377565">
              <a:lnSpc>
                <a:spcPct val="150000"/>
              </a:lnSpc>
              <a:spcBef>
                <a:spcPts val="1095"/>
              </a:spcBef>
            </a:pPr>
            <a:r>
              <a:rPr sz="2400" spc="-5" dirty="0">
                <a:solidFill>
                  <a:srgbClr val="FFFFFF"/>
                </a:solidFill>
                <a:latin typeface="Times New Roman"/>
                <a:cs typeface="Times New Roman"/>
              </a:rPr>
              <a:t>3c)Distribution</a:t>
            </a:r>
            <a:endParaRPr sz="2400" dirty="0">
              <a:latin typeface="Times New Roman"/>
              <a:cs typeface="Times New Roman"/>
            </a:endParaRPr>
          </a:p>
          <a:p>
            <a:pPr marL="354965" marR="283845" indent="-342900">
              <a:lnSpc>
                <a:spcPct val="150000"/>
              </a:lnSpc>
              <a:spcBef>
                <a:spcPts val="994"/>
              </a:spcBef>
              <a:buFont typeface="Arial" pitchFamily="34" charset="0"/>
              <a:buChar char="•"/>
              <a:tabLst>
                <a:tab pos="354965" algn="l"/>
              </a:tabLst>
            </a:pPr>
            <a:r>
              <a:rPr sz="2400" dirty="0" smtClean="0">
                <a:solidFill>
                  <a:srgbClr val="FFFFFF"/>
                </a:solidFill>
                <a:latin typeface="Times New Roman"/>
                <a:cs typeface="Times New Roman"/>
              </a:rPr>
              <a:t>The </a:t>
            </a:r>
            <a:r>
              <a:rPr sz="2400" dirty="0">
                <a:solidFill>
                  <a:srgbClr val="FFFFFF"/>
                </a:solidFill>
                <a:latin typeface="Times New Roman"/>
                <a:cs typeface="Times New Roman"/>
              </a:rPr>
              <a:t>next decision relates to the </a:t>
            </a:r>
            <a:r>
              <a:rPr sz="2400" spc="-5" dirty="0">
                <a:solidFill>
                  <a:srgbClr val="FFFFFF"/>
                </a:solidFill>
                <a:latin typeface="Times New Roman"/>
                <a:cs typeface="Times New Roman"/>
              </a:rPr>
              <a:t>distribution </a:t>
            </a:r>
            <a:r>
              <a:rPr sz="2400" dirty="0">
                <a:solidFill>
                  <a:srgbClr val="FFFFFF"/>
                </a:solidFill>
                <a:latin typeface="Times New Roman"/>
                <a:cs typeface="Times New Roman"/>
              </a:rPr>
              <a:t>channel, that is, where and </a:t>
            </a:r>
            <a:r>
              <a:rPr sz="2400" spc="5" dirty="0">
                <a:solidFill>
                  <a:srgbClr val="FFFFFF"/>
                </a:solidFill>
                <a:latin typeface="Times New Roman"/>
                <a:cs typeface="Times New Roman"/>
              </a:rPr>
              <a:t>how</a:t>
            </a:r>
            <a:r>
              <a:rPr sz="2400" spc="-200" dirty="0">
                <a:solidFill>
                  <a:srgbClr val="FFFFFF"/>
                </a:solidFill>
                <a:latin typeface="Times New Roman"/>
                <a:cs typeface="Times New Roman"/>
              </a:rPr>
              <a:t> </a:t>
            </a:r>
            <a:r>
              <a:rPr sz="2400" dirty="0">
                <a:solidFill>
                  <a:srgbClr val="FFFFFF"/>
                </a:solidFill>
                <a:latin typeface="Times New Roman"/>
                <a:cs typeface="Times New Roman"/>
              </a:rPr>
              <a:t>to  </a:t>
            </a:r>
            <a:r>
              <a:rPr sz="2400" spc="-5" dirty="0">
                <a:solidFill>
                  <a:srgbClr val="FFFFFF"/>
                </a:solidFill>
                <a:latin typeface="Times New Roman"/>
                <a:cs typeface="Times New Roman"/>
              </a:rPr>
              <a:t>offer </a:t>
            </a:r>
            <a:r>
              <a:rPr sz="2400" dirty="0">
                <a:solidFill>
                  <a:srgbClr val="FFFFFF"/>
                </a:solidFill>
                <a:latin typeface="Times New Roman"/>
                <a:cs typeface="Times New Roman"/>
              </a:rPr>
              <a:t>products and services for</a:t>
            </a:r>
            <a:r>
              <a:rPr sz="2400" spc="-150" dirty="0">
                <a:solidFill>
                  <a:srgbClr val="FFFFFF"/>
                </a:solidFill>
                <a:latin typeface="Times New Roman"/>
                <a:cs typeface="Times New Roman"/>
              </a:rPr>
              <a:t> </a:t>
            </a:r>
            <a:r>
              <a:rPr sz="2400" dirty="0">
                <a:solidFill>
                  <a:srgbClr val="FFFFFF"/>
                </a:solidFill>
                <a:latin typeface="Times New Roman"/>
                <a:cs typeface="Times New Roman"/>
              </a:rPr>
              <a:t>sale.</a:t>
            </a:r>
            <a:endParaRPr sz="2400" dirty="0">
              <a:latin typeface="Times New Roman"/>
              <a:cs typeface="Times New Roman"/>
            </a:endParaRPr>
          </a:p>
          <a:p>
            <a:pPr marL="354965" marR="5080" indent="-342900">
              <a:lnSpc>
                <a:spcPct val="150000"/>
              </a:lnSpc>
              <a:spcBef>
                <a:spcPts val="1010"/>
              </a:spcBef>
              <a:buFont typeface="Arial" pitchFamily="34" charset="0"/>
              <a:buChar char="•"/>
              <a:tabLst>
                <a:tab pos="419100" algn="l"/>
              </a:tabLst>
            </a:pPr>
            <a:r>
              <a:rPr lang="en-IN" sz="2400" dirty="0" smtClean="0">
                <a:solidFill>
                  <a:srgbClr val="FFFFFF"/>
                </a:solidFill>
                <a:latin typeface="Times New Roman"/>
                <a:cs typeface="Times New Roman"/>
              </a:rPr>
              <a:t>S</a:t>
            </a:r>
            <a:r>
              <a:rPr sz="2400" dirty="0" err="1" smtClean="0">
                <a:solidFill>
                  <a:srgbClr val="FFFFFF"/>
                </a:solidFill>
                <a:latin typeface="Times New Roman"/>
                <a:cs typeface="Times New Roman"/>
              </a:rPr>
              <a:t>hould</a:t>
            </a:r>
            <a:r>
              <a:rPr sz="2400" dirty="0" smtClean="0">
                <a:solidFill>
                  <a:srgbClr val="FFFFFF"/>
                </a:solidFill>
                <a:latin typeface="Times New Roman"/>
                <a:cs typeface="Times New Roman"/>
              </a:rPr>
              <a:t> </a:t>
            </a:r>
            <a:r>
              <a:rPr sz="2400" dirty="0">
                <a:solidFill>
                  <a:srgbClr val="FFFFFF"/>
                </a:solidFill>
                <a:latin typeface="Times New Roman"/>
                <a:cs typeface="Times New Roman"/>
              </a:rPr>
              <a:t>the products be sold through </a:t>
            </a:r>
            <a:r>
              <a:rPr sz="2400" spc="-5" dirty="0">
                <a:solidFill>
                  <a:srgbClr val="FFFFFF"/>
                </a:solidFill>
                <a:latin typeface="Times New Roman"/>
                <a:cs typeface="Times New Roman"/>
              </a:rPr>
              <a:t>all </a:t>
            </a:r>
            <a:r>
              <a:rPr sz="2400" dirty="0">
                <a:solidFill>
                  <a:srgbClr val="FFFFFF"/>
                </a:solidFill>
                <a:latin typeface="Times New Roman"/>
                <a:cs typeface="Times New Roman"/>
              </a:rPr>
              <a:t>the </a:t>
            </a:r>
            <a:r>
              <a:rPr sz="2400" spc="-5" dirty="0">
                <a:solidFill>
                  <a:srgbClr val="FFFFFF"/>
                </a:solidFill>
                <a:latin typeface="Times New Roman"/>
                <a:cs typeface="Times New Roman"/>
              </a:rPr>
              <a:t>retail </a:t>
            </a:r>
            <a:r>
              <a:rPr sz="2400" dirty="0">
                <a:solidFill>
                  <a:srgbClr val="FFFFFF"/>
                </a:solidFill>
                <a:latin typeface="Times New Roman"/>
                <a:cs typeface="Times New Roman"/>
              </a:rPr>
              <a:t>outlets or only through</a:t>
            </a:r>
            <a:r>
              <a:rPr sz="2400" spc="-200" dirty="0">
                <a:solidFill>
                  <a:srgbClr val="FFFFFF"/>
                </a:solidFill>
                <a:latin typeface="Times New Roman"/>
                <a:cs typeface="Times New Roman"/>
              </a:rPr>
              <a:t> </a:t>
            </a:r>
            <a:r>
              <a:rPr sz="2400" spc="-5" dirty="0">
                <a:solidFill>
                  <a:srgbClr val="FFFFFF"/>
                </a:solidFill>
                <a:latin typeface="Times New Roman"/>
                <a:cs typeface="Times New Roman"/>
              </a:rPr>
              <a:t>selected  </a:t>
            </a:r>
            <a:r>
              <a:rPr sz="2400" dirty="0">
                <a:solidFill>
                  <a:srgbClr val="FFFFFF"/>
                </a:solidFill>
                <a:latin typeface="Times New Roman"/>
                <a:cs typeface="Times New Roman"/>
              </a:rPr>
              <a:t>ones? </a:t>
            </a:r>
            <a:endParaRPr lang="en-IN" sz="2400" dirty="0" smtClean="0">
              <a:solidFill>
                <a:srgbClr val="FFFFFF"/>
              </a:solidFill>
              <a:latin typeface="Times New Roman"/>
              <a:cs typeface="Times New Roman"/>
            </a:endParaRPr>
          </a:p>
          <a:p>
            <a:pPr marL="354965" marR="5080" indent="-342900">
              <a:lnSpc>
                <a:spcPct val="150000"/>
              </a:lnSpc>
              <a:spcBef>
                <a:spcPts val="1010"/>
              </a:spcBef>
              <a:buFont typeface="Arial" pitchFamily="34" charset="0"/>
              <a:buChar char="•"/>
              <a:tabLst>
                <a:tab pos="419100" algn="l"/>
              </a:tabLst>
            </a:pPr>
            <a:r>
              <a:rPr sz="2400" dirty="0" smtClean="0">
                <a:solidFill>
                  <a:srgbClr val="FFFFFF"/>
                </a:solidFill>
                <a:latin typeface="Times New Roman"/>
                <a:cs typeface="Times New Roman"/>
              </a:rPr>
              <a:t>Should </a:t>
            </a:r>
            <a:r>
              <a:rPr sz="2400" dirty="0">
                <a:solidFill>
                  <a:srgbClr val="FFFFFF"/>
                </a:solidFill>
                <a:latin typeface="Times New Roman"/>
                <a:cs typeface="Times New Roman"/>
              </a:rPr>
              <a:t>the </a:t>
            </a:r>
            <a:r>
              <a:rPr sz="2400" spc="-5" dirty="0">
                <a:solidFill>
                  <a:srgbClr val="FFFFFF"/>
                </a:solidFill>
                <a:latin typeface="Times New Roman"/>
                <a:cs typeface="Times New Roman"/>
              </a:rPr>
              <a:t>marketer </a:t>
            </a:r>
            <a:r>
              <a:rPr sz="2400" dirty="0">
                <a:solidFill>
                  <a:srgbClr val="FFFFFF"/>
                </a:solidFill>
                <a:latin typeface="Times New Roman"/>
                <a:cs typeface="Times New Roman"/>
              </a:rPr>
              <a:t>use only the existing outlets, which </a:t>
            </a:r>
            <a:r>
              <a:rPr sz="2400" spc="-5" dirty="0">
                <a:solidFill>
                  <a:srgbClr val="FFFFFF"/>
                </a:solidFill>
                <a:latin typeface="Times New Roman"/>
                <a:cs typeface="Times New Roman"/>
              </a:rPr>
              <a:t>also sell  competing </a:t>
            </a:r>
            <a:r>
              <a:rPr sz="2400" dirty="0">
                <a:solidFill>
                  <a:srgbClr val="FFFFFF"/>
                </a:solidFill>
                <a:latin typeface="Times New Roman"/>
                <a:cs typeface="Times New Roman"/>
              </a:rPr>
              <a:t>brands, or should new exclusive outlets </a:t>
            </a:r>
            <a:r>
              <a:rPr sz="2400" spc="-5" dirty="0">
                <a:solidFill>
                  <a:srgbClr val="FFFFFF"/>
                </a:solidFill>
                <a:latin typeface="Times New Roman"/>
                <a:cs typeface="Times New Roman"/>
              </a:rPr>
              <a:t>selling </a:t>
            </a:r>
            <a:r>
              <a:rPr sz="2400" dirty="0">
                <a:solidFill>
                  <a:srgbClr val="FFFFFF"/>
                </a:solidFill>
                <a:latin typeface="Times New Roman"/>
                <a:cs typeface="Times New Roman"/>
              </a:rPr>
              <a:t>only the </a:t>
            </a:r>
            <a:r>
              <a:rPr sz="2400" spc="-5" dirty="0">
                <a:solidFill>
                  <a:srgbClr val="FFFFFF"/>
                </a:solidFill>
                <a:latin typeface="Times New Roman"/>
                <a:cs typeface="Times New Roman"/>
              </a:rPr>
              <a:t>marketer's  </a:t>
            </a:r>
            <a:r>
              <a:rPr sz="2400" dirty="0">
                <a:solidFill>
                  <a:srgbClr val="FFFFFF"/>
                </a:solidFill>
                <a:latin typeface="Times New Roman"/>
                <a:cs typeface="Times New Roman"/>
              </a:rPr>
              <a:t>brands be created? </a:t>
            </a:r>
            <a:endParaRPr lang="en-IN" sz="2400" dirty="0" smtClean="0">
              <a:solidFill>
                <a:srgbClr val="FFFFFF"/>
              </a:solidFill>
              <a:latin typeface="Times New Roman"/>
              <a:cs typeface="Times New Roman"/>
            </a:endParaRPr>
          </a:p>
          <a:p>
            <a:pPr marL="354965" marR="5080" indent="-342900">
              <a:lnSpc>
                <a:spcPct val="150000"/>
              </a:lnSpc>
              <a:spcBef>
                <a:spcPts val="1010"/>
              </a:spcBef>
              <a:buFont typeface="Arial" pitchFamily="34" charset="0"/>
              <a:buChar char="•"/>
              <a:tabLst>
                <a:tab pos="419100" algn="l"/>
              </a:tabLst>
            </a:pPr>
            <a:r>
              <a:rPr sz="2400" dirty="0" smtClean="0">
                <a:solidFill>
                  <a:srgbClr val="FFFFFF"/>
                </a:solidFill>
                <a:latin typeface="Times New Roman"/>
                <a:cs typeface="Times New Roman"/>
              </a:rPr>
              <a:t>Is </a:t>
            </a:r>
            <a:r>
              <a:rPr sz="2400" dirty="0">
                <a:solidFill>
                  <a:srgbClr val="FFFFFF"/>
                </a:solidFill>
                <a:latin typeface="Times New Roman"/>
                <a:cs typeface="Times New Roman"/>
              </a:rPr>
              <a:t>the </a:t>
            </a:r>
            <a:r>
              <a:rPr sz="2400" spc="-5" dirty="0">
                <a:solidFill>
                  <a:srgbClr val="FFFFFF"/>
                </a:solidFill>
                <a:latin typeface="Times New Roman"/>
                <a:cs typeface="Times New Roman"/>
              </a:rPr>
              <a:t>location </a:t>
            </a:r>
            <a:r>
              <a:rPr sz="2400" dirty="0">
                <a:solidFill>
                  <a:srgbClr val="FFFFFF"/>
                </a:solidFill>
                <a:latin typeface="Times New Roman"/>
                <a:cs typeface="Times New Roman"/>
              </a:rPr>
              <a:t>of retail </a:t>
            </a:r>
            <a:r>
              <a:rPr sz="2400" spc="-5" dirty="0">
                <a:solidFill>
                  <a:srgbClr val="FFFFFF"/>
                </a:solidFill>
                <a:latin typeface="Times New Roman"/>
                <a:cs typeface="Times New Roman"/>
              </a:rPr>
              <a:t>outlets </a:t>
            </a:r>
            <a:r>
              <a:rPr sz="2400" dirty="0">
                <a:solidFill>
                  <a:srgbClr val="FFFFFF"/>
                </a:solidFill>
                <a:latin typeface="Times New Roman"/>
                <a:cs typeface="Times New Roman"/>
              </a:rPr>
              <a:t>important from consumers'  point of </a:t>
            </a:r>
            <a:r>
              <a:rPr sz="2400" spc="-5" dirty="0">
                <a:solidFill>
                  <a:srgbClr val="FFFFFF"/>
                </a:solidFill>
                <a:latin typeface="Times New Roman"/>
                <a:cs typeface="Times New Roman"/>
              </a:rPr>
              <a:t>view? </a:t>
            </a:r>
            <a:endParaRPr lang="en-IN" sz="2400" spc="-5" dirty="0" smtClean="0">
              <a:solidFill>
                <a:srgbClr val="FFFFFF"/>
              </a:solidFill>
              <a:latin typeface="Times New Roman"/>
              <a:cs typeface="Times New Roman"/>
            </a:endParaRPr>
          </a:p>
          <a:p>
            <a:pPr marL="354965" marR="5080" indent="-342900">
              <a:lnSpc>
                <a:spcPct val="150000"/>
              </a:lnSpc>
              <a:spcBef>
                <a:spcPts val="1010"/>
              </a:spcBef>
              <a:buFont typeface="Arial" pitchFamily="34" charset="0"/>
              <a:buChar char="•"/>
              <a:tabLst>
                <a:tab pos="419100" algn="l"/>
              </a:tabLst>
            </a:pPr>
            <a:r>
              <a:rPr sz="2400" dirty="0" smtClean="0">
                <a:solidFill>
                  <a:srgbClr val="FFFFFF"/>
                </a:solidFill>
                <a:latin typeface="Times New Roman"/>
                <a:cs typeface="Times New Roman"/>
              </a:rPr>
              <a:t>Should </a:t>
            </a:r>
            <a:r>
              <a:rPr sz="2400" dirty="0">
                <a:solidFill>
                  <a:srgbClr val="FFFFFF"/>
                </a:solidFill>
                <a:latin typeface="Times New Roman"/>
                <a:cs typeface="Times New Roman"/>
              </a:rPr>
              <a:t>the company think of direct</a:t>
            </a:r>
            <a:r>
              <a:rPr sz="2400" spc="-145" dirty="0">
                <a:solidFill>
                  <a:srgbClr val="FFFFFF"/>
                </a:solidFill>
                <a:latin typeface="Times New Roman"/>
                <a:cs typeface="Times New Roman"/>
              </a:rPr>
              <a:t> </a:t>
            </a:r>
            <a:r>
              <a:rPr sz="2400" spc="-5" dirty="0">
                <a:solidFill>
                  <a:srgbClr val="FFFFFF"/>
                </a:solidFill>
                <a:latin typeface="Times New Roman"/>
                <a:cs typeface="Times New Roman"/>
              </a:rPr>
              <a:t>maketing?</a:t>
            </a:r>
            <a:endParaRPr sz="2400" dirty="0">
              <a:latin typeface="Times New Roman"/>
              <a:cs typeface="Times New Roman"/>
            </a:endParaRPr>
          </a:p>
          <a:p>
            <a:pPr marL="355600" indent="-342900">
              <a:lnSpc>
                <a:spcPct val="150000"/>
              </a:lnSpc>
              <a:spcBef>
                <a:spcPts val="1000"/>
              </a:spcBef>
              <a:buFont typeface="Arial" pitchFamily="34" charset="0"/>
              <a:buChar char="•"/>
              <a:tabLst>
                <a:tab pos="354965" algn="l"/>
                <a:tab pos="3801110" algn="l"/>
              </a:tabLst>
            </a:pPr>
            <a:r>
              <a:rPr sz="2400" dirty="0" smtClean="0">
                <a:solidFill>
                  <a:srgbClr val="FFFFFF"/>
                </a:solidFill>
                <a:latin typeface="Times New Roman"/>
                <a:cs typeface="Times New Roman"/>
              </a:rPr>
              <a:t>The </a:t>
            </a:r>
            <a:r>
              <a:rPr sz="2400" dirty="0">
                <a:solidFill>
                  <a:srgbClr val="FFFFFF"/>
                </a:solidFill>
                <a:latin typeface="Times New Roman"/>
                <a:cs typeface="Times New Roman"/>
              </a:rPr>
              <a:t>answer to these</a:t>
            </a:r>
            <a:r>
              <a:rPr sz="2400" spc="-35" dirty="0">
                <a:solidFill>
                  <a:srgbClr val="FFFFFF"/>
                </a:solidFill>
                <a:latin typeface="Times New Roman"/>
                <a:cs typeface="Times New Roman"/>
              </a:rPr>
              <a:t> </a:t>
            </a:r>
            <a:r>
              <a:rPr sz="2400" dirty="0">
                <a:solidFill>
                  <a:srgbClr val="FFFFFF"/>
                </a:solidFill>
                <a:latin typeface="Times New Roman"/>
                <a:cs typeface="Times New Roman"/>
              </a:rPr>
              <a:t>question</a:t>
            </a:r>
            <a:r>
              <a:rPr sz="2400" spc="-30" dirty="0">
                <a:solidFill>
                  <a:srgbClr val="FFFFFF"/>
                </a:solidFill>
                <a:latin typeface="Times New Roman"/>
                <a:cs typeface="Times New Roman"/>
              </a:rPr>
              <a:t> </a:t>
            </a:r>
            <a:r>
              <a:rPr sz="2400" dirty="0">
                <a:solidFill>
                  <a:srgbClr val="FFFFFF"/>
                </a:solidFill>
                <a:latin typeface="Times New Roman"/>
                <a:cs typeface="Times New Roman"/>
              </a:rPr>
              <a:t>are	</a:t>
            </a:r>
            <a:r>
              <a:rPr sz="2400" spc="-5" dirty="0">
                <a:solidFill>
                  <a:srgbClr val="FFFFFF"/>
                </a:solidFill>
                <a:latin typeface="Times New Roman"/>
                <a:cs typeface="Times New Roman"/>
              </a:rPr>
              <a:t>furnished </a:t>
            </a:r>
            <a:r>
              <a:rPr sz="2400" dirty="0">
                <a:solidFill>
                  <a:srgbClr val="FFFFFF"/>
                </a:solidFill>
                <a:latin typeface="Times New Roman"/>
                <a:cs typeface="Times New Roman"/>
              </a:rPr>
              <a:t>by </a:t>
            </a:r>
            <a:r>
              <a:rPr sz="2400" spc="-5" dirty="0">
                <a:solidFill>
                  <a:srgbClr val="FFFFFF"/>
                </a:solidFill>
                <a:latin typeface="Times New Roman"/>
                <a:cs typeface="Times New Roman"/>
              </a:rPr>
              <a:t>consumer </a:t>
            </a:r>
            <a:r>
              <a:rPr sz="2400" dirty="0">
                <a:solidFill>
                  <a:srgbClr val="FFFFFF"/>
                </a:solidFill>
                <a:latin typeface="Times New Roman"/>
                <a:cs typeface="Times New Roman"/>
              </a:rPr>
              <a:t>behaviour</a:t>
            </a:r>
            <a:r>
              <a:rPr sz="2400" spc="-70" dirty="0">
                <a:solidFill>
                  <a:srgbClr val="FFFFFF"/>
                </a:solidFill>
                <a:latin typeface="Times New Roman"/>
                <a:cs typeface="Times New Roman"/>
              </a:rPr>
              <a:t> </a:t>
            </a:r>
            <a:r>
              <a:rPr sz="2400" dirty="0">
                <a:solidFill>
                  <a:srgbClr val="FFFFFF"/>
                </a:solidFill>
                <a:latin typeface="Times New Roman"/>
                <a:cs typeface="Times New Roman"/>
              </a:rPr>
              <a:t>research.</a:t>
            </a:r>
            <a:endParaRPr sz="2400" dirty="0">
              <a:latin typeface="Times New Roman"/>
              <a:cs typeface="Times New Roman"/>
            </a:endParaRPr>
          </a:p>
        </p:txBody>
      </p:sp>
      <p:sp>
        <p:nvSpPr>
          <p:cNvPr id="3" name="Footer Placeholder 2"/>
          <p:cNvSpPr>
            <a:spLocks noGrp="1"/>
          </p:cNvSpPr>
          <p:nvPr>
            <p:ph type="ftr" sz="quarter" idx="11"/>
          </p:nvPr>
        </p:nvSpPr>
        <p:spPr/>
        <p:txBody>
          <a:bodyPr/>
          <a:lstStyle/>
          <a:p>
            <a:r>
              <a:rPr lang="en-IN" smtClean="0"/>
              <a:t>Dr.Rupal Shroff - TCSC</a:t>
            </a:r>
            <a:endParaRPr lang="en-IN"/>
          </a:p>
        </p:txBody>
      </p:sp>
      <p:sp>
        <p:nvSpPr>
          <p:cNvPr id="4" name="Slide Number Placeholder 3"/>
          <p:cNvSpPr>
            <a:spLocks noGrp="1"/>
          </p:cNvSpPr>
          <p:nvPr>
            <p:ph type="sldNum" sz="quarter" idx="12"/>
          </p:nvPr>
        </p:nvSpPr>
        <p:spPr/>
        <p:txBody>
          <a:bodyPr/>
          <a:lstStyle/>
          <a:p>
            <a:fld id="{882E3677-57A0-49D6-8EFD-DB0BF6D6A5F3}" type="slidenum">
              <a:rPr lang="en-IN" smtClean="0"/>
              <a:t>53</a:t>
            </a:fld>
            <a:endParaRPr lang="en-IN"/>
          </a:p>
        </p:txBody>
      </p:sp>
    </p:spTree>
    <p:extLst>
      <p:ext uri="{BB962C8B-B14F-4D97-AF65-F5344CB8AC3E}">
        <p14:creationId xmlns:p14="http://schemas.microsoft.com/office/powerpoint/2010/main" val="170574660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4" descr="Promotional mix - What are the different types of promotion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66" y="2204864"/>
            <a:ext cx="9141234" cy="3408597"/>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614669" y="481928"/>
            <a:ext cx="5688632" cy="646331"/>
          </a:xfrm>
          <a:prstGeom prst="rect">
            <a:avLst/>
          </a:prstGeom>
          <a:noFill/>
        </p:spPr>
        <p:txBody>
          <a:bodyPr wrap="square" rtlCol="0">
            <a:spAutoFit/>
          </a:bodyPr>
          <a:lstStyle/>
          <a:p>
            <a:pPr algn="ctr"/>
            <a:r>
              <a:rPr lang="en-IN" sz="3600" dirty="0" smtClean="0">
                <a:latin typeface="Times New Roman" pitchFamily="18" charset="0"/>
                <a:cs typeface="Times New Roman" pitchFamily="18" charset="0"/>
              </a:rPr>
              <a:t>3.d) Promotion</a:t>
            </a:r>
            <a:endParaRPr lang="en-IN" sz="3600" dirty="0">
              <a:latin typeface="Times New Roman" pitchFamily="18" charset="0"/>
              <a:cs typeface="Times New Roman" pitchFamily="18" charset="0"/>
            </a:endParaRPr>
          </a:p>
        </p:txBody>
      </p:sp>
      <p:sp>
        <p:nvSpPr>
          <p:cNvPr id="2" name="Footer Placeholder 1"/>
          <p:cNvSpPr>
            <a:spLocks noGrp="1"/>
          </p:cNvSpPr>
          <p:nvPr>
            <p:ph type="ftr" sz="quarter" idx="11"/>
          </p:nvPr>
        </p:nvSpPr>
        <p:spPr/>
        <p:txBody>
          <a:bodyPr/>
          <a:lstStyle/>
          <a:p>
            <a:r>
              <a:rPr lang="en-IN" smtClean="0"/>
              <a:t>Dr.Rupal Shroff - TCSC</a:t>
            </a:r>
            <a:endParaRPr lang="en-IN"/>
          </a:p>
        </p:txBody>
      </p:sp>
      <p:sp>
        <p:nvSpPr>
          <p:cNvPr id="3" name="Slide Number Placeholder 2"/>
          <p:cNvSpPr>
            <a:spLocks noGrp="1"/>
          </p:cNvSpPr>
          <p:nvPr>
            <p:ph type="sldNum" sz="quarter" idx="12"/>
          </p:nvPr>
        </p:nvSpPr>
        <p:spPr/>
        <p:txBody>
          <a:bodyPr/>
          <a:lstStyle/>
          <a:p>
            <a:fld id="{882E3677-57A0-49D6-8EFD-DB0BF6D6A5F3}" type="slidenum">
              <a:rPr lang="en-IN" smtClean="0"/>
              <a:t>54</a:t>
            </a:fld>
            <a:endParaRPr lang="en-IN"/>
          </a:p>
        </p:txBody>
      </p:sp>
    </p:spTree>
    <p:extLst>
      <p:ext uri="{BB962C8B-B14F-4D97-AF65-F5344CB8AC3E}">
        <p14:creationId xmlns:p14="http://schemas.microsoft.com/office/powerpoint/2010/main" val="365955278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1700808"/>
            <a:ext cx="9144000" cy="3903954"/>
          </a:xfrm>
          <a:prstGeom prst="rect">
            <a:avLst/>
          </a:prstGeom>
        </p:spPr>
        <p:txBody>
          <a:bodyPr wrap="square">
            <a:spAutoFit/>
          </a:bodyPr>
          <a:lstStyle/>
          <a:p>
            <a:pPr marL="2005964" indent="-342900" algn="just">
              <a:lnSpc>
                <a:spcPct val="150000"/>
              </a:lnSpc>
              <a:spcBef>
                <a:spcPts val="1095"/>
              </a:spcBef>
              <a:buFont typeface="Arial" pitchFamily="34" charset="0"/>
              <a:buChar char="•"/>
            </a:pPr>
            <a:endParaRPr lang="en-IN" sz="2400" dirty="0">
              <a:latin typeface="Times New Roman" pitchFamily="18" charset="0"/>
              <a:cs typeface="Times New Roman" pitchFamily="18" charset="0"/>
            </a:endParaRPr>
          </a:p>
          <a:p>
            <a:pPr marL="697865" indent="-342900" algn="just">
              <a:lnSpc>
                <a:spcPct val="150000"/>
              </a:lnSpc>
              <a:buFont typeface="Arial" pitchFamily="34" charset="0"/>
              <a:buChar char="•"/>
            </a:pPr>
            <a:r>
              <a:rPr lang="en-IN" sz="2400" spc="-5" dirty="0">
                <a:solidFill>
                  <a:srgbClr val="FFFFFF"/>
                </a:solidFill>
                <a:latin typeface="Times New Roman" pitchFamily="18" charset="0"/>
                <a:cs typeface="Times New Roman" pitchFamily="18" charset="0"/>
              </a:rPr>
              <a:t>Consumer </a:t>
            </a:r>
            <a:r>
              <a:rPr lang="en-IN" sz="2400" dirty="0" err="1">
                <a:solidFill>
                  <a:srgbClr val="FFFFFF"/>
                </a:solidFill>
                <a:latin typeface="Times New Roman" pitchFamily="18" charset="0"/>
                <a:cs typeface="Times New Roman" pitchFamily="18" charset="0"/>
              </a:rPr>
              <a:t>behavior</a:t>
            </a:r>
            <a:r>
              <a:rPr lang="en-IN" sz="2400" dirty="0">
                <a:solidFill>
                  <a:srgbClr val="FFFFFF"/>
                </a:solidFill>
                <a:latin typeface="Times New Roman" pitchFamily="18" charset="0"/>
                <a:cs typeface="Times New Roman" pitchFamily="18" charset="0"/>
              </a:rPr>
              <a:t> studies are useful to design </a:t>
            </a:r>
            <a:r>
              <a:rPr lang="en-IN" sz="2400" spc="-5" dirty="0">
                <a:solidFill>
                  <a:srgbClr val="FFFFFF"/>
                </a:solidFill>
                <a:latin typeface="Times New Roman" pitchFamily="18" charset="0"/>
                <a:cs typeface="Times New Roman" pitchFamily="18" charset="0"/>
              </a:rPr>
              <a:t>marketing </a:t>
            </a:r>
            <a:r>
              <a:rPr lang="en-IN" sz="2400" dirty="0">
                <a:solidFill>
                  <a:srgbClr val="FFFFFF"/>
                </a:solidFill>
                <a:latin typeface="Times New Roman" pitchFamily="18" charset="0"/>
                <a:cs typeface="Times New Roman" pitchFamily="18" charset="0"/>
              </a:rPr>
              <a:t>strategies by </a:t>
            </a:r>
            <a:r>
              <a:rPr lang="en-IN" sz="2400" spc="-5" dirty="0">
                <a:solidFill>
                  <a:srgbClr val="FFFFFF"/>
                </a:solidFill>
                <a:latin typeface="Times New Roman" pitchFamily="18" charset="0"/>
                <a:cs typeface="Times New Roman" pitchFamily="18" charset="0"/>
              </a:rPr>
              <a:t>social,  </a:t>
            </a:r>
            <a:r>
              <a:rPr lang="en-IN" sz="2400" dirty="0">
                <a:solidFill>
                  <a:srgbClr val="FFFFFF"/>
                </a:solidFill>
                <a:latin typeface="Times New Roman" pitchFamily="18" charset="0"/>
                <a:cs typeface="Times New Roman" pitchFamily="18" charset="0"/>
              </a:rPr>
              <a:t>governmental an </a:t>
            </a:r>
            <a:r>
              <a:rPr lang="en-IN" sz="2400" spc="-5" dirty="0">
                <a:solidFill>
                  <a:srgbClr val="FFFFFF"/>
                </a:solidFill>
                <a:latin typeface="Times New Roman" pitchFamily="18" charset="0"/>
                <a:cs typeface="Times New Roman" pitchFamily="18" charset="0"/>
              </a:rPr>
              <a:t>not-for-profit organizations </a:t>
            </a:r>
            <a:r>
              <a:rPr lang="en-IN" sz="2400" dirty="0">
                <a:solidFill>
                  <a:srgbClr val="FFFFFF"/>
                </a:solidFill>
                <a:latin typeface="Times New Roman" pitchFamily="18" charset="0"/>
                <a:cs typeface="Times New Roman" pitchFamily="18" charset="0"/>
              </a:rPr>
              <a:t>to </a:t>
            </a:r>
            <a:r>
              <a:rPr lang="en-IN" sz="2400" spc="-5" dirty="0">
                <a:solidFill>
                  <a:srgbClr val="FFFFFF"/>
                </a:solidFill>
                <a:latin typeface="Times New Roman" pitchFamily="18" charset="0"/>
                <a:cs typeface="Times New Roman" pitchFamily="18" charset="0"/>
              </a:rPr>
              <a:t>make their programmes </a:t>
            </a:r>
            <a:r>
              <a:rPr lang="en-IN" sz="2400" dirty="0">
                <a:solidFill>
                  <a:srgbClr val="FFFFFF"/>
                </a:solidFill>
                <a:latin typeface="Times New Roman" pitchFamily="18" charset="0"/>
                <a:cs typeface="Times New Roman" pitchFamily="18" charset="0"/>
              </a:rPr>
              <a:t>such as  </a:t>
            </a:r>
            <a:r>
              <a:rPr lang="en-IN" sz="2400" spc="-5" dirty="0">
                <a:solidFill>
                  <a:srgbClr val="FFFFFF"/>
                </a:solidFill>
                <a:latin typeface="Times New Roman" pitchFamily="18" charset="0"/>
                <a:cs typeface="Times New Roman" pitchFamily="18" charset="0"/>
              </a:rPr>
              <a:t>family </a:t>
            </a:r>
            <a:r>
              <a:rPr lang="en-IN" sz="2400" dirty="0">
                <a:solidFill>
                  <a:srgbClr val="FFFFFF"/>
                </a:solidFill>
                <a:latin typeface="Times New Roman" pitchFamily="18" charset="0"/>
                <a:cs typeface="Times New Roman" pitchFamily="18" charset="0"/>
              </a:rPr>
              <a:t>planning, awareness about AIDS, </a:t>
            </a:r>
            <a:r>
              <a:rPr lang="en-IN" sz="2400" spc="-5" dirty="0">
                <a:solidFill>
                  <a:srgbClr val="FFFFFF"/>
                </a:solidFill>
                <a:latin typeface="Times New Roman" pitchFamily="18" charset="0"/>
                <a:cs typeface="Times New Roman" pitchFamily="18" charset="0"/>
              </a:rPr>
              <a:t>crime </a:t>
            </a:r>
            <a:r>
              <a:rPr lang="en-IN" sz="2400" dirty="0">
                <a:solidFill>
                  <a:srgbClr val="FFFFFF"/>
                </a:solidFill>
                <a:latin typeface="Times New Roman" pitchFamily="18" charset="0"/>
                <a:cs typeface="Times New Roman" pitchFamily="18" charset="0"/>
              </a:rPr>
              <a:t>against </a:t>
            </a:r>
            <a:r>
              <a:rPr lang="en-IN" sz="2400" spc="-5" dirty="0">
                <a:solidFill>
                  <a:srgbClr val="FFFFFF"/>
                </a:solidFill>
                <a:latin typeface="Times New Roman" pitchFamily="18" charset="0"/>
                <a:cs typeface="Times New Roman" pitchFamily="18" charset="0"/>
              </a:rPr>
              <a:t>women,</a:t>
            </a:r>
            <a:r>
              <a:rPr lang="en-IN" sz="2400" spc="-250" dirty="0">
                <a:solidFill>
                  <a:srgbClr val="FFFFFF"/>
                </a:solidFill>
                <a:latin typeface="Times New Roman" pitchFamily="18" charset="0"/>
                <a:cs typeface="Times New Roman" pitchFamily="18" charset="0"/>
              </a:rPr>
              <a:t> </a:t>
            </a:r>
            <a:r>
              <a:rPr lang="en-IN" sz="2400" dirty="0">
                <a:solidFill>
                  <a:srgbClr val="FFFFFF"/>
                </a:solidFill>
                <a:latin typeface="Times New Roman" pitchFamily="18" charset="0"/>
                <a:cs typeface="Times New Roman" pitchFamily="18" charset="0"/>
              </a:rPr>
              <a:t>safe driving, environmental concerns and other </a:t>
            </a:r>
            <a:r>
              <a:rPr lang="en-IN" sz="2400" spc="-5" dirty="0">
                <a:solidFill>
                  <a:srgbClr val="FFFFFF"/>
                </a:solidFill>
                <a:latin typeface="Times New Roman" pitchFamily="18" charset="0"/>
                <a:cs typeface="Times New Roman" pitchFamily="18" charset="0"/>
              </a:rPr>
              <a:t>more</a:t>
            </a:r>
            <a:r>
              <a:rPr lang="en-IN" sz="2400" spc="-160" dirty="0">
                <a:solidFill>
                  <a:srgbClr val="FFFFFF"/>
                </a:solidFill>
                <a:latin typeface="Times New Roman" pitchFamily="18" charset="0"/>
                <a:cs typeface="Times New Roman" pitchFamily="18" charset="0"/>
              </a:rPr>
              <a:t> </a:t>
            </a:r>
            <a:r>
              <a:rPr lang="en-IN" sz="2400" spc="-5" dirty="0">
                <a:solidFill>
                  <a:srgbClr val="FFFFFF"/>
                </a:solidFill>
                <a:latin typeface="Times New Roman" pitchFamily="18" charset="0"/>
                <a:cs typeface="Times New Roman" pitchFamily="18" charset="0"/>
              </a:rPr>
              <a:t>effective.</a:t>
            </a:r>
            <a:endParaRPr lang="en-IN" sz="2400" dirty="0" smtClean="0">
              <a:solidFill>
                <a:srgbClr val="FFFFFF"/>
              </a:solidFill>
              <a:latin typeface="Times New Roman" pitchFamily="18" charset="0"/>
              <a:cs typeface="Times New Roman" pitchFamily="18" charset="0"/>
            </a:endParaRPr>
          </a:p>
          <a:p>
            <a:pPr marL="697865" indent="-342900" algn="just">
              <a:lnSpc>
                <a:spcPct val="150000"/>
              </a:lnSpc>
              <a:buFont typeface="Arial" pitchFamily="34" charset="0"/>
              <a:buChar char="•"/>
            </a:pPr>
            <a:r>
              <a:rPr lang="en-IN" sz="2400" dirty="0" err="1" smtClean="0">
                <a:solidFill>
                  <a:srgbClr val="FFFFFF"/>
                </a:solidFill>
                <a:latin typeface="Times New Roman" pitchFamily="18" charset="0"/>
                <a:cs typeface="Times New Roman" pitchFamily="18" charset="0"/>
              </a:rPr>
              <a:t>Eg</a:t>
            </a:r>
            <a:r>
              <a:rPr lang="en-IN" sz="2400" dirty="0" smtClean="0">
                <a:solidFill>
                  <a:srgbClr val="FFFFFF"/>
                </a:solidFill>
                <a:latin typeface="Times New Roman" pitchFamily="18" charset="0"/>
                <a:cs typeface="Times New Roman" pitchFamily="18" charset="0"/>
              </a:rPr>
              <a:t>. UNICEF </a:t>
            </a:r>
            <a:r>
              <a:rPr lang="en-IN" sz="2400" dirty="0">
                <a:solidFill>
                  <a:srgbClr val="FFFFFF"/>
                </a:solidFill>
                <a:latin typeface="Times New Roman" pitchFamily="18" charset="0"/>
                <a:cs typeface="Times New Roman" pitchFamily="18" charset="0"/>
              </a:rPr>
              <a:t>(greeting cards), </a:t>
            </a:r>
            <a:r>
              <a:rPr lang="en-IN" sz="2400" spc="-5" dirty="0">
                <a:solidFill>
                  <a:srgbClr val="FFFFFF"/>
                </a:solidFill>
                <a:latin typeface="Times New Roman" pitchFamily="18" charset="0"/>
                <a:cs typeface="Times New Roman" pitchFamily="18" charset="0"/>
              </a:rPr>
              <a:t>Red </a:t>
            </a:r>
            <a:r>
              <a:rPr lang="en-IN" sz="2400" dirty="0">
                <a:solidFill>
                  <a:srgbClr val="FFFFFF"/>
                </a:solidFill>
                <a:latin typeface="Times New Roman" pitchFamily="18" charset="0"/>
                <a:cs typeface="Times New Roman" pitchFamily="18" charset="0"/>
              </a:rPr>
              <a:t>Cross and </a:t>
            </a:r>
            <a:r>
              <a:rPr lang="en-IN" sz="2400" spc="-40" dirty="0">
                <a:solidFill>
                  <a:srgbClr val="FFFFFF"/>
                </a:solidFill>
                <a:latin typeface="Times New Roman" pitchFamily="18" charset="0"/>
                <a:cs typeface="Times New Roman" pitchFamily="18" charset="0"/>
              </a:rPr>
              <a:t>CRY </a:t>
            </a:r>
            <a:r>
              <a:rPr lang="en-IN" sz="2400" dirty="0">
                <a:solidFill>
                  <a:srgbClr val="FFFFFF"/>
                </a:solidFill>
                <a:latin typeface="Times New Roman" pitchFamily="18" charset="0"/>
                <a:cs typeface="Times New Roman" pitchFamily="18" charset="0"/>
              </a:rPr>
              <a:t>etc</a:t>
            </a:r>
            <a:r>
              <a:rPr lang="en-IN" sz="2400" dirty="0" smtClean="0">
                <a:solidFill>
                  <a:srgbClr val="FFFFFF"/>
                </a:solidFill>
                <a:latin typeface="Times New Roman" pitchFamily="18" charset="0"/>
                <a:cs typeface="Times New Roman" pitchFamily="18" charset="0"/>
              </a:rPr>
              <a:t>.</a:t>
            </a:r>
            <a:endParaRPr lang="en-IN" sz="2400" dirty="0">
              <a:latin typeface="Times New Roman" pitchFamily="18" charset="0"/>
              <a:cs typeface="Times New Roman" pitchFamily="18" charset="0"/>
            </a:endParaRPr>
          </a:p>
        </p:txBody>
      </p:sp>
      <p:sp>
        <p:nvSpPr>
          <p:cNvPr id="5" name="Rectangle 4"/>
          <p:cNvSpPr/>
          <p:nvPr/>
        </p:nvSpPr>
        <p:spPr>
          <a:xfrm>
            <a:off x="-468560" y="476672"/>
            <a:ext cx="8586801" cy="523220"/>
          </a:xfrm>
          <a:prstGeom prst="rect">
            <a:avLst/>
          </a:prstGeom>
        </p:spPr>
        <p:txBody>
          <a:bodyPr wrap="square">
            <a:spAutoFit/>
          </a:bodyPr>
          <a:lstStyle/>
          <a:p>
            <a:pPr marL="1663064">
              <a:lnSpc>
                <a:spcPct val="100000"/>
              </a:lnSpc>
              <a:spcBef>
                <a:spcPts val="1095"/>
              </a:spcBef>
            </a:pPr>
            <a:r>
              <a:rPr lang="en-IN" sz="2800" b="1" dirty="0">
                <a:solidFill>
                  <a:srgbClr val="FFFFFF"/>
                </a:solidFill>
                <a:latin typeface="Times New Roman" pitchFamily="18" charset="0"/>
                <a:cs typeface="Times New Roman" pitchFamily="18" charset="0"/>
              </a:rPr>
              <a:t>4)Use in Social and </a:t>
            </a:r>
            <a:r>
              <a:rPr lang="en-IN" sz="2800" b="1" spc="-5" dirty="0">
                <a:solidFill>
                  <a:srgbClr val="FFFFFF"/>
                </a:solidFill>
                <a:latin typeface="Times New Roman" pitchFamily="18" charset="0"/>
                <a:cs typeface="Times New Roman" pitchFamily="18" charset="0"/>
              </a:rPr>
              <a:t>Non-profits</a:t>
            </a:r>
            <a:r>
              <a:rPr lang="en-IN" sz="2800" b="1" spc="-110" dirty="0">
                <a:solidFill>
                  <a:srgbClr val="FFFFFF"/>
                </a:solidFill>
                <a:latin typeface="Times New Roman" pitchFamily="18" charset="0"/>
                <a:cs typeface="Times New Roman" pitchFamily="18" charset="0"/>
              </a:rPr>
              <a:t> </a:t>
            </a:r>
            <a:r>
              <a:rPr lang="en-IN" sz="2800" b="1" dirty="0">
                <a:solidFill>
                  <a:srgbClr val="FFFFFF"/>
                </a:solidFill>
                <a:latin typeface="Times New Roman" pitchFamily="18" charset="0"/>
                <a:cs typeface="Times New Roman" pitchFamily="18" charset="0"/>
              </a:rPr>
              <a:t>Marketing</a:t>
            </a:r>
            <a:endParaRPr lang="en-IN" sz="2800" dirty="0">
              <a:latin typeface="Times New Roman" pitchFamily="18" charset="0"/>
              <a:cs typeface="Times New Roman" pitchFamily="18" charset="0"/>
            </a:endParaRPr>
          </a:p>
        </p:txBody>
      </p:sp>
      <p:sp>
        <p:nvSpPr>
          <p:cNvPr id="2" name="Footer Placeholder 1"/>
          <p:cNvSpPr>
            <a:spLocks noGrp="1"/>
          </p:cNvSpPr>
          <p:nvPr>
            <p:ph type="ftr" sz="quarter" idx="11"/>
          </p:nvPr>
        </p:nvSpPr>
        <p:spPr/>
        <p:txBody>
          <a:bodyPr/>
          <a:lstStyle/>
          <a:p>
            <a:r>
              <a:rPr lang="en-IN" smtClean="0"/>
              <a:t>Dr.Rupal Shroff - TCSC</a:t>
            </a:r>
            <a:endParaRPr lang="en-IN"/>
          </a:p>
        </p:txBody>
      </p:sp>
      <p:sp>
        <p:nvSpPr>
          <p:cNvPr id="4" name="Slide Number Placeholder 3"/>
          <p:cNvSpPr>
            <a:spLocks noGrp="1"/>
          </p:cNvSpPr>
          <p:nvPr>
            <p:ph type="sldNum" sz="quarter" idx="12"/>
          </p:nvPr>
        </p:nvSpPr>
        <p:spPr/>
        <p:txBody>
          <a:bodyPr/>
          <a:lstStyle/>
          <a:p>
            <a:fld id="{882E3677-57A0-49D6-8EFD-DB0BF6D6A5F3}" type="slidenum">
              <a:rPr lang="en-IN" smtClean="0"/>
              <a:t>55</a:t>
            </a:fld>
            <a:endParaRPr lang="en-IN"/>
          </a:p>
        </p:txBody>
      </p:sp>
    </p:spTree>
    <p:extLst>
      <p:ext uri="{BB962C8B-B14F-4D97-AF65-F5344CB8AC3E}">
        <p14:creationId xmlns:p14="http://schemas.microsoft.com/office/powerpoint/2010/main" val="58627937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869895"/>
            <a:ext cx="7420789" cy="1090788"/>
          </a:xfrm>
        </p:spPr>
        <p:txBody>
          <a:bodyPr/>
          <a:lstStyle/>
          <a:p>
            <a:r>
              <a:rPr lang="en-IN" dirty="0" smtClean="0"/>
              <a:t>Consumer Decision Making Process</a:t>
            </a:r>
            <a:endParaRPr lang="en-IN" dirty="0"/>
          </a:p>
        </p:txBody>
      </p:sp>
      <p:sp>
        <p:nvSpPr>
          <p:cNvPr id="3" name="Text Placeholder 2"/>
          <p:cNvSpPr>
            <a:spLocks noGrp="1"/>
          </p:cNvSpPr>
          <p:nvPr>
            <p:ph type="body" idx="1"/>
          </p:nvPr>
        </p:nvSpPr>
        <p:spPr/>
        <p:txBody>
          <a:bodyPr/>
          <a:lstStyle/>
          <a:p>
            <a:r>
              <a:rPr lang="en-IN" dirty="0">
                <a:hlinkClick r:id="rId2"/>
              </a:rPr>
              <a:t>https://www.youtube.com/watch?v=cKGmETvpKEo</a:t>
            </a:r>
            <a:endParaRPr lang="en-IN" dirty="0"/>
          </a:p>
        </p:txBody>
      </p:sp>
      <p:sp>
        <p:nvSpPr>
          <p:cNvPr id="4" name="Footer Placeholder 3"/>
          <p:cNvSpPr>
            <a:spLocks noGrp="1"/>
          </p:cNvSpPr>
          <p:nvPr>
            <p:ph type="ftr" sz="quarter" idx="11"/>
          </p:nvPr>
        </p:nvSpPr>
        <p:spPr/>
        <p:txBody>
          <a:bodyPr/>
          <a:lstStyle/>
          <a:p>
            <a:r>
              <a:rPr lang="en-IN" smtClean="0"/>
              <a:t>Dr.Rupal Shroff - TCSC</a:t>
            </a:r>
            <a:endParaRPr lang="en-IN"/>
          </a:p>
        </p:txBody>
      </p:sp>
      <p:sp>
        <p:nvSpPr>
          <p:cNvPr id="5" name="Slide Number Placeholder 4"/>
          <p:cNvSpPr>
            <a:spLocks noGrp="1"/>
          </p:cNvSpPr>
          <p:nvPr>
            <p:ph type="sldNum" sz="quarter" idx="12"/>
          </p:nvPr>
        </p:nvSpPr>
        <p:spPr/>
        <p:txBody>
          <a:bodyPr/>
          <a:lstStyle/>
          <a:p>
            <a:fld id="{882E3677-57A0-49D6-8EFD-DB0BF6D6A5F3}" type="slidenum">
              <a:rPr lang="en-IN" smtClean="0"/>
              <a:t>56</a:t>
            </a:fld>
            <a:endParaRPr lang="en-IN"/>
          </a:p>
        </p:txBody>
      </p:sp>
    </p:spTree>
    <p:extLst>
      <p:ext uri="{BB962C8B-B14F-4D97-AF65-F5344CB8AC3E}">
        <p14:creationId xmlns:p14="http://schemas.microsoft.com/office/powerpoint/2010/main" val="109449146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xmlns="" id="{63AA1B2D-56CD-468F-A3B4-A8B60EF3BE6F}"/>
              </a:ext>
            </a:extLst>
          </p:cNvPr>
          <p:cNvSpPr txBox="1"/>
          <p:nvPr/>
        </p:nvSpPr>
        <p:spPr>
          <a:xfrm>
            <a:off x="4125" y="364826"/>
            <a:ext cx="8951489" cy="677108"/>
          </a:xfrm>
          <a:prstGeom prst="rect">
            <a:avLst/>
          </a:prstGeom>
          <a:noFill/>
        </p:spPr>
        <p:txBody>
          <a:bodyPr wrap="none" rtlCol="0">
            <a:spAutoFit/>
          </a:bodyPr>
          <a:lstStyle/>
          <a:p>
            <a:r>
              <a:rPr lang="en-IN" sz="3800" b="1" dirty="0"/>
              <a:t>CONSUMER DECISION MAKING PROCESS</a:t>
            </a:r>
          </a:p>
        </p:txBody>
      </p:sp>
      <p:graphicFrame>
        <p:nvGraphicFramePr>
          <p:cNvPr id="15" name="Diagram 14">
            <a:extLst>
              <a:ext uri="{FF2B5EF4-FFF2-40B4-BE49-F238E27FC236}">
                <a16:creationId xmlns:a16="http://schemas.microsoft.com/office/drawing/2014/main" xmlns="" id="{B4A98E1F-8FC0-4FED-8B28-EF98E01F1AB3}"/>
              </a:ext>
            </a:extLst>
          </p:cNvPr>
          <p:cNvGraphicFramePr/>
          <p:nvPr>
            <p:extLst>
              <p:ext uri="{D42A27DB-BD31-4B8C-83A1-F6EECF244321}">
                <p14:modId xmlns:p14="http://schemas.microsoft.com/office/powerpoint/2010/main" val="2324399754"/>
              </p:ext>
            </p:extLst>
          </p:nvPr>
        </p:nvGraphicFramePr>
        <p:xfrm>
          <a:off x="107504" y="1124744"/>
          <a:ext cx="8928992" cy="55446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Footer Placeholder 1"/>
          <p:cNvSpPr>
            <a:spLocks noGrp="1"/>
          </p:cNvSpPr>
          <p:nvPr>
            <p:ph type="ftr" sz="quarter" idx="11"/>
          </p:nvPr>
        </p:nvSpPr>
        <p:spPr/>
        <p:txBody>
          <a:bodyPr/>
          <a:lstStyle/>
          <a:p>
            <a:r>
              <a:rPr lang="en-IN" smtClean="0"/>
              <a:t>Dr.Rupal Shroff - TCSC</a:t>
            </a:r>
            <a:endParaRPr lang="en-IN"/>
          </a:p>
        </p:txBody>
      </p:sp>
      <p:sp>
        <p:nvSpPr>
          <p:cNvPr id="3" name="Slide Number Placeholder 2"/>
          <p:cNvSpPr>
            <a:spLocks noGrp="1"/>
          </p:cNvSpPr>
          <p:nvPr>
            <p:ph type="sldNum" sz="quarter" idx="12"/>
          </p:nvPr>
        </p:nvSpPr>
        <p:spPr/>
        <p:txBody>
          <a:bodyPr/>
          <a:lstStyle/>
          <a:p>
            <a:fld id="{882E3677-57A0-49D6-8EFD-DB0BF6D6A5F3}" type="slidenum">
              <a:rPr lang="en-IN" smtClean="0"/>
              <a:t>57</a:t>
            </a:fld>
            <a:endParaRPr lang="en-IN"/>
          </a:p>
        </p:txBody>
      </p:sp>
    </p:spTree>
    <p:extLst>
      <p:ext uri="{BB962C8B-B14F-4D97-AF65-F5344CB8AC3E}">
        <p14:creationId xmlns:p14="http://schemas.microsoft.com/office/powerpoint/2010/main" val="270586709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Recognising the Need</a:t>
            </a:r>
            <a:endParaRPr lang="en-IN" dirty="0"/>
          </a:p>
        </p:txBody>
      </p:sp>
      <p:pic>
        <p:nvPicPr>
          <p:cNvPr id="6146" name="Picture 2" descr="Sunsilk Shampoo at Rs 200/piece(s) | Sunsilk Shampoo | ID: 1236645448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2729009"/>
            <a:ext cx="8136904" cy="3704235"/>
          </a:xfrm>
          <a:prstGeom prst="rect">
            <a:avLst/>
          </a:prstGeom>
          <a:noFill/>
          <a:extLst>
            <a:ext uri="{909E8E84-426E-40DD-AFC4-6F175D3DCCD1}">
              <a14:hiddenFill xmlns:a14="http://schemas.microsoft.com/office/drawing/2010/main">
                <a:solidFill>
                  <a:srgbClr val="FFFFFF"/>
                </a:solidFill>
              </a14:hiddenFill>
            </a:ext>
          </a:extLst>
        </p:spPr>
      </p:pic>
      <p:sp>
        <p:nvSpPr>
          <p:cNvPr id="3" name="Footer Placeholder 2"/>
          <p:cNvSpPr>
            <a:spLocks noGrp="1"/>
          </p:cNvSpPr>
          <p:nvPr>
            <p:ph type="ftr" sz="quarter" idx="11"/>
          </p:nvPr>
        </p:nvSpPr>
        <p:spPr/>
        <p:txBody>
          <a:bodyPr/>
          <a:lstStyle/>
          <a:p>
            <a:r>
              <a:rPr lang="en-IN" smtClean="0"/>
              <a:t>Dr.Rupal Shroff - TCSC</a:t>
            </a:r>
            <a:endParaRPr lang="en-IN"/>
          </a:p>
        </p:txBody>
      </p:sp>
      <p:sp>
        <p:nvSpPr>
          <p:cNvPr id="4" name="Slide Number Placeholder 3"/>
          <p:cNvSpPr>
            <a:spLocks noGrp="1"/>
          </p:cNvSpPr>
          <p:nvPr>
            <p:ph type="sldNum" sz="quarter" idx="12"/>
          </p:nvPr>
        </p:nvSpPr>
        <p:spPr/>
        <p:txBody>
          <a:bodyPr/>
          <a:lstStyle/>
          <a:p>
            <a:fld id="{882E3677-57A0-49D6-8EFD-DB0BF6D6A5F3}" type="slidenum">
              <a:rPr lang="en-IN" smtClean="0"/>
              <a:t>58</a:t>
            </a:fld>
            <a:endParaRPr lang="en-IN"/>
          </a:p>
        </p:txBody>
      </p:sp>
    </p:spTree>
    <p:extLst>
      <p:ext uri="{BB962C8B-B14F-4D97-AF65-F5344CB8AC3E}">
        <p14:creationId xmlns:p14="http://schemas.microsoft.com/office/powerpoint/2010/main" val="138171840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Recognising Need</a:t>
            </a:r>
            <a:endParaRPr lang="en-IN" dirty="0"/>
          </a:p>
        </p:txBody>
      </p:sp>
      <p:pic>
        <p:nvPicPr>
          <p:cNvPr id="1028" name="Picture 4" descr="Are there any real-life Indian matrimonial site success stories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906382"/>
            <a:ext cx="8964488" cy="4824743"/>
          </a:xfrm>
          <a:prstGeom prst="rect">
            <a:avLst/>
          </a:prstGeom>
          <a:noFill/>
          <a:extLst>
            <a:ext uri="{909E8E84-426E-40DD-AFC4-6F175D3DCCD1}">
              <a14:hiddenFill xmlns:a14="http://schemas.microsoft.com/office/drawing/2010/main">
                <a:solidFill>
                  <a:srgbClr val="FFFFFF"/>
                </a:solidFill>
              </a14:hiddenFill>
            </a:ext>
          </a:extLst>
        </p:spPr>
      </p:pic>
      <p:sp>
        <p:nvSpPr>
          <p:cNvPr id="3" name="Footer Placeholder 2"/>
          <p:cNvSpPr>
            <a:spLocks noGrp="1"/>
          </p:cNvSpPr>
          <p:nvPr>
            <p:ph type="ftr" sz="quarter" idx="11"/>
          </p:nvPr>
        </p:nvSpPr>
        <p:spPr/>
        <p:txBody>
          <a:bodyPr/>
          <a:lstStyle/>
          <a:p>
            <a:r>
              <a:rPr lang="en-IN" smtClean="0"/>
              <a:t>Dr.Rupal Shroff - TCSC</a:t>
            </a:r>
            <a:endParaRPr lang="en-IN"/>
          </a:p>
        </p:txBody>
      </p:sp>
      <p:sp>
        <p:nvSpPr>
          <p:cNvPr id="4" name="Slide Number Placeholder 3"/>
          <p:cNvSpPr>
            <a:spLocks noGrp="1"/>
          </p:cNvSpPr>
          <p:nvPr>
            <p:ph type="sldNum" sz="quarter" idx="12"/>
          </p:nvPr>
        </p:nvSpPr>
        <p:spPr/>
        <p:txBody>
          <a:bodyPr/>
          <a:lstStyle/>
          <a:p>
            <a:fld id="{882E3677-57A0-49D6-8EFD-DB0BF6D6A5F3}" type="slidenum">
              <a:rPr lang="en-IN" smtClean="0"/>
              <a:t>59</a:t>
            </a:fld>
            <a:endParaRPr lang="en-IN"/>
          </a:p>
        </p:txBody>
      </p:sp>
    </p:spTree>
    <p:extLst>
      <p:ext uri="{BB962C8B-B14F-4D97-AF65-F5344CB8AC3E}">
        <p14:creationId xmlns:p14="http://schemas.microsoft.com/office/powerpoint/2010/main" val="40660002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3626693_xl.jpg"/>
          <p:cNvPicPr>
            <a:picLocks noChangeAspect="1"/>
          </p:cNvPicPr>
          <p:nvPr/>
        </p:nvPicPr>
        <p:blipFill>
          <a:blip r:embed="rId4" cstate="email"/>
          <a:stretch>
            <a:fillRect/>
          </a:stretch>
        </p:blipFill>
        <p:spPr>
          <a:xfrm>
            <a:off x="0" y="188640"/>
            <a:ext cx="9144000" cy="5949279"/>
          </a:xfrm>
          <a:prstGeom prst="rect">
            <a:avLst/>
          </a:prstGeom>
        </p:spPr>
      </p:pic>
      <p:sp>
        <p:nvSpPr>
          <p:cNvPr id="13" name="object 10"/>
          <p:cNvSpPr txBox="1"/>
          <p:nvPr/>
        </p:nvSpPr>
        <p:spPr>
          <a:xfrm>
            <a:off x="1547664" y="3645024"/>
            <a:ext cx="5184576" cy="1872307"/>
          </a:xfrm>
          <a:prstGeom prst="rect">
            <a:avLst/>
          </a:prstGeom>
        </p:spPr>
        <p:txBody>
          <a:bodyPr vert="horz" wrap="square" lIns="0" tIns="12700" rIns="0" bIns="0" rtlCol="0">
            <a:spAutoFit/>
          </a:bodyPr>
          <a:lstStyle/>
          <a:p>
            <a:pPr marL="12700" marR="5080" indent="640080" algn="just">
              <a:lnSpc>
                <a:spcPct val="100000"/>
              </a:lnSpc>
              <a:spcBef>
                <a:spcPts val="100"/>
              </a:spcBef>
            </a:pPr>
            <a:r>
              <a:rPr sz="2000" spc="-5" dirty="0">
                <a:solidFill>
                  <a:schemeClr val="bg1"/>
                </a:solidFill>
                <a:latin typeface="Constantia"/>
                <a:cs typeface="Constantia"/>
              </a:rPr>
              <a:t>"Consumer </a:t>
            </a:r>
            <a:r>
              <a:rPr sz="2000" spc="-10" dirty="0">
                <a:solidFill>
                  <a:schemeClr val="bg1"/>
                </a:solidFill>
                <a:latin typeface="Constantia"/>
                <a:cs typeface="Constantia"/>
              </a:rPr>
              <a:t>behaviour </a:t>
            </a:r>
            <a:r>
              <a:rPr sz="2000" spc="-20" dirty="0">
                <a:solidFill>
                  <a:schemeClr val="bg1"/>
                </a:solidFill>
                <a:latin typeface="Constantia"/>
                <a:cs typeface="Constantia"/>
              </a:rPr>
              <a:t>may </a:t>
            </a:r>
            <a:r>
              <a:rPr sz="2000" spc="-5" dirty="0">
                <a:solidFill>
                  <a:schemeClr val="bg1"/>
                </a:solidFill>
                <a:latin typeface="Constantia"/>
                <a:cs typeface="Constantia"/>
              </a:rPr>
              <a:t>be </a:t>
            </a:r>
            <a:r>
              <a:rPr sz="2000" dirty="0">
                <a:solidFill>
                  <a:schemeClr val="bg1"/>
                </a:solidFill>
                <a:latin typeface="Constantia"/>
                <a:cs typeface="Constantia"/>
              </a:rPr>
              <a:t>defined as </a:t>
            </a:r>
            <a:r>
              <a:rPr sz="2000" spc="-5" dirty="0">
                <a:solidFill>
                  <a:schemeClr val="bg1"/>
                </a:solidFill>
                <a:latin typeface="Constantia"/>
                <a:cs typeface="Constantia"/>
              </a:rPr>
              <a:t>the </a:t>
            </a:r>
            <a:r>
              <a:rPr sz="2000" spc="-10" dirty="0">
                <a:solidFill>
                  <a:schemeClr val="bg1"/>
                </a:solidFill>
                <a:latin typeface="Constantia"/>
                <a:cs typeface="Constantia"/>
              </a:rPr>
              <a:t>behaviour  </a:t>
            </a:r>
            <a:r>
              <a:rPr sz="2000" spc="-5" dirty="0">
                <a:solidFill>
                  <a:schemeClr val="bg1"/>
                </a:solidFill>
                <a:latin typeface="Constantia"/>
                <a:cs typeface="Constantia"/>
              </a:rPr>
              <a:t>that </a:t>
            </a:r>
            <a:r>
              <a:rPr sz="2000" spc="-10" dirty="0">
                <a:solidFill>
                  <a:schemeClr val="bg1"/>
                </a:solidFill>
                <a:latin typeface="Constantia"/>
                <a:cs typeface="Constantia"/>
              </a:rPr>
              <a:t>consumers </a:t>
            </a:r>
            <a:r>
              <a:rPr sz="2000" spc="-15" dirty="0">
                <a:solidFill>
                  <a:schemeClr val="bg1"/>
                </a:solidFill>
                <a:latin typeface="Constantia"/>
                <a:cs typeface="Constantia"/>
              </a:rPr>
              <a:t>display </a:t>
            </a:r>
            <a:r>
              <a:rPr sz="2000" dirty="0">
                <a:solidFill>
                  <a:schemeClr val="bg1"/>
                </a:solidFill>
                <a:latin typeface="Constantia"/>
                <a:cs typeface="Constantia"/>
              </a:rPr>
              <a:t>in </a:t>
            </a:r>
            <a:r>
              <a:rPr sz="2000" spc="-5" dirty="0">
                <a:solidFill>
                  <a:schemeClr val="bg1"/>
                </a:solidFill>
                <a:latin typeface="Constantia"/>
                <a:cs typeface="Constantia"/>
              </a:rPr>
              <a:t>searching </a:t>
            </a:r>
            <a:r>
              <a:rPr sz="2000" spc="-55" dirty="0">
                <a:solidFill>
                  <a:schemeClr val="bg1"/>
                </a:solidFill>
                <a:latin typeface="Constantia"/>
                <a:cs typeface="Constantia"/>
              </a:rPr>
              <a:t>for, </a:t>
            </a:r>
            <a:r>
              <a:rPr sz="2000" spc="-5" dirty="0">
                <a:solidFill>
                  <a:schemeClr val="bg1"/>
                </a:solidFill>
                <a:latin typeface="Constantia"/>
                <a:cs typeface="Constantia"/>
              </a:rPr>
              <a:t>purchasing  </a:t>
            </a:r>
            <a:r>
              <a:rPr sz="2000" spc="-10" dirty="0">
                <a:solidFill>
                  <a:schemeClr val="bg1"/>
                </a:solidFill>
                <a:latin typeface="Constantia"/>
                <a:cs typeface="Constantia"/>
              </a:rPr>
              <a:t>suing, </a:t>
            </a:r>
            <a:r>
              <a:rPr sz="2000" spc="-5" dirty="0">
                <a:solidFill>
                  <a:schemeClr val="bg1"/>
                </a:solidFill>
                <a:latin typeface="Constantia"/>
                <a:cs typeface="Constantia"/>
              </a:rPr>
              <a:t>evaluating </a:t>
            </a:r>
            <a:r>
              <a:rPr sz="2000" dirty="0">
                <a:solidFill>
                  <a:schemeClr val="bg1"/>
                </a:solidFill>
                <a:latin typeface="Constantia"/>
                <a:cs typeface="Constantia"/>
              </a:rPr>
              <a:t>and </a:t>
            </a:r>
            <a:r>
              <a:rPr sz="2000" spc="-5" dirty="0">
                <a:solidFill>
                  <a:schemeClr val="bg1"/>
                </a:solidFill>
                <a:latin typeface="Constantia"/>
                <a:cs typeface="Constantia"/>
              </a:rPr>
              <a:t>disposing of </a:t>
            </a:r>
            <a:r>
              <a:rPr sz="2000" spc="-15" dirty="0">
                <a:solidFill>
                  <a:schemeClr val="bg1"/>
                </a:solidFill>
                <a:latin typeface="Constantia"/>
                <a:cs typeface="Constantia"/>
              </a:rPr>
              <a:t>produces, </a:t>
            </a:r>
            <a:r>
              <a:rPr sz="2000" dirty="0">
                <a:solidFill>
                  <a:schemeClr val="bg1"/>
                </a:solidFill>
                <a:latin typeface="Constantia"/>
                <a:cs typeface="Constantia"/>
              </a:rPr>
              <a:t>services and  </a:t>
            </a:r>
            <a:r>
              <a:rPr sz="2000" spc="-5" dirty="0">
                <a:solidFill>
                  <a:schemeClr val="bg1"/>
                </a:solidFill>
                <a:latin typeface="Constantia"/>
                <a:cs typeface="Constantia"/>
              </a:rPr>
              <a:t>ideas</a:t>
            </a:r>
            <a:r>
              <a:rPr sz="2000" spc="-125" dirty="0">
                <a:solidFill>
                  <a:schemeClr val="bg1"/>
                </a:solidFill>
                <a:latin typeface="Constantia"/>
                <a:cs typeface="Constantia"/>
              </a:rPr>
              <a:t> </a:t>
            </a:r>
            <a:r>
              <a:rPr sz="2000" spc="-10" dirty="0">
                <a:solidFill>
                  <a:schemeClr val="bg1"/>
                </a:solidFill>
                <a:latin typeface="Constantia"/>
                <a:cs typeface="Constantia"/>
              </a:rPr>
              <a:t>which</a:t>
            </a:r>
            <a:r>
              <a:rPr sz="2000" spc="-65" dirty="0">
                <a:solidFill>
                  <a:schemeClr val="bg1"/>
                </a:solidFill>
                <a:latin typeface="Constantia"/>
                <a:cs typeface="Constantia"/>
              </a:rPr>
              <a:t> </a:t>
            </a:r>
            <a:r>
              <a:rPr sz="2000" spc="-5" dirty="0">
                <a:solidFill>
                  <a:schemeClr val="bg1"/>
                </a:solidFill>
                <a:latin typeface="Constantia"/>
                <a:cs typeface="Constantia"/>
              </a:rPr>
              <a:t>they</a:t>
            </a:r>
            <a:r>
              <a:rPr sz="2000" spc="-125" dirty="0">
                <a:solidFill>
                  <a:schemeClr val="bg1"/>
                </a:solidFill>
                <a:latin typeface="Constantia"/>
                <a:cs typeface="Constantia"/>
              </a:rPr>
              <a:t> </a:t>
            </a:r>
            <a:r>
              <a:rPr sz="2000" spc="-5" dirty="0">
                <a:solidFill>
                  <a:schemeClr val="bg1"/>
                </a:solidFill>
                <a:latin typeface="Constantia"/>
                <a:cs typeface="Constantia"/>
              </a:rPr>
              <a:t>expect</a:t>
            </a:r>
            <a:r>
              <a:rPr sz="2000" spc="-135" dirty="0">
                <a:solidFill>
                  <a:schemeClr val="bg1"/>
                </a:solidFill>
                <a:latin typeface="Constantia"/>
                <a:cs typeface="Constantia"/>
              </a:rPr>
              <a:t> </a:t>
            </a:r>
            <a:r>
              <a:rPr sz="2000" dirty="0">
                <a:solidFill>
                  <a:schemeClr val="bg1"/>
                </a:solidFill>
                <a:latin typeface="Constantia"/>
                <a:cs typeface="Constantia"/>
              </a:rPr>
              <a:t>will</a:t>
            </a:r>
            <a:r>
              <a:rPr sz="2000" spc="-45" dirty="0">
                <a:solidFill>
                  <a:schemeClr val="bg1"/>
                </a:solidFill>
                <a:latin typeface="Constantia"/>
                <a:cs typeface="Constantia"/>
              </a:rPr>
              <a:t> </a:t>
            </a:r>
            <a:r>
              <a:rPr sz="2000" spc="10" dirty="0">
                <a:solidFill>
                  <a:schemeClr val="bg1"/>
                </a:solidFill>
                <a:latin typeface="Constantia"/>
                <a:cs typeface="Constantia"/>
              </a:rPr>
              <a:t>satisfy</a:t>
            </a:r>
            <a:r>
              <a:rPr sz="2000" spc="-105" dirty="0">
                <a:solidFill>
                  <a:schemeClr val="bg1"/>
                </a:solidFill>
                <a:latin typeface="Constantia"/>
                <a:cs typeface="Constantia"/>
              </a:rPr>
              <a:t> </a:t>
            </a:r>
            <a:r>
              <a:rPr sz="2000" spc="-5" dirty="0">
                <a:solidFill>
                  <a:schemeClr val="bg1"/>
                </a:solidFill>
                <a:latin typeface="Constantia"/>
                <a:cs typeface="Constantia"/>
              </a:rPr>
              <a:t>their</a:t>
            </a:r>
            <a:r>
              <a:rPr sz="2000" spc="-90" dirty="0">
                <a:solidFill>
                  <a:schemeClr val="bg1"/>
                </a:solidFill>
                <a:latin typeface="Constantia"/>
                <a:cs typeface="Constantia"/>
              </a:rPr>
              <a:t> </a:t>
            </a:r>
            <a:r>
              <a:rPr sz="2000" spc="-10" dirty="0">
                <a:solidFill>
                  <a:schemeClr val="bg1"/>
                </a:solidFill>
                <a:latin typeface="Constantia"/>
                <a:cs typeface="Constantia"/>
              </a:rPr>
              <a:t>needs."</a:t>
            </a:r>
            <a:endParaRPr lang="en-IN" sz="2000" spc="-10" dirty="0">
              <a:solidFill>
                <a:schemeClr val="bg1"/>
              </a:solidFill>
              <a:latin typeface="Constantia"/>
              <a:cs typeface="Constantia"/>
            </a:endParaRPr>
          </a:p>
          <a:p>
            <a:pPr marL="12700" marR="5080" indent="640080" algn="just">
              <a:lnSpc>
                <a:spcPct val="100000"/>
              </a:lnSpc>
              <a:spcBef>
                <a:spcPts val="100"/>
              </a:spcBef>
            </a:pPr>
            <a:r>
              <a:rPr sz="2000" dirty="0">
                <a:solidFill>
                  <a:schemeClr val="bg1"/>
                </a:solidFill>
                <a:latin typeface="Calibri"/>
                <a:cs typeface="Calibri"/>
              </a:rPr>
              <a:t>SCHIFFMAN &amp;</a:t>
            </a:r>
            <a:r>
              <a:rPr sz="2000" spc="-114" dirty="0">
                <a:solidFill>
                  <a:schemeClr val="bg1"/>
                </a:solidFill>
                <a:latin typeface="Calibri"/>
                <a:cs typeface="Calibri"/>
              </a:rPr>
              <a:t> </a:t>
            </a:r>
            <a:r>
              <a:rPr sz="2000" spc="-5" dirty="0">
                <a:solidFill>
                  <a:schemeClr val="bg1"/>
                </a:solidFill>
                <a:latin typeface="Calibri"/>
                <a:cs typeface="Calibri"/>
              </a:rPr>
              <a:t>KANUK</a:t>
            </a:r>
            <a:endParaRPr sz="2000" dirty="0">
              <a:solidFill>
                <a:schemeClr val="bg1"/>
              </a:solidFill>
              <a:latin typeface="Calibri"/>
              <a:cs typeface="Calibri"/>
            </a:endParaRPr>
          </a:p>
        </p:txBody>
      </p:sp>
      <p:sp>
        <p:nvSpPr>
          <p:cNvPr id="2" name="Footer Placeholder 1"/>
          <p:cNvSpPr>
            <a:spLocks noGrp="1"/>
          </p:cNvSpPr>
          <p:nvPr>
            <p:ph type="ftr" sz="quarter" idx="11"/>
          </p:nvPr>
        </p:nvSpPr>
        <p:spPr/>
        <p:txBody>
          <a:bodyPr/>
          <a:lstStyle/>
          <a:p>
            <a:r>
              <a:rPr lang="en-IN" smtClean="0"/>
              <a:t>Dr.Rupal Shroff - TCSC</a:t>
            </a:r>
            <a:endParaRPr lang="en-IN"/>
          </a:p>
        </p:txBody>
      </p:sp>
      <p:sp>
        <p:nvSpPr>
          <p:cNvPr id="3" name="Slide Number Placeholder 2"/>
          <p:cNvSpPr>
            <a:spLocks noGrp="1"/>
          </p:cNvSpPr>
          <p:nvPr>
            <p:ph type="sldNum" sz="quarter" idx="12"/>
          </p:nvPr>
        </p:nvSpPr>
        <p:spPr/>
        <p:txBody>
          <a:bodyPr/>
          <a:lstStyle/>
          <a:p>
            <a:fld id="{882E3677-57A0-49D6-8EFD-DB0BF6D6A5F3}" type="slidenum">
              <a:rPr lang="en-IN" smtClean="0"/>
              <a:t>6</a:t>
            </a:fld>
            <a:endParaRPr lang="en-IN"/>
          </a:p>
        </p:txBody>
      </p:sp>
    </p:spTree>
    <p:custDataLst>
      <p:tags r:id="rId1"/>
    </p:custDataLst>
    <p:extLst>
      <p:ext uri="{BB962C8B-B14F-4D97-AF65-F5344CB8AC3E}">
        <p14:creationId xmlns:p14="http://schemas.microsoft.com/office/powerpoint/2010/main" val="17911081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6" descr="The Swiggy Story: Find out how Swiggy became the fastest startup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88640"/>
            <a:ext cx="9130153" cy="6192688"/>
          </a:xfrm>
          <a:prstGeom prst="rect">
            <a:avLst/>
          </a:prstGeom>
          <a:noFill/>
          <a:extLst>
            <a:ext uri="{909E8E84-426E-40DD-AFC4-6F175D3DCCD1}">
              <a14:hiddenFill xmlns:a14="http://schemas.microsoft.com/office/drawing/2010/main">
                <a:solidFill>
                  <a:srgbClr val="FFFFFF"/>
                </a:solidFill>
              </a14:hiddenFill>
            </a:ext>
          </a:extLst>
        </p:spPr>
      </p:pic>
      <p:sp>
        <p:nvSpPr>
          <p:cNvPr id="3" name="Footer Placeholder 2"/>
          <p:cNvSpPr>
            <a:spLocks noGrp="1"/>
          </p:cNvSpPr>
          <p:nvPr>
            <p:ph type="ftr" sz="quarter" idx="11"/>
          </p:nvPr>
        </p:nvSpPr>
        <p:spPr/>
        <p:txBody>
          <a:bodyPr/>
          <a:lstStyle/>
          <a:p>
            <a:r>
              <a:rPr lang="en-IN" smtClean="0"/>
              <a:t>Dr.Rupal Shroff - TCSC</a:t>
            </a:r>
            <a:endParaRPr lang="en-IN"/>
          </a:p>
        </p:txBody>
      </p:sp>
      <p:sp>
        <p:nvSpPr>
          <p:cNvPr id="4" name="Slide Number Placeholder 3"/>
          <p:cNvSpPr>
            <a:spLocks noGrp="1"/>
          </p:cNvSpPr>
          <p:nvPr>
            <p:ph type="sldNum" sz="quarter" idx="12"/>
          </p:nvPr>
        </p:nvSpPr>
        <p:spPr/>
        <p:txBody>
          <a:bodyPr/>
          <a:lstStyle/>
          <a:p>
            <a:fld id="{882E3677-57A0-49D6-8EFD-DB0BF6D6A5F3}" type="slidenum">
              <a:rPr lang="en-IN" smtClean="0"/>
              <a:t>60</a:t>
            </a:fld>
            <a:endParaRPr lang="en-IN"/>
          </a:p>
        </p:txBody>
      </p:sp>
    </p:spTree>
    <p:extLst>
      <p:ext uri="{BB962C8B-B14F-4D97-AF65-F5344CB8AC3E}">
        <p14:creationId xmlns:p14="http://schemas.microsoft.com/office/powerpoint/2010/main" val="127429569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The butter stick type | weirdamericanseatpeanutbutt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84263"/>
            <a:ext cx="8640960" cy="6553305"/>
          </a:xfrm>
          <a:prstGeom prst="rect">
            <a:avLst/>
          </a:prstGeom>
          <a:noFill/>
          <a:extLst>
            <a:ext uri="{909E8E84-426E-40DD-AFC4-6F175D3DCCD1}">
              <a14:hiddenFill xmlns:a14="http://schemas.microsoft.com/office/drawing/2010/main">
                <a:solidFill>
                  <a:srgbClr val="FFFFFF"/>
                </a:solidFill>
              </a14:hiddenFill>
            </a:ext>
          </a:extLst>
        </p:spPr>
      </p:pic>
      <p:sp>
        <p:nvSpPr>
          <p:cNvPr id="2" name="Footer Placeholder 1"/>
          <p:cNvSpPr>
            <a:spLocks noGrp="1"/>
          </p:cNvSpPr>
          <p:nvPr>
            <p:ph type="ftr" sz="quarter" idx="11"/>
          </p:nvPr>
        </p:nvSpPr>
        <p:spPr/>
        <p:txBody>
          <a:bodyPr/>
          <a:lstStyle/>
          <a:p>
            <a:r>
              <a:rPr lang="en-IN" smtClean="0"/>
              <a:t>Dr.Rupal Shroff - TCSC</a:t>
            </a:r>
            <a:endParaRPr lang="en-IN"/>
          </a:p>
        </p:txBody>
      </p:sp>
      <p:sp>
        <p:nvSpPr>
          <p:cNvPr id="3" name="Slide Number Placeholder 2"/>
          <p:cNvSpPr>
            <a:spLocks noGrp="1"/>
          </p:cNvSpPr>
          <p:nvPr>
            <p:ph type="sldNum" sz="quarter" idx="12"/>
          </p:nvPr>
        </p:nvSpPr>
        <p:spPr/>
        <p:txBody>
          <a:bodyPr/>
          <a:lstStyle/>
          <a:p>
            <a:fld id="{882E3677-57A0-49D6-8EFD-DB0BF6D6A5F3}" type="slidenum">
              <a:rPr lang="en-IN" smtClean="0"/>
              <a:t>61</a:t>
            </a:fld>
            <a:endParaRPr lang="en-IN"/>
          </a:p>
        </p:txBody>
      </p:sp>
    </p:spTree>
    <p:extLst>
      <p:ext uri="{BB962C8B-B14F-4D97-AF65-F5344CB8AC3E}">
        <p14:creationId xmlns:p14="http://schemas.microsoft.com/office/powerpoint/2010/main" val="171208331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Amazon.com: i Wipers - Wind up Wiper Glasses (Assorted Colors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692695"/>
            <a:ext cx="8775084" cy="5879307"/>
          </a:xfrm>
          <a:prstGeom prst="rect">
            <a:avLst/>
          </a:prstGeom>
          <a:noFill/>
          <a:extLst>
            <a:ext uri="{909E8E84-426E-40DD-AFC4-6F175D3DCCD1}">
              <a14:hiddenFill xmlns:a14="http://schemas.microsoft.com/office/drawing/2010/main">
                <a:solidFill>
                  <a:srgbClr val="FFFFFF"/>
                </a:solidFill>
              </a14:hiddenFill>
            </a:ext>
          </a:extLst>
        </p:spPr>
      </p:pic>
      <p:sp>
        <p:nvSpPr>
          <p:cNvPr id="2" name="Footer Placeholder 1"/>
          <p:cNvSpPr>
            <a:spLocks noGrp="1"/>
          </p:cNvSpPr>
          <p:nvPr>
            <p:ph type="ftr" sz="quarter" idx="11"/>
          </p:nvPr>
        </p:nvSpPr>
        <p:spPr/>
        <p:txBody>
          <a:bodyPr/>
          <a:lstStyle/>
          <a:p>
            <a:r>
              <a:rPr lang="en-IN" smtClean="0"/>
              <a:t>Dr.Rupal Shroff - TCSC</a:t>
            </a:r>
            <a:endParaRPr lang="en-IN"/>
          </a:p>
        </p:txBody>
      </p:sp>
      <p:sp>
        <p:nvSpPr>
          <p:cNvPr id="3" name="Slide Number Placeholder 2"/>
          <p:cNvSpPr>
            <a:spLocks noGrp="1"/>
          </p:cNvSpPr>
          <p:nvPr>
            <p:ph type="sldNum" sz="quarter" idx="12"/>
          </p:nvPr>
        </p:nvSpPr>
        <p:spPr/>
        <p:txBody>
          <a:bodyPr/>
          <a:lstStyle/>
          <a:p>
            <a:fld id="{882E3677-57A0-49D6-8EFD-DB0BF6D6A5F3}" type="slidenum">
              <a:rPr lang="en-IN" smtClean="0"/>
              <a:t>62</a:t>
            </a:fld>
            <a:endParaRPr lang="en-IN"/>
          </a:p>
        </p:txBody>
      </p:sp>
    </p:spTree>
    <p:extLst>
      <p:ext uri="{BB962C8B-B14F-4D97-AF65-F5344CB8AC3E}">
        <p14:creationId xmlns:p14="http://schemas.microsoft.com/office/powerpoint/2010/main" val="242613788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4122961601"/>
              </p:ext>
            </p:extLst>
          </p:nvPr>
        </p:nvGraphicFramePr>
        <p:xfrm>
          <a:off x="107504" y="116632"/>
          <a:ext cx="9036496" cy="65898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Footer Placeholder 2"/>
          <p:cNvSpPr>
            <a:spLocks noGrp="1"/>
          </p:cNvSpPr>
          <p:nvPr>
            <p:ph type="ftr" sz="quarter" idx="11"/>
          </p:nvPr>
        </p:nvSpPr>
        <p:spPr/>
        <p:txBody>
          <a:bodyPr/>
          <a:lstStyle/>
          <a:p>
            <a:r>
              <a:rPr lang="en-IN" smtClean="0"/>
              <a:t>Dr.Rupal Shroff - TCSC</a:t>
            </a:r>
            <a:endParaRPr lang="en-IN"/>
          </a:p>
        </p:txBody>
      </p:sp>
      <p:sp>
        <p:nvSpPr>
          <p:cNvPr id="4" name="Slide Number Placeholder 3"/>
          <p:cNvSpPr>
            <a:spLocks noGrp="1"/>
          </p:cNvSpPr>
          <p:nvPr>
            <p:ph type="sldNum" sz="quarter" idx="12"/>
          </p:nvPr>
        </p:nvSpPr>
        <p:spPr/>
        <p:txBody>
          <a:bodyPr/>
          <a:lstStyle/>
          <a:p>
            <a:fld id="{882E3677-57A0-49D6-8EFD-DB0BF6D6A5F3}" type="slidenum">
              <a:rPr lang="en-IN" smtClean="0"/>
              <a:t>63</a:t>
            </a:fld>
            <a:endParaRPr lang="en-IN"/>
          </a:p>
        </p:txBody>
      </p:sp>
    </p:spTree>
    <p:extLst>
      <p:ext uri="{BB962C8B-B14F-4D97-AF65-F5344CB8AC3E}">
        <p14:creationId xmlns:p14="http://schemas.microsoft.com/office/powerpoint/2010/main" val="381745522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Information Search</a:t>
            </a:r>
            <a:endParaRPr lang="en-IN" dirty="0"/>
          </a:p>
        </p:txBody>
      </p:sp>
      <p:sp>
        <p:nvSpPr>
          <p:cNvPr id="3" name="Rectangle 2"/>
          <p:cNvSpPr/>
          <p:nvPr/>
        </p:nvSpPr>
        <p:spPr>
          <a:xfrm>
            <a:off x="0" y="2132856"/>
            <a:ext cx="9036496" cy="4324261"/>
          </a:xfrm>
          <a:prstGeom prst="rect">
            <a:avLst/>
          </a:prstGeom>
        </p:spPr>
        <p:txBody>
          <a:bodyPr wrap="square">
            <a:spAutoFit/>
          </a:bodyPr>
          <a:lstStyle/>
          <a:p>
            <a:r>
              <a:rPr lang="en-IN" sz="2500" dirty="0">
                <a:latin typeface="Times New Roman" pitchFamily="18" charset="0"/>
                <a:cs typeface="Times New Roman" pitchFamily="18" charset="0"/>
              </a:rPr>
              <a:t>Consumers can get information about goods from different </a:t>
            </a:r>
            <a:r>
              <a:rPr lang="en-IN" sz="2500" dirty="0" smtClean="0">
                <a:latin typeface="Times New Roman" pitchFamily="18" charset="0"/>
                <a:cs typeface="Times New Roman" pitchFamily="18" charset="0"/>
              </a:rPr>
              <a:t>sources :</a:t>
            </a:r>
          </a:p>
          <a:p>
            <a:endParaRPr lang="en-IN" sz="2500" dirty="0">
              <a:latin typeface="Times New Roman" pitchFamily="18" charset="0"/>
              <a:cs typeface="Times New Roman" pitchFamily="18" charset="0"/>
            </a:endParaRPr>
          </a:p>
          <a:p>
            <a:pPr marL="285750" indent="-285750">
              <a:buFont typeface="Arial" pitchFamily="34" charset="0"/>
              <a:buChar char="•"/>
            </a:pPr>
            <a:r>
              <a:rPr lang="en-IN" sz="2500" b="1" dirty="0">
                <a:latin typeface="Times New Roman" pitchFamily="18" charset="0"/>
                <a:cs typeface="Times New Roman" pitchFamily="18" charset="0"/>
              </a:rPr>
              <a:t>Personal sources:</a:t>
            </a:r>
            <a:r>
              <a:rPr lang="en-IN" sz="2500" dirty="0">
                <a:latin typeface="Times New Roman" pitchFamily="18" charset="0"/>
                <a:cs typeface="Times New Roman" pitchFamily="18" charset="0"/>
              </a:rPr>
              <a:t> This includes family, friends, </a:t>
            </a:r>
            <a:r>
              <a:rPr lang="en-IN" sz="2500" dirty="0" err="1">
                <a:latin typeface="Times New Roman" pitchFamily="18" charset="0"/>
                <a:cs typeface="Times New Roman" pitchFamily="18" charset="0"/>
              </a:rPr>
              <a:t>neighbors</a:t>
            </a:r>
            <a:r>
              <a:rPr lang="en-IN" sz="2500" dirty="0">
                <a:latin typeface="Times New Roman" pitchFamily="18" charset="0"/>
                <a:cs typeface="Times New Roman" pitchFamily="18" charset="0"/>
              </a:rPr>
              <a:t>, acquaintance, etc.</a:t>
            </a:r>
          </a:p>
          <a:p>
            <a:pPr marL="285750" indent="-285750">
              <a:buFont typeface="Arial" pitchFamily="34" charset="0"/>
              <a:buChar char="•"/>
            </a:pPr>
            <a:r>
              <a:rPr lang="en-IN" sz="2500" b="1" dirty="0">
                <a:latin typeface="Times New Roman" pitchFamily="18" charset="0"/>
                <a:cs typeface="Times New Roman" pitchFamily="18" charset="0"/>
              </a:rPr>
              <a:t>Commercial source:</a:t>
            </a:r>
            <a:r>
              <a:rPr lang="en-IN" sz="2500" dirty="0">
                <a:latin typeface="Times New Roman" pitchFamily="18" charset="0"/>
                <a:cs typeface="Times New Roman" pitchFamily="18" charset="0"/>
              </a:rPr>
              <a:t> This includes advertising, salespeople, dealers, packaging, display, etc.</a:t>
            </a:r>
          </a:p>
          <a:p>
            <a:pPr marL="285750" indent="-285750">
              <a:buFont typeface="Arial" pitchFamily="34" charset="0"/>
              <a:buChar char="•"/>
            </a:pPr>
            <a:r>
              <a:rPr lang="en-IN" sz="2500" b="1" dirty="0">
                <a:latin typeface="Times New Roman" pitchFamily="18" charset="0"/>
                <a:cs typeface="Times New Roman" pitchFamily="18" charset="0"/>
              </a:rPr>
              <a:t>Public sources:</a:t>
            </a:r>
            <a:r>
              <a:rPr lang="en-IN" sz="2500" dirty="0">
                <a:latin typeface="Times New Roman" pitchFamily="18" charset="0"/>
                <a:cs typeface="Times New Roman" pitchFamily="18" charset="0"/>
              </a:rPr>
              <a:t> This includes mass media, consumer rating organizations, etc. they also become confidential to provide information.</a:t>
            </a:r>
          </a:p>
          <a:p>
            <a:pPr marL="285750" indent="-285750">
              <a:buFont typeface="Arial" pitchFamily="34" charset="0"/>
              <a:buChar char="•"/>
            </a:pPr>
            <a:r>
              <a:rPr lang="en-IN" sz="2500" b="1" dirty="0">
                <a:latin typeface="Times New Roman" pitchFamily="18" charset="0"/>
                <a:cs typeface="Times New Roman" pitchFamily="18" charset="0"/>
              </a:rPr>
              <a:t>Experimental sources:</a:t>
            </a:r>
            <a:r>
              <a:rPr lang="en-IN" sz="2500" dirty="0">
                <a:latin typeface="Times New Roman" pitchFamily="18" charset="0"/>
                <a:cs typeface="Times New Roman" pitchFamily="18" charset="0"/>
              </a:rPr>
              <a:t> This includes handling, examining, using, etc. Such information becomes decisive and confidential.</a:t>
            </a:r>
          </a:p>
        </p:txBody>
      </p:sp>
      <p:sp>
        <p:nvSpPr>
          <p:cNvPr id="4" name="Footer Placeholder 3"/>
          <p:cNvSpPr>
            <a:spLocks noGrp="1"/>
          </p:cNvSpPr>
          <p:nvPr>
            <p:ph type="ftr" sz="quarter" idx="11"/>
          </p:nvPr>
        </p:nvSpPr>
        <p:spPr/>
        <p:txBody>
          <a:bodyPr/>
          <a:lstStyle/>
          <a:p>
            <a:r>
              <a:rPr lang="en-IN" smtClean="0"/>
              <a:t>Dr.Rupal Shroff - TCSC</a:t>
            </a:r>
            <a:endParaRPr lang="en-IN"/>
          </a:p>
        </p:txBody>
      </p:sp>
      <p:sp>
        <p:nvSpPr>
          <p:cNvPr id="5" name="Slide Number Placeholder 4"/>
          <p:cNvSpPr>
            <a:spLocks noGrp="1"/>
          </p:cNvSpPr>
          <p:nvPr>
            <p:ph type="sldNum" sz="quarter" idx="12"/>
          </p:nvPr>
        </p:nvSpPr>
        <p:spPr/>
        <p:txBody>
          <a:bodyPr/>
          <a:lstStyle/>
          <a:p>
            <a:fld id="{882E3677-57A0-49D6-8EFD-DB0BF6D6A5F3}" type="slidenum">
              <a:rPr lang="en-IN" smtClean="0"/>
              <a:t>64</a:t>
            </a:fld>
            <a:endParaRPr lang="en-IN"/>
          </a:p>
        </p:txBody>
      </p:sp>
    </p:spTree>
    <p:extLst>
      <p:ext uri="{BB962C8B-B14F-4D97-AF65-F5344CB8AC3E}">
        <p14:creationId xmlns:p14="http://schemas.microsoft.com/office/powerpoint/2010/main" val="4107191698"/>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Evaluation of Alternatives </a:t>
            </a:r>
            <a:endParaRPr lang="en-IN" dirty="0"/>
          </a:p>
        </p:txBody>
      </p:sp>
      <p:sp>
        <p:nvSpPr>
          <p:cNvPr id="3" name="Rectangle 2"/>
          <p:cNvSpPr/>
          <p:nvPr/>
        </p:nvSpPr>
        <p:spPr>
          <a:xfrm>
            <a:off x="107504" y="1988840"/>
            <a:ext cx="8856984" cy="4708981"/>
          </a:xfrm>
          <a:prstGeom prst="rect">
            <a:avLst/>
          </a:prstGeom>
        </p:spPr>
        <p:txBody>
          <a:bodyPr wrap="square">
            <a:spAutoFit/>
          </a:bodyPr>
          <a:lstStyle/>
          <a:p>
            <a:pPr marL="342900" indent="-342900">
              <a:lnSpc>
                <a:spcPct val="150000"/>
              </a:lnSpc>
              <a:buFont typeface="Arial" pitchFamily="34" charset="0"/>
              <a:buChar char="•"/>
            </a:pPr>
            <a:r>
              <a:rPr lang="en-IN" sz="2500" dirty="0" smtClean="0">
                <a:latin typeface="Times New Roman" pitchFamily="18" charset="0"/>
                <a:cs typeface="Times New Roman" pitchFamily="18" charset="0"/>
              </a:rPr>
              <a:t>The </a:t>
            </a:r>
            <a:r>
              <a:rPr lang="en-IN" sz="2500" dirty="0">
                <a:latin typeface="Times New Roman" pitchFamily="18" charset="0"/>
                <a:cs typeface="Times New Roman" pitchFamily="18" charset="0"/>
              </a:rPr>
              <a:t>next step is to evaluate these alternatives and make a </a:t>
            </a:r>
            <a:r>
              <a:rPr lang="en-IN" sz="2500" dirty="0" smtClean="0">
                <a:latin typeface="Times New Roman" pitchFamily="18" charset="0"/>
                <a:cs typeface="Times New Roman" pitchFamily="18" charset="0"/>
              </a:rPr>
              <a:t>choice :  </a:t>
            </a:r>
            <a:r>
              <a:rPr lang="en-IN" sz="2500" dirty="0">
                <a:latin typeface="Times New Roman" pitchFamily="18" charset="0"/>
                <a:cs typeface="Times New Roman" pitchFamily="18" charset="0"/>
              </a:rPr>
              <a:t>assuming a choice is possible that meets the consumer’s financial and psychological requirements. </a:t>
            </a:r>
            <a:endParaRPr lang="en-IN" sz="2500" dirty="0" smtClean="0">
              <a:latin typeface="Times New Roman" pitchFamily="18" charset="0"/>
              <a:cs typeface="Times New Roman" pitchFamily="18" charset="0"/>
            </a:endParaRPr>
          </a:p>
          <a:p>
            <a:pPr marL="342900" indent="-342900">
              <a:lnSpc>
                <a:spcPct val="150000"/>
              </a:lnSpc>
              <a:buFont typeface="Arial" pitchFamily="34" charset="0"/>
              <a:buChar char="•"/>
            </a:pPr>
            <a:r>
              <a:rPr lang="en-IN" sz="2500" dirty="0" smtClean="0">
                <a:latin typeface="Times New Roman" pitchFamily="18" charset="0"/>
                <a:cs typeface="Times New Roman" pitchFamily="18" charset="0"/>
              </a:rPr>
              <a:t>Evaluation </a:t>
            </a:r>
            <a:r>
              <a:rPr lang="en-IN" sz="2500" dirty="0">
                <a:latin typeface="Times New Roman" pitchFamily="18" charset="0"/>
                <a:cs typeface="Times New Roman" pitchFamily="18" charset="0"/>
              </a:rPr>
              <a:t>criteria vary from consumer to consumer and from purchase to purchase, just as the needs and information sources </a:t>
            </a:r>
            <a:r>
              <a:rPr lang="en-IN" sz="2500" dirty="0" smtClean="0">
                <a:latin typeface="Times New Roman" pitchFamily="18" charset="0"/>
                <a:cs typeface="Times New Roman" pitchFamily="18" charset="0"/>
              </a:rPr>
              <a:t>vary. </a:t>
            </a:r>
          </a:p>
          <a:p>
            <a:pPr marL="342900" indent="-342900">
              <a:lnSpc>
                <a:spcPct val="150000"/>
              </a:lnSpc>
              <a:buFont typeface="Arial" pitchFamily="34" charset="0"/>
              <a:buChar char="•"/>
            </a:pPr>
            <a:r>
              <a:rPr lang="en-IN" sz="2500" dirty="0" smtClean="0">
                <a:latin typeface="Times New Roman" pitchFamily="18" charset="0"/>
                <a:cs typeface="Times New Roman" pitchFamily="18" charset="0"/>
              </a:rPr>
              <a:t>One </a:t>
            </a:r>
            <a:r>
              <a:rPr lang="en-IN" sz="2500" dirty="0">
                <a:latin typeface="Times New Roman" pitchFamily="18" charset="0"/>
                <a:cs typeface="Times New Roman" pitchFamily="18" charset="0"/>
              </a:rPr>
              <a:t>consumer may consider price most important while another puts more weight on quality or convenience.</a:t>
            </a:r>
          </a:p>
        </p:txBody>
      </p:sp>
      <p:sp>
        <p:nvSpPr>
          <p:cNvPr id="4" name="Footer Placeholder 3"/>
          <p:cNvSpPr>
            <a:spLocks noGrp="1"/>
          </p:cNvSpPr>
          <p:nvPr>
            <p:ph type="ftr" sz="quarter" idx="11"/>
          </p:nvPr>
        </p:nvSpPr>
        <p:spPr/>
        <p:txBody>
          <a:bodyPr/>
          <a:lstStyle/>
          <a:p>
            <a:r>
              <a:rPr lang="en-IN" smtClean="0"/>
              <a:t>Dr.Rupal Shroff - TCSC</a:t>
            </a:r>
            <a:endParaRPr lang="en-IN"/>
          </a:p>
        </p:txBody>
      </p:sp>
      <p:sp>
        <p:nvSpPr>
          <p:cNvPr id="5" name="Slide Number Placeholder 4"/>
          <p:cNvSpPr>
            <a:spLocks noGrp="1"/>
          </p:cNvSpPr>
          <p:nvPr>
            <p:ph type="sldNum" sz="quarter" idx="12"/>
          </p:nvPr>
        </p:nvSpPr>
        <p:spPr/>
        <p:txBody>
          <a:bodyPr/>
          <a:lstStyle/>
          <a:p>
            <a:fld id="{882E3677-57A0-49D6-8EFD-DB0BF6D6A5F3}" type="slidenum">
              <a:rPr lang="en-IN" smtClean="0"/>
              <a:t>65</a:t>
            </a:fld>
            <a:endParaRPr lang="en-IN"/>
          </a:p>
        </p:txBody>
      </p:sp>
    </p:spTree>
    <p:extLst>
      <p:ext uri="{BB962C8B-B14F-4D97-AF65-F5344CB8AC3E}">
        <p14:creationId xmlns:p14="http://schemas.microsoft.com/office/powerpoint/2010/main" val="1021657469"/>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Evaluation of alternatives</a:t>
            </a:r>
            <a:endParaRPr lang="en-IN" dirty="0"/>
          </a:p>
        </p:txBody>
      </p:sp>
      <p:pic>
        <p:nvPicPr>
          <p:cNvPr id="5122" name="Picture 2" descr="The Book Design Review: Freedom and Neurobiology"/>
          <p:cNvPicPr>
            <a:picLocks noChangeAspect="1" noChangeArrowheads="1"/>
          </p:cNvPicPr>
          <p:nvPr/>
        </p:nvPicPr>
        <p:blipFill rotWithShape="1">
          <a:blip r:embed="rId2">
            <a:extLst>
              <a:ext uri="{28A0092B-C50C-407E-A947-70E740481C1C}">
                <a14:useLocalDpi xmlns:a14="http://schemas.microsoft.com/office/drawing/2010/main" val="0"/>
              </a:ext>
            </a:extLst>
          </a:blip>
          <a:srcRect t="25221" b="25397"/>
          <a:stretch/>
        </p:blipFill>
        <p:spPr bwMode="auto">
          <a:xfrm>
            <a:off x="26098" y="2242457"/>
            <a:ext cx="4114800" cy="3048000"/>
          </a:xfrm>
          <a:prstGeom prst="rect">
            <a:avLst/>
          </a:prstGeom>
          <a:noFill/>
          <a:extLst>
            <a:ext uri="{909E8E84-426E-40DD-AFC4-6F175D3DCCD1}">
              <a14:hiddenFill xmlns:a14="http://schemas.microsoft.com/office/drawing/2010/main">
                <a:solidFill>
                  <a:srgbClr val="FFFFFF"/>
                </a:solidFill>
              </a14:hiddenFill>
            </a:ext>
          </a:extLst>
        </p:spPr>
      </p:pic>
      <p:sp>
        <p:nvSpPr>
          <p:cNvPr id="3" name="AutoShape 4" descr="89 Extremely Good This or That Questions ― The Only List You Need"/>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4" name="AutoShape 6" descr="89 Extremely Good This or That Questions ― The Only List You Need"/>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5" name="AutoShape 8" descr="89 Extremely Good This or That Questions ― The Only List You Need"/>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pic>
        <p:nvPicPr>
          <p:cNvPr id="5130" name="Picture 10" descr="Used Cars vs New Cars"/>
          <p:cNvPicPr>
            <a:picLocks noChangeAspect="1" noChangeArrowheads="1"/>
          </p:cNvPicPr>
          <p:nvPr/>
        </p:nvPicPr>
        <p:blipFill rotWithShape="1">
          <a:blip r:embed="rId3">
            <a:extLst>
              <a:ext uri="{28A0092B-C50C-407E-A947-70E740481C1C}">
                <a14:useLocalDpi xmlns:a14="http://schemas.microsoft.com/office/drawing/2010/main" val="0"/>
              </a:ext>
            </a:extLst>
          </a:blip>
          <a:srcRect r="23528"/>
          <a:stretch/>
        </p:blipFill>
        <p:spPr bwMode="auto">
          <a:xfrm>
            <a:off x="4108308" y="2636911"/>
            <a:ext cx="4856180" cy="3336357"/>
          </a:xfrm>
          <a:prstGeom prst="rect">
            <a:avLst/>
          </a:prstGeom>
          <a:noFill/>
          <a:extLst>
            <a:ext uri="{909E8E84-426E-40DD-AFC4-6F175D3DCCD1}">
              <a14:hiddenFill xmlns:a14="http://schemas.microsoft.com/office/drawing/2010/main">
                <a:solidFill>
                  <a:srgbClr val="FFFFFF"/>
                </a:solidFill>
              </a14:hiddenFill>
            </a:ext>
          </a:extLst>
        </p:spPr>
      </p:pic>
      <p:sp>
        <p:nvSpPr>
          <p:cNvPr id="6" name="Footer Placeholder 5"/>
          <p:cNvSpPr>
            <a:spLocks noGrp="1"/>
          </p:cNvSpPr>
          <p:nvPr>
            <p:ph type="ftr" sz="quarter" idx="11"/>
          </p:nvPr>
        </p:nvSpPr>
        <p:spPr/>
        <p:txBody>
          <a:bodyPr/>
          <a:lstStyle/>
          <a:p>
            <a:r>
              <a:rPr lang="en-IN" smtClean="0"/>
              <a:t>Dr.Rupal Shroff - TCSC</a:t>
            </a:r>
            <a:endParaRPr lang="en-IN"/>
          </a:p>
        </p:txBody>
      </p:sp>
      <p:sp>
        <p:nvSpPr>
          <p:cNvPr id="7" name="Slide Number Placeholder 6"/>
          <p:cNvSpPr>
            <a:spLocks noGrp="1"/>
          </p:cNvSpPr>
          <p:nvPr>
            <p:ph type="sldNum" sz="quarter" idx="12"/>
          </p:nvPr>
        </p:nvSpPr>
        <p:spPr/>
        <p:txBody>
          <a:bodyPr/>
          <a:lstStyle/>
          <a:p>
            <a:fld id="{882E3677-57A0-49D6-8EFD-DB0BF6D6A5F3}" type="slidenum">
              <a:rPr lang="en-IN" smtClean="0"/>
              <a:t>66</a:t>
            </a:fld>
            <a:endParaRPr lang="en-IN"/>
          </a:p>
        </p:txBody>
      </p:sp>
    </p:spTree>
    <p:extLst>
      <p:ext uri="{BB962C8B-B14F-4D97-AF65-F5344CB8AC3E}">
        <p14:creationId xmlns:p14="http://schemas.microsoft.com/office/powerpoint/2010/main" val="171117860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OnePlus 8 vs iPhone SE 2020 - Only One Choice!!! - YouTube"/>
          <p:cNvPicPr>
            <a:picLocks noChangeAspect="1" noChangeArrowheads="1"/>
          </p:cNvPicPr>
          <p:nvPr/>
        </p:nvPicPr>
        <p:blipFill rotWithShape="1">
          <a:blip r:embed="rId2">
            <a:extLst>
              <a:ext uri="{28A0092B-C50C-407E-A947-70E740481C1C}">
                <a14:useLocalDpi xmlns:a14="http://schemas.microsoft.com/office/drawing/2010/main" val="0"/>
              </a:ext>
            </a:extLst>
          </a:blip>
          <a:srcRect l="6030" t="-347" r="10173" b="-4841"/>
          <a:stretch/>
        </p:blipFill>
        <p:spPr bwMode="auto">
          <a:xfrm>
            <a:off x="1331640" y="1196752"/>
            <a:ext cx="7532915" cy="5318922"/>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Confused Man Royalty Free Vector Image - VectorStock"/>
          <p:cNvPicPr>
            <a:picLocks noChangeAspect="1" noChangeArrowheads="1"/>
          </p:cNvPicPr>
          <p:nvPr/>
        </p:nvPicPr>
        <p:blipFill rotWithShape="1">
          <a:blip r:embed="rId3">
            <a:extLst>
              <a:ext uri="{28A0092B-C50C-407E-A947-70E740481C1C}">
                <a14:useLocalDpi xmlns:a14="http://schemas.microsoft.com/office/drawing/2010/main" val="0"/>
              </a:ext>
            </a:extLst>
          </a:blip>
          <a:srcRect l="30282" r="29792" b="11900"/>
          <a:stretch/>
        </p:blipFill>
        <p:spPr bwMode="auto">
          <a:xfrm>
            <a:off x="251520" y="2060848"/>
            <a:ext cx="1750767" cy="4176464"/>
          </a:xfrm>
          <a:prstGeom prst="rect">
            <a:avLst/>
          </a:prstGeom>
          <a:noFill/>
          <a:extLst>
            <a:ext uri="{909E8E84-426E-40DD-AFC4-6F175D3DCCD1}">
              <a14:hiddenFill xmlns:a14="http://schemas.microsoft.com/office/drawing/2010/main">
                <a:solidFill>
                  <a:srgbClr val="FFFFFF"/>
                </a:solidFill>
              </a14:hiddenFill>
            </a:ext>
          </a:extLst>
        </p:spPr>
      </p:pic>
      <p:sp>
        <p:nvSpPr>
          <p:cNvPr id="2" name="Footer Placeholder 1"/>
          <p:cNvSpPr>
            <a:spLocks noGrp="1"/>
          </p:cNvSpPr>
          <p:nvPr>
            <p:ph type="ftr" sz="quarter" idx="11"/>
          </p:nvPr>
        </p:nvSpPr>
        <p:spPr/>
        <p:txBody>
          <a:bodyPr/>
          <a:lstStyle/>
          <a:p>
            <a:r>
              <a:rPr lang="en-IN" smtClean="0"/>
              <a:t>Dr.Rupal Shroff - TCSC</a:t>
            </a:r>
            <a:endParaRPr lang="en-IN"/>
          </a:p>
        </p:txBody>
      </p:sp>
      <p:sp>
        <p:nvSpPr>
          <p:cNvPr id="3" name="Slide Number Placeholder 2"/>
          <p:cNvSpPr>
            <a:spLocks noGrp="1"/>
          </p:cNvSpPr>
          <p:nvPr>
            <p:ph type="sldNum" sz="quarter" idx="12"/>
          </p:nvPr>
        </p:nvSpPr>
        <p:spPr/>
        <p:txBody>
          <a:bodyPr/>
          <a:lstStyle/>
          <a:p>
            <a:fld id="{882E3677-57A0-49D6-8EFD-DB0BF6D6A5F3}" type="slidenum">
              <a:rPr lang="en-IN" smtClean="0"/>
              <a:t>67</a:t>
            </a:fld>
            <a:endParaRPr lang="en-IN"/>
          </a:p>
        </p:txBody>
      </p:sp>
    </p:spTree>
    <p:extLst>
      <p:ext uri="{BB962C8B-B14F-4D97-AF65-F5344CB8AC3E}">
        <p14:creationId xmlns:p14="http://schemas.microsoft.com/office/powerpoint/2010/main" val="2892994545"/>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Purchase Decision</a:t>
            </a:r>
            <a:endParaRPr lang="en-IN" dirty="0"/>
          </a:p>
        </p:txBody>
      </p:sp>
      <p:sp>
        <p:nvSpPr>
          <p:cNvPr id="3" name="Rectangle 2"/>
          <p:cNvSpPr/>
          <p:nvPr/>
        </p:nvSpPr>
        <p:spPr>
          <a:xfrm>
            <a:off x="0" y="2551836"/>
            <a:ext cx="9036496" cy="2977738"/>
          </a:xfrm>
          <a:prstGeom prst="rect">
            <a:avLst/>
          </a:prstGeom>
        </p:spPr>
        <p:txBody>
          <a:bodyPr wrap="square">
            <a:spAutoFit/>
          </a:bodyPr>
          <a:lstStyle/>
          <a:p>
            <a:pPr marL="342900" indent="-342900">
              <a:lnSpc>
                <a:spcPct val="150000"/>
              </a:lnSpc>
              <a:buFont typeface="Arial" pitchFamily="34" charset="0"/>
              <a:buChar char="•"/>
            </a:pPr>
            <a:r>
              <a:rPr lang="en-IN" sz="2500" dirty="0">
                <a:latin typeface="Times New Roman" pitchFamily="18" charset="0"/>
                <a:cs typeface="Times New Roman" pitchFamily="18" charset="0"/>
              </a:rPr>
              <a:t>After the alternatives have been evaluated, consumers take the decision to purchase products and services. They decide to buy the best brand.</a:t>
            </a:r>
          </a:p>
          <a:p>
            <a:pPr marL="342900" indent="-342900">
              <a:lnSpc>
                <a:spcPct val="150000"/>
              </a:lnSpc>
              <a:buFont typeface="Arial" pitchFamily="34" charset="0"/>
              <a:buChar char="•"/>
            </a:pPr>
            <a:r>
              <a:rPr lang="en-IN" sz="2500" dirty="0">
                <a:latin typeface="Times New Roman" pitchFamily="18" charset="0"/>
                <a:cs typeface="Times New Roman" pitchFamily="18" charset="0"/>
              </a:rPr>
              <a:t>But their decision is influenced by others’ attitudes and situational factors.</a:t>
            </a:r>
          </a:p>
        </p:txBody>
      </p:sp>
      <p:sp>
        <p:nvSpPr>
          <p:cNvPr id="4" name="Footer Placeholder 3"/>
          <p:cNvSpPr>
            <a:spLocks noGrp="1"/>
          </p:cNvSpPr>
          <p:nvPr>
            <p:ph type="ftr" sz="quarter" idx="11"/>
          </p:nvPr>
        </p:nvSpPr>
        <p:spPr/>
        <p:txBody>
          <a:bodyPr/>
          <a:lstStyle/>
          <a:p>
            <a:r>
              <a:rPr lang="en-IN" smtClean="0"/>
              <a:t>Dr.Rupal Shroff - TCSC</a:t>
            </a:r>
            <a:endParaRPr lang="en-IN"/>
          </a:p>
        </p:txBody>
      </p:sp>
      <p:sp>
        <p:nvSpPr>
          <p:cNvPr id="5" name="Slide Number Placeholder 4"/>
          <p:cNvSpPr>
            <a:spLocks noGrp="1"/>
          </p:cNvSpPr>
          <p:nvPr>
            <p:ph type="sldNum" sz="quarter" idx="12"/>
          </p:nvPr>
        </p:nvSpPr>
        <p:spPr/>
        <p:txBody>
          <a:bodyPr/>
          <a:lstStyle/>
          <a:p>
            <a:fld id="{882E3677-57A0-49D6-8EFD-DB0BF6D6A5F3}" type="slidenum">
              <a:rPr lang="en-IN" smtClean="0"/>
              <a:t>68</a:t>
            </a:fld>
            <a:endParaRPr lang="en-IN"/>
          </a:p>
        </p:txBody>
      </p:sp>
    </p:spTree>
    <p:extLst>
      <p:ext uri="{BB962C8B-B14F-4D97-AF65-F5344CB8AC3E}">
        <p14:creationId xmlns:p14="http://schemas.microsoft.com/office/powerpoint/2010/main" val="1971741054"/>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 5"/>
          <p:cNvGraphicFramePr/>
          <p:nvPr>
            <p:extLst>
              <p:ext uri="{D42A27DB-BD31-4B8C-83A1-F6EECF244321}">
                <p14:modId xmlns:p14="http://schemas.microsoft.com/office/powerpoint/2010/main" val="2953291196"/>
              </p:ext>
            </p:extLst>
          </p:nvPr>
        </p:nvGraphicFramePr>
        <p:xfrm>
          <a:off x="107504" y="116633"/>
          <a:ext cx="9036496" cy="65527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Footer Placeholder 1"/>
          <p:cNvSpPr>
            <a:spLocks noGrp="1"/>
          </p:cNvSpPr>
          <p:nvPr>
            <p:ph type="ftr" sz="quarter" idx="11"/>
          </p:nvPr>
        </p:nvSpPr>
        <p:spPr/>
        <p:txBody>
          <a:bodyPr/>
          <a:lstStyle/>
          <a:p>
            <a:r>
              <a:rPr lang="en-IN" smtClean="0"/>
              <a:t>Dr.Rupal Shroff - TCSC</a:t>
            </a:r>
            <a:endParaRPr lang="en-IN"/>
          </a:p>
        </p:txBody>
      </p:sp>
      <p:sp>
        <p:nvSpPr>
          <p:cNvPr id="3" name="Slide Number Placeholder 2"/>
          <p:cNvSpPr>
            <a:spLocks noGrp="1"/>
          </p:cNvSpPr>
          <p:nvPr>
            <p:ph type="sldNum" sz="quarter" idx="12"/>
          </p:nvPr>
        </p:nvSpPr>
        <p:spPr/>
        <p:txBody>
          <a:bodyPr/>
          <a:lstStyle/>
          <a:p>
            <a:fld id="{882E3677-57A0-49D6-8EFD-DB0BF6D6A5F3}" type="slidenum">
              <a:rPr lang="en-IN" smtClean="0"/>
              <a:t>69</a:t>
            </a:fld>
            <a:endParaRPr lang="en-IN"/>
          </a:p>
        </p:txBody>
      </p:sp>
    </p:spTree>
    <p:extLst>
      <p:ext uri="{BB962C8B-B14F-4D97-AF65-F5344CB8AC3E}">
        <p14:creationId xmlns:p14="http://schemas.microsoft.com/office/powerpoint/2010/main" val="30085893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1143000"/>
            <a:ext cx="6368795" cy="492443"/>
          </a:xfrm>
        </p:spPr>
        <p:txBody>
          <a:bodyPr>
            <a:normAutofit fontScale="90000"/>
          </a:bodyPr>
          <a:lstStyle/>
          <a:p>
            <a:r>
              <a:rPr lang="en-IN" sz="3200" b="1" dirty="0"/>
              <a:t>What is Consumer Behaviour ??</a:t>
            </a:r>
          </a:p>
        </p:txBody>
      </p:sp>
      <p:sp>
        <p:nvSpPr>
          <p:cNvPr id="3" name="Text Placeholder 2"/>
          <p:cNvSpPr>
            <a:spLocks noGrp="1"/>
          </p:cNvSpPr>
          <p:nvPr>
            <p:ph idx="1"/>
          </p:nvPr>
        </p:nvSpPr>
        <p:spPr>
          <a:xfrm>
            <a:off x="76200" y="2466594"/>
            <a:ext cx="8839200" cy="3998723"/>
          </a:xfrm>
        </p:spPr>
        <p:txBody>
          <a:bodyPr>
            <a:normAutofit lnSpcReduction="10000"/>
          </a:bodyPr>
          <a:lstStyle/>
          <a:p>
            <a:pPr marL="12700" algn="just">
              <a:lnSpc>
                <a:spcPct val="100000"/>
              </a:lnSpc>
              <a:spcBef>
                <a:spcPts val="100"/>
              </a:spcBef>
            </a:pPr>
            <a:r>
              <a:rPr lang="en-IN" sz="2800" spc="-5" dirty="0"/>
              <a:t>Consumer behaviour can be defined </a:t>
            </a:r>
            <a:r>
              <a:rPr lang="en-IN" sz="2800" dirty="0"/>
              <a:t>as</a:t>
            </a:r>
            <a:r>
              <a:rPr lang="en-IN" sz="2800" spc="140" dirty="0"/>
              <a:t> </a:t>
            </a:r>
            <a:r>
              <a:rPr lang="en-IN" sz="2800" spc="-5" dirty="0"/>
              <a:t>the process whereby individuals decide</a:t>
            </a:r>
          </a:p>
          <a:p>
            <a:pPr marL="469900" marR="5080" indent="-457200" algn="just">
              <a:lnSpc>
                <a:spcPct val="103600"/>
              </a:lnSpc>
              <a:spcBef>
                <a:spcPts val="10"/>
              </a:spcBef>
              <a:buFont typeface="Arial" pitchFamily="34" charset="0"/>
              <a:buChar char="•"/>
            </a:pPr>
            <a:r>
              <a:rPr lang="en-IN" sz="2800" b="1" spc="-5" dirty="0"/>
              <a:t>What</a:t>
            </a:r>
          </a:p>
          <a:p>
            <a:pPr marL="469900" marR="5080" indent="-457200" algn="just">
              <a:lnSpc>
                <a:spcPct val="103600"/>
              </a:lnSpc>
              <a:spcBef>
                <a:spcPts val="10"/>
              </a:spcBef>
              <a:buFont typeface="Arial" pitchFamily="34" charset="0"/>
              <a:buChar char="•"/>
            </a:pPr>
            <a:r>
              <a:rPr lang="en-IN" sz="2800" b="1" spc="-5" dirty="0"/>
              <a:t>When</a:t>
            </a:r>
          </a:p>
          <a:p>
            <a:pPr marL="469900" marR="5080" indent="-457200" algn="just">
              <a:lnSpc>
                <a:spcPct val="103600"/>
              </a:lnSpc>
              <a:spcBef>
                <a:spcPts val="10"/>
              </a:spcBef>
              <a:buFont typeface="Arial" pitchFamily="34" charset="0"/>
              <a:buChar char="•"/>
            </a:pPr>
            <a:r>
              <a:rPr lang="en-IN" sz="2800" b="1" spc="-5" dirty="0"/>
              <a:t>Where </a:t>
            </a:r>
          </a:p>
          <a:p>
            <a:pPr marL="469900" marR="5080" indent="-457200" algn="just">
              <a:lnSpc>
                <a:spcPct val="103600"/>
              </a:lnSpc>
              <a:spcBef>
                <a:spcPts val="10"/>
              </a:spcBef>
              <a:buFont typeface="Arial" pitchFamily="34" charset="0"/>
              <a:buChar char="•"/>
            </a:pPr>
            <a:r>
              <a:rPr lang="en-IN" sz="2800" b="1" spc="-5" dirty="0"/>
              <a:t>Why</a:t>
            </a:r>
          </a:p>
          <a:p>
            <a:pPr marL="469900" marR="5080" indent="-457200" algn="just">
              <a:lnSpc>
                <a:spcPct val="103600"/>
              </a:lnSpc>
              <a:spcBef>
                <a:spcPts val="10"/>
              </a:spcBef>
              <a:buFont typeface="Arial" pitchFamily="34" charset="0"/>
              <a:buChar char="•"/>
            </a:pPr>
            <a:r>
              <a:rPr lang="en-IN" sz="2800" b="1" spc="-5" dirty="0"/>
              <a:t>How </a:t>
            </a:r>
            <a:r>
              <a:rPr lang="en-IN" sz="2800" dirty="0"/>
              <a:t>and </a:t>
            </a:r>
          </a:p>
          <a:p>
            <a:pPr marL="469900" marR="5080" indent="-457200" algn="just">
              <a:lnSpc>
                <a:spcPct val="103600"/>
              </a:lnSpc>
              <a:spcBef>
                <a:spcPts val="10"/>
              </a:spcBef>
              <a:buFont typeface="Arial" pitchFamily="34" charset="0"/>
              <a:buChar char="•"/>
            </a:pPr>
            <a:r>
              <a:rPr lang="en-IN" sz="2800" spc="-5" dirty="0"/>
              <a:t>from </a:t>
            </a:r>
            <a:r>
              <a:rPr lang="en-IN" sz="2800" b="1" spc="-5" dirty="0"/>
              <a:t>W</a:t>
            </a:r>
            <a:r>
              <a:rPr lang="en-IN" sz="2800" b="1" spc="-10" dirty="0"/>
              <a:t>hom</a:t>
            </a:r>
          </a:p>
          <a:p>
            <a:pPr marL="12700" marR="5080" algn="just">
              <a:lnSpc>
                <a:spcPct val="103600"/>
              </a:lnSpc>
              <a:spcBef>
                <a:spcPts val="10"/>
              </a:spcBef>
            </a:pPr>
            <a:r>
              <a:rPr lang="en-IN" sz="2800" spc="-5" dirty="0"/>
              <a:t>to  purchase </a:t>
            </a:r>
            <a:r>
              <a:rPr lang="en-IN" sz="2800" spc="-10" dirty="0"/>
              <a:t>goods </a:t>
            </a:r>
            <a:r>
              <a:rPr lang="en-IN" sz="2800" spc="-5" dirty="0"/>
              <a:t>or</a:t>
            </a:r>
            <a:r>
              <a:rPr lang="en-IN" sz="2800" spc="-15" dirty="0"/>
              <a:t> </a:t>
            </a:r>
            <a:r>
              <a:rPr lang="en-IN" sz="2800" spc="-5" dirty="0"/>
              <a:t>services</a:t>
            </a:r>
            <a:endParaRPr lang="en-IN" sz="2800" dirty="0"/>
          </a:p>
        </p:txBody>
      </p:sp>
      <p:sp>
        <p:nvSpPr>
          <p:cNvPr id="4" name="Footer Placeholder 3"/>
          <p:cNvSpPr>
            <a:spLocks noGrp="1"/>
          </p:cNvSpPr>
          <p:nvPr>
            <p:ph type="ftr" sz="quarter" idx="11"/>
          </p:nvPr>
        </p:nvSpPr>
        <p:spPr/>
        <p:txBody>
          <a:bodyPr/>
          <a:lstStyle/>
          <a:p>
            <a:r>
              <a:rPr lang="en-IN" smtClean="0"/>
              <a:t>Dr.Rupal Shroff - TCSC</a:t>
            </a:r>
            <a:endParaRPr lang="en-IN"/>
          </a:p>
        </p:txBody>
      </p:sp>
      <p:sp>
        <p:nvSpPr>
          <p:cNvPr id="5" name="Slide Number Placeholder 4"/>
          <p:cNvSpPr>
            <a:spLocks noGrp="1"/>
          </p:cNvSpPr>
          <p:nvPr>
            <p:ph type="sldNum" sz="quarter" idx="12"/>
          </p:nvPr>
        </p:nvSpPr>
        <p:spPr/>
        <p:txBody>
          <a:bodyPr/>
          <a:lstStyle/>
          <a:p>
            <a:fld id="{882E3677-57A0-49D6-8EFD-DB0BF6D6A5F3}" type="slidenum">
              <a:rPr lang="en-IN" smtClean="0"/>
              <a:t>7</a:t>
            </a:fld>
            <a:endParaRPr lang="en-IN"/>
          </a:p>
        </p:txBody>
      </p:sp>
    </p:spTree>
    <p:extLst>
      <p:ext uri="{BB962C8B-B14F-4D97-AF65-F5344CB8AC3E}">
        <p14:creationId xmlns:p14="http://schemas.microsoft.com/office/powerpoint/2010/main" val="3435558820"/>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3078982268"/>
              </p:ext>
            </p:extLst>
          </p:nvPr>
        </p:nvGraphicFramePr>
        <p:xfrm>
          <a:off x="107504" y="260648"/>
          <a:ext cx="8928992" cy="63367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Footer Placeholder 1"/>
          <p:cNvSpPr>
            <a:spLocks noGrp="1"/>
          </p:cNvSpPr>
          <p:nvPr>
            <p:ph type="ftr" sz="quarter" idx="11"/>
          </p:nvPr>
        </p:nvSpPr>
        <p:spPr/>
        <p:txBody>
          <a:bodyPr/>
          <a:lstStyle/>
          <a:p>
            <a:r>
              <a:rPr lang="en-IN" smtClean="0"/>
              <a:t>Dr.Rupal Shroff - TCSC</a:t>
            </a:r>
            <a:endParaRPr lang="en-IN"/>
          </a:p>
        </p:txBody>
      </p:sp>
      <p:sp>
        <p:nvSpPr>
          <p:cNvPr id="3" name="Slide Number Placeholder 2"/>
          <p:cNvSpPr>
            <a:spLocks noGrp="1"/>
          </p:cNvSpPr>
          <p:nvPr>
            <p:ph type="sldNum" sz="quarter" idx="12"/>
          </p:nvPr>
        </p:nvSpPr>
        <p:spPr/>
        <p:txBody>
          <a:bodyPr/>
          <a:lstStyle/>
          <a:p>
            <a:fld id="{882E3677-57A0-49D6-8EFD-DB0BF6D6A5F3}" type="slidenum">
              <a:rPr lang="en-IN" smtClean="0"/>
              <a:t>70</a:t>
            </a:fld>
            <a:endParaRPr lang="en-IN"/>
          </a:p>
        </p:txBody>
      </p:sp>
    </p:spTree>
    <p:extLst>
      <p:ext uri="{BB962C8B-B14F-4D97-AF65-F5344CB8AC3E}">
        <p14:creationId xmlns:p14="http://schemas.microsoft.com/office/powerpoint/2010/main" val="3204719832"/>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Consumer Buying Behaviour Types</a:t>
            </a:r>
            <a:endParaRPr lang="en-IN" dirty="0"/>
          </a:p>
        </p:txBody>
      </p:sp>
      <p:sp>
        <p:nvSpPr>
          <p:cNvPr id="3" name="Text Placeholder 2"/>
          <p:cNvSpPr>
            <a:spLocks noGrp="1"/>
          </p:cNvSpPr>
          <p:nvPr>
            <p:ph type="body" idx="1"/>
          </p:nvPr>
        </p:nvSpPr>
        <p:spPr>
          <a:xfrm>
            <a:off x="539552" y="4293096"/>
            <a:ext cx="6889150" cy="1704017"/>
          </a:xfrm>
        </p:spPr>
        <p:txBody>
          <a:bodyPr>
            <a:normAutofit fontScale="92500" lnSpcReduction="20000"/>
          </a:bodyPr>
          <a:lstStyle/>
          <a:p>
            <a:r>
              <a:rPr lang="en-IN" dirty="0" smtClean="0"/>
              <a:t>Video - </a:t>
            </a:r>
            <a:r>
              <a:rPr lang="en-IN" dirty="0">
                <a:hlinkClick r:id="rId2"/>
              </a:rPr>
              <a:t>https://</a:t>
            </a:r>
            <a:r>
              <a:rPr lang="en-IN" dirty="0" smtClean="0">
                <a:hlinkClick r:id="rId2"/>
              </a:rPr>
              <a:t>www.youtube.com/watch?v=JFqee_LfqvU</a:t>
            </a:r>
            <a:endParaRPr lang="en-IN" dirty="0" smtClean="0"/>
          </a:p>
          <a:p>
            <a:endParaRPr lang="en-IN" dirty="0"/>
          </a:p>
          <a:p>
            <a:r>
              <a:rPr lang="en-IN" dirty="0">
                <a:hlinkClick r:id="rId3"/>
              </a:rPr>
              <a:t>https://</a:t>
            </a:r>
            <a:r>
              <a:rPr lang="en-IN" dirty="0" smtClean="0">
                <a:hlinkClick r:id="rId3"/>
              </a:rPr>
              <a:t>www.youtube.com/watch?v=1e0yO3t0k2o</a:t>
            </a:r>
            <a:endParaRPr lang="en-IN" dirty="0" smtClean="0"/>
          </a:p>
          <a:p>
            <a:endParaRPr lang="en-IN" dirty="0"/>
          </a:p>
          <a:p>
            <a:r>
              <a:rPr lang="en-IN" dirty="0">
                <a:hlinkClick r:id="rId4"/>
              </a:rPr>
              <a:t>https://www.youtube.com/watch?v=JFqee_LfqvU&amp;t=255s</a:t>
            </a:r>
            <a:endParaRPr lang="en-IN" dirty="0"/>
          </a:p>
        </p:txBody>
      </p:sp>
      <p:sp>
        <p:nvSpPr>
          <p:cNvPr id="4" name="Footer Placeholder 3"/>
          <p:cNvSpPr>
            <a:spLocks noGrp="1"/>
          </p:cNvSpPr>
          <p:nvPr>
            <p:ph type="ftr" sz="quarter" idx="11"/>
          </p:nvPr>
        </p:nvSpPr>
        <p:spPr/>
        <p:txBody>
          <a:bodyPr/>
          <a:lstStyle/>
          <a:p>
            <a:r>
              <a:rPr lang="en-IN" smtClean="0"/>
              <a:t>Dr.Rupal Shroff - TCSC</a:t>
            </a:r>
            <a:endParaRPr lang="en-IN"/>
          </a:p>
        </p:txBody>
      </p:sp>
      <p:sp>
        <p:nvSpPr>
          <p:cNvPr id="5" name="Slide Number Placeholder 4"/>
          <p:cNvSpPr>
            <a:spLocks noGrp="1"/>
          </p:cNvSpPr>
          <p:nvPr>
            <p:ph type="sldNum" sz="quarter" idx="12"/>
          </p:nvPr>
        </p:nvSpPr>
        <p:spPr/>
        <p:txBody>
          <a:bodyPr/>
          <a:lstStyle/>
          <a:p>
            <a:fld id="{882E3677-57A0-49D6-8EFD-DB0BF6D6A5F3}" type="slidenum">
              <a:rPr lang="en-IN" smtClean="0"/>
              <a:t>71</a:t>
            </a:fld>
            <a:endParaRPr lang="en-IN"/>
          </a:p>
        </p:txBody>
      </p:sp>
    </p:spTree>
    <p:extLst>
      <p:ext uri="{BB962C8B-B14F-4D97-AF65-F5344CB8AC3E}">
        <p14:creationId xmlns:p14="http://schemas.microsoft.com/office/powerpoint/2010/main" val="2474068860"/>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Rectangle 70">
            <a:extLst>
              <a:ext uri="{FF2B5EF4-FFF2-40B4-BE49-F238E27FC236}">
                <a16:creationId xmlns="" xmlns:a16="http://schemas.microsoft.com/office/drawing/2014/main" id="{1D1D1210-3BD3-4C6E-AD1B-07BFB5ABDD5C}"/>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2381" y="6400800"/>
            <a:ext cx="9141619"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 name="Rectangle 72">
            <a:extLst>
              <a:ext uri="{FF2B5EF4-FFF2-40B4-BE49-F238E27FC236}">
                <a16:creationId xmlns="" xmlns:a16="http://schemas.microsoft.com/office/drawing/2014/main" id="{E4947F56-9DBB-4FF9-ABF2-5B7B3C7B5FC0}"/>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11" y="6334316"/>
            <a:ext cx="9141619"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75" name="Straight Connector 74">
            <a:extLst>
              <a:ext uri="{FF2B5EF4-FFF2-40B4-BE49-F238E27FC236}">
                <a16:creationId xmlns="" xmlns:a16="http://schemas.microsoft.com/office/drawing/2014/main" id="{B6E21A4B-9996-44C9-AE8B-9B156A6CDFB6}"/>
              </a:ext>
              <a:ext uri="{C183D7F6-B498-43B3-948B-1728B52AA6E4}">
                <adec:decorative xmlns=""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 xmlns:p16="http://schemas.microsoft.com/office/powerpoint/2015/main" val="1"/>
              </p:ext>
            </p:extLst>
          </p:nvPr>
        </p:nvCxnSpPr>
        <p:spPr>
          <a:xfrm>
            <a:off x="905743"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useBgFill="1">
        <p:nvSpPr>
          <p:cNvPr id="77" name="Rectangle 76">
            <a:extLst>
              <a:ext uri="{FF2B5EF4-FFF2-40B4-BE49-F238E27FC236}">
                <a16:creationId xmlns="" xmlns:a16="http://schemas.microsoft.com/office/drawing/2014/main" id="{64E74486-E6AB-4CA4-B730-DCB6EBC7B189}"/>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9144000"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object 2"/>
          <p:cNvSpPr txBox="1">
            <a:spLocks noGrp="1"/>
          </p:cNvSpPr>
          <p:nvPr>
            <p:ph type="title"/>
          </p:nvPr>
        </p:nvSpPr>
        <p:spPr>
          <a:xfrm>
            <a:off x="127265" y="-99392"/>
            <a:ext cx="8181805" cy="1057655"/>
          </a:xfrm>
          <a:prstGeom prst="rect">
            <a:avLst/>
          </a:prstGeom>
        </p:spPr>
        <p:txBody>
          <a:bodyPr vert="horz" lIns="91440" tIns="45720" rIns="91440" bIns="45720" rtlCol="0" anchor="b">
            <a:normAutofit fontScale="90000"/>
          </a:bodyPr>
          <a:lstStyle/>
          <a:p>
            <a:pPr marL="12700"/>
            <a:r>
              <a:rPr lang="en-US" sz="5200" dirty="0">
                <a:solidFill>
                  <a:schemeClr val="tx1">
                    <a:lumMod val="85000"/>
                    <a:lumOff val="15000"/>
                  </a:schemeClr>
                </a:solidFill>
              </a:rPr>
              <a:t>TYPES OF BUYING </a:t>
            </a:r>
            <a:r>
              <a:rPr lang="en-US" sz="5200" dirty="0" err="1" smtClean="0">
                <a:solidFill>
                  <a:schemeClr val="tx1">
                    <a:lumMod val="85000"/>
                    <a:lumOff val="15000"/>
                  </a:schemeClr>
                </a:solidFill>
              </a:rPr>
              <a:t>Behaviour</a:t>
            </a:r>
            <a:endParaRPr lang="en-US" sz="5200" dirty="0">
              <a:solidFill>
                <a:schemeClr val="tx1">
                  <a:lumMod val="85000"/>
                  <a:lumOff val="15000"/>
                </a:schemeClr>
              </a:solidFill>
            </a:endParaRPr>
          </a:p>
        </p:txBody>
      </p:sp>
      <p:pic>
        <p:nvPicPr>
          <p:cNvPr id="1026" name="Picture 2" descr="Types of Buying Behaviour – theintactone.com"/>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57717" y="2132856"/>
            <a:ext cx="7961847" cy="3602736"/>
          </a:xfrm>
          <a:prstGeom prst="rect">
            <a:avLst/>
          </a:prstGeom>
          <a:noFill/>
          <a:extLst>
            <a:ext uri="{909E8E84-426E-40DD-AFC4-6F175D3DCCD1}">
              <a14:hiddenFill xmlns:a14="http://schemas.microsoft.com/office/drawing/2010/main">
                <a:solidFill>
                  <a:srgbClr val="FFFFFF"/>
                </a:solidFill>
              </a14:hiddenFill>
            </a:ext>
          </a:extLst>
        </p:spPr>
      </p:pic>
      <p:cxnSp>
        <p:nvCxnSpPr>
          <p:cNvPr id="79" name="Straight Connector 78">
            <a:extLst>
              <a:ext uri="{FF2B5EF4-FFF2-40B4-BE49-F238E27FC236}">
                <a16:creationId xmlns="" xmlns:a16="http://schemas.microsoft.com/office/drawing/2014/main" id="{5FD29D94-DCB8-41B5-B682-FE1CEFCB53D9}"/>
              </a:ext>
              <a:ext uri="{C183D7F6-B498-43B3-948B-1728B52AA6E4}">
                <adec:decorative xmlns=""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 xmlns:p16="http://schemas.microsoft.com/office/powerpoint/2015/main" val="1"/>
              </p:ext>
            </p:extLst>
          </p:nvPr>
        </p:nvCxnSpPr>
        <p:spPr>
          <a:xfrm>
            <a:off x="540814" y="5618770"/>
            <a:ext cx="7886700" cy="0"/>
          </a:xfrm>
          <a:prstGeom prst="line">
            <a:avLst/>
          </a:prstGeom>
          <a:ln w="6350">
            <a:solidFill>
              <a:schemeClr val="tx2">
                <a:alpha val="90000"/>
              </a:schemeClr>
            </a:solidFill>
          </a:ln>
        </p:spPr>
        <p:style>
          <a:lnRef idx="1">
            <a:schemeClr val="accent1"/>
          </a:lnRef>
          <a:fillRef idx="0">
            <a:schemeClr val="accent1"/>
          </a:fillRef>
          <a:effectRef idx="0">
            <a:schemeClr val="accent1"/>
          </a:effectRef>
          <a:fontRef idx="minor">
            <a:schemeClr val="tx1"/>
          </a:fontRef>
        </p:style>
      </p:cxnSp>
      <p:sp>
        <p:nvSpPr>
          <p:cNvPr id="81" name="Rectangle 80">
            <a:extLst>
              <a:ext uri="{FF2B5EF4-FFF2-40B4-BE49-F238E27FC236}">
                <a16:creationId xmlns="" xmlns:a16="http://schemas.microsoft.com/office/drawing/2014/main" id="{F1720810-DC7C-41EE-8F6B-E884FA644E5A}"/>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11" y="6334316"/>
            <a:ext cx="9143989" cy="6648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 name="Rectangle 82">
            <a:extLst>
              <a:ext uri="{FF2B5EF4-FFF2-40B4-BE49-F238E27FC236}">
                <a16:creationId xmlns="" xmlns:a16="http://schemas.microsoft.com/office/drawing/2014/main" id="{F9D905F4-0739-470A-953A-6CDD9AD67E42}"/>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6400800"/>
            <a:ext cx="9144000"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Footer Placeholder 2"/>
          <p:cNvSpPr>
            <a:spLocks noGrp="1"/>
          </p:cNvSpPr>
          <p:nvPr>
            <p:ph type="ftr" sz="quarter" idx="11"/>
          </p:nvPr>
        </p:nvSpPr>
        <p:spPr/>
        <p:txBody>
          <a:bodyPr/>
          <a:lstStyle/>
          <a:p>
            <a:r>
              <a:rPr lang="en-IN" smtClean="0"/>
              <a:t>Dr.Rupal Shroff - TCSC</a:t>
            </a:r>
            <a:endParaRPr lang="en-IN"/>
          </a:p>
        </p:txBody>
      </p:sp>
      <p:sp>
        <p:nvSpPr>
          <p:cNvPr id="4" name="Slide Number Placeholder 3"/>
          <p:cNvSpPr>
            <a:spLocks noGrp="1"/>
          </p:cNvSpPr>
          <p:nvPr>
            <p:ph type="sldNum" sz="quarter" idx="12"/>
          </p:nvPr>
        </p:nvSpPr>
        <p:spPr/>
        <p:txBody>
          <a:bodyPr/>
          <a:lstStyle/>
          <a:p>
            <a:fld id="{882E3677-57A0-49D6-8EFD-DB0BF6D6A5F3}" type="slidenum">
              <a:rPr lang="en-IN" smtClean="0"/>
              <a:t>72</a:t>
            </a:fld>
            <a:endParaRPr lang="en-IN"/>
          </a:p>
        </p:txBody>
      </p:sp>
    </p:spTree>
    <p:extLst>
      <p:ext uri="{BB962C8B-B14F-4D97-AF65-F5344CB8AC3E}">
        <p14:creationId xmlns:p14="http://schemas.microsoft.com/office/powerpoint/2010/main" val="1545049626"/>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2657" y="762000"/>
            <a:ext cx="9078685" cy="566822"/>
          </a:xfrm>
          <a:prstGeom prst="rect">
            <a:avLst/>
          </a:prstGeom>
        </p:spPr>
        <p:txBody>
          <a:bodyPr vert="horz" wrap="square" lIns="0" tIns="12700" rIns="0" bIns="0" rtlCol="0">
            <a:spAutoFit/>
          </a:bodyPr>
          <a:lstStyle/>
          <a:p>
            <a:pPr marL="12700" algn="ctr">
              <a:lnSpc>
                <a:spcPct val="100000"/>
              </a:lnSpc>
              <a:spcBef>
                <a:spcPts val="100"/>
              </a:spcBef>
            </a:pPr>
            <a:r>
              <a:rPr lang="en-IN" sz="3600" b="1" spc="-10" dirty="0"/>
              <a:t>COMPLEX </a:t>
            </a:r>
            <a:r>
              <a:rPr lang="en-IN" sz="3600" b="1" dirty="0"/>
              <a:t>BUYING</a:t>
            </a:r>
            <a:r>
              <a:rPr lang="en-IN" sz="3600" b="1" spc="-140" dirty="0"/>
              <a:t> </a:t>
            </a:r>
            <a:r>
              <a:rPr lang="en-IN" sz="3600" b="1" spc="-35" dirty="0"/>
              <a:t>BEHAVIOUR</a:t>
            </a:r>
            <a:endParaRPr lang="en-IN" sz="3600" b="1" dirty="0"/>
          </a:p>
        </p:txBody>
      </p:sp>
      <p:sp>
        <p:nvSpPr>
          <p:cNvPr id="3" name="object 3"/>
          <p:cNvSpPr txBox="1"/>
          <p:nvPr/>
        </p:nvSpPr>
        <p:spPr>
          <a:xfrm>
            <a:off x="0" y="2276872"/>
            <a:ext cx="9067800" cy="1948610"/>
          </a:xfrm>
          <a:prstGeom prst="rect">
            <a:avLst/>
          </a:prstGeom>
        </p:spPr>
        <p:txBody>
          <a:bodyPr vert="horz" wrap="square" lIns="0" tIns="161925" rIns="0" bIns="0" rtlCol="0">
            <a:spAutoFit/>
          </a:bodyPr>
          <a:lstStyle/>
          <a:p>
            <a:pPr marL="12700">
              <a:lnSpc>
                <a:spcPct val="100000"/>
              </a:lnSpc>
              <a:spcBef>
                <a:spcPts val="1275"/>
              </a:spcBef>
            </a:pPr>
            <a:r>
              <a:rPr lang="en-US" sz="2400" spc="15" dirty="0">
                <a:solidFill>
                  <a:srgbClr val="FFFFFF"/>
                </a:solidFill>
                <a:latin typeface="Wingdings 3"/>
                <a:cs typeface="Wingdings 3"/>
              </a:rPr>
              <a:t></a:t>
            </a:r>
            <a:r>
              <a:rPr lang="en-US" sz="2400" spc="15" dirty="0">
                <a:solidFill>
                  <a:srgbClr val="FFFFFF"/>
                </a:solidFill>
                <a:latin typeface="Times New Roman"/>
                <a:cs typeface="Times New Roman"/>
              </a:rPr>
              <a:t> </a:t>
            </a:r>
            <a:r>
              <a:rPr lang="en-US" sz="2400" b="0" dirty="0">
                <a:latin typeface="Microsoft YaHei UI Light"/>
                <a:cs typeface="Microsoft YaHei UI Light"/>
              </a:rPr>
              <a:t>High consumer</a:t>
            </a:r>
            <a:r>
              <a:rPr lang="en-US" sz="2400" b="0" spc="30" dirty="0">
                <a:latin typeface="Microsoft YaHei UI Light"/>
                <a:cs typeface="Microsoft YaHei UI Light"/>
              </a:rPr>
              <a:t> </a:t>
            </a:r>
            <a:r>
              <a:rPr lang="en-US" sz="2400" b="0" dirty="0">
                <a:latin typeface="Microsoft YaHei UI Light"/>
                <a:cs typeface="Microsoft YaHei UI Light"/>
              </a:rPr>
              <a:t>involvement</a:t>
            </a:r>
            <a:endParaRPr lang="en-US" sz="2400" dirty="0">
              <a:latin typeface="Microsoft YaHei UI Light"/>
              <a:cs typeface="Microsoft YaHei UI Light"/>
            </a:endParaRPr>
          </a:p>
          <a:p>
            <a:pPr marL="12700">
              <a:lnSpc>
                <a:spcPct val="100000"/>
              </a:lnSpc>
              <a:spcBef>
                <a:spcPts val="1180"/>
              </a:spcBef>
            </a:pPr>
            <a:r>
              <a:rPr lang="en-US" sz="2400" spc="15" dirty="0">
                <a:solidFill>
                  <a:srgbClr val="FFFFFF"/>
                </a:solidFill>
                <a:latin typeface="Wingdings 3"/>
                <a:cs typeface="Wingdings 3"/>
              </a:rPr>
              <a:t></a:t>
            </a:r>
            <a:r>
              <a:rPr lang="en-US" sz="2400" spc="15" dirty="0">
                <a:solidFill>
                  <a:srgbClr val="FFFFFF"/>
                </a:solidFill>
                <a:latin typeface="Times New Roman"/>
                <a:cs typeface="Times New Roman"/>
              </a:rPr>
              <a:t> </a:t>
            </a:r>
            <a:r>
              <a:rPr lang="en-US" sz="2400" b="0" dirty="0">
                <a:latin typeface="Microsoft YaHei UI Light"/>
                <a:cs typeface="Microsoft YaHei UI Light"/>
              </a:rPr>
              <a:t>Significant </a:t>
            </a:r>
            <a:r>
              <a:rPr lang="en-US" sz="2400" b="0" spc="-10" dirty="0">
                <a:latin typeface="Microsoft YaHei UI Light"/>
                <a:cs typeface="Microsoft YaHei UI Light"/>
              </a:rPr>
              <a:t>perceived difference </a:t>
            </a:r>
            <a:r>
              <a:rPr lang="en-US" sz="2400" b="0" dirty="0">
                <a:latin typeface="Microsoft YaHei UI Light"/>
                <a:cs typeface="Microsoft YaHei UI Light"/>
              </a:rPr>
              <a:t>between</a:t>
            </a:r>
            <a:r>
              <a:rPr lang="en-US" sz="2400" b="0" spc="95" dirty="0">
                <a:latin typeface="Microsoft YaHei UI Light"/>
                <a:cs typeface="Microsoft YaHei UI Light"/>
              </a:rPr>
              <a:t> </a:t>
            </a:r>
            <a:r>
              <a:rPr lang="en-US" sz="2400" b="0" dirty="0">
                <a:latin typeface="Microsoft YaHei UI Light"/>
                <a:cs typeface="Microsoft YaHei UI Light"/>
              </a:rPr>
              <a:t>brands</a:t>
            </a:r>
            <a:endParaRPr lang="en-US" sz="2400" dirty="0">
              <a:latin typeface="Microsoft YaHei UI Light"/>
              <a:cs typeface="Microsoft YaHei UI Light"/>
            </a:endParaRPr>
          </a:p>
          <a:p>
            <a:pPr marL="299085" marR="5080" indent="-287020">
              <a:lnSpc>
                <a:spcPct val="100000"/>
              </a:lnSpc>
              <a:spcBef>
                <a:spcPts val="1175"/>
              </a:spcBef>
            </a:pPr>
            <a:r>
              <a:rPr lang="en-US" sz="2400" spc="15" dirty="0">
                <a:solidFill>
                  <a:srgbClr val="FFFFFF"/>
                </a:solidFill>
                <a:latin typeface="Wingdings 3"/>
                <a:cs typeface="Wingdings 3"/>
              </a:rPr>
              <a:t></a:t>
            </a:r>
            <a:r>
              <a:rPr lang="en-US" sz="2400" spc="15" dirty="0">
                <a:solidFill>
                  <a:srgbClr val="FFFFFF"/>
                </a:solidFill>
                <a:latin typeface="Times New Roman"/>
                <a:cs typeface="Times New Roman"/>
              </a:rPr>
              <a:t> </a:t>
            </a:r>
            <a:r>
              <a:rPr lang="en-US" sz="2400" b="0" dirty="0">
                <a:latin typeface="Microsoft YaHei UI Light"/>
                <a:cs typeface="Microsoft YaHei UI Light"/>
              </a:rPr>
              <a:t>Usually happens </a:t>
            </a:r>
            <a:r>
              <a:rPr lang="en-US" sz="2400" b="0" spc="-5" dirty="0">
                <a:latin typeface="Microsoft YaHei UI Light"/>
                <a:cs typeface="Microsoft YaHei UI Light"/>
              </a:rPr>
              <a:t>when </a:t>
            </a:r>
            <a:r>
              <a:rPr lang="en-US" sz="2400" b="0" spc="-10" dirty="0">
                <a:latin typeface="Microsoft YaHei UI Light"/>
                <a:cs typeface="Microsoft YaHei UI Light"/>
              </a:rPr>
              <a:t>product </a:t>
            </a:r>
            <a:r>
              <a:rPr lang="en-US" sz="2400" b="0" dirty="0">
                <a:latin typeface="Microsoft YaHei UI Light"/>
                <a:cs typeface="Microsoft YaHei UI Light"/>
              </a:rPr>
              <a:t>is </a:t>
            </a:r>
            <a:r>
              <a:rPr lang="en-US" sz="2400" b="0" spc="-5" dirty="0">
                <a:latin typeface="Microsoft YaHei UI Light"/>
                <a:cs typeface="Microsoft YaHei UI Light"/>
              </a:rPr>
              <a:t>expensive, </a:t>
            </a:r>
            <a:r>
              <a:rPr lang="en-US" sz="2400" b="0" spc="-40" dirty="0">
                <a:latin typeface="Microsoft YaHei UI Light"/>
                <a:cs typeface="Microsoft YaHei UI Light"/>
              </a:rPr>
              <a:t>risky, </a:t>
            </a:r>
            <a:r>
              <a:rPr lang="en-US" sz="2400" b="0" spc="-10" dirty="0">
                <a:latin typeface="Microsoft YaHei UI Light"/>
                <a:cs typeface="Microsoft YaHei UI Light"/>
              </a:rPr>
              <a:t>purchased  </a:t>
            </a:r>
            <a:r>
              <a:rPr lang="en-US" sz="2400" b="0" spc="-5" dirty="0">
                <a:latin typeface="Microsoft YaHei UI Light"/>
                <a:cs typeface="Microsoft YaHei UI Light"/>
              </a:rPr>
              <a:t>infrequently like </a:t>
            </a:r>
            <a:r>
              <a:rPr lang="en-US" sz="2400" b="0" dirty="0">
                <a:latin typeface="Microsoft YaHei UI Light"/>
                <a:cs typeface="Microsoft YaHei UI Light"/>
              </a:rPr>
              <a:t>a</a:t>
            </a:r>
            <a:r>
              <a:rPr lang="en-US" sz="2400" b="0" spc="30" dirty="0">
                <a:latin typeface="Microsoft YaHei UI Light"/>
                <a:cs typeface="Microsoft YaHei UI Light"/>
              </a:rPr>
              <a:t> </a:t>
            </a:r>
            <a:r>
              <a:rPr lang="en-US" sz="2400" b="0" spc="-5" dirty="0" smtClean="0">
                <a:latin typeface="Microsoft YaHei UI Light"/>
                <a:cs typeface="Microsoft YaHei UI Light"/>
              </a:rPr>
              <a:t>PC, </a:t>
            </a:r>
            <a:r>
              <a:rPr lang="en-US" sz="2400" b="0" spc="-5" dirty="0" err="1" smtClean="0">
                <a:latin typeface="Microsoft YaHei UI Light"/>
                <a:cs typeface="Microsoft YaHei UI Light"/>
              </a:rPr>
              <a:t>jewellery</a:t>
            </a:r>
            <a:r>
              <a:rPr lang="en-US" sz="2400" b="0" spc="-5" dirty="0" smtClean="0">
                <a:latin typeface="Microsoft YaHei UI Light"/>
                <a:cs typeface="Microsoft YaHei UI Light"/>
              </a:rPr>
              <a:t>, house</a:t>
            </a:r>
            <a:endParaRPr lang="en-US" sz="2400" dirty="0">
              <a:latin typeface="Microsoft YaHei UI Light"/>
              <a:cs typeface="Microsoft YaHei UI Light"/>
            </a:endParaRP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1520" y="4225482"/>
            <a:ext cx="3960440" cy="2475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descr="Best Mac Laptops - June 20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67978" y="4280978"/>
            <a:ext cx="3546421" cy="2364281"/>
          </a:xfrm>
          <a:prstGeom prst="rect">
            <a:avLst/>
          </a:prstGeom>
          <a:noFill/>
          <a:extLst>
            <a:ext uri="{909E8E84-426E-40DD-AFC4-6F175D3DCCD1}">
              <a14:hiddenFill xmlns:a14="http://schemas.microsoft.com/office/drawing/2010/main">
                <a:solidFill>
                  <a:srgbClr val="FFFFFF"/>
                </a:solidFill>
              </a14:hiddenFill>
            </a:ext>
          </a:extLst>
        </p:spPr>
      </p:pic>
      <p:sp>
        <p:nvSpPr>
          <p:cNvPr id="4" name="Footer Placeholder 3"/>
          <p:cNvSpPr>
            <a:spLocks noGrp="1"/>
          </p:cNvSpPr>
          <p:nvPr>
            <p:ph type="ftr" sz="quarter" idx="11"/>
          </p:nvPr>
        </p:nvSpPr>
        <p:spPr/>
        <p:txBody>
          <a:bodyPr/>
          <a:lstStyle/>
          <a:p>
            <a:r>
              <a:rPr lang="en-IN" smtClean="0"/>
              <a:t>Dr.Rupal Shroff - TCSC</a:t>
            </a:r>
            <a:endParaRPr lang="en-IN"/>
          </a:p>
        </p:txBody>
      </p:sp>
      <p:sp>
        <p:nvSpPr>
          <p:cNvPr id="5" name="Slide Number Placeholder 4"/>
          <p:cNvSpPr>
            <a:spLocks noGrp="1"/>
          </p:cNvSpPr>
          <p:nvPr>
            <p:ph type="sldNum" sz="quarter" idx="12"/>
          </p:nvPr>
        </p:nvSpPr>
        <p:spPr/>
        <p:txBody>
          <a:bodyPr/>
          <a:lstStyle/>
          <a:p>
            <a:fld id="{882E3677-57A0-49D6-8EFD-DB0BF6D6A5F3}" type="slidenum">
              <a:rPr lang="en-IN" smtClean="0"/>
              <a:t>73</a:t>
            </a:fld>
            <a:endParaRPr lang="en-IN"/>
          </a:p>
        </p:txBody>
      </p:sp>
    </p:spTree>
    <p:extLst>
      <p:ext uri="{BB962C8B-B14F-4D97-AF65-F5344CB8AC3E}">
        <p14:creationId xmlns:p14="http://schemas.microsoft.com/office/powerpoint/2010/main" val="4062699807"/>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0" y="937493"/>
            <a:ext cx="8991600" cy="566822"/>
          </a:xfrm>
          <a:prstGeom prst="rect">
            <a:avLst/>
          </a:prstGeom>
        </p:spPr>
        <p:txBody>
          <a:bodyPr vert="horz" wrap="square" lIns="0" tIns="12700" rIns="0" bIns="0" rtlCol="0">
            <a:spAutoFit/>
          </a:bodyPr>
          <a:lstStyle/>
          <a:p>
            <a:pPr marL="12700" marR="5080" algn="ctr">
              <a:lnSpc>
                <a:spcPct val="100000"/>
              </a:lnSpc>
              <a:spcBef>
                <a:spcPts val="100"/>
              </a:spcBef>
            </a:pPr>
            <a:r>
              <a:rPr lang="en-IN" sz="3600" b="1" dirty="0" smtClean="0"/>
              <a:t>DISSONANCE REDUCING</a:t>
            </a:r>
            <a:r>
              <a:rPr lang="en-IN" sz="3600" b="1" spc="-135" dirty="0" smtClean="0"/>
              <a:t> </a:t>
            </a:r>
            <a:r>
              <a:rPr lang="en-IN" sz="3600" b="1" spc="5" dirty="0" smtClean="0"/>
              <a:t>BUYING  </a:t>
            </a:r>
            <a:r>
              <a:rPr lang="en-IN" sz="3600" b="1" spc="-40" dirty="0" smtClean="0"/>
              <a:t>BEHAVIOUR</a:t>
            </a:r>
            <a:endParaRPr lang="en-IN" sz="3600" b="1" dirty="0"/>
          </a:p>
        </p:txBody>
      </p:sp>
      <p:sp>
        <p:nvSpPr>
          <p:cNvPr id="3" name="object 3"/>
          <p:cNvSpPr txBox="1"/>
          <p:nvPr/>
        </p:nvSpPr>
        <p:spPr>
          <a:xfrm>
            <a:off x="76201" y="1752600"/>
            <a:ext cx="8915400" cy="1979388"/>
          </a:xfrm>
          <a:prstGeom prst="rect">
            <a:avLst/>
          </a:prstGeom>
        </p:spPr>
        <p:txBody>
          <a:bodyPr vert="horz" wrap="square" lIns="0" tIns="161925" rIns="0" bIns="0" rtlCol="0">
            <a:spAutoFit/>
          </a:bodyPr>
          <a:lstStyle/>
          <a:p>
            <a:pPr marL="12700">
              <a:lnSpc>
                <a:spcPct val="150000"/>
              </a:lnSpc>
              <a:spcBef>
                <a:spcPts val="1275"/>
              </a:spcBef>
            </a:pPr>
            <a:r>
              <a:rPr lang="en-US" sz="1900" spc="15" dirty="0">
                <a:solidFill>
                  <a:srgbClr val="FFFFFF"/>
                </a:solidFill>
                <a:latin typeface="Wingdings 3"/>
                <a:cs typeface="Wingdings 3"/>
              </a:rPr>
              <a:t></a:t>
            </a:r>
            <a:r>
              <a:rPr lang="en-US" sz="1900" spc="15" dirty="0">
                <a:solidFill>
                  <a:srgbClr val="FFFFFF"/>
                </a:solidFill>
                <a:latin typeface="Times New Roman"/>
                <a:cs typeface="Times New Roman"/>
              </a:rPr>
              <a:t> </a:t>
            </a:r>
            <a:r>
              <a:rPr lang="en-US" sz="2400" b="0" spc="-5" dirty="0">
                <a:latin typeface="Microsoft YaHei UI Light"/>
                <a:cs typeface="Microsoft YaHei UI Light"/>
              </a:rPr>
              <a:t>High</a:t>
            </a:r>
            <a:r>
              <a:rPr lang="en-US" sz="2400" b="0" spc="50" dirty="0">
                <a:latin typeface="Microsoft YaHei UI Light"/>
                <a:cs typeface="Microsoft YaHei UI Light"/>
              </a:rPr>
              <a:t> </a:t>
            </a:r>
            <a:r>
              <a:rPr lang="en-US" sz="2400" b="0" dirty="0" smtClean="0">
                <a:latin typeface="Microsoft YaHei UI Light"/>
                <a:cs typeface="Microsoft YaHei UI Light"/>
              </a:rPr>
              <a:t>involvement, Less </a:t>
            </a:r>
            <a:r>
              <a:rPr lang="en-US" sz="2400" b="0" spc="-10" dirty="0">
                <a:latin typeface="Microsoft YaHei UI Light"/>
                <a:cs typeface="Microsoft YaHei UI Light"/>
              </a:rPr>
              <a:t>perceived</a:t>
            </a:r>
            <a:r>
              <a:rPr lang="en-US" sz="2400" b="0" spc="75" dirty="0">
                <a:latin typeface="Microsoft YaHei UI Light"/>
                <a:cs typeface="Microsoft YaHei UI Light"/>
              </a:rPr>
              <a:t> </a:t>
            </a:r>
            <a:r>
              <a:rPr lang="en-US" sz="2400" b="0" spc="-10" dirty="0" smtClean="0">
                <a:latin typeface="Microsoft YaHei UI Light"/>
                <a:cs typeface="Microsoft YaHei UI Light"/>
              </a:rPr>
              <a:t>difference between brands</a:t>
            </a:r>
            <a:endParaRPr lang="en-US" sz="2400" dirty="0">
              <a:latin typeface="Microsoft YaHei UI Light"/>
              <a:cs typeface="Microsoft YaHei UI Light"/>
            </a:endParaRPr>
          </a:p>
          <a:p>
            <a:pPr marL="299085" marR="5080" indent="-287020">
              <a:lnSpc>
                <a:spcPct val="150000"/>
              </a:lnSpc>
              <a:spcBef>
                <a:spcPts val="1180"/>
              </a:spcBef>
            </a:pPr>
            <a:r>
              <a:rPr lang="en-US" sz="1900" spc="15" dirty="0">
                <a:solidFill>
                  <a:srgbClr val="FFFFFF"/>
                </a:solidFill>
                <a:latin typeface="Wingdings 3"/>
                <a:cs typeface="Wingdings 3"/>
              </a:rPr>
              <a:t></a:t>
            </a:r>
            <a:r>
              <a:rPr lang="en-US" sz="1900" spc="15" dirty="0">
                <a:solidFill>
                  <a:srgbClr val="FFFFFF"/>
                </a:solidFill>
                <a:latin typeface="Times New Roman"/>
                <a:cs typeface="Times New Roman"/>
              </a:rPr>
              <a:t> </a:t>
            </a:r>
            <a:r>
              <a:rPr lang="en-US" sz="2400" b="0" spc="-5" dirty="0">
                <a:latin typeface="Microsoft YaHei UI Light"/>
                <a:cs typeface="Microsoft YaHei UI Light"/>
              </a:rPr>
              <a:t>Expensive, risky </a:t>
            </a:r>
            <a:r>
              <a:rPr lang="en-US" sz="2400" b="0" dirty="0">
                <a:latin typeface="Microsoft YaHei UI Light"/>
                <a:cs typeface="Microsoft YaHei UI Light"/>
              </a:rPr>
              <a:t>and </a:t>
            </a:r>
            <a:r>
              <a:rPr lang="en-US" sz="2400" b="0" spc="-5" dirty="0">
                <a:latin typeface="Microsoft YaHei UI Light"/>
                <a:cs typeface="Microsoft YaHei UI Light"/>
              </a:rPr>
              <a:t>infrequently </a:t>
            </a:r>
            <a:r>
              <a:rPr lang="en-US" sz="2400" b="0" spc="-10" dirty="0">
                <a:latin typeface="Microsoft YaHei UI Light"/>
                <a:cs typeface="Microsoft YaHei UI Light"/>
              </a:rPr>
              <a:t>purchased products  </a:t>
            </a:r>
            <a:r>
              <a:rPr lang="en-US" sz="2400" b="0" spc="-5" dirty="0">
                <a:latin typeface="Microsoft YaHei UI Light"/>
                <a:cs typeface="Microsoft YaHei UI Light"/>
              </a:rPr>
              <a:t>like</a:t>
            </a:r>
            <a:r>
              <a:rPr lang="en-US" sz="2400" b="0" spc="10" dirty="0">
                <a:latin typeface="Microsoft YaHei UI Light"/>
                <a:cs typeface="Microsoft YaHei UI Light"/>
              </a:rPr>
              <a:t> </a:t>
            </a:r>
            <a:r>
              <a:rPr lang="en-US" sz="2400" b="0" spc="-5" dirty="0" smtClean="0">
                <a:latin typeface="Microsoft YaHei UI Light"/>
                <a:cs typeface="Microsoft YaHei UI Light"/>
              </a:rPr>
              <a:t>carpets, Furniture, curtains</a:t>
            </a:r>
            <a:endParaRPr lang="en-US" sz="2400" dirty="0">
              <a:latin typeface="Microsoft YaHei UI Light"/>
              <a:cs typeface="Microsoft YaHei UI Light"/>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96136" y="3212976"/>
            <a:ext cx="2864903" cy="3356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6780" y="4005064"/>
            <a:ext cx="3999276" cy="25154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Footer Placeholder 3"/>
          <p:cNvSpPr>
            <a:spLocks noGrp="1"/>
          </p:cNvSpPr>
          <p:nvPr>
            <p:ph type="ftr" sz="quarter" idx="11"/>
          </p:nvPr>
        </p:nvSpPr>
        <p:spPr/>
        <p:txBody>
          <a:bodyPr/>
          <a:lstStyle/>
          <a:p>
            <a:r>
              <a:rPr lang="en-IN" smtClean="0"/>
              <a:t>Dr.Rupal Shroff - TCSC</a:t>
            </a:r>
            <a:endParaRPr lang="en-IN"/>
          </a:p>
        </p:txBody>
      </p:sp>
      <p:sp>
        <p:nvSpPr>
          <p:cNvPr id="5" name="Slide Number Placeholder 4"/>
          <p:cNvSpPr>
            <a:spLocks noGrp="1"/>
          </p:cNvSpPr>
          <p:nvPr>
            <p:ph type="sldNum" sz="quarter" idx="12"/>
          </p:nvPr>
        </p:nvSpPr>
        <p:spPr/>
        <p:txBody>
          <a:bodyPr/>
          <a:lstStyle/>
          <a:p>
            <a:fld id="{882E3677-57A0-49D6-8EFD-DB0BF6D6A5F3}" type="slidenum">
              <a:rPr lang="en-IN" smtClean="0"/>
              <a:t>74</a:t>
            </a:fld>
            <a:endParaRPr lang="en-IN"/>
          </a:p>
        </p:txBody>
      </p:sp>
    </p:spTree>
    <p:extLst>
      <p:ext uri="{BB962C8B-B14F-4D97-AF65-F5344CB8AC3E}">
        <p14:creationId xmlns:p14="http://schemas.microsoft.com/office/powerpoint/2010/main" val="1491714384"/>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28600" y="990600"/>
            <a:ext cx="8322564" cy="566822"/>
          </a:xfrm>
          <a:prstGeom prst="rect">
            <a:avLst/>
          </a:prstGeom>
        </p:spPr>
        <p:txBody>
          <a:bodyPr vert="horz" wrap="square" lIns="0" tIns="12700" rIns="0" bIns="0" rtlCol="0">
            <a:spAutoFit/>
          </a:bodyPr>
          <a:lstStyle/>
          <a:p>
            <a:pPr marL="12700" algn="ctr">
              <a:lnSpc>
                <a:spcPct val="100000"/>
              </a:lnSpc>
              <a:spcBef>
                <a:spcPts val="100"/>
              </a:spcBef>
            </a:pPr>
            <a:r>
              <a:rPr lang="en-IN" sz="3600" b="1" spc="-10" dirty="0"/>
              <a:t>HABITUAL </a:t>
            </a:r>
            <a:r>
              <a:rPr lang="en-IN" sz="3600" b="1" dirty="0"/>
              <a:t>BUYING</a:t>
            </a:r>
            <a:r>
              <a:rPr lang="en-IN" sz="3600" b="1" spc="-135" dirty="0"/>
              <a:t> </a:t>
            </a:r>
            <a:r>
              <a:rPr lang="en-IN" sz="3600" b="1" spc="-35" dirty="0"/>
              <a:t>BEHAVIOUR</a:t>
            </a:r>
            <a:endParaRPr lang="en-IN" sz="3600" b="1" dirty="0"/>
          </a:p>
        </p:txBody>
      </p:sp>
      <p:sp>
        <p:nvSpPr>
          <p:cNvPr id="3" name="object 3"/>
          <p:cNvSpPr txBox="1"/>
          <p:nvPr/>
        </p:nvSpPr>
        <p:spPr>
          <a:xfrm>
            <a:off x="0" y="1708752"/>
            <a:ext cx="9144000" cy="4256935"/>
          </a:xfrm>
          <a:prstGeom prst="rect">
            <a:avLst/>
          </a:prstGeom>
        </p:spPr>
        <p:txBody>
          <a:bodyPr vert="horz" wrap="square" lIns="0" tIns="161925" rIns="0" bIns="0" rtlCol="0">
            <a:spAutoFit/>
          </a:bodyPr>
          <a:lstStyle/>
          <a:p>
            <a:pPr marL="12700">
              <a:lnSpc>
                <a:spcPct val="150000"/>
              </a:lnSpc>
              <a:spcBef>
                <a:spcPts val="1275"/>
              </a:spcBef>
            </a:pPr>
            <a:r>
              <a:rPr lang="en-US" sz="1900" spc="15" dirty="0">
                <a:solidFill>
                  <a:srgbClr val="FFFFFF"/>
                </a:solidFill>
                <a:latin typeface="Wingdings 3"/>
                <a:cs typeface="Wingdings 3"/>
              </a:rPr>
              <a:t></a:t>
            </a:r>
            <a:r>
              <a:rPr lang="en-US" sz="1900" spc="15" dirty="0">
                <a:solidFill>
                  <a:srgbClr val="FFFFFF"/>
                </a:solidFill>
                <a:latin typeface="Times New Roman"/>
                <a:cs typeface="Times New Roman"/>
              </a:rPr>
              <a:t> </a:t>
            </a:r>
            <a:r>
              <a:rPr lang="en-US" sz="2400" b="0" dirty="0">
                <a:latin typeface="Microsoft YaHei UI Light"/>
                <a:cs typeface="Microsoft YaHei UI Light"/>
              </a:rPr>
              <a:t>Low </a:t>
            </a:r>
            <a:r>
              <a:rPr lang="en-US" sz="2400" b="0" spc="-5" dirty="0">
                <a:latin typeface="Microsoft YaHei UI Light"/>
                <a:cs typeface="Microsoft YaHei UI Light"/>
              </a:rPr>
              <a:t>consumer</a:t>
            </a:r>
            <a:r>
              <a:rPr lang="en-US" sz="2400" b="0" spc="15" dirty="0">
                <a:latin typeface="Microsoft YaHei UI Light"/>
                <a:cs typeface="Microsoft YaHei UI Light"/>
              </a:rPr>
              <a:t> </a:t>
            </a:r>
            <a:r>
              <a:rPr lang="en-US" sz="2400" b="0" dirty="0" smtClean="0">
                <a:latin typeface="Microsoft YaHei UI Light"/>
                <a:cs typeface="Microsoft YaHei UI Light"/>
              </a:rPr>
              <a:t>involvement, </a:t>
            </a:r>
            <a:r>
              <a:rPr lang="en-US" sz="2400" b="0" spc="-5" dirty="0" smtClean="0">
                <a:latin typeface="Microsoft YaHei UI Light"/>
                <a:cs typeface="Microsoft YaHei UI Light"/>
              </a:rPr>
              <a:t>Little </a:t>
            </a:r>
            <a:r>
              <a:rPr lang="en-US" sz="2400" b="0" spc="-5" dirty="0">
                <a:latin typeface="Microsoft YaHei UI Light"/>
                <a:cs typeface="Microsoft YaHei UI Light"/>
              </a:rPr>
              <a:t>significant </a:t>
            </a:r>
            <a:r>
              <a:rPr lang="en-US" sz="2400" b="0" dirty="0">
                <a:latin typeface="Microsoft YaHei UI Light"/>
                <a:cs typeface="Microsoft YaHei UI Light"/>
              </a:rPr>
              <a:t>brand</a:t>
            </a:r>
            <a:r>
              <a:rPr lang="en-US" sz="2400" b="0" spc="75" dirty="0">
                <a:latin typeface="Microsoft YaHei UI Light"/>
                <a:cs typeface="Microsoft YaHei UI Light"/>
              </a:rPr>
              <a:t> </a:t>
            </a:r>
            <a:r>
              <a:rPr lang="en-US" sz="2400" b="0" spc="-10" dirty="0">
                <a:latin typeface="Microsoft YaHei UI Light"/>
                <a:cs typeface="Microsoft YaHei UI Light"/>
              </a:rPr>
              <a:t>difference</a:t>
            </a:r>
            <a:endParaRPr lang="en-US" sz="2400" dirty="0">
              <a:latin typeface="Microsoft YaHei UI Light"/>
              <a:cs typeface="Microsoft YaHei UI Light"/>
            </a:endParaRPr>
          </a:p>
          <a:p>
            <a:pPr marL="12700">
              <a:lnSpc>
                <a:spcPct val="150000"/>
              </a:lnSpc>
              <a:spcBef>
                <a:spcPts val="1180"/>
              </a:spcBef>
            </a:pPr>
            <a:r>
              <a:rPr lang="en-US" sz="1900" spc="15" dirty="0">
                <a:solidFill>
                  <a:srgbClr val="FFFFFF"/>
                </a:solidFill>
                <a:latin typeface="Wingdings 3"/>
                <a:cs typeface="Wingdings 3"/>
              </a:rPr>
              <a:t></a:t>
            </a:r>
            <a:r>
              <a:rPr lang="en-US" sz="1900" spc="15" dirty="0">
                <a:solidFill>
                  <a:srgbClr val="FFFFFF"/>
                </a:solidFill>
                <a:latin typeface="Times New Roman"/>
                <a:cs typeface="Times New Roman"/>
              </a:rPr>
              <a:t> </a:t>
            </a:r>
            <a:r>
              <a:rPr lang="en-US" sz="2400" b="0" spc="-10" dirty="0">
                <a:latin typeface="Microsoft YaHei UI Light"/>
                <a:cs typeface="Microsoft YaHei UI Light"/>
              </a:rPr>
              <a:t>Purchase </a:t>
            </a:r>
            <a:r>
              <a:rPr lang="en-US" sz="2400" b="0" dirty="0">
                <a:latin typeface="Microsoft YaHei UI Light"/>
                <a:cs typeface="Microsoft YaHei UI Light"/>
              </a:rPr>
              <a:t>is out </a:t>
            </a:r>
            <a:r>
              <a:rPr lang="en-US" sz="2400" b="0" spc="-40" dirty="0">
                <a:latin typeface="Microsoft YaHei UI Light"/>
                <a:cs typeface="Microsoft YaHei UI Light"/>
              </a:rPr>
              <a:t>of </a:t>
            </a:r>
            <a:r>
              <a:rPr lang="en-US" sz="2400" b="0" dirty="0">
                <a:latin typeface="Microsoft YaHei UI Light"/>
                <a:cs typeface="Microsoft YaHei UI Light"/>
              </a:rPr>
              <a:t>habit </a:t>
            </a:r>
            <a:r>
              <a:rPr lang="en-US" sz="2400" b="0" spc="-5" dirty="0">
                <a:latin typeface="Microsoft YaHei UI Light"/>
                <a:cs typeface="Microsoft YaHei UI Light"/>
              </a:rPr>
              <a:t>not customer</a:t>
            </a:r>
            <a:r>
              <a:rPr lang="en-US" sz="2400" b="0" spc="90" dirty="0">
                <a:latin typeface="Microsoft YaHei UI Light"/>
                <a:cs typeface="Microsoft YaHei UI Light"/>
              </a:rPr>
              <a:t> </a:t>
            </a:r>
            <a:r>
              <a:rPr lang="en-US" sz="2400" b="0" spc="-5" dirty="0">
                <a:latin typeface="Microsoft YaHei UI Light"/>
                <a:cs typeface="Microsoft YaHei UI Light"/>
              </a:rPr>
              <a:t>loyalty</a:t>
            </a:r>
            <a:endParaRPr lang="en-US" sz="2400" dirty="0">
              <a:latin typeface="Microsoft YaHei UI Light"/>
              <a:cs typeface="Microsoft YaHei UI Light"/>
            </a:endParaRPr>
          </a:p>
          <a:p>
            <a:pPr marL="12700">
              <a:lnSpc>
                <a:spcPct val="150000"/>
              </a:lnSpc>
              <a:spcBef>
                <a:spcPts val="1175"/>
              </a:spcBef>
            </a:pPr>
            <a:r>
              <a:rPr lang="en-US" sz="1900" spc="15" dirty="0">
                <a:solidFill>
                  <a:srgbClr val="FFFFFF"/>
                </a:solidFill>
                <a:latin typeface="Wingdings 3"/>
                <a:cs typeface="Wingdings 3"/>
              </a:rPr>
              <a:t></a:t>
            </a:r>
            <a:r>
              <a:rPr lang="en-US" sz="1900" spc="15" dirty="0">
                <a:solidFill>
                  <a:srgbClr val="FFFFFF"/>
                </a:solidFill>
                <a:latin typeface="Times New Roman"/>
                <a:cs typeface="Times New Roman"/>
              </a:rPr>
              <a:t> </a:t>
            </a:r>
            <a:r>
              <a:rPr lang="en-US" sz="2400" b="0" dirty="0">
                <a:latin typeface="Microsoft YaHei UI Light"/>
                <a:cs typeface="Microsoft YaHei UI Light"/>
              </a:rPr>
              <a:t>Low </a:t>
            </a:r>
            <a:r>
              <a:rPr lang="en-US" sz="2400" b="0" spc="-5" dirty="0">
                <a:latin typeface="Microsoft YaHei UI Light"/>
                <a:cs typeface="Microsoft YaHei UI Light"/>
              </a:rPr>
              <a:t>cost, </a:t>
            </a:r>
            <a:r>
              <a:rPr lang="en-US" sz="2400" b="0" spc="-10" dirty="0">
                <a:latin typeface="Microsoft YaHei UI Light"/>
                <a:cs typeface="Microsoft YaHei UI Light"/>
              </a:rPr>
              <a:t>frequently purchased products </a:t>
            </a:r>
            <a:r>
              <a:rPr lang="en-US" sz="2400" b="0" spc="-5" dirty="0">
                <a:latin typeface="Microsoft YaHei UI Light"/>
                <a:cs typeface="Microsoft YaHei UI Light"/>
              </a:rPr>
              <a:t>like</a:t>
            </a:r>
            <a:r>
              <a:rPr lang="en-US" sz="2400" b="0" spc="75" dirty="0">
                <a:latin typeface="Microsoft YaHei UI Light"/>
                <a:cs typeface="Microsoft YaHei UI Light"/>
              </a:rPr>
              <a:t> </a:t>
            </a:r>
            <a:r>
              <a:rPr lang="en-US" sz="2400" b="0" spc="-5" dirty="0">
                <a:latin typeface="Microsoft YaHei UI Light"/>
                <a:cs typeface="Microsoft YaHei UI Light"/>
              </a:rPr>
              <a:t>salt</a:t>
            </a:r>
            <a:endParaRPr lang="en-US" sz="2400" dirty="0">
              <a:latin typeface="Microsoft YaHei UI Light"/>
              <a:cs typeface="Microsoft YaHei UI Light"/>
            </a:endParaRPr>
          </a:p>
          <a:p>
            <a:pPr marL="12700">
              <a:lnSpc>
                <a:spcPct val="150000"/>
              </a:lnSpc>
              <a:spcBef>
                <a:spcPts val="1175"/>
              </a:spcBef>
            </a:pPr>
            <a:r>
              <a:rPr lang="en-US" sz="1900" spc="15" dirty="0">
                <a:solidFill>
                  <a:srgbClr val="FFFFFF"/>
                </a:solidFill>
                <a:latin typeface="Wingdings 3"/>
                <a:cs typeface="Wingdings 3"/>
              </a:rPr>
              <a:t></a:t>
            </a:r>
            <a:r>
              <a:rPr lang="en-US" sz="1900" spc="15" dirty="0">
                <a:solidFill>
                  <a:srgbClr val="FFFFFF"/>
                </a:solidFill>
                <a:latin typeface="Times New Roman"/>
                <a:cs typeface="Times New Roman"/>
              </a:rPr>
              <a:t> </a:t>
            </a:r>
            <a:r>
              <a:rPr lang="en-US" sz="2400" b="0" spc="-5" dirty="0">
                <a:latin typeface="Microsoft YaHei UI Light"/>
                <a:cs typeface="Microsoft YaHei UI Light"/>
              </a:rPr>
              <a:t>Brand familiarity </a:t>
            </a:r>
            <a:r>
              <a:rPr lang="en-US" sz="2400" b="0" dirty="0">
                <a:latin typeface="Microsoft YaHei UI Light"/>
                <a:cs typeface="Microsoft YaHei UI Light"/>
              </a:rPr>
              <a:t>is</a:t>
            </a:r>
            <a:r>
              <a:rPr lang="en-US" sz="2400" b="0" spc="75" dirty="0">
                <a:latin typeface="Microsoft YaHei UI Light"/>
                <a:cs typeface="Microsoft YaHei UI Light"/>
              </a:rPr>
              <a:t> </a:t>
            </a:r>
            <a:r>
              <a:rPr lang="en-US" sz="2400" b="0" spc="10" dirty="0">
                <a:latin typeface="Microsoft YaHei UI Light"/>
                <a:cs typeface="Microsoft YaHei UI Light"/>
              </a:rPr>
              <a:t>important</a:t>
            </a:r>
            <a:endParaRPr lang="en-US" sz="2400" dirty="0">
              <a:latin typeface="Microsoft YaHei UI Light"/>
              <a:cs typeface="Microsoft YaHei UI Light"/>
            </a:endParaRPr>
          </a:p>
          <a:p>
            <a:pPr marL="355600" indent="-342900">
              <a:lnSpc>
                <a:spcPct val="150000"/>
              </a:lnSpc>
              <a:spcBef>
                <a:spcPts val="1180"/>
              </a:spcBef>
              <a:buFont typeface="Wingdings 3"/>
              <a:buChar char=""/>
            </a:pPr>
            <a:r>
              <a:rPr lang="en-US" sz="2400" b="0" spc="-5" dirty="0" smtClean="0">
                <a:latin typeface="Microsoft YaHei UI Light"/>
                <a:cs typeface="Microsoft YaHei UI Light"/>
              </a:rPr>
              <a:t>Ad </a:t>
            </a:r>
            <a:r>
              <a:rPr lang="en-US" sz="2400" b="0" spc="-5" dirty="0">
                <a:latin typeface="Microsoft YaHei UI Light"/>
                <a:cs typeface="Microsoft YaHei UI Light"/>
              </a:rPr>
              <a:t>campaigns with </a:t>
            </a:r>
            <a:r>
              <a:rPr lang="en-US" sz="2400" b="0" spc="-10" dirty="0">
                <a:latin typeface="Microsoft YaHei UI Light"/>
                <a:cs typeface="Microsoft YaHei UI Light"/>
              </a:rPr>
              <a:t>repetition </a:t>
            </a:r>
            <a:r>
              <a:rPr lang="en-US" sz="2400" b="0" dirty="0">
                <a:latin typeface="Microsoft YaHei UI Light"/>
                <a:cs typeface="Microsoft YaHei UI Light"/>
              </a:rPr>
              <a:t>and </a:t>
            </a:r>
            <a:r>
              <a:rPr lang="en-US" sz="2400" b="0" spc="15" dirty="0">
                <a:latin typeface="Microsoft YaHei UI Light"/>
                <a:cs typeface="Microsoft YaHei UI Light"/>
              </a:rPr>
              <a:t>short</a:t>
            </a:r>
            <a:r>
              <a:rPr lang="en-US" sz="2400" b="0" spc="70" dirty="0">
                <a:latin typeface="Microsoft YaHei UI Light"/>
                <a:cs typeface="Microsoft YaHei UI Light"/>
              </a:rPr>
              <a:t> </a:t>
            </a:r>
            <a:r>
              <a:rPr lang="en-US" sz="2400" b="0" dirty="0" smtClean="0">
                <a:latin typeface="Microsoft YaHei UI Light"/>
                <a:cs typeface="Microsoft YaHei UI Light"/>
              </a:rPr>
              <a:t>duration</a:t>
            </a:r>
          </a:p>
          <a:p>
            <a:pPr marL="355600" indent="-342900">
              <a:lnSpc>
                <a:spcPct val="150000"/>
              </a:lnSpc>
              <a:spcBef>
                <a:spcPts val="1180"/>
              </a:spcBef>
              <a:buFont typeface="Wingdings 3"/>
              <a:buChar char=""/>
            </a:pPr>
            <a:r>
              <a:rPr lang="en-US" sz="2400" dirty="0" smtClean="0">
                <a:latin typeface="Microsoft YaHei UI Light"/>
                <a:cs typeface="Microsoft YaHei UI Light"/>
              </a:rPr>
              <a:t>Salt, sugar</a:t>
            </a:r>
            <a:endParaRPr lang="en-US" sz="2400" dirty="0">
              <a:latin typeface="Microsoft YaHei UI Light"/>
              <a:cs typeface="Microsoft YaHei UI Light"/>
            </a:endParaRPr>
          </a:p>
        </p:txBody>
      </p:sp>
      <p:sp>
        <p:nvSpPr>
          <p:cNvPr id="4" name="Footer Placeholder 3"/>
          <p:cNvSpPr>
            <a:spLocks noGrp="1"/>
          </p:cNvSpPr>
          <p:nvPr>
            <p:ph type="ftr" sz="quarter" idx="11"/>
          </p:nvPr>
        </p:nvSpPr>
        <p:spPr/>
        <p:txBody>
          <a:bodyPr/>
          <a:lstStyle/>
          <a:p>
            <a:r>
              <a:rPr lang="en-IN" smtClean="0"/>
              <a:t>Dr.Rupal Shroff - TCSC</a:t>
            </a:r>
            <a:endParaRPr lang="en-IN"/>
          </a:p>
        </p:txBody>
      </p:sp>
      <p:sp>
        <p:nvSpPr>
          <p:cNvPr id="5" name="Slide Number Placeholder 4"/>
          <p:cNvSpPr>
            <a:spLocks noGrp="1"/>
          </p:cNvSpPr>
          <p:nvPr>
            <p:ph type="sldNum" sz="quarter" idx="12"/>
          </p:nvPr>
        </p:nvSpPr>
        <p:spPr/>
        <p:txBody>
          <a:bodyPr/>
          <a:lstStyle/>
          <a:p>
            <a:fld id="{882E3677-57A0-49D6-8EFD-DB0BF6D6A5F3}" type="slidenum">
              <a:rPr lang="en-IN" smtClean="0"/>
              <a:t>75</a:t>
            </a:fld>
            <a:endParaRPr lang="en-IN"/>
          </a:p>
        </p:txBody>
      </p:sp>
    </p:spTree>
    <p:extLst>
      <p:ext uri="{BB962C8B-B14F-4D97-AF65-F5344CB8AC3E}">
        <p14:creationId xmlns:p14="http://schemas.microsoft.com/office/powerpoint/2010/main" val="2083166578"/>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19744" y="762761"/>
            <a:ext cx="9024256" cy="566822"/>
          </a:xfrm>
          <a:prstGeom prst="rect">
            <a:avLst/>
          </a:prstGeom>
        </p:spPr>
        <p:txBody>
          <a:bodyPr vert="horz" wrap="square" lIns="0" tIns="12700" rIns="0" bIns="0" rtlCol="0">
            <a:spAutoFit/>
          </a:bodyPr>
          <a:lstStyle/>
          <a:p>
            <a:pPr marL="12700" algn="ctr">
              <a:lnSpc>
                <a:spcPct val="100000"/>
              </a:lnSpc>
              <a:spcBef>
                <a:spcPts val="100"/>
              </a:spcBef>
            </a:pPr>
            <a:r>
              <a:rPr sz="3600" b="1" spc="-15" dirty="0"/>
              <a:t>VARIETY-SEEKING </a:t>
            </a:r>
            <a:r>
              <a:rPr sz="3600" b="1" spc="5" dirty="0"/>
              <a:t>BUYING</a:t>
            </a:r>
            <a:r>
              <a:rPr sz="3600" b="1" spc="-125" dirty="0"/>
              <a:t> </a:t>
            </a:r>
            <a:r>
              <a:rPr sz="3600" b="1" spc="-35" dirty="0"/>
              <a:t>BEHAVIOUR</a:t>
            </a:r>
            <a:endParaRPr sz="3600" b="1" dirty="0"/>
          </a:p>
        </p:txBody>
      </p:sp>
      <p:sp>
        <p:nvSpPr>
          <p:cNvPr id="3" name="object 3"/>
          <p:cNvSpPr txBox="1"/>
          <p:nvPr/>
        </p:nvSpPr>
        <p:spPr>
          <a:xfrm>
            <a:off x="119743" y="1752600"/>
            <a:ext cx="8915400" cy="2841162"/>
          </a:xfrm>
          <a:prstGeom prst="rect">
            <a:avLst/>
          </a:prstGeom>
        </p:spPr>
        <p:txBody>
          <a:bodyPr vert="horz" wrap="square" lIns="0" tIns="161925" rIns="0" bIns="0" rtlCol="0">
            <a:spAutoFit/>
          </a:bodyPr>
          <a:lstStyle/>
          <a:p>
            <a:pPr marL="12700">
              <a:lnSpc>
                <a:spcPct val="150000"/>
              </a:lnSpc>
              <a:spcBef>
                <a:spcPts val="1275"/>
              </a:spcBef>
            </a:pPr>
            <a:r>
              <a:rPr sz="1900" spc="15" dirty="0">
                <a:solidFill>
                  <a:srgbClr val="FFFFFF"/>
                </a:solidFill>
                <a:latin typeface="Wingdings 3"/>
                <a:cs typeface="Wingdings 3"/>
              </a:rPr>
              <a:t></a:t>
            </a:r>
            <a:r>
              <a:rPr sz="1900" spc="15" dirty="0">
                <a:solidFill>
                  <a:srgbClr val="FFFFFF"/>
                </a:solidFill>
                <a:latin typeface="Times New Roman"/>
                <a:cs typeface="Times New Roman"/>
              </a:rPr>
              <a:t> </a:t>
            </a:r>
            <a:r>
              <a:rPr sz="2400" b="0" dirty="0">
                <a:latin typeface="Microsoft YaHei UI Light"/>
                <a:cs typeface="Microsoft YaHei UI Light"/>
              </a:rPr>
              <a:t>Low </a:t>
            </a:r>
            <a:r>
              <a:rPr sz="2400" b="0" spc="-5" dirty="0">
                <a:latin typeface="Microsoft YaHei UI Light"/>
                <a:cs typeface="Microsoft YaHei UI Light"/>
              </a:rPr>
              <a:t>consumer</a:t>
            </a:r>
            <a:r>
              <a:rPr sz="2400" b="0" spc="15" dirty="0">
                <a:latin typeface="Microsoft YaHei UI Light"/>
                <a:cs typeface="Microsoft YaHei UI Light"/>
              </a:rPr>
              <a:t> </a:t>
            </a:r>
            <a:r>
              <a:rPr sz="2400" b="0" dirty="0">
                <a:latin typeface="Microsoft YaHei UI Light"/>
                <a:cs typeface="Microsoft YaHei UI Light"/>
              </a:rPr>
              <a:t>involvement</a:t>
            </a:r>
            <a:endParaRPr sz="2400" dirty="0">
              <a:latin typeface="Microsoft YaHei UI Light"/>
              <a:cs typeface="Microsoft YaHei UI Light"/>
            </a:endParaRPr>
          </a:p>
          <a:p>
            <a:pPr marL="12700">
              <a:lnSpc>
                <a:spcPct val="150000"/>
              </a:lnSpc>
              <a:spcBef>
                <a:spcPts val="1175"/>
              </a:spcBef>
            </a:pPr>
            <a:r>
              <a:rPr sz="1900" spc="15" dirty="0">
                <a:solidFill>
                  <a:srgbClr val="FFFFFF"/>
                </a:solidFill>
                <a:latin typeface="Wingdings 3"/>
                <a:cs typeface="Wingdings 3"/>
              </a:rPr>
              <a:t></a:t>
            </a:r>
            <a:r>
              <a:rPr sz="1900" spc="15" dirty="0">
                <a:solidFill>
                  <a:srgbClr val="FFFFFF"/>
                </a:solidFill>
                <a:latin typeface="Times New Roman"/>
                <a:cs typeface="Times New Roman"/>
              </a:rPr>
              <a:t> </a:t>
            </a:r>
            <a:r>
              <a:rPr sz="2400" b="0" spc="-5" dirty="0">
                <a:latin typeface="Microsoft YaHei UI Light"/>
                <a:cs typeface="Microsoft YaHei UI Light"/>
              </a:rPr>
              <a:t>Significant </a:t>
            </a:r>
            <a:r>
              <a:rPr sz="2400" b="0" spc="-10" dirty="0">
                <a:latin typeface="Microsoft YaHei UI Light"/>
                <a:cs typeface="Microsoft YaHei UI Light"/>
              </a:rPr>
              <a:t>perceived</a:t>
            </a:r>
            <a:r>
              <a:rPr sz="2400" b="0" spc="70" dirty="0">
                <a:latin typeface="Microsoft YaHei UI Light"/>
                <a:cs typeface="Microsoft YaHei UI Light"/>
              </a:rPr>
              <a:t> </a:t>
            </a:r>
            <a:r>
              <a:rPr sz="2400" b="0" spc="-10" dirty="0">
                <a:latin typeface="Microsoft YaHei UI Light"/>
                <a:cs typeface="Microsoft YaHei UI Light"/>
              </a:rPr>
              <a:t>difference</a:t>
            </a:r>
            <a:endParaRPr sz="2400" dirty="0">
              <a:latin typeface="Microsoft YaHei UI Light"/>
              <a:cs typeface="Microsoft YaHei UI Light"/>
            </a:endParaRPr>
          </a:p>
          <a:p>
            <a:pPr marL="12700">
              <a:lnSpc>
                <a:spcPct val="150000"/>
              </a:lnSpc>
              <a:spcBef>
                <a:spcPts val="1175"/>
              </a:spcBef>
            </a:pPr>
            <a:r>
              <a:rPr sz="1900" spc="20" dirty="0">
                <a:solidFill>
                  <a:srgbClr val="FFFFFF"/>
                </a:solidFill>
                <a:latin typeface="Wingdings 3"/>
                <a:cs typeface="Wingdings 3"/>
              </a:rPr>
              <a:t></a:t>
            </a:r>
            <a:r>
              <a:rPr sz="1900" spc="20" dirty="0">
                <a:solidFill>
                  <a:srgbClr val="FFFFFF"/>
                </a:solidFill>
                <a:latin typeface="Times New Roman"/>
                <a:cs typeface="Times New Roman"/>
              </a:rPr>
              <a:t> </a:t>
            </a:r>
            <a:r>
              <a:rPr sz="2400" b="0" dirty="0">
                <a:latin typeface="Microsoft YaHei UI Light"/>
                <a:cs typeface="Microsoft YaHei UI Light"/>
              </a:rPr>
              <a:t>Lot </a:t>
            </a:r>
            <a:r>
              <a:rPr sz="2400" b="0" spc="-40" dirty="0">
                <a:latin typeface="Microsoft YaHei UI Light"/>
                <a:cs typeface="Microsoft YaHei UI Light"/>
              </a:rPr>
              <a:t>of </a:t>
            </a:r>
            <a:r>
              <a:rPr sz="2400" b="0" dirty="0">
                <a:latin typeface="Microsoft YaHei UI Light"/>
                <a:cs typeface="Microsoft YaHei UI Light"/>
              </a:rPr>
              <a:t>brand </a:t>
            </a:r>
            <a:r>
              <a:rPr sz="2400" b="0" spc="-5" dirty="0">
                <a:latin typeface="Microsoft YaHei UI Light"/>
                <a:cs typeface="Microsoft YaHei UI Light"/>
              </a:rPr>
              <a:t>switching</a:t>
            </a:r>
            <a:r>
              <a:rPr sz="2400" b="0" spc="60" dirty="0">
                <a:latin typeface="Microsoft YaHei UI Light"/>
                <a:cs typeface="Microsoft YaHei UI Light"/>
              </a:rPr>
              <a:t> </a:t>
            </a:r>
            <a:r>
              <a:rPr sz="2400" b="0" spc="-5" dirty="0">
                <a:latin typeface="Microsoft YaHei UI Light"/>
                <a:cs typeface="Microsoft YaHei UI Light"/>
              </a:rPr>
              <a:t>happens</a:t>
            </a:r>
            <a:endParaRPr sz="2400" dirty="0">
              <a:latin typeface="Microsoft YaHei UI Light"/>
              <a:cs typeface="Microsoft YaHei UI Light"/>
            </a:endParaRPr>
          </a:p>
          <a:p>
            <a:pPr marL="12700">
              <a:lnSpc>
                <a:spcPct val="150000"/>
              </a:lnSpc>
              <a:spcBef>
                <a:spcPts val="1180"/>
              </a:spcBef>
            </a:pPr>
            <a:r>
              <a:rPr sz="1900" spc="15" dirty="0">
                <a:solidFill>
                  <a:srgbClr val="FFFFFF"/>
                </a:solidFill>
                <a:latin typeface="Wingdings 3"/>
                <a:cs typeface="Wingdings 3"/>
              </a:rPr>
              <a:t></a:t>
            </a:r>
            <a:r>
              <a:rPr sz="1900" spc="15" dirty="0">
                <a:solidFill>
                  <a:srgbClr val="FFFFFF"/>
                </a:solidFill>
                <a:latin typeface="Times New Roman"/>
                <a:cs typeface="Times New Roman"/>
              </a:rPr>
              <a:t> </a:t>
            </a:r>
            <a:r>
              <a:rPr sz="2400" b="0" spc="-5" dirty="0">
                <a:latin typeface="Microsoft YaHei UI Light"/>
                <a:cs typeface="Microsoft YaHei UI Light"/>
              </a:rPr>
              <a:t>Ex: Cookies,</a:t>
            </a:r>
            <a:r>
              <a:rPr sz="2400" b="0" spc="70" dirty="0">
                <a:latin typeface="Microsoft YaHei UI Light"/>
                <a:cs typeface="Microsoft YaHei UI Light"/>
              </a:rPr>
              <a:t> </a:t>
            </a:r>
            <a:r>
              <a:rPr sz="2400" b="0" dirty="0" smtClean="0">
                <a:latin typeface="Microsoft YaHei UI Light"/>
                <a:cs typeface="Microsoft YaHei UI Light"/>
              </a:rPr>
              <a:t>biscuits</a:t>
            </a:r>
            <a:r>
              <a:rPr lang="en-IN" sz="2400" b="0" dirty="0" smtClean="0">
                <a:latin typeface="Microsoft YaHei UI Light"/>
                <a:cs typeface="Microsoft YaHei UI Light"/>
              </a:rPr>
              <a:t>, entertainment, retail</a:t>
            </a:r>
            <a:endParaRPr sz="2400" dirty="0">
              <a:latin typeface="Microsoft YaHei UI Light"/>
              <a:cs typeface="Microsoft YaHei UI Light"/>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76056" y="4221088"/>
            <a:ext cx="3787386" cy="23999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Footer Placeholder 3"/>
          <p:cNvSpPr>
            <a:spLocks noGrp="1"/>
          </p:cNvSpPr>
          <p:nvPr>
            <p:ph type="ftr" sz="quarter" idx="11"/>
          </p:nvPr>
        </p:nvSpPr>
        <p:spPr/>
        <p:txBody>
          <a:bodyPr/>
          <a:lstStyle/>
          <a:p>
            <a:r>
              <a:rPr lang="en-IN" smtClean="0"/>
              <a:t>Dr.Rupal Shroff - TCSC</a:t>
            </a:r>
            <a:endParaRPr lang="en-IN"/>
          </a:p>
        </p:txBody>
      </p:sp>
      <p:sp>
        <p:nvSpPr>
          <p:cNvPr id="5" name="Slide Number Placeholder 4"/>
          <p:cNvSpPr>
            <a:spLocks noGrp="1"/>
          </p:cNvSpPr>
          <p:nvPr>
            <p:ph type="sldNum" sz="quarter" idx="12"/>
          </p:nvPr>
        </p:nvSpPr>
        <p:spPr/>
        <p:txBody>
          <a:bodyPr/>
          <a:lstStyle/>
          <a:p>
            <a:fld id="{882E3677-57A0-49D6-8EFD-DB0BF6D6A5F3}" type="slidenum">
              <a:rPr lang="en-IN" smtClean="0"/>
              <a:t>76</a:t>
            </a:fld>
            <a:endParaRPr lang="en-IN"/>
          </a:p>
        </p:txBody>
      </p:sp>
    </p:spTree>
    <p:extLst>
      <p:ext uri="{BB962C8B-B14F-4D97-AF65-F5344CB8AC3E}">
        <p14:creationId xmlns:p14="http://schemas.microsoft.com/office/powerpoint/2010/main" val="1069308479"/>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IN" dirty="0" smtClean="0"/>
              <a:t>Factors determining the Buying Behaviour</a:t>
            </a:r>
            <a:endParaRPr lang="en-IN" dirty="0"/>
          </a:p>
        </p:txBody>
      </p:sp>
      <p:sp>
        <p:nvSpPr>
          <p:cNvPr id="3" name="Rectangle 2"/>
          <p:cNvSpPr/>
          <p:nvPr/>
        </p:nvSpPr>
        <p:spPr>
          <a:xfrm>
            <a:off x="1835696" y="5373216"/>
            <a:ext cx="4572000" cy="923330"/>
          </a:xfrm>
          <a:prstGeom prst="rect">
            <a:avLst/>
          </a:prstGeom>
        </p:spPr>
        <p:txBody>
          <a:bodyPr>
            <a:spAutoFit/>
          </a:bodyPr>
          <a:lstStyle/>
          <a:p>
            <a:r>
              <a:rPr lang="en-IN" dirty="0">
                <a:hlinkClick r:id="rId2"/>
              </a:rPr>
              <a:t>https://study.com/academy/lesson/influences-on-consumer-buying-decisions-cultures-values-more.html</a:t>
            </a:r>
            <a:endParaRPr lang="en-IN" dirty="0"/>
          </a:p>
        </p:txBody>
      </p:sp>
      <p:sp>
        <p:nvSpPr>
          <p:cNvPr id="4" name="Footer Placeholder 3"/>
          <p:cNvSpPr>
            <a:spLocks noGrp="1"/>
          </p:cNvSpPr>
          <p:nvPr>
            <p:ph type="ftr" sz="quarter" idx="11"/>
          </p:nvPr>
        </p:nvSpPr>
        <p:spPr/>
        <p:txBody>
          <a:bodyPr/>
          <a:lstStyle/>
          <a:p>
            <a:r>
              <a:rPr lang="en-IN" smtClean="0"/>
              <a:t>Dr.Rupal Shroff - TCSC</a:t>
            </a:r>
            <a:endParaRPr lang="en-IN"/>
          </a:p>
        </p:txBody>
      </p:sp>
      <p:sp>
        <p:nvSpPr>
          <p:cNvPr id="5" name="Slide Number Placeholder 4"/>
          <p:cNvSpPr>
            <a:spLocks noGrp="1"/>
          </p:cNvSpPr>
          <p:nvPr>
            <p:ph type="sldNum" sz="quarter" idx="12"/>
          </p:nvPr>
        </p:nvSpPr>
        <p:spPr/>
        <p:txBody>
          <a:bodyPr/>
          <a:lstStyle/>
          <a:p>
            <a:fld id="{882E3677-57A0-49D6-8EFD-DB0BF6D6A5F3}" type="slidenum">
              <a:rPr lang="en-IN" smtClean="0"/>
              <a:t>77</a:t>
            </a:fld>
            <a:endParaRPr lang="en-IN"/>
          </a:p>
        </p:txBody>
      </p:sp>
    </p:spTree>
    <p:extLst>
      <p:ext uri="{BB962C8B-B14F-4D97-AF65-F5344CB8AC3E}">
        <p14:creationId xmlns:p14="http://schemas.microsoft.com/office/powerpoint/2010/main" val="187635937"/>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xmlns="" id="{1D1D1210-3BD3-4C6E-AD1B-07BFB5ABDD5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2381" y="6400800"/>
            <a:ext cx="9141619"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 name="Rectangle 72">
            <a:extLst>
              <a:ext uri="{FF2B5EF4-FFF2-40B4-BE49-F238E27FC236}">
                <a16:creationId xmlns:a16="http://schemas.microsoft.com/office/drawing/2014/main" xmlns="" id="{E4947F56-9DBB-4FF9-ABF2-5B7B3C7B5FC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1" y="6334316"/>
            <a:ext cx="9141619"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75" name="Straight Connector 74">
            <a:extLst>
              <a:ext uri="{FF2B5EF4-FFF2-40B4-BE49-F238E27FC236}">
                <a16:creationId xmlns:a16="http://schemas.microsoft.com/office/drawing/2014/main" xmlns="" id="{B6E21A4B-9996-44C9-AE8B-9B156A6CDFB6}"/>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905743"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useBgFill="1">
        <p:nvSpPr>
          <p:cNvPr id="77" name="Rectangle 76">
            <a:extLst>
              <a:ext uri="{FF2B5EF4-FFF2-40B4-BE49-F238E27FC236}">
                <a16:creationId xmlns:a16="http://schemas.microsoft.com/office/drawing/2014/main" xmlns="" id="{64E74486-E6AB-4CA4-B730-DCB6EBC7B18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4000"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51521" y="4550229"/>
            <a:ext cx="8405784" cy="1057655"/>
          </a:xfrm>
        </p:spPr>
        <p:txBody>
          <a:bodyPr vert="horz" lIns="91440" tIns="45720" rIns="91440" bIns="45720" rtlCol="0" anchor="b">
            <a:normAutofit fontScale="90000"/>
          </a:bodyPr>
          <a:lstStyle/>
          <a:p>
            <a:r>
              <a:rPr lang="en-US" sz="3600" dirty="0">
                <a:solidFill>
                  <a:schemeClr val="tx1">
                    <a:lumMod val="85000"/>
                    <a:lumOff val="15000"/>
                  </a:schemeClr>
                </a:solidFill>
              </a:rPr>
              <a:t>Factors affecting Consumer </a:t>
            </a:r>
            <a:r>
              <a:rPr lang="en-US" dirty="0" smtClean="0">
                <a:solidFill>
                  <a:schemeClr val="tx1">
                    <a:lumMod val="85000"/>
                    <a:lumOff val="15000"/>
                  </a:schemeClr>
                </a:solidFill>
              </a:rPr>
              <a:t>Buyer </a:t>
            </a:r>
            <a:r>
              <a:rPr lang="en-US" dirty="0" err="1" smtClean="0">
                <a:solidFill>
                  <a:schemeClr val="tx1">
                    <a:lumMod val="85000"/>
                    <a:lumOff val="15000"/>
                  </a:schemeClr>
                </a:solidFill>
              </a:rPr>
              <a:t>Behaviour</a:t>
            </a:r>
            <a:endParaRPr lang="en-US" sz="3600" dirty="0">
              <a:solidFill>
                <a:schemeClr val="tx1">
                  <a:lumMod val="85000"/>
                  <a:lumOff val="15000"/>
                </a:schemeClr>
              </a:solidFill>
            </a:endParaRPr>
          </a:p>
        </p:txBody>
      </p:sp>
      <p:pic>
        <p:nvPicPr>
          <p:cNvPr id="2050" name="Picture 2" descr="Factors influencing consumer Behavior – relivingmbadays"/>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48897" y="1143000"/>
            <a:ext cx="8920332" cy="3099815"/>
          </a:xfrm>
          <a:prstGeom prst="rect">
            <a:avLst/>
          </a:prstGeom>
          <a:noFill/>
          <a:extLst>
            <a:ext uri="{909E8E84-426E-40DD-AFC4-6F175D3DCCD1}">
              <a14:hiddenFill xmlns:a14="http://schemas.microsoft.com/office/drawing/2010/main">
                <a:solidFill>
                  <a:srgbClr val="FFFFFF"/>
                </a:solidFill>
              </a14:hiddenFill>
            </a:ext>
          </a:extLst>
        </p:spPr>
      </p:pic>
      <p:cxnSp>
        <p:nvCxnSpPr>
          <p:cNvPr id="79" name="Straight Connector 78">
            <a:extLst>
              <a:ext uri="{FF2B5EF4-FFF2-40B4-BE49-F238E27FC236}">
                <a16:creationId xmlns:a16="http://schemas.microsoft.com/office/drawing/2014/main" xmlns="" id="{5FD29D94-DCB8-41B5-B682-FE1CEFCB53D9}"/>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540814" y="5618770"/>
            <a:ext cx="7886700" cy="0"/>
          </a:xfrm>
          <a:prstGeom prst="line">
            <a:avLst/>
          </a:prstGeom>
          <a:ln w="6350">
            <a:solidFill>
              <a:schemeClr val="tx2">
                <a:alpha val="90000"/>
              </a:schemeClr>
            </a:solidFill>
          </a:ln>
        </p:spPr>
        <p:style>
          <a:lnRef idx="1">
            <a:schemeClr val="accent1"/>
          </a:lnRef>
          <a:fillRef idx="0">
            <a:schemeClr val="accent1"/>
          </a:fillRef>
          <a:effectRef idx="0">
            <a:schemeClr val="accent1"/>
          </a:effectRef>
          <a:fontRef idx="minor">
            <a:schemeClr val="tx1"/>
          </a:fontRef>
        </p:style>
      </p:cxnSp>
      <p:sp>
        <p:nvSpPr>
          <p:cNvPr id="81" name="Rectangle 80">
            <a:extLst>
              <a:ext uri="{FF2B5EF4-FFF2-40B4-BE49-F238E27FC236}">
                <a16:creationId xmlns:a16="http://schemas.microsoft.com/office/drawing/2014/main" xmlns="" id="{F1720810-DC7C-41EE-8F6B-E884FA644E5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1" y="6334316"/>
            <a:ext cx="9143989" cy="6648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 name="Rectangle 82">
            <a:extLst>
              <a:ext uri="{FF2B5EF4-FFF2-40B4-BE49-F238E27FC236}">
                <a16:creationId xmlns:a16="http://schemas.microsoft.com/office/drawing/2014/main" xmlns="" id="{F9D905F4-0739-470A-953A-6CDD9AD67E4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6400800"/>
            <a:ext cx="9144000"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 name="Slide Number Placeholder 3"/>
          <p:cNvSpPr>
            <a:spLocks noGrp="1"/>
          </p:cNvSpPr>
          <p:nvPr>
            <p:ph type="sldNum" sz="quarter" idx="12"/>
          </p:nvPr>
        </p:nvSpPr>
        <p:spPr/>
        <p:txBody>
          <a:bodyPr/>
          <a:lstStyle/>
          <a:p>
            <a:fld id="{B6F15528-21DE-4FAA-801E-634DDDAF4B2B}" type="slidenum">
              <a:rPr lang="en-IN" smtClean="0"/>
              <a:t>78</a:t>
            </a:fld>
            <a:endParaRPr lang="en-IN"/>
          </a:p>
        </p:txBody>
      </p:sp>
      <p:sp>
        <p:nvSpPr>
          <p:cNvPr id="3" name="Footer Placeholder 2"/>
          <p:cNvSpPr>
            <a:spLocks noGrp="1"/>
          </p:cNvSpPr>
          <p:nvPr>
            <p:ph type="ftr" sz="quarter" idx="11"/>
          </p:nvPr>
        </p:nvSpPr>
        <p:spPr/>
        <p:txBody>
          <a:bodyPr/>
          <a:lstStyle/>
          <a:p>
            <a:r>
              <a:rPr lang="en-IN" smtClean="0"/>
              <a:t>Dr.Rupal Shroff - TCSC</a:t>
            </a:r>
            <a:endParaRPr lang="en-IN"/>
          </a:p>
        </p:txBody>
      </p:sp>
    </p:spTree>
    <p:extLst>
      <p:ext uri="{BB962C8B-B14F-4D97-AF65-F5344CB8AC3E}">
        <p14:creationId xmlns:p14="http://schemas.microsoft.com/office/powerpoint/2010/main" val="3810299873"/>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82270" y="1177290"/>
            <a:ext cx="7690484" cy="391160"/>
          </a:xfrm>
          <a:prstGeom prst="rect">
            <a:avLst/>
          </a:prstGeom>
        </p:spPr>
        <p:txBody>
          <a:bodyPr vert="horz" wrap="square" lIns="0" tIns="12700" rIns="0" bIns="0" rtlCol="0">
            <a:spAutoFit/>
          </a:bodyPr>
          <a:lstStyle/>
          <a:p>
            <a:pPr marL="12700">
              <a:lnSpc>
                <a:spcPct val="100000"/>
              </a:lnSpc>
              <a:spcBef>
                <a:spcPts val="100"/>
              </a:spcBef>
            </a:pPr>
            <a:r>
              <a:rPr sz="2400" spc="-5" dirty="0"/>
              <a:t>Consumer purchases </a:t>
            </a:r>
            <a:r>
              <a:rPr sz="2400" dirty="0"/>
              <a:t>are </a:t>
            </a:r>
            <a:r>
              <a:rPr sz="2400" spc="-5" dirty="0"/>
              <a:t>highly influence by two</a:t>
            </a:r>
            <a:r>
              <a:rPr sz="2400" spc="5" dirty="0"/>
              <a:t> </a:t>
            </a:r>
            <a:r>
              <a:rPr sz="2400" spc="-5" dirty="0"/>
              <a:t>factors.</a:t>
            </a:r>
            <a:endParaRPr sz="2400"/>
          </a:p>
        </p:txBody>
      </p:sp>
      <p:sp>
        <p:nvSpPr>
          <p:cNvPr id="3" name="object 3"/>
          <p:cNvSpPr/>
          <p:nvPr/>
        </p:nvSpPr>
        <p:spPr>
          <a:xfrm>
            <a:off x="1292860" y="1888489"/>
            <a:ext cx="6108699" cy="4097020"/>
          </a:xfrm>
          <a:prstGeom prst="rect">
            <a:avLst/>
          </a:prstGeom>
          <a:blipFill>
            <a:blip r:embed="rId2" cstate="print"/>
            <a:stretch>
              <a:fillRect/>
            </a:stretch>
          </a:blipFill>
        </p:spPr>
        <p:txBody>
          <a:bodyPr wrap="square" lIns="0" tIns="0" rIns="0" bIns="0" rtlCol="0"/>
          <a:lstStyle/>
          <a:p>
            <a:endParaRPr/>
          </a:p>
        </p:txBody>
      </p:sp>
      <p:sp>
        <p:nvSpPr>
          <p:cNvPr id="4" name="Footer Placeholder 3"/>
          <p:cNvSpPr>
            <a:spLocks noGrp="1"/>
          </p:cNvSpPr>
          <p:nvPr>
            <p:ph type="ftr" sz="quarter" idx="11"/>
          </p:nvPr>
        </p:nvSpPr>
        <p:spPr/>
        <p:txBody>
          <a:bodyPr/>
          <a:lstStyle/>
          <a:p>
            <a:r>
              <a:rPr lang="en-IN" smtClean="0"/>
              <a:t>Dr.Rupal Shroff - TCSC</a:t>
            </a:r>
            <a:endParaRPr lang="en-IN"/>
          </a:p>
        </p:txBody>
      </p:sp>
      <p:sp>
        <p:nvSpPr>
          <p:cNvPr id="5" name="Slide Number Placeholder 4"/>
          <p:cNvSpPr>
            <a:spLocks noGrp="1"/>
          </p:cNvSpPr>
          <p:nvPr>
            <p:ph type="sldNum" sz="quarter" idx="12"/>
          </p:nvPr>
        </p:nvSpPr>
        <p:spPr/>
        <p:txBody>
          <a:bodyPr/>
          <a:lstStyle/>
          <a:p>
            <a:fld id="{882E3677-57A0-49D6-8EFD-DB0BF6D6A5F3}" type="slidenum">
              <a:rPr lang="en-IN" smtClean="0"/>
              <a:t>79</a:t>
            </a:fld>
            <a:endParaRPr lang="en-IN"/>
          </a:p>
        </p:txBody>
      </p:sp>
    </p:spTree>
    <p:extLst>
      <p:ext uri="{BB962C8B-B14F-4D97-AF65-F5344CB8AC3E}">
        <p14:creationId xmlns:p14="http://schemas.microsoft.com/office/powerpoint/2010/main" val="1712961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270000"/>
                <a:satMod val="200000"/>
                <a:lumMod val="128000"/>
              </a:schemeClr>
            </a:gs>
            <a:gs pos="50000">
              <a:schemeClr val="bg2">
                <a:shade val="100000"/>
                <a:hueMod val="100000"/>
                <a:satMod val="110000"/>
                <a:lumMod val="130000"/>
              </a:schemeClr>
            </a:gs>
            <a:gs pos="100000">
              <a:schemeClr val="bg2">
                <a:shade val="78000"/>
                <a:hueMod val="44000"/>
                <a:satMod val="200000"/>
                <a:lumMod val="69000"/>
              </a:schemeClr>
            </a:gs>
          </a:gsLst>
          <a:lin ang="2520000" scaled="0"/>
        </a:gra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 xmlns:a16="http://schemas.microsoft.com/office/drawing/2014/main" id="{B2A773CA-28F4-49C2-BFA3-49A5867C7AFB}"/>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914161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 xmlns:a16="http://schemas.microsoft.com/office/drawing/2014/main" id="{5D7C72BA-4476-4E4B-BC37-9A75FD0C5951}"/>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alphaModFix amt="1000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3" name="Rectangle 12">
            <a:extLst>
              <a:ext uri="{FF2B5EF4-FFF2-40B4-BE49-F238E27FC236}">
                <a16:creationId xmlns="" xmlns:a16="http://schemas.microsoft.com/office/drawing/2014/main" id="{3009A16D-868B-4145-BBC6-555098537EC2}"/>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483395" y="0"/>
            <a:ext cx="5664708"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a:extLst>
              <a:ext uri="{FF2B5EF4-FFF2-40B4-BE49-F238E27FC236}">
                <a16:creationId xmlns="" xmlns:a16="http://schemas.microsoft.com/office/drawing/2014/main" id="{3992EB33-38E1-4175-8EE2-9BB8CC159C7B}"/>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3" cstate="print">
            <a:extLst>
              <a:ext uri="{28A0092B-C50C-407E-A947-70E740481C1C}">
                <a14:useLocalDpi xmlns:a14="http://schemas.microsoft.com/office/drawing/2010/main" val="0"/>
              </a:ext>
            </a:extLst>
          </a:blip>
          <a:stretch>
            <a:fillRect/>
          </a:stretch>
        </p:blipFill>
        <p:spPr>
          <a:xfrm>
            <a:off x="0" y="5006045"/>
            <a:ext cx="3723894" cy="144668"/>
          </a:xfrm>
          <a:prstGeom prst="rect">
            <a:avLst/>
          </a:prstGeom>
        </p:spPr>
      </p:pic>
      <p:sp>
        <p:nvSpPr>
          <p:cNvPr id="17" name="Rectangle 16">
            <a:extLst>
              <a:ext uri="{FF2B5EF4-FFF2-40B4-BE49-F238E27FC236}">
                <a16:creationId xmlns="" xmlns:a16="http://schemas.microsoft.com/office/drawing/2014/main" id="{2DCAE5CF-5D29-4779-83E1-BDB64E4F30E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1838764"/>
            <a:ext cx="3723424" cy="3180473"/>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510240" y="2063262"/>
            <a:ext cx="2804460" cy="2661052"/>
          </a:xfrm>
        </p:spPr>
        <p:txBody>
          <a:bodyPr>
            <a:normAutofit/>
          </a:bodyPr>
          <a:lstStyle/>
          <a:p>
            <a:pPr algn="r"/>
            <a:r>
              <a:rPr lang="en-IN" sz="3500"/>
              <a:t>Consumer Behaviour …..</a:t>
            </a:r>
            <a:br>
              <a:rPr lang="en-IN" sz="3500"/>
            </a:br>
            <a:r>
              <a:rPr lang="en-IN" sz="3500"/>
              <a:t>A study of 6 Q’s</a:t>
            </a:r>
          </a:p>
        </p:txBody>
      </p:sp>
      <p:graphicFrame>
        <p:nvGraphicFramePr>
          <p:cNvPr id="5" name="Text Placeholder 2">
            <a:extLst>
              <a:ext uri="{FF2B5EF4-FFF2-40B4-BE49-F238E27FC236}">
                <a16:creationId xmlns="" xmlns:a16="http://schemas.microsoft.com/office/drawing/2014/main" id="{204F03EB-FC59-47C5-A745-99A25F94D202}"/>
              </a:ext>
            </a:extLst>
          </p:cNvPr>
          <p:cNvGraphicFramePr>
            <a:graphicFrameLocks noGrp="1"/>
          </p:cNvGraphicFramePr>
          <p:nvPr>
            <p:ph idx="1"/>
            <p:extLst>
              <p:ext uri="{D42A27DB-BD31-4B8C-83A1-F6EECF244321}">
                <p14:modId xmlns:p14="http://schemas.microsoft.com/office/powerpoint/2010/main" val="2506465226"/>
              </p:ext>
            </p:extLst>
          </p:nvPr>
        </p:nvGraphicFramePr>
        <p:xfrm>
          <a:off x="3963591" y="639763"/>
          <a:ext cx="4695825" cy="557847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 name="Footer Placeholder 2"/>
          <p:cNvSpPr>
            <a:spLocks noGrp="1"/>
          </p:cNvSpPr>
          <p:nvPr>
            <p:ph type="ftr" sz="quarter" idx="11"/>
          </p:nvPr>
        </p:nvSpPr>
        <p:spPr/>
        <p:txBody>
          <a:bodyPr/>
          <a:lstStyle/>
          <a:p>
            <a:r>
              <a:rPr lang="en-IN" smtClean="0"/>
              <a:t>Dr.Rupal Shroff - TCSC</a:t>
            </a:r>
            <a:endParaRPr lang="en-IN"/>
          </a:p>
        </p:txBody>
      </p:sp>
      <p:sp>
        <p:nvSpPr>
          <p:cNvPr id="4" name="Slide Number Placeholder 3"/>
          <p:cNvSpPr>
            <a:spLocks noGrp="1"/>
          </p:cNvSpPr>
          <p:nvPr>
            <p:ph type="sldNum" sz="quarter" idx="12"/>
          </p:nvPr>
        </p:nvSpPr>
        <p:spPr/>
        <p:txBody>
          <a:bodyPr/>
          <a:lstStyle/>
          <a:p>
            <a:fld id="{882E3677-57A0-49D6-8EFD-DB0BF6D6A5F3}" type="slidenum">
              <a:rPr lang="en-IN" smtClean="0"/>
              <a:t>8</a:t>
            </a:fld>
            <a:endParaRPr lang="en-IN"/>
          </a:p>
        </p:txBody>
      </p:sp>
    </p:spTree>
    <p:extLst>
      <p:ext uri="{BB962C8B-B14F-4D97-AF65-F5344CB8AC3E}">
        <p14:creationId xmlns:p14="http://schemas.microsoft.com/office/powerpoint/2010/main" val="744329321"/>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IN" dirty="0" smtClean="0"/>
              <a:t>Cultural Factors</a:t>
            </a:r>
            <a:endParaRPr lang="en-IN" dirty="0"/>
          </a:p>
        </p:txBody>
      </p:sp>
      <p:sp>
        <p:nvSpPr>
          <p:cNvPr id="3" name="Footer Placeholder 2"/>
          <p:cNvSpPr>
            <a:spLocks noGrp="1"/>
          </p:cNvSpPr>
          <p:nvPr>
            <p:ph type="ftr" sz="quarter" idx="11"/>
          </p:nvPr>
        </p:nvSpPr>
        <p:spPr/>
        <p:txBody>
          <a:bodyPr/>
          <a:lstStyle/>
          <a:p>
            <a:r>
              <a:rPr lang="en-IN" smtClean="0"/>
              <a:t>Dr.Rupal Shroff - TCSC</a:t>
            </a:r>
            <a:endParaRPr lang="en-IN"/>
          </a:p>
        </p:txBody>
      </p:sp>
      <p:sp>
        <p:nvSpPr>
          <p:cNvPr id="4" name="Slide Number Placeholder 3"/>
          <p:cNvSpPr>
            <a:spLocks noGrp="1"/>
          </p:cNvSpPr>
          <p:nvPr>
            <p:ph type="sldNum" sz="quarter" idx="12"/>
          </p:nvPr>
        </p:nvSpPr>
        <p:spPr/>
        <p:txBody>
          <a:bodyPr/>
          <a:lstStyle/>
          <a:p>
            <a:fld id="{882E3677-57A0-49D6-8EFD-DB0BF6D6A5F3}" type="slidenum">
              <a:rPr lang="en-IN" smtClean="0"/>
              <a:t>80</a:t>
            </a:fld>
            <a:endParaRPr lang="en-IN"/>
          </a:p>
        </p:txBody>
      </p:sp>
    </p:spTree>
    <p:extLst>
      <p:ext uri="{BB962C8B-B14F-4D97-AF65-F5344CB8AC3E}">
        <p14:creationId xmlns:p14="http://schemas.microsoft.com/office/powerpoint/2010/main" val="1160390795"/>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13190237_l.jpg"/>
          <p:cNvPicPr>
            <a:picLocks noChangeAspect="1"/>
          </p:cNvPicPr>
          <p:nvPr/>
        </p:nvPicPr>
        <p:blipFill>
          <a:blip r:embed="rId4" cstate="email"/>
          <a:stretch>
            <a:fillRect/>
          </a:stretch>
        </p:blipFill>
        <p:spPr>
          <a:xfrm>
            <a:off x="107504" y="80628"/>
            <a:ext cx="9036496" cy="6777372"/>
          </a:xfrm>
          <a:prstGeom prst="rect">
            <a:avLst/>
          </a:prstGeom>
        </p:spPr>
      </p:pic>
      <p:sp>
        <p:nvSpPr>
          <p:cNvPr id="14" name="Rounded Rectangle 13"/>
          <p:cNvSpPr/>
          <p:nvPr/>
        </p:nvSpPr>
        <p:spPr>
          <a:xfrm>
            <a:off x="107504" y="4545368"/>
            <a:ext cx="8784976" cy="2196000"/>
          </a:xfrm>
          <a:prstGeom prst="roundRect">
            <a:avLst>
              <a:gd name="adj" fmla="val 2743"/>
            </a:avLst>
          </a:prstGeom>
          <a:solidFill>
            <a:srgbClr val="FFB7DB">
              <a:alpha val="80000"/>
            </a:srgbClr>
          </a:solid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N" sz="2000" b="1" dirty="0" smtClean="0">
                <a:solidFill>
                  <a:schemeClr val="bg1"/>
                </a:solidFill>
              </a:rPr>
              <a:t>The word ‘Culture’ means a set of values, norms, attitudes, and other meaningful symbols that shape human behavior and the artefacts, or products, of that behavior as they are transmitted from one generation to the next.</a:t>
            </a:r>
          </a:p>
          <a:p>
            <a:r>
              <a:rPr lang="en-IN" sz="2000" b="1" dirty="0" smtClean="0">
                <a:solidFill>
                  <a:schemeClr val="bg1"/>
                </a:solidFill>
              </a:rPr>
              <a:t>It has been found ever since the prehistoric times that culture is: pervasive, functional, learned and dynamic.</a:t>
            </a:r>
            <a:endParaRPr lang="en-IN" sz="2000" b="1" dirty="0">
              <a:solidFill>
                <a:schemeClr val="bg1"/>
              </a:solidFill>
            </a:endParaRPr>
          </a:p>
        </p:txBody>
      </p:sp>
      <p:sp>
        <p:nvSpPr>
          <p:cNvPr id="2" name="Footer Placeholder 1"/>
          <p:cNvSpPr>
            <a:spLocks noGrp="1"/>
          </p:cNvSpPr>
          <p:nvPr>
            <p:ph type="ftr" sz="quarter" idx="11"/>
          </p:nvPr>
        </p:nvSpPr>
        <p:spPr/>
        <p:txBody>
          <a:bodyPr/>
          <a:lstStyle/>
          <a:p>
            <a:r>
              <a:rPr lang="en-IN" smtClean="0"/>
              <a:t>Dr.Rupal Shroff - TCSC</a:t>
            </a:r>
            <a:endParaRPr lang="en-IN"/>
          </a:p>
        </p:txBody>
      </p:sp>
      <p:sp>
        <p:nvSpPr>
          <p:cNvPr id="3" name="Slide Number Placeholder 2"/>
          <p:cNvSpPr>
            <a:spLocks noGrp="1"/>
          </p:cNvSpPr>
          <p:nvPr>
            <p:ph type="sldNum" sz="quarter" idx="12"/>
          </p:nvPr>
        </p:nvSpPr>
        <p:spPr/>
        <p:txBody>
          <a:bodyPr/>
          <a:lstStyle/>
          <a:p>
            <a:fld id="{882E3677-57A0-49D6-8EFD-DB0BF6D6A5F3}" type="slidenum">
              <a:rPr lang="en-IN" smtClean="0"/>
              <a:t>81</a:t>
            </a:fld>
            <a:endParaRPr lang="en-IN"/>
          </a:p>
        </p:txBody>
      </p:sp>
    </p:spTree>
    <p:custDataLst>
      <p:tags r:id="rId1"/>
    </p:custDataLst>
    <p:extLst>
      <p:ext uri="{BB962C8B-B14F-4D97-AF65-F5344CB8AC3E}">
        <p14:creationId xmlns:p14="http://schemas.microsoft.com/office/powerpoint/2010/main" val="27482455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slide(fromTop)">
                                      <p:cBhvr>
                                        <p:cTn id="7" dur="500"/>
                                        <p:tgtEl>
                                          <p:spTgt spid="13"/>
                                        </p:tgtEl>
                                      </p:cBhvr>
                                    </p:animEffect>
                                  </p:childTnLst>
                                </p:cTn>
                              </p:par>
                            </p:childTnLst>
                          </p:cTn>
                        </p:par>
                        <p:par>
                          <p:cTn id="8" fill="hold">
                            <p:stCondLst>
                              <p:cond delay="500"/>
                            </p:stCondLst>
                            <p:childTnLst>
                              <p:par>
                                <p:cTn id="9" presetID="12" presetClass="entr" presetSubtype="8"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slide(fromLeft)">
                                      <p:cBhvr>
                                        <p:cTn id="1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931670" y="835660"/>
            <a:ext cx="4669789" cy="557149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0" y="0"/>
            <a:ext cx="9144000" cy="1182370"/>
          </a:xfrm>
          <a:prstGeom prst="rect">
            <a:avLst/>
          </a:prstGeom>
          <a:blipFill>
            <a:blip r:embed="rId3" cstate="print"/>
            <a:stretch>
              <a:fillRect/>
            </a:stretch>
          </a:blipFill>
        </p:spPr>
        <p:txBody>
          <a:bodyPr wrap="square" lIns="0" tIns="0" rIns="0" bIns="0" rtlCol="0"/>
          <a:lstStyle/>
          <a:p>
            <a:endParaRPr/>
          </a:p>
        </p:txBody>
      </p:sp>
      <p:sp>
        <p:nvSpPr>
          <p:cNvPr id="4" name="Footer Placeholder 3"/>
          <p:cNvSpPr>
            <a:spLocks noGrp="1"/>
          </p:cNvSpPr>
          <p:nvPr>
            <p:ph type="ftr" sz="quarter" idx="11"/>
          </p:nvPr>
        </p:nvSpPr>
        <p:spPr/>
        <p:txBody>
          <a:bodyPr/>
          <a:lstStyle/>
          <a:p>
            <a:r>
              <a:rPr lang="en-IN" smtClean="0"/>
              <a:t>Dr.Rupal Shroff - TCSC</a:t>
            </a:r>
            <a:endParaRPr lang="en-IN"/>
          </a:p>
        </p:txBody>
      </p:sp>
      <p:sp>
        <p:nvSpPr>
          <p:cNvPr id="5" name="Slide Number Placeholder 4"/>
          <p:cNvSpPr>
            <a:spLocks noGrp="1"/>
          </p:cNvSpPr>
          <p:nvPr>
            <p:ph type="sldNum" sz="quarter" idx="12"/>
          </p:nvPr>
        </p:nvSpPr>
        <p:spPr/>
        <p:txBody>
          <a:bodyPr/>
          <a:lstStyle/>
          <a:p>
            <a:fld id="{882E3677-57A0-49D6-8EFD-DB0BF6D6A5F3}" type="slidenum">
              <a:rPr lang="en-IN" smtClean="0"/>
              <a:t>82</a:t>
            </a:fld>
            <a:endParaRPr lang="en-IN"/>
          </a:p>
        </p:txBody>
      </p:sp>
    </p:spTree>
    <p:extLst>
      <p:ext uri="{BB962C8B-B14F-4D97-AF65-F5344CB8AC3E}">
        <p14:creationId xmlns:p14="http://schemas.microsoft.com/office/powerpoint/2010/main" val="3120925638"/>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02870" y="908050"/>
            <a:ext cx="4286250" cy="527304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5314950" y="1047750"/>
            <a:ext cx="3620770" cy="5449570"/>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4495800" y="2286000"/>
            <a:ext cx="685800" cy="533400"/>
          </a:xfrm>
          <a:custGeom>
            <a:avLst/>
            <a:gdLst/>
            <a:ahLst/>
            <a:cxnLst/>
            <a:rect l="l" t="t" r="r" b="b"/>
            <a:pathLst>
              <a:path w="685800" h="533400">
                <a:moveTo>
                  <a:pt x="266700" y="0"/>
                </a:moveTo>
                <a:lnTo>
                  <a:pt x="0" y="266700"/>
                </a:lnTo>
                <a:lnTo>
                  <a:pt x="266700" y="533400"/>
                </a:lnTo>
                <a:lnTo>
                  <a:pt x="266700" y="400050"/>
                </a:lnTo>
                <a:lnTo>
                  <a:pt x="685800" y="400050"/>
                </a:lnTo>
                <a:lnTo>
                  <a:pt x="685800" y="133350"/>
                </a:lnTo>
                <a:lnTo>
                  <a:pt x="266700" y="133350"/>
                </a:lnTo>
                <a:lnTo>
                  <a:pt x="266700" y="0"/>
                </a:lnTo>
                <a:close/>
              </a:path>
            </a:pathLst>
          </a:custGeom>
          <a:solidFill>
            <a:srgbClr val="525389"/>
          </a:solidFill>
        </p:spPr>
        <p:txBody>
          <a:bodyPr wrap="square" lIns="0" tIns="0" rIns="0" bIns="0" rtlCol="0"/>
          <a:lstStyle/>
          <a:p>
            <a:endParaRPr/>
          </a:p>
        </p:txBody>
      </p:sp>
      <p:sp>
        <p:nvSpPr>
          <p:cNvPr id="5" name="object 5"/>
          <p:cNvSpPr/>
          <p:nvPr/>
        </p:nvSpPr>
        <p:spPr>
          <a:xfrm>
            <a:off x="4495800" y="2286000"/>
            <a:ext cx="685800" cy="533400"/>
          </a:xfrm>
          <a:custGeom>
            <a:avLst/>
            <a:gdLst/>
            <a:ahLst/>
            <a:cxnLst/>
            <a:rect l="l" t="t" r="r" b="b"/>
            <a:pathLst>
              <a:path w="685800" h="533400">
                <a:moveTo>
                  <a:pt x="685800" y="133350"/>
                </a:moveTo>
                <a:lnTo>
                  <a:pt x="266700" y="133350"/>
                </a:lnTo>
                <a:lnTo>
                  <a:pt x="266700" y="0"/>
                </a:lnTo>
                <a:lnTo>
                  <a:pt x="0" y="266700"/>
                </a:lnTo>
                <a:lnTo>
                  <a:pt x="266700" y="533400"/>
                </a:lnTo>
                <a:lnTo>
                  <a:pt x="266700" y="400050"/>
                </a:lnTo>
                <a:lnTo>
                  <a:pt x="685800" y="400050"/>
                </a:lnTo>
                <a:lnTo>
                  <a:pt x="685800" y="133350"/>
                </a:lnTo>
                <a:close/>
              </a:path>
            </a:pathLst>
          </a:custGeom>
          <a:ln w="25518">
            <a:solidFill>
              <a:srgbClr val="3A3A63"/>
            </a:solidFill>
          </a:ln>
        </p:spPr>
        <p:txBody>
          <a:bodyPr wrap="square" lIns="0" tIns="0" rIns="0" bIns="0" rtlCol="0"/>
          <a:lstStyle/>
          <a:p>
            <a:endParaRPr/>
          </a:p>
        </p:txBody>
      </p:sp>
      <p:sp>
        <p:nvSpPr>
          <p:cNvPr id="6" name="object 6"/>
          <p:cNvSpPr/>
          <p:nvPr/>
        </p:nvSpPr>
        <p:spPr>
          <a:xfrm>
            <a:off x="4495800" y="2286000"/>
            <a:ext cx="0" cy="0"/>
          </a:xfrm>
          <a:custGeom>
            <a:avLst/>
            <a:gdLst/>
            <a:ahLst/>
            <a:cxnLst/>
            <a:rect l="l" t="t" r="r" b="b"/>
            <a:pathLst>
              <a:path>
                <a:moveTo>
                  <a:pt x="0" y="0"/>
                </a:moveTo>
                <a:lnTo>
                  <a:pt x="0" y="0"/>
                </a:lnTo>
              </a:path>
            </a:pathLst>
          </a:custGeom>
          <a:ln w="25518">
            <a:solidFill>
              <a:srgbClr val="3A3A63"/>
            </a:solidFill>
          </a:ln>
        </p:spPr>
        <p:txBody>
          <a:bodyPr wrap="square" lIns="0" tIns="0" rIns="0" bIns="0" rtlCol="0"/>
          <a:lstStyle/>
          <a:p>
            <a:endParaRPr/>
          </a:p>
        </p:txBody>
      </p:sp>
      <p:sp>
        <p:nvSpPr>
          <p:cNvPr id="7" name="object 7"/>
          <p:cNvSpPr/>
          <p:nvPr/>
        </p:nvSpPr>
        <p:spPr>
          <a:xfrm>
            <a:off x="5181600" y="2819400"/>
            <a:ext cx="0" cy="0"/>
          </a:xfrm>
          <a:custGeom>
            <a:avLst/>
            <a:gdLst/>
            <a:ahLst/>
            <a:cxnLst/>
            <a:rect l="l" t="t" r="r" b="b"/>
            <a:pathLst>
              <a:path>
                <a:moveTo>
                  <a:pt x="0" y="0"/>
                </a:moveTo>
                <a:lnTo>
                  <a:pt x="0" y="0"/>
                </a:lnTo>
              </a:path>
            </a:pathLst>
          </a:custGeom>
          <a:ln w="25518">
            <a:solidFill>
              <a:srgbClr val="3A3A63"/>
            </a:solidFill>
          </a:ln>
        </p:spPr>
        <p:txBody>
          <a:bodyPr wrap="square" lIns="0" tIns="0" rIns="0" bIns="0" rtlCol="0"/>
          <a:lstStyle/>
          <a:p>
            <a:endParaRPr/>
          </a:p>
        </p:txBody>
      </p:sp>
      <p:sp>
        <p:nvSpPr>
          <p:cNvPr id="8" name="object 8"/>
          <p:cNvSpPr txBox="1"/>
          <p:nvPr/>
        </p:nvSpPr>
        <p:spPr>
          <a:xfrm>
            <a:off x="5563870" y="1543050"/>
            <a:ext cx="3153410" cy="4806444"/>
          </a:xfrm>
          <a:prstGeom prst="rect">
            <a:avLst/>
          </a:prstGeom>
        </p:spPr>
        <p:txBody>
          <a:bodyPr vert="horz" wrap="square" lIns="0" tIns="104140" rIns="0" bIns="0" rtlCol="0">
            <a:spAutoFit/>
          </a:bodyPr>
          <a:lstStyle/>
          <a:p>
            <a:pPr marL="912494">
              <a:lnSpc>
                <a:spcPct val="100000"/>
              </a:lnSpc>
              <a:spcBef>
                <a:spcPts val="820"/>
              </a:spcBef>
            </a:pPr>
            <a:r>
              <a:rPr sz="2400" b="1" u="heavy" spc="-5" dirty="0">
                <a:solidFill>
                  <a:srgbClr val="FFFFFF"/>
                </a:solidFill>
                <a:uFill>
                  <a:solidFill>
                    <a:srgbClr val="FFFFFF"/>
                  </a:solidFill>
                </a:uFill>
                <a:latin typeface="Book Antiqua"/>
                <a:cs typeface="Book Antiqua"/>
              </a:rPr>
              <a:t>Culture</a:t>
            </a:r>
            <a:endParaRPr sz="2400" dirty="0">
              <a:latin typeface="Book Antiqua"/>
              <a:cs typeface="Book Antiqua"/>
            </a:endParaRPr>
          </a:p>
          <a:p>
            <a:pPr marL="355600" marR="5080" indent="-342900">
              <a:lnSpc>
                <a:spcPct val="100000"/>
              </a:lnSpc>
              <a:spcBef>
                <a:spcPts val="720"/>
              </a:spcBef>
              <a:buFont typeface="Arial" pitchFamily="34" charset="0"/>
              <a:buChar char="•"/>
            </a:pPr>
            <a:r>
              <a:rPr lang="en-IN" sz="2400" spc="-5" dirty="0" smtClean="0">
                <a:solidFill>
                  <a:srgbClr val="FFFFFF"/>
                </a:solidFill>
                <a:latin typeface="Book Antiqua"/>
                <a:cs typeface="Book Antiqua"/>
              </a:rPr>
              <a:t>Relates to social values, attitudes towards work, beliefs, morals, language etc.</a:t>
            </a:r>
          </a:p>
          <a:p>
            <a:pPr marL="355600" marR="5080" indent="-342900">
              <a:lnSpc>
                <a:spcPct val="100000"/>
              </a:lnSpc>
              <a:spcBef>
                <a:spcPts val="720"/>
              </a:spcBef>
              <a:buFont typeface="Arial" pitchFamily="34" charset="0"/>
              <a:buChar char="•"/>
            </a:pPr>
            <a:endParaRPr lang="en-IN" sz="2400" spc="-5" dirty="0">
              <a:solidFill>
                <a:srgbClr val="FFFFFF"/>
              </a:solidFill>
              <a:latin typeface="Book Antiqua"/>
              <a:cs typeface="Book Antiqua"/>
            </a:endParaRPr>
          </a:p>
          <a:p>
            <a:pPr marL="355600" marR="5080" indent="-342900">
              <a:lnSpc>
                <a:spcPct val="100000"/>
              </a:lnSpc>
              <a:spcBef>
                <a:spcPts val="720"/>
              </a:spcBef>
              <a:buFont typeface="Arial" pitchFamily="34" charset="0"/>
              <a:buChar char="•"/>
            </a:pPr>
            <a:r>
              <a:rPr lang="en-IN" sz="2400" spc="-5" dirty="0" smtClean="0">
                <a:solidFill>
                  <a:srgbClr val="FFFFFF"/>
                </a:solidFill>
                <a:latin typeface="Book Antiqua"/>
                <a:cs typeface="Book Antiqua"/>
              </a:rPr>
              <a:t>Includes </a:t>
            </a:r>
            <a:r>
              <a:rPr lang="en-IN" sz="2400" spc="-5" dirty="0" err="1" smtClean="0">
                <a:solidFill>
                  <a:srgbClr val="FFFFFF"/>
                </a:solidFill>
                <a:latin typeface="Book Antiqua"/>
                <a:cs typeface="Book Antiqua"/>
              </a:rPr>
              <a:t>religon</a:t>
            </a:r>
            <a:r>
              <a:rPr lang="en-IN" sz="2400" spc="-5" dirty="0" smtClean="0">
                <a:solidFill>
                  <a:srgbClr val="FFFFFF"/>
                </a:solidFill>
                <a:latin typeface="Book Antiqua"/>
                <a:cs typeface="Book Antiqua"/>
              </a:rPr>
              <a:t>, language, food habits, food choices, dressing sense, events etc.</a:t>
            </a:r>
            <a:endParaRPr sz="2400" dirty="0">
              <a:latin typeface="Book Antiqua"/>
              <a:cs typeface="Book Antiqua"/>
            </a:endParaRPr>
          </a:p>
        </p:txBody>
      </p:sp>
      <p:sp>
        <p:nvSpPr>
          <p:cNvPr id="9" name="object 9"/>
          <p:cNvSpPr/>
          <p:nvPr/>
        </p:nvSpPr>
        <p:spPr>
          <a:xfrm>
            <a:off x="0" y="0"/>
            <a:ext cx="9144000" cy="1182370"/>
          </a:xfrm>
          <a:prstGeom prst="rect">
            <a:avLst/>
          </a:prstGeom>
          <a:blipFill>
            <a:blip r:embed="rId4" cstate="print"/>
            <a:stretch>
              <a:fillRect/>
            </a:stretch>
          </a:blipFill>
        </p:spPr>
        <p:txBody>
          <a:bodyPr wrap="square" lIns="0" tIns="0" rIns="0" bIns="0" rtlCol="0"/>
          <a:lstStyle/>
          <a:p>
            <a:endParaRPr/>
          </a:p>
        </p:txBody>
      </p:sp>
      <p:sp>
        <p:nvSpPr>
          <p:cNvPr id="10" name="Footer Placeholder 9"/>
          <p:cNvSpPr>
            <a:spLocks noGrp="1"/>
          </p:cNvSpPr>
          <p:nvPr>
            <p:ph type="ftr" sz="quarter" idx="11"/>
          </p:nvPr>
        </p:nvSpPr>
        <p:spPr/>
        <p:txBody>
          <a:bodyPr/>
          <a:lstStyle/>
          <a:p>
            <a:r>
              <a:rPr lang="en-IN" smtClean="0"/>
              <a:t>Dr.Rupal Shroff - TCSC</a:t>
            </a:r>
            <a:endParaRPr lang="en-IN"/>
          </a:p>
        </p:txBody>
      </p:sp>
      <p:sp>
        <p:nvSpPr>
          <p:cNvPr id="11" name="Slide Number Placeholder 10"/>
          <p:cNvSpPr>
            <a:spLocks noGrp="1"/>
          </p:cNvSpPr>
          <p:nvPr>
            <p:ph type="sldNum" sz="quarter" idx="12"/>
          </p:nvPr>
        </p:nvSpPr>
        <p:spPr/>
        <p:txBody>
          <a:bodyPr/>
          <a:lstStyle/>
          <a:p>
            <a:fld id="{882E3677-57A0-49D6-8EFD-DB0BF6D6A5F3}" type="slidenum">
              <a:rPr lang="en-IN" smtClean="0"/>
              <a:t>83</a:t>
            </a:fld>
            <a:endParaRPr lang="en-IN"/>
          </a:p>
        </p:txBody>
      </p:sp>
    </p:spTree>
    <p:extLst>
      <p:ext uri="{BB962C8B-B14F-4D97-AF65-F5344CB8AC3E}">
        <p14:creationId xmlns:p14="http://schemas.microsoft.com/office/powerpoint/2010/main" val="2791777574"/>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0"/>
            <a:ext cx="9144000" cy="118237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102870" y="834389"/>
            <a:ext cx="4286250" cy="5346700"/>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5242559" y="1047750"/>
            <a:ext cx="3694430" cy="5449570"/>
          </a:xfrm>
          <a:prstGeom prst="rect">
            <a:avLst/>
          </a:prstGeom>
          <a:blipFill>
            <a:blip r:embed="rId4" cstate="print"/>
            <a:stretch>
              <a:fillRect/>
            </a:stretch>
          </a:blipFill>
        </p:spPr>
        <p:txBody>
          <a:bodyPr wrap="square" lIns="0" tIns="0" rIns="0" bIns="0" rtlCol="0"/>
          <a:lstStyle/>
          <a:p>
            <a:endParaRPr/>
          </a:p>
        </p:txBody>
      </p:sp>
      <p:sp>
        <p:nvSpPr>
          <p:cNvPr id="5" name="object 5"/>
          <p:cNvSpPr/>
          <p:nvPr/>
        </p:nvSpPr>
        <p:spPr>
          <a:xfrm>
            <a:off x="4419600" y="3200400"/>
            <a:ext cx="685800" cy="533400"/>
          </a:xfrm>
          <a:custGeom>
            <a:avLst/>
            <a:gdLst/>
            <a:ahLst/>
            <a:cxnLst/>
            <a:rect l="l" t="t" r="r" b="b"/>
            <a:pathLst>
              <a:path w="685800" h="533400">
                <a:moveTo>
                  <a:pt x="266700" y="0"/>
                </a:moveTo>
                <a:lnTo>
                  <a:pt x="0" y="266700"/>
                </a:lnTo>
                <a:lnTo>
                  <a:pt x="266700" y="533400"/>
                </a:lnTo>
                <a:lnTo>
                  <a:pt x="266700" y="400050"/>
                </a:lnTo>
                <a:lnTo>
                  <a:pt x="685800" y="400050"/>
                </a:lnTo>
                <a:lnTo>
                  <a:pt x="685800" y="133350"/>
                </a:lnTo>
                <a:lnTo>
                  <a:pt x="266700" y="133350"/>
                </a:lnTo>
                <a:lnTo>
                  <a:pt x="266700" y="0"/>
                </a:lnTo>
                <a:close/>
              </a:path>
            </a:pathLst>
          </a:custGeom>
          <a:solidFill>
            <a:srgbClr val="525389"/>
          </a:solidFill>
        </p:spPr>
        <p:txBody>
          <a:bodyPr wrap="square" lIns="0" tIns="0" rIns="0" bIns="0" rtlCol="0"/>
          <a:lstStyle/>
          <a:p>
            <a:endParaRPr/>
          </a:p>
        </p:txBody>
      </p:sp>
      <p:sp>
        <p:nvSpPr>
          <p:cNvPr id="6" name="object 6"/>
          <p:cNvSpPr/>
          <p:nvPr/>
        </p:nvSpPr>
        <p:spPr>
          <a:xfrm>
            <a:off x="4419600" y="3200400"/>
            <a:ext cx="685800" cy="533400"/>
          </a:xfrm>
          <a:custGeom>
            <a:avLst/>
            <a:gdLst/>
            <a:ahLst/>
            <a:cxnLst/>
            <a:rect l="l" t="t" r="r" b="b"/>
            <a:pathLst>
              <a:path w="685800" h="533400">
                <a:moveTo>
                  <a:pt x="685800" y="133350"/>
                </a:moveTo>
                <a:lnTo>
                  <a:pt x="266700" y="133350"/>
                </a:lnTo>
                <a:lnTo>
                  <a:pt x="266700" y="0"/>
                </a:lnTo>
                <a:lnTo>
                  <a:pt x="0" y="266700"/>
                </a:lnTo>
                <a:lnTo>
                  <a:pt x="266700" y="533400"/>
                </a:lnTo>
                <a:lnTo>
                  <a:pt x="266700" y="400050"/>
                </a:lnTo>
                <a:lnTo>
                  <a:pt x="685800" y="400050"/>
                </a:lnTo>
                <a:lnTo>
                  <a:pt x="685800" y="133350"/>
                </a:lnTo>
                <a:close/>
              </a:path>
            </a:pathLst>
          </a:custGeom>
          <a:ln w="25518">
            <a:solidFill>
              <a:srgbClr val="3A3A63"/>
            </a:solidFill>
          </a:ln>
        </p:spPr>
        <p:txBody>
          <a:bodyPr wrap="square" lIns="0" tIns="0" rIns="0" bIns="0" rtlCol="0"/>
          <a:lstStyle/>
          <a:p>
            <a:endParaRPr/>
          </a:p>
        </p:txBody>
      </p:sp>
      <p:sp>
        <p:nvSpPr>
          <p:cNvPr id="7" name="object 7"/>
          <p:cNvSpPr/>
          <p:nvPr/>
        </p:nvSpPr>
        <p:spPr>
          <a:xfrm>
            <a:off x="4419600" y="3200400"/>
            <a:ext cx="0" cy="0"/>
          </a:xfrm>
          <a:custGeom>
            <a:avLst/>
            <a:gdLst/>
            <a:ahLst/>
            <a:cxnLst/>
            <a:rect l="l" t="t" r="r" b="b"/>
            <a:pathLst>
              <a:path>
                <a:moveTo>
                  <a:pt x="0" y="0"/>
                </a:moveTo>
                <a:lnTo>
                  <a:pt x="0" y="0"/>
                </a:lnTo>
              </a:path>
            </a:pathLst>
          </a:custGeom>
          <a:ln w="25518">
            <a:solidFill>
              <a:srgbClr val="3A3A63"/>
            </a:solidFill>
          </a:ln>
        </p:spPr>
        <p:txBody>
          <a:bodyPr wrap="square" lIns="0" tIns="0" rIns="0" bIns="0" rtlCol="0"/>
          <a:lstStyle/>
          <a:p>
            <a:endParaRPr/>
          </a:p>
        </p:txBody>
      </p:sp>
      <p:sp>
        <p:nvSpPr>
          <p:cNvPr id="8" name="object 8"/>
          <p:cNvSpPr/>
          <p:nvPr/>
        </p:nvSpPr>
        <p:spPr>
          <a:xfrm>
            <a:off x="5105400" y="3733800"/>
            <a:ext cx="0" cy="0"/>
          </a:xfrm>
          <a:custGeom>
            <a:avLst/>
            <a:gdLst/>
            <a:ahLst/>
            <a:cxnLst/>
            <a:rect l="l" t="t" r="r" b="b"/>
            <a:pathLst>
              <a:path>
                <a:moveTo>
                  <a:pt x="0" y="0"/>
                </a:moveTo>
                <a:lnTo>
                  <a:pt x="0" y="0"/>
                </a:lnTo>
              </a:path>
            </a:pathLst>
          </a:custGeom>
          <a:ln w="25518">
            <a:solidFill>
              <a:srgbClr val="3A3A63"/>
            </a:solidFill>
          </a:ln>
        </p:spPr>
        <p:txBody>
          <a:bodyPr wrap="square" lIns="0" tIns="0" rIns="0" bIns="0" rtlCol="0"/>
          <a:lstStyle/>
          <a:p>
            <a:endParaRPr/>
          </a:p>
        </p:txBody>
      </p:sp>
      <p:sp>
        <p:nvSpPr>
          <p:cNvPr id="9" name="object 9"/>
          <p:cNvSpPr txBox="1"/>
          <p:nvPr/>
        </p:nvSpPr>
        <p:spPr>
          <a:xfrm>
            <a:off x="5411469" y="1182370"/>
            <a:ext cx="3349625" cy="5357877"/>
          </a:xfrm>
          <a:prstGeom prst="rect">
            <a:avLst/>
          </a:prstGeom>
        </p:spPr>
        <p:txBody>
          <a:bodyPr vert="horz" wrap="square" lIns="0" tIns="12700" rIns="0" bIns="0" rtlCol="0">
            <a:spAutoFit/>
          </a:bodyPr>
          <a:lstStyle/>
          <a:p>
            <a:pPr marL="658495">
              <a:lnSpc>
                <a:spcPct val="100000"/>
              </a:lnSpc>
              <a:spcBef>
                <a:spcPts val="100"/>
              </a:spcBef>
            </a:pPr>
            <a:r>
              <a:rPr sz="2400" b="1" u="heavy" spc="-5" dirty="0">
                <a:solidFill>
                  <a:srgbClr val="FFFFFF"/>
                </a:solidFill>
                <a:uFill>
                  <a:solidFill>
                    <a:srgbClr val="FFFFFF"/>
                  </a:solidFill>
                </a:uFill>
                <a:latin typeface="Book Antiqua"/>
                <a:cs typeface="Book Antiqua"/>
              </a:rPr>
              <a:t>Sub-Culture</a:t>
            </a:r>
            <a:endParaRPr sz="2400" dirty="0">
              <a:latin typeface="Book Antiqua"/>
              <a:cs typeface="Book Antiqua"/>
            </a:endParaRPr>
          </a:p>
          <a:p>
            <a:pPr marL="12700" marR="5080" algn="just">
              <a:lnSpc>
                <a:spcPct val="100000"/>
              </a:lnSpc>
              <a:spcBef>
                <a:spcPts val="2520"/>
              </a:spcBef>
              <a:tabLst>
                <a:tab pos="2821305" algn="l"/>
              </a:tabLst>
            </a:pPr>
            <a:r>
              <a:rPr lang="en-IN" sz="2400" dirty="0" smtClean="0">
                <a:solidFill>
                  <a:srgbClr val="FFFFFF"/>
                </a:solidFill>
                <a:latin typeface="Book Antiqua"/>
                <a:cs typeface="Book Antiqua"/>
              </a:rPr>
              <a:t>Consists of more specific identification and socialisation of members</a:t>
            </a:r>
          </a:p>
          <a:p>
            <a:pPr marL="527050" marR="5080" indent="-514350" algn="just">
              <a:lnSpc>
                <a:spcPct val="100000"/>
              </a:lnSpc>
              <a:spcBef>
                <a:spcPts val="2520"/>
              </a:spcBef>
              <a:buAutoNum type="romanLcParenR"/>
              <a:tabLst>
                <a:tab pos="2821305" algn="l"/>
              </a:tabLst>
            </a:pPr>
            <a:r>
              <a:rPr lang="en-IN" sz="2400" dirty="0" smtClean="0">
                <a:solidFill>
                  <a:srgbClr val="FFFFFF"/>
                </a:solidFill>
                <a:latin typeface="Book Antiqua"/>
                <a:cs typeface="Book Antiqua"/>
              </a:rPr>
              <a:t>Nationality Groups – Indian, Chinese</a:t>
            </a:r>
          </a:p>
          <a:p>
            <a:pPr marL="527050" marR="5080" indent="-514350" algn="just">
              <a:lnSpc>
                <a:spcPct val="100000"/>
              </a:lnSpc>
              <a:spcBef>
                <a:spcPts val="2520"/>
              </a:spcBef>
              <a:buAutoNum type="romanLcParenR"/>
              <a:tabLst>
                <a:tab pos="2821305" algn="l"/>
              </a:tabLst>
            </a:pPr>
            <a:r>
              <a:rPr lang="en-IN" sz="2400" dirty="0" smtClean="0">
                <a:solidFill>
                  <a:srgbClr val="FFFFFF"/>
                </a:solidFill>
                <a:latin typeface="Book Antiqua"/>
                <a:cs typeface="Book Antiqua"/>
              </a:rPr>
              <a:t>Religious groups – Hindus, Sikh</a:t>
            </a:r>
          </a:p>
          <a:p>
            <a:pPr marL="527050" marR="5080" indent="-514350" algn="just">
              <a:lnSpc>
                <a:spcPct val="100000"/>
              </a:lnSpc>
              <a:spcBef>
                <a:spcPts val="2520"/>
              </a:spcBef>
              <a:buAutoNum type="romanLcParenR"/>
              <a:tabLst>
                <a:tab pos="2821305" algn="l"/>
              </a:tabLst>
            </a:pPr>
            <a:r>
              <a:rPr lang="en-IN" sz="2400" dirty="0" smtClean="0">
                <a:solidFill>
                  <a:srgbClr val="FFFFFF"/>
                </a:solidFill>
                <a:latin typeface="Book Antiqua"/>
                <a:cs typeface="Book Antiqua"/>
              </a:rPr>
              <a:t>Racial  groups – Aryans, Arabs</a:t>
            </a:r>
            <a:endParaRPr sz="2400" dirty="0">
              <a:latin typeface="Book Antiqua"/>
              <a:cs typeface="Book Antiqua"/>
            </a:endParaRPr>
          </a:p>
        </p:txBody>
      </p:sp>
      <p:sp>
        <p:nvSpPr>
          <p:cNvPr id="10" name="Footer Placeholder 9"/>
          <p:cNvSpPr>
            <a:spLocks noGrp="1"/>
          </p:cNvSpPr>
          <p:nvPr>
            <p:ph type="ftr" sz="quarter" idx="11"/>
          </p:nvPr>
        </p:nvSpPr>
        <p:spPr/>
        <p:txBody>
          <a:bodyPr/>
          <a:lstStyle/>
          <a:p>
            <a:r>
              <a:rPr lang="en-IN" smtClean="0"/>
              <a:t>Dr.Rupal Shroff - TCSC</a:t>
            </a:r>
            <a:endParaRPr lang="en-IN"/>
          </a:p>
        </p:txBody>
      </p:sp>
      <p:sp>
        <p:nvSpPr>
          <p:cNvPr id="11" name="Slide Number Placeholder 10"/>
          <p:cNvSpPr>
            <a:spLocks noGrp="1"/>
          </p:cNvSpPr>
          <p:nvPr>
            <p:ph type="sldNum" sz="quarter" idx="12"/>
          </p:nvPr>
        </p:nvSpPr>
        <p:spPr/>
        <p:txBody>
          <a:bodyPr/>
          <a:lstStyle/>
          <a:p>
            <a:fld id="{882E3677-57A0-49D6-8EFD-DB0BF6D6A5F3}" type="slidenum">
              <a:rPr lang="en-IN" smtClean="0"/>
              <a:t>84</a:t>
            </a:fld>
            <a:endParaRPr lang="en-IN"/>
          </a:p>
        </p:txBody>
      </p:sp>
    </p:spTree>
    <p:extLst>
      <p:ext uri="{BB962C8B-B14F-4D97-AF65-F5344CB8AC3E}">
        <p14:creationId xmlns:p14="http://schemas.microsoft.com/office/powerpoint/2010/main" val="3428072809"/>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02870" y="754380"/>
            <a:ext cx="4286250" cy="557911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5242559" y="1047750"/>
            <a:ext cx="3694430" cy="5449570"/>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4419600" y="4343400"/>
            <a:ext cx="685800" cy="533400"/>
          </a:xfrm>
          <a:custGeom>
            <a:avLst/>
            <a:gdLst/>
            <a:ahLst/>
            <a:cxnLst/>
            <a:rect l="l" t="t" r="r" b="b"/>
            <a:pathLst>
              <a:path w="685800" h="533400">
                <a:moveTo>
                  <a:pt x="266700" y="0"/>
                </a:moveTo>
                <a:lnTo>
                  <a:pt x="0" y="266700"/>
                </a:lnTo>
                <a:lnTo>
                  <a:pt x="266700" y="533400"/>
                </a:lnTo>
                <a:lnTo>
                  <a:pt x="266700" y="400050"/>
                </a:lnTo>
                <a:lnTo>
                  <a:pt x="685800" y="400050"/>
                </a:lnTo>
                <a:lnTo>
                  <a:pt x="685800" y="133350"/>
                </a:lnTo>
                <a:lnTo>
                  <a:pt x="266700" y="133350"/>
                </a:lnTo>
                <a:lnTo>
                  <a:pt x="266700" y="0"/>
                </a:lnTo>
                <a:close/>
              </a:path>
            </a:pathLst>
          </a:custGeom>
          <a:solidFill>
            <a:srgbClr val="525389"/>
          </a:solidFill>
        </p:spPr>
        <p:txBody>
          <a:bodyPr wrap="square" lIns="0" tIns="0" rIns="0" bIns="0" rtlCol="0"/>
          <a:lstStyle/>
          <a:p>
            <a:endParaRPr/>
          </a:p>
        </p:txBody>
      </p:sp>
      <p:sp>
        <p:nvSpPr>
          <p:cNvPr id="5" name="object 5"/>
          <p:cNvSpPr/>
          <p:nvPr/>
        </p:nvSpPr>
        <p:spPr>
          <a:xfrm>
            <a:off x="4419600" y="4343400"/>
            <a:ext cx="685800" cy="533400"/>
          </a:xfrm>
          <a:custGeom>
            <a:avLst/>
            <a:gdLst/>
            <a:ahLst/>
            <a:cxnLst/>
            <a:rect l="l" t="t" r="r" b="b"/>
            <a:pathLst>
              <a:path w="685800" h="533400">
                <a:moveTo>
                  <a:pt x="685800" y="133350"/>
                </a:moveTo>
                <a:lnTo>
                  <a:pt x="266700" y="133350"/>
                </a:lnTo>
                <a:lnTo>
                  <a:pt x="266700" y="0"/>
                </a:lnTo>
                <a:lnTo>
                  <a:pt x="0" y="266700"/>
                </a:lnTo>
                <a:lnTo>
                  <a:pt x="266700" y="533400"/>
                </a:lnTo>
                <a:lnTo>
                  <a:pt x="266700" y="400050"/>
                </a:lnTo>
                <a:lnTo>
                  <a:pt x="685800" y="400050"/>
                </a:lnTo>
                <a:lnTo>
                  <a:pt x="685800" y="133350"/>
                </a:lnTo>
                <a:close/>
              </a:path>
            </a:pathLst>
          </a:custGeom>
          <a:ln w="25518">
            <a:solidFill>
              <a:srgbClr val="3A3A63"/>
            </a:solidFill>
          </a:ln>
        </p:spPr>
        <p:txBody>
          <a:bodyPr wrap="square" lIns="0" tIns="0" rIns="0" bIns="0" rtlCol="0"/>
          <a:lstStyle/>
          <a:p>
            <a:endParaRPr/>
          </a:p>
        </p:txBody>
      </p:sp>
      <p:sp>
        <p:nvSpPr>
          <p:cNvPr id="6" name="object 6"/>
          <p:cNvSpPr/>
          <p:nvPr/>
        </p:nvSpPr>
        <p:spPr>
          <a:xfrm>
            <a:off x="4419600" y="4343400"/>
            <a:ext cx="0" cy="0"/>
          </a:xfrm>
          <a:custGeom>
            <a:avLst/>
            <a:gdLst/>
            <a:ahLst/>
            <a:cxnLst/>
            <a:rect l="l" t="t" r="r" b="b"/>
            <a:pathLst>
              <a:path>
                <a:moveTo>
                  <a:pt x="0" y="0"/>
                </a:moveTo>
                <a:lnTo>
                  <a:pt x="0" y="0"/>
                </a:lnTo>
              </a:path>
            </a:pathLst>
          </a:custGeom>
          <a:ln w="25518">
            <a:solidFill>
              <a:srgbClr val="3A3A63"/>
            </a:solidFill>
          </a:ln>
        </p:spPr>
        <p:txBody>
          <a:bodyPr wrap="square" lIns="0" tIns="0" rIns="0" bIns="0" rtlCol="0"/>
          <a:lstStyle/>
          <a:p>
            <a:endParaRPr/>
          </a:p>
        </p:txBody>
      </p:sp>
      <p:sp>
        <p:nvSpPr>
          <p:cNvPr id="7" name="object 7"/>
          <p:cNvSpPr/>
          <p:nvPr/>
        </p:nvSpPr>
        <p:spPr>
          <a:xfrm>
            <a:off x="5105400" y="4876800"/>
            <a:ext cx="0" cy="0"/>
          </a:xfrm>
          <a:custGeom>
            <a:avLst/>
            <a:gdLst/>
            <a:ahLst/>
            <a:cxnLst/>
            <a:rect l="l" t="t" r="r" b="b"/>
            <a:pathLst>
              <a:path>
                <a:moveTo>
                  <a:pt x="0" y="0"/>
                </a:moveTo>
                <a:lnTo>
                  <a:pt x="0" y="0"/>
                </a:lnTo>
              </a:path>
            </a:pathLst>
          </a:custGeom>
          <a:ln w="25518">
            <a:solidFill>
              <a:srgbClr val="3A3A63"/>
            </a:solidFill>
          </a:ln>
        </p:spPr>
        <p:txBody>
          <a:bodyPr wrap="square" lIns="0" tIns="0" rIns="0" bIns="0" rtlCol="0"/>
          <a:lstStyle/>
          <a:p>
            <a:endParaRPr/>
          </a:p>
        </p:txBody>
      </p:sp>
      <p:sp>
        <p:nvSpPr>
          <p:cNvPr id="8" name="object 8"/>
          <p:cNvSpPr txBox="1"/>
          <p:nvPr/>
        </p:nvSpPr>
        <p:spPr>
          <a:xfrm>
            <a:off x="5464817" y="1321544"/>
            <a:ext cx="3197225" cy="4806444"/>
          </a:xfrm>
          <a:prstGeom prst="rect">
            <a:avLst/>
          </a:prstGeom>
        </p:spPr>
        <p:txBody>
          <a:bodyPr vert="horz" wrap="square" lIns="0" tIns="12700" rIns="0" bIns="0" rtlCol="0">
            <a:spAutoFit/>
          </a:bodyPr>
          <a:lstStyle/>
          <a:p>
            <a:pPr marL="725805" algn="just">
              <a:lnSpc>
                <a:spcPct val="100000"/>
              </a:lnSpc>
              <a:spcBef>
                <a:spcPts val="100"/>
              </a:spcBef>
            </a:pPr>
            <a:r>
              <a:rPr sz="2200" b="1" u="heavy" spc="-5" dirty="0">
                <a:solidFill>
                  <a:srgbClr val="FFFFFF"/>
                </a:solidFill>
                <a:uFill>
                  <a:solidFill>
                    <a:srgbClr val="FFFFFF"/>
                  </a:solidFill>
                </a:uFill>
                <a:latin typeface="Book Antiqua"/>
                <a:cs typeface="Book Antiqua"/>
              </a:rPr>
              <a:t>Social</a:t>
            </a:r>
            <a:r>
              <a:rPr sz="2200" b="1" u="heavy" spc="-10" dirty="0">
                <a:solidFill>
                  <a:srgbClr val="FFFFFF"/>
                </a:solidFill>
                <a:uFill>
                  <a:solidFill>
                    <a:srgbClr val="FFFFFF"/>
                  </a:solidFill>
                </a:uFill>
                <a:latin typeface="Book Antiqua"/>
                <a:cs typeface="Book Antiqua"/>
              </a:rPr>
              <a:t> </a:t>
            </a:r>
            <a:r>
              <a:rPr sz="2200" b="1" u="heavy" spc="-5" dirty="0">
                <a:solidFill>
                  <a:srgbClr val="FFFFFF"/>
                </a:solidFill>
                <a:uFill>
                  <a:solidFill>
                    <a:srgbClr val="FFFFFF"/>
                  </a:solidFill>
                </a:uFill>
                <a:latin typeface="Book Antiqua"/>
                <a:cs typeface="Book Antiqua"/>
              </a:rPr>
              <a:t>Class</a:t>
            </a:r>
            <a:endParaRPr sz="2200" dirty="0">
              <a:latin typeface="Book Antiqua"/>
              <a:cs typeface="Book Antiqua"/>
            </a:endParaRPr>
          </a:p>
          <a:p>
            <a:pPr marL="355600" marR="5080" indent="-342900" algn="just">
              <a:lnSpc>
                <a:spcPct val="100000"/>
              </a:lnSpc>
              <a:spcBef>
                <a:spcPts val="1920"/>
              </a:spcBef>
              <a:buFont typeface="Arial" pitchFamily="34" charset="0"/>
              <a:buChar char="•"/>
            </a:pPr>
            <a:r>
              <a:rPr sz="2200" spc="-5" dirty="0">
                <a:solidFill>
                  <a:srgbClr val="FFFFFF"/>
                </a:solidFill>
                <a:latin typeface="Book Antiqua"/>
                <a:cs typeface="Book Antiqua"/>
              </a:rPr>
              <a:t>Relatively permanent  and ordered divisions  </a:t>
            </a:r>
            <a:r>
              <a:rPr sz="2200" dirty="0">
                <a:solidFill>
                  <a:srgbClr val="FFFFFF"/>
                </a:solidFill>
                <a:latin typeface="Book Antiqua"/>
                <a:cs typeface="Book Antiqua"/>
              </a:rPr>
              <a:t>in a </a:t>
            </a:r>
            <a:r>
              <a:rPr sz="2200" spc="-5" dirty="0">
                <a:solidFill>
                  <a:srgbClr val="FFFFFF"/>
                </a:solidFill>
                <a:latin typeface="Book Antiqua"/>
                <a:cs typeface="Book Antiqua"/>
              </a:rPr>
              <a:t>society whose  members share similar  values, interests and  behavior</a:t>
            </a:r>
            <a:r>
              <a:rPr sz="2200" spc="-5" dirty="0" smtClean="0">
                <a:solidFill>
                  <a:srgbClr val="FFFFFF"/>
                </a:solidFill>
                <a:latin typeface="Book Antiqua"/>
                <a:cs typeface="Book Antiqua"/>
              </a:rPr>
              <a:t>.</a:t>
            </a:r>
            <a:endParaRPr lang="en-IN" sz="2200" spc="-5" dirty="0" smtClean="0">
              <a:solidFill>
                <a:srgbClr val="FFFFFF"/>
              </a:solidFill>
              <a:latin typeface="Book Antiqua"/>
              <a:cs typeface="Book Antiqua"/>
            </a:endParaRPr>
          </a:p>
          <a:p>
            <a:pPr marL="355600" marR="5080" indent="-342900" algn="just">
              <a:lnSpc>
                <a:spcPct val="100000"/>
              </a:lnSpc>
              <a:spcBef>
                <a:spcPts val="1920"/>
              </a:spcBef>
              <a:buFont typeface="Arial" pitchFamily="34" charset="0"/>
              <a:buChar char="•"/>
            </a:pPr>
            <a:r>
              <a:rPr lang="en-IN" sz="2200" spc="-5" dirty="0" smtClean="0">
                <a:solidFill>
                  <a:srgbClr val="FFFFFF"/>
                </a:solidFill>
                <a:latin typeface="Book Antiqua"/>
                <a:cs typeface="Book Antiqua"/>
              </a:rPr>
              <a:t>It is determined by occupation, wealth, income, education etc.</a:t>
            </a:r>
          </a:p>
          <a:p>
            <a:pPr marL="355600" marR="5080" indent="-342900" algn="just">
              <a:lnSpc>
                <a:spcPct val="100000"/>
              </a:lnSpc>
              <a:spcBef>
                <a:spcPts val="1920"/>
              </a:spcBef>
              <a:buFont typeface="Arial" pitchFamily="34" charset="0"/>
              <a:buChar char="•"/>
            </a:pPr>
            <a:r>
              <a:rPr lang="en-IN" sz="2200" spc="-5" dirty="0" smtClean="0">
                <a:solidFill>
                  <a:srgbClr val="FFFFFF"/>
                </a:solidFill>
                <a:latin typeface="Book Antiqua"/>
                <a:cs typeface="Book Antiqua"/>
              </a:rPr>
              <a:t>Rich/ Poor/ Middle Class</a:t>
            </a:r>
            <a:endParaRPr sz="2200" dirty="0">
              <a:latin typeface="Book Antiqua"/>
              <a:cs typeface="Book Antiqua"/>
            </a:endParaRPr>
          </a:p>
        </p:txBody>
      </p:sp>
      <p:sp>
        <p:nvSpPr>
          <p:cNvPr id="9" name="object 9"/>
          <p:cNvSpPr/>
          <p:nvPr/>
        </p:nvSpPr>
        <p:spPr>
          <a:xfrm>
            <a:off x="0" y="0"/>
            <a:ext cx="9144000" cy="1182370"/>
          </a:xfrm>
          <a:prstGeom prst="rect">
            <a:avLst/>
          </a:prstGeom>
          <a:blipFill>
            <a:blip r:embed="rId4" cstate="print"/>
            <a:stretch>
              <a:fillRect/>
            </a:stretch>
          </a:blipFill>
        </p:spPr>
        <p:txBody>
          <a:bodyPr wrap="square" lIns="0" tIns="0" rIns="0" bIns="0" rtlCol="0"/>
          <a:lstStyle/>
          <a:p>
            <a:endParaRPr/>
          </a:p>
        </p:txBody>
      </p:sp>
      <p:sp>
        <p:nvSpPr>
          <p:cNvPr id="10" name="Footer Placeholder 9"/>
          <p:cNvSpPr>
            <a:spLocks noGrp="1"/>
          </p:cNvSpPr>
          <p:nvPr>
            <p:ph type="ftr" sz="quarter" idx="11"/>
          </p:nvPr>
        </p:nvSpPr>
        <p:spPr/>
        <p:txBody>
          <a:bodyPr/>
          <a:lstStyle/>
          <a:p>
            <a:r>
              <a:rPr lang="en-IN" smtClean="0"/>
              <a:t>Dr.Rupal Shroff - TCSC</a:t>
            </a:r>
            <a:endParaRPr lang="en-IN"/>
          </a:p>
        </p:txBody>
      </p:sp>
      <p:sp>
        <p:nvSpPr>
          <p:cNvPr id="11" name="Slide Number Placeholder 10"/>
          <p:cNvSpPr>
            <a:spLocks noGrp="1"/>
          </p:cNvSpPr>
          <p:nvPr>
            <p:ph type="sldNum" sz="quarter" idx="12"/>
          </p:nvPr>
        </p:nvSpPr>
        <p:spPr/>
        <p:txBody>
          <a:bodyPr/>
          <a:lstStyle/>
          <a:p>
            <a:fld id="{882E3677-57A0-49D6-8EFD-DB0BF6D6A5F3}" type="slidenum">
              <a:rPr lang="en-IN" smtClean="0"/>
              <a:t>85</a:t>
            </a:fld>
            <a:endParaRPr lang="en-IN"/>
          </a:p>
        </p:txBody>
      </p:sp>
    </p:spTree>
    <p:extLst>
      <p:ext uri="{BB962C8B-B14F-4D97-AF65-F5344CB8AC3E}">
        <p14:creationId xmlns:p14="http://schemas.microsoft.com/office/powerpoint/2010/main" val="3064642442"/>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116632"/>
            <a:ext cx="4286250" cy="2857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60032" y="83975"/>
            <a:ext cx="3822971" cy="34215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027" y="3284985"/>
            <a:ext cx="5106585" cy="3240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46679" y="4149080"/>
            <a:ext cx="3741415" cy="21602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Footer Placeholder 1"/>
          <p:cNvSpPr>
            <a:spLocks noGrp="1"/>
          </p:cNvSpPr>
          <p:nvPr>
            <p:ph type="ftr" sz="quarter" idx="11"/>
          </p:nvPr>
        </p:nvSpPr>
        <p:spPr/>
        <p:txBody>
          <a:bodyPr/>
          <a:lstStyle/>
          <a:p>
            <a:r>
              <a:rPr lang="en-IN" smtClean="0"/>
              <a:t>Dr.Rupal Shroff - TCSC</a:t>
            </a:r>
            <a:endParaRPr lang="en-IN"/>
          </a:p>
        </p:txBody>
      </p:sp>
      <p:sp>
        <p:nvSpPr>
          <p:cNvPr id="3" name="Slide Number Placeholder 2"/>
          <p:cNvSpPr>
            <a:spLocks noGrp="1"/>
          </p:cNvSpPr>
          <p:nvPr>
            <p:ph type="sldNum" sz="quarter" idx="12"/>
          </p:nvPr>
        </p:nvSpPr>
        <p:spPr/>
        <p:txBody>
          <a:bodyPr/>
          <a:lstStyle/>
          <a:p>
            <a:fld id="{882E3677-57A0-49D6-8EFD-DB0BF6D6A5F3}" type="slidenum">
              <a:rPr lang="en-IN" smtClean="0"/>
              <a:t>86</a:t>
            </a:fld>
            <a:endParaRPr lang="en-IN"/>
          </a:p>
        </p:txBody>
      </p:sp>
    </p:spTree>
    <p:extLst>
      <p:ext uri="{BB962C8B-B14F-4D97-AF65-F5344CB8AC3E}">
        <p14:creationId xmlns:p14="http://schemas.microsoft.com/office/powerpoint/2010/main" val="4273055472"/>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16632"/>
            <a:ext cx="4638675" cy="3090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46577" y="345231"/>
            <a:ext cx="4269634" cy="2633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528" y="3717032"/>
            <a:ext cx="3672408" cy="2448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615957" y="3717032"/>
            <a:ext cx="4384304" cy="24771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Footer Placeholder 1"/>
          <p:cNvSpPr>
            <a:spLocks noGrp="1"/>
          </p:cNvSpPr>
          <p:nvPr>
            <p:ph type="ftr" sz="quarter" idx="11"/>
          </p:nvPr>
        </p:nvSpPr>
        <p:spPr/>
        <p:txBody>
          <a:bodyPr/>
          <a:lstStyle/>
          <a:p>
            <a:r>
              <a:rPr lang="en-IN" smtClean="0"/>
              <a:t>Dr.Rupal Shroff - TCSC</a:t>
            </a:r>
            <a:endParaRPr lang="en-IN"/>
          </a:p>
        </p:txBody>
      </p:sp>
      <p:sp>
        <p:nvSpPr>
          <p:cNvPr id="3" name="Slide Number Placeholder 2"/>
          <p:cNvSpPr>
            <a:spLocks noGrp="1"/>
          </p:cNvSpPr>
          <p:nvPr>
            <p:ph type="sldNum" sz="quarter" idx="12"/>
          </p:nvPr>
        </p:nvSpPr>
        <p:spPr/>
        <p:txBody>
          <a:bodyPr/>
          <a:lstStyle/>
          <a:p>
            <a:fld id="{882E3677-57A0-49D6-8EFD-DB0BF6D6A5F3}" type="slidenum">
              <a:rPr lang="en-IN" smtClean="0"/>
              <a:t>87</a:t>
            </a:fld>
            <a:endParaRPr lang="en-IN"/>
          </a:p>
        </p:txBody>
      </p:sp>
    </p:spTree>
    <p:extLst>
      <p:ext uri="{BB962C8B-B14F-4D97-AF65-F5344CB8AC3E}">
        <p14:creationId xmlns:p14="http://schemas.microsoft.com/office/powerpoint/2010/main" val="451470054"/>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b="1" spc="-5" dirty="0">
                <a:latin typeface="Arial"/>
                <a:cs typeface="Arial"/>
              </a:rPr>
              <a:t>How </a:t>
            </a:r>
            <a:r>
              <a:rPr lang="en-IN" b="1" spc="5" dirty="0">
                <a:latin typeface="Arial"/>
                <a:cs typeface="Arial"/>
              </a:rPr>
              <a:t>will </a:t>
            </a:r>
            <a:r>
              <a:rPr lang="en-IN" b="1" spc="-5" dirty="0">
                <a:latin typeface="Arial"/>
                <a:cs typeface="Arial"/>
              </a:rPr>
              <a:t>culture affect consumer </a:t>
            </a:r>
            <a:r>
              <a:rPr lang="en-IN" b="1" spc="-10" dirty="0">
                <a:latin typeface="Arial"/>
                <a:cs typeface="Arial"/>
              </a:rPr>
              <a:t>behaviour </a:t>
            </a:r>
            <a:r>
              <a:rPr lang="en-IN" b="1" spc="-5" dirty="0">
                <a:latin typeface="Arial"/>
                <a:cs typeface="Arial"/>
              </a:rPr>
              <a:t>of  </a:t>
            </a:r>
            <a:r>
              <a:rPr lang="en-IN" b="1" spc="-15" dirty="0">
                <a:latin typeface="Arial"/>
                <a:cs typeface="Arial"/>
              </a:rPr>
              <a:t>buying </a:t>
            </a:r>
            <a:r>
              <a:rPr lang="en-IN" b="1" spc="-5" dirty="0">
                <a:latin typeface="Arial"/>
                <a:cs typeface="Arial"/>
              </a:rPr>
              <a:t>a</a:t>
            </a:r>
            <a:r>
              <a:rPr lang="en-IN" b="1" spc="55" dirty="0">
                <a:latin typeface="Arial"/>
                <a:cs typeface="Arial"/>
              </a:rPr>
              <a:t> </a:t>
            </a:r>
            <a:r>
              <a:rPr lang="en-IN" b="1" spc="-5" dirty="0">
                <a:latin typeface="Arial"/>
                <a:cs typeface="Arial"/>
              </a:rPr>
              <a:t>sofa</a:t>
            </a:r>
            <a:r>
              <a:rPr lang="en-IN" b="1" spc="-5" dirty="0" smtClean="0">
                <a:latin typeface="Arial"/>
                <a:cs typeface="Arial"/>
              </a:rPr>
              <a:t>?</a:t>
            </a:r>
            <a:endParaRPr lang="en-IN" dirty="0"/>
          </a:p>
        </p:txBody>
      </p:sp>
      <p:sp>
        <p:nvSpPr>
          <p:cNvPr id="3" name="Rectangle 2"/>
          <p:cNvSpPr/>
          <p:nvPr/>
        </p:nvSpPr>
        <p:spPr>
          <a:xfrm>
            <a:off x="251520" y="2060848"/>
            <a:ext cx="8640960" cy="4201150"/>
          </a:xfrm>
          <a:prstGeom prst="rect">
            <a:avLst/>
          </a:prstGeom>
        </p:spPr>
        <p:txBody>
          <a:bodyPr wrap="square">
            <a:spAutoFit/>
          </a:bodyPr>
          <a:lstStyle/>
          <a:p>
            <a:pPr>
              <a:lnSpc>
                <a:spcPct val="100000"/>
              </a:lnSpc>
              <a:spcBef>
                <a:spcPts val="40"/>
              </a:spcBef>
            </a:pPr>
            <a:endParaRPr lang="en-IN" dirty="0">
              <a:latin typeface="Arial"/>
              <a:cs typeface="Arial"/>
            </a:endParaRPr>
          </a:p>
          <a:p>
            <a:pPr marL="321945" marR="133350">
              <a:lnSpc>
                <a:spcPct val="100000"/>
              </a:lnSpc>
              <a:spcBef>
                <a:spcPts val="5"/>
              </a:spcBef>
            </a:pPr>
            <a:r>
              <a:rPr lang="en-IN" spc="70" dirty="0">
                <a:latin typeface="Arial"/>
                <a:cs typeface="Arial"/>
              </a:rPr>
              <a:t>Culture </a:t>
            </a:r>
            <a:r>
              <a:rPr lang="en-IN" spc="55" dirty="0">
                <a:latin typeface="Arial"/>
                <a:cs typeface="Arial"/>
              </a:rPr>
              <a:t>is </a:t>
            </a:r>
            <a:r>
              <a:rPr lang="en-IN" spc="40" dirty="0">
                <a:latin typeface="Arial"/>
                <a:cs typeface="Arial"/>
              </a:rPr>
              <a:t>an </a:t>
            </a:r>
            <a:r>
              <a:rPr lang="en-IN" spc="80" dirty="0">
                <a:latin typeface="Arial"/>
                <a:cs typeface="Arial"/>
              </a:rPr>
              <a:t>umbrella </a:t>
            </a:r>
            <a:r>
              <a:rPr lang="en-IN" spc="100" dirty="0">
                <a:latin typeface="Arial"/>
                <a:cs typeface="Arial"/>
              </a:rPr>
              <a:t>term </a:t>
            </a:r>
            <a:r>
              <a:rPr lang="en-IN" spc="75" dirty="0">
                <a:latin typeface="Arial"/>
                <a:cs typeface="Arial"/>
              </a:rPr>
              <a:t>which  </a:t>
            </a:r>
            <a:r>
              <a:rPr lang="en-IN" spc="45" dirty="0">
                <a:latin typeface="Arial"/>
                <a:cs typeface="Arial"/>
              </a:rPr>
              <a:t>encompasses </a:t>
            </a:r>
            <a:r>
              <a:rPr lang="en-IN" spc="80" dirty="0">
                <a:latin typeface="Arial"/>
                <a:cs typeface="Arial"/>
              </a:rPr>
              <a:t>the </a:t>
            </a:r>
            <a:r>
              <a:rPr lang="en-IN" spc="50" dirty="0">
                <a:latin typeface="Arial"/>
                <a:cs typeface="Arial"/>
              </a:rPr>
              <a:t>social </a:t>
            </a:r>
            <a:r>
              <a:rPr lang="en-IN" spc="65" dirty="0" err="1">
                <a:latin typeface="Arial"/>
                <a:cs typeface="Arial"/>
              </a:rPr>
              <a:t>behavior</a:t>
            </a:r>
            <a:r>
              <a:rPr lang="en-IN" spc="65" dirty="0">
                <a:latin typeface="Arial"/>
                <a:cs typeface="Arial"/>
              </a:rPr>
              <a:t> </a:t>
            </a:r>
            <a:r>
              <a:rPr lang="en-IN" spc="60" dirty="0">
                <a:latin typeface="Arial"/>
                <a:cs typeface="Arial"/>
              </a:rPr>
              <a:t>and  </a:t>
            </a:r>
            <a:r>
              <a:rPr lang="en-IN" spc="90" dirty="0">
                <a:latin typeface="Arial"/>
                <a:cs typeface="Arial"/>
              </a:rPr>
              <a:t>norms </a:t>
            </a:r>
            <a:r>
              <a:rPr lang="en-IN" spc="105" dirty="0">
                <a:latin typeface="Arial"/>
                <a:cs typeface="Arial"/>
              </a:rPr>
              <a:t>found </a:t>
            </a:r>
            <a:r>
              <a:rPr lang="en-IN" spc="95" dirty="0">
                <a:latin typeface="Arial"/>
                <a:cs typeface="Arial"/>
              </a:rPr>
              <a:t>in </a:t>
            </a:r>
            <a:r>
              <a:rPr lang="en-IN" spc="85" dirty="0">
                <a:latin typeface="Arial"/>
                <a:cs typeface="Arial"/>
              </a:rPr>
              <a:t>human </a:t>
            </a:r>
            <a:r>
              <a:rPr lang="en-IN" spc="50" dirty="0">
                <a:latin typeface="Arial"/>
                <a:cs typeface="Arial"/>
              </a:rPr>
              <a:t>societies, </a:t>
            </a:r>
            <a:r>
              <a:rPr lang="en-IN" dirty="0">
                <a:latin typeface="Arial"/>
                <a:cs typeface="Arial"/>
              </a:rPr>
              <a:t>as </a:t>
            </a:r>
            <a:r>
              <a:rPr lang="en-IN" spc="60" dirty="0">
                <a:latin typeface="Arial"/>
                <a:cs typeface="Arial"/>
              </a:rPr>
              <a:t>well </a:t>
            </a:r>
            <a:r>
              <a:rPr lang="en-IN" spc="-5" dirty="0">
                <a:latin typeface="Arial"/>
                <a:cs typeface="Arial"/>
              </a:rPr>
              <a:t>as  </a:t>
            </a:r>
            <a:r>
              <a:rPr lang="en-IN" spc="80" dirty="0">
                <a:latin typeface="Arial"/>
                <a:cs typeface="Arial"/>
              </a:rPr>
              <a:t>the </a:t>
            </a:r>
            <a:r>
              <a:rPr lang="en-IN" spc="70" dirty="0">
                <a:latin typeface="Arial"/>
                <a:cs typeface="Arial"/>
              </a:rPr>
              <a:t>knowledge, </a:t>
            </a:r>
            <a:r>
              <a:rPr lang="en-IN" spc="60" dirty="0">
                <a:latin typeface="Arial"/>
                <a:cs typeface="Arial"/>
              </a:rPr>
              <a:t>beliefs, arts, </a:t>
            </a:r>
            <a:r>
              <a:rPr lang="en-IN" spc="40" dirty="0">
                <a:latin typeface="Arial"/>
                <a:cs typeface="Arial"/>
              </a:rPr>
              <a:t>laws,  </a:t>
            </a:r>
            <a:r>
              <a:rPr lang="en-IN" spc="70" dirty="0">
                <a:latin typeface="Arial"/>
                <a:cs typeface="Arial"/>
              </a:rPr>
              <a:t>customs, </a:t>
            </a:r>
            <a:r>
              <a:rPr lang="en-IN" spc="60" dirty="0">
                <a:latin typeface="Arial"/>
                <a:cs typeface="Arial"/>
              </a:rPr>
              <a:t>capabilities, and </a:t>
            </a:r>
            <a:r>
              <a:rPr lang="en-IN" spc="75" dirty="0">
                <a:latin typeface="Arial"/>
                <a:cs typeface="Arial"/>
              </a:rPr>
              <a:t>habits </a:t>
            </a:r>
            <a:r>
              <a:rPr lang="en-IN" spc="105" dirty="0">
                <a:latin typeface="Arial"/>
                <a:cs typeface="Arial"/>
              </a:rPr>
              <a:t>of </a:t>
            </a:r>
            <a:r>
              <a:rPr lang="en-IN" spc="80" dirty="0">
                <a:latin typeface="Arial"/>
                <a:cs typeface="Arial"/>
              </a:rPr>
              <a:t>the  </a:t>
            </a:r>
            <a:r>
              <a:rPr lang="en-IN" spc="70" dirty="0">
                <a:latin typeface="Arial"/>
                <a:cs typeface="Arial"/>
              </a:rPr>
              <a:t>individuals </a:t>
            </a:r>
            <a:r>
              <a:rPr lang="en-IN" spc="90" dirty="0">
                <a:latin typeface="Arial"/>
                <a:cs typeface="Arial"/>
              </a:rPr>
              <a:t>in </a:t>
            </a:r>
            <a:r>
              <a:rPr lang="en-IN" spc="50" dirty="0">
                <a:latin typeface="Arial"/>
                <a:cs typeface="Arial"/>
              </a:rPr>
              <a:t>these </a:t>
            </a:r>
            <a:r>
              <a:rPr lang="en-IN" spc="80" dirty="0">
                <a:latin typeface="Arial"/>
                <a:cs typeface="Arial"/>
              </a:rPr>
              <a:t>groups. </a:t>
            </a:r>
            <a:r>
              <a:rPr lang="en-IN" spc="25" dirty="0">
                <a:latin typeface="Arial"/>
                <a:cs typeface="Arial"/>
              </a:rPr>
              <a:t>While  </a:t>
            </a:r>
            <a:r>
              <a:rPr lang="en-IN" spc="70" dirty="0">
                <a:latin typeface="Arial"/>
                <a:cs typeface="Arial"/>
              </a:rPr>
              <a:t>purchasing </a:t>
            </a:r>
            <a:r>
              <a:rPr lang="en-IN" spc="95" dirty="0">
                <a:latin typeface="Arial"/>
                <a:cs typeface="Arial"/>
              </a:rPr>
              <a:t>furniture </a:t>
            </a:r>
            <a:r>
              <a:rPr lang="en-IN" spc="75" dirty="0">
                <a:latin typeface="Arial"/>
                <a:cs typeface="Arial"/>
              </a:rPr>
              <a:t>like </a:t>
            </a:r>
            <a:r>
              <a:rPr lang="en-IN" spc="55" dirty="0">
                <a:latin typeface="Arial"/>
                <a:cs typeface="Arial"/>
              </a:rPr>
              <a:t>sofa, </a:t>
            </a:r>
            <a:r>
              <a:rPr lang="en-IN" spc="80" dirty="0">
                <a:latin typeface="Arial"/>
                <a:cs typeface="Arial"/>
              </a:rPr>
              <a:t>the </a:t>
            </a:r>
            <a:r>
              <a:rPr lang="en-IN" spc="50" dirty="0">
                <a:latin typeface="Arial"/>
                <a:cs typeface="Arial"/>
              </a:rPr>
              <a:t>choice  </a:t>
            </a:r>
            <a:r>
              <a:rPr lang="en-IN" spc="105" dirty="0">
                <a:latin typeface="Arial"/>
                <a:cs typeface="Arial"/>
              </a:rPr>
              <a:t>of </a:t>
            </a:r>
            <a:r>
              <a:rPr lang="en-IN" spc="70" dirty="0">
                <a:latin typeface="Arial"/>
                <a:cs typeface="Arial"/>
              </a:rPr>
              <a:t>consumer </a:t>
            </a:r>
            <a:r>
              <a:rPr lang="en-IN" spc="55" dirty="0">
                <a:latin typeface="Arial"/>
                <a:cs typeface="Arial"/>
              </a:rPr>
              <a:t>is </a:t>
            </a:r>
            <a:r>
              <a:rPr lang="en-IN" spc="85" dirty="0">
                <a:latin typeface="Arial"/>
                <a:cs typeface="Arial"/>
              </a:rPr>
              <a:t>strongly </a:t>
            </a:r>
            <a:r>
              <a:rPr lang="en-IN" spc="70" dirty="0">
                <a:latin typeface="Arial"/>
                <a:cs typeface="Arial"/>
              </a:rPr>
              <a:t>influenced </a:t>
            </a:r>
            <a:r>
              <a:rPr lang="en-IN" spc="95" dirty="0">
                <a:latin typeface="Arial"/>
                <a:cs typeface="Arial"/>
              </a:rPr>
              <a:t>with</a:t>
            </a:r>
            <a:r>
              <a:rPr lang="en-IN" spc="-125" dirty="0">
                <a:latin typeface="Arial"/>
                <a:cs typeface="Arial"/>
              </a:rPr>
              <a:t> </a:t>
            </a:r>
            <a:r>
              <a:rPr lang="en-IN" spc="80" dirty="0">
                <a:latin typeface="Arial"/>
                <a:cs typeface="Arial"/>
              </a:rPr>
              <a:t>the  </a:t>
            </a:r>
            <a:r>
              <a:rPr lang="en-IN" spc="30" dirty="0">
                <a:latin typeface="Arial"/>
                <a:cs typeface="Arial"/>
              </a:rPr>
              <a:t>way </a:t>
            </a:r>
            <a:r>
              <a:rPr lang="en-IN" spc="50" dirty="0">
                <a:latin typeface="Arial"/>
                <a:cs typeface="Arial"/>
              </a:rPr>
              <a:t>he </a:t>
            </a:r>
            <a:r>
              <a:rPr lang="en-IN" spc="80" dirty="0">
                <a:latin typeface="Arial"/>
                <a:cs typeface="Arial"/>
              </a:rPr>
              <a:t>looks </a:t>
            </a:r>
            <a:r>
              <a:rPr lang="en-IN" spc="65" dirty="0">
                <a:latin typeface="Arial"/>
                <a:cs typeface="Arial"/>
              </a:rPr>
              <a:t>at </a:t>
            </a:r>
            <a:r>
              <a:rPr lang="en-IN" spc="80" dirty="0">
                <a:latin typeface="Arial"/>
                <a:cs typeface="Arial"/>
              </a:rPr>
              <a:t>the </a:t>
            </a:r>
            <a:r>
              <a:rPr lang="en-IN" spc="75" dirty="0">
                <a:latin typeface="Arial"/>
                <a:cs typeface="Arial"/>
              </a:rPr>
              <a:t>colour, </a:t>
            </a:r>
            <a:r>
              <a:rPr lang="en-IN" spc="55" dirty="0">
                <a:latin typeface="Arial"/>
                <a:cs typeface="Arial"/>
              </a:rPr>
              <a:t>style </a:t>
            </a:r>
            <a:r>
              <a:rPr lang="en-IN" spc="60" dirty="0">
                <a:latin typeface="Arial"/>
                <a:cs typeface="Arial"/>
              </a:rPr>
              <a:t>and </a:t>
            </a:r>
            <a:r>
              <a:rPr lang="en-IN" spc="75" dirty="0">
                <a:latin typeface="Arial"/>
                <a:cs typeface="Arial"/>
              </a:rPr>
              <a:t>fabric  </a:t>
            </a:r>
            <a:r>
              <a:rPr lang="en-IN" spc="105" dirty="0">
                <a:latin typeface="Arial"/>
                <a:cs typeface="Arial"/>
              </a:rPr>
              <a:t>of </a:t>
            </a:r>
            <a:r>
              <a:rPr lang="en-IN" spc="80" dirty="0">
                <a:latin typeface="Arial"/>
                <a:cs typeface="Arial"/>
              </a:rPr>
              <a:t>the</a:t>
            </a:r>
            <a:r>
              <a:rPr lang="en-IN" spc="-5" dirty="0">
                <a:latin typeface="Arial"/>
                <a:cs typeface="Arial"/>
              </a:rPr>
              <a:t> </a:t>
            </a:r>
            <a:r>
              <a:rPr lang="en-IN" spc="55" dirty="0">
                <a:latin typeface="Arial"/>
                <a:cs typeface="Arial"/>
              </a:rPr>
              <a:t>sofa.</a:t>
            </a:r>
            <a:endParaRPr lang="en-IN" dirty="0">
              <a:latin typeface="Arial"/>
              <a:cs typeface="Arial"/>
            </a:endParaRPr>
          </a:p>
          <a:p>
            <a:pPr marL="321945" marR="150495">
              <a:lnSpc>
                <a:spcPct val="100000"/>
              </a:lnSpc>
              <a:spcBef>
                <a:spcPts val="1805"/>
              </a:spcBef>
            </a:pPr>
            <a:r>
              <a:rPr lang="en-IN" spc="25" dirty="0">
                <a:latin typeface="Arial"/>
                <a:cs typeface="Arial"/>
              </a:rPr>
              <a:t>For </a:t>
            </a:r>
            <a:r>
              <a:rPr lang="en-IN" spc="70" dirty="0">
                <a:latin typeface="Arial"/>
                <a:cs typeface="Arial"/>
              </a:rPr>
              <a:t>example, </a:t>
            </a:r>
            <a:r>
              <a:rPr lang="en-IN" spc="95" dirty="0">
                <a:latin typeface="Arial"/>
                <a:cs typeface="Arial"/>
              </a:rPr>
              <a:t>in </a:t>
            </a:r>
            <a:r>
              <a:rPr lang="en-IN" spc="65" dirty="0">
                <a:latin typeface="Arial"/>
                <a:cs typeface="Arial"/>
              </a:rPr>
              <a:t>Indian </a:t>
            </a:r>
            <a:r>
              <a:rPr lang="en-IN" spc="70" dirty="0">
                <a:latin typeface="Arial"/>
                <a:cs typeface="Arial"/>
              </a:rPr>
              <a:t>cultures </a:t>
            </a:r>
            <a:r>
              <a:rPr lang="en-IN" spc="65" dirty="0">
                <a:latin typeface="Arial"/>
                <a:cs typeface="Arial"/>
              </a:rPr>
              <a:t>red, </a:t>
            </a:r>
            <a:r>
              <a:rPr lang="en-IN" spc="85" dirty="0">
                <a:latin typeface="Arial"/>
                <a:cs typeface="Arial"/>
              </a:rPr>
              <a:t>brown,  </a:t>
            </a:r>
            <a:r>
              <a:rPr lang="en-IN" spc="60" dirty="0">
                <a:latin typeface="Arial"/>
                <a:cs typeface="Arial"/>
              </a:rPr>
              <a:t>coffee </a:t>
            </a:r>
            <a:r>
              <a:rPr lang="en-IN" spc="70" dirty="0">
                <a:latin typeface="Arial"/>
                <a:cs typeface="Arial"/>
              </a:rPr>
              <a:t>colours </a:t>
            </a:r>
            <a:r>
              <a:rPr lang="en-IN" spc="60" dirty="0">
                <a:latin typeface="Arial"/>
                <a:cs typeface="Arial"/>
              </a:rPr>
              <a:t>(dark </a:t>
            </a:r>
            <a:r>
              <a:rPr lang="en-IN" spc="55" dirty="0">
                <a:latin typeface="Arial"/>
                <a:cs typeface="Arial"/>
              </a:rPr>
              <a:t>tones) </a:t>
            </a:r>
            <a:r>
              <a:rPr lang="en-IN" spc="30" dirty="0">
                <a:latin typeface="Arial"/>
                <a:cs typeface="Arial"/>
              </a:rPr>
              <a:t>are </a:t>
            </a:r>
            <a:r>
              <a:rPr lang="en-IN" spc="70" dirty="0">
                <a:latin typeface="Arial"/>
                <a:cs typeface="Arial"/>
              </a:rPr>
              <a:t>preferred  </a:t>
            </a:r>
            <a:r>
              <a:rPr lang="en-IN" spc="75" dirty="0">
                <a:latin typeface="Arial"/>
                <a:cs typeface="Arial"/>
              </a:rPr>
              <a:t>keeping </a:t>
            </a:r>
            <a:r>
              <a:rPr lang="en-IN" spc="95" dirty="0">
                <a:latin typeface="Arial"/>
                <a:cs typeface="Arial"/>
              </a:rPr>
              <a:t>in </a:t>
            </a:r>
            <a:r>
              <a:rPr lang="en-IN" spc="50" dirty="0">
                <a:latin typeface="Arial"/>
                <a:cs typeface="Arial"/>
              </a:rPr>
              <a:t>view </a:t>
            </a:r>
            <a:r>
              <a:rPr lang="en-IN" spc="80" dirty="0">
                <a:latin typeface="Arial"/>
                <a:cs typeface="Arial"/>
              </a:rPr>
              <a:t>the </a:t>
            </a:r>
            <a:r>
              <a:rPr lang="en-IN" spc="65" dirty="0">
                <a:latin typeface="Arial"/>
                <a:cs typeface="Arial"/>
              </a:rPr>
              <a:t>atmosphere,  </a:t>
            </a:r>
            <a:r>
              <a:rPr lang="en-IN" spc="75" dirty="0">
                <a:latin typeface="Arial"/>
                <a:cs typeface="Arial"/>
              </a:rPr>
              <a:t>temperature </a:t>
            </a:r>
            <a:r>
              <a:rPr lang="en-IN" spc="60" dirty="0">
                <a:latin typeface="Arial"/>
                <a:cs typeface="Arial"/>
              </a:rPr>
              <a:t>and </a:t>
            </a:r>
            <a:r>
              <a:rPr lang="en-IN" spc="35" dirty="0">
                <a:latin typeface="Arial"/>
                <a:cs typeface="Arial"/>
              </a:rPr>
              <a:t>legacy </a:t>
            </a:r>
            <a:r>
              <a:rPr lang="en-IN" spc="105" dirty="0">
                <a:latin typeface="Arial"/>
                <a:cs typeface="Arial"/>
              </a:rPr>
              <a:t>of </a:t>
            </a:r>
            <a:r>
              <a:rPr lang="en-IN" spc="80" dirty="0">
                <a:latin typeface="Arial"/>
                <a:cs typeface="Arial"/>
              </a:rPr>
              <a:t>the </a:t>
            </a:r>
            <a:r>
              <a:rPr lang="en-IN" spc="70" dirty="0">
                <a:latin typeface="Arial"/>
                <a:cs typeface="Arial"/>
              </a:rPr>
              <a:t>families. </a:t>
            </a:r>
            <a:r>
              <a:rPr lang="en-IN" spc="-75" dirty="0">
                <a:latin typeface="Arial"/>
                <a:cs typeface="Arial"/>
              </a:rPr>
              <a:t>We  </a:t>
            </a:r>
            <a:r>
              <a:rPr lang="en-IN" spc="110" dirty="0">
                <a:latin typeface="Arial"/>
                <a:cs typeface="Arial"/>
              </a:rPr>
              <a:t>find </a:t>
            </a:r>
            <a:r>
              <a:rPr lang="en-IN" spc="90" dirty="0">
                <a:latin typeface="Arial"/>
                <a:cs typeface="Arial"/>
              </a:rPr>
              <a:t>that different </a:t>
            </a:r>
            <a:r>
              <a:rPr lang="en-IN" spc="70" dirty="0">
                <a:latin typeface="Arial"/>
                <a:cs typeface="Arial"/>
              </a:rPr>
              <a:t>parts </a:t>
            </a:r>
            <a:r>
              <a:rPr lang="en-IN" spc="105" dirty="0">
                <a:latin typeface="Arial"/>
                <a:cs typeface="Arial"/>
              </a:rPr>
              <a:t>of </a:t>
            </a:r>
            <a:r>
              <a:rPr lang="en-IN" spc="80" dirty="0">
                <a:latin typeface="Arial"/>
                <a:cs typeface="Arial"/>
              </a:rPr>
              <a:t>the </a:t>
            </a:r>
            <a:r>
              <a:rPr lang="en-IN" spc="90" dirty="0">
                <a:latin typeface="Arial"/>
                <a:cs typeface="Arial"/>
              </a:rPr>
              <a:t>world </a:t>
            </a:r>
            <a:r>
              <a:rPr lang="en-IN" spc="30" dirty="0">
                <a:latin typeface="Arial"/>
                <a:cs typeface="Arial"/>
              </a:rPr>
              <a:t>have  </a:t>
            </a:r>
            <a:r>
              <a:rPr lang="en-IN" spc="90" dirty="0">
                <a:latin typeface="Arial"/>
                <a:cs typeface="Arial"/>
              </a:rPr>
              <a:t>different </a:t>
            </a:r>
            <a:r>
              <a:rPr lang="en-IN" spc="70" dirty="0">
                <a:latin typeface="Arial"/>
                <a:cs typeface="Arial"/>
              </a:rPr>
              <a:t>bed </a:t>
            </a:r>
            <a:r>
              <a:rPr lang="en-IN" spc="60" dirty="0">
                <a:latin typeface="Arial"/>
                <a:cs typeface="Arial"/>
              </a:rPr>
              <a:t>designs and </a:t>
            </a:r>
            <a:r>
              <a:rPr lang="en-IN" spc="80" dirty="0">
                <a:latin typeface="Arial"/>
                <a:cs typeface="Arial"/>
              </a:rPr>
              <a:t>the </a:t>
            </a:r>
            <a:r>
              <a:rPr lang="en-IN" spc="60" dirty="0">
                <a:latin typeface="Arial"/>
                <a:cs typeface="Arial"/>
              </a:rPr>
              <a:t>designs </a:t>
            </a:r>
            <a:r>
              <a:rPr lang="en-IN" spc="105" dirty="0">
                <a:latin typeface="Arial"/>
                <a:cs typeface="Arial"/>
              </a:rPr>
              <a:t>of  </a:t>
            </a:r>
            <a:r>
              <a:rPr lang="en-IN" spc="50" dirty="0">
                <a:latin typeface="Arial"/>
                <a:cs typeface="Arial"/>
              </a:rPr>
              <a:t>these </a:t>
            </a:r>
            <a:r>
              <a:rPr lang="en-IN" spc="60" dirty="0">
                <a:latin typeface="Arial"/>
                <a:cs typeface="Arial"/>
              </a:rPr>
              <a:t>beds </a:t>
            </a:r>
            <a:r>
              <a:rPr lang="en-IN" spc="30" dirty="0">
                <a:latin typeface="Arial"/>
                <a:cs typeface="Arial"/>
              </a:rPr>
              <a:t>are </a:t>
            </a:r>
            <a:r>
              <a:rPr lang="en-IN" spc="60" dirty="0">
                <a:latin typeface="Arial"/>
                <a:cs typeface="Arial"/>
              </a:rPr>
              <a:t>usually </a:t>
            </a:r>
            <a:r>
              <a:rPr lang="en-IN" spc="45" dirty="0">
                <a:latin typeface="Arial"/>
                <a:cs typeface="Arial"/>
              </a:rPr>
              <a:t>heavily </a:t>
            </a:r>
            <a:r>
              <a:rPr lang="en-IN" spc="70" dirty="0">
                <a:latin typeface="Arial"/>
                <a:cs typeface="Arial"/>
              </a:rPr>
              <a:t>influenced  </a:t>
            </a:r>
            <a:r>
              <a:rPr lang="en-IN" spc="65" dirty="0">
                <a:latin typeface="Arial"/>
                <a:cs typeface="Arial"/>
              </a:rPr>
              <a:t>by </a:t>
            </a:r>
            <a:r>
              <a:rPr lang="en-IN" spc="80" dirty="0">
                <a:latin typeface="Arial"/>
                <a:cs typeface="Arial"/>
              </a:rPr>
              <a:t>the history </a:t>
            </a:r>
            <a:r>
              <a:rPr lang="en-IN" spc="60" dirty="0">
                <a:latin typeface="Arial"/>
                <a:cs typeface="Arial"/>
              </a:rPr>
              <a:t>and </a:t>
            </a:r>
            <a:r>
              <a:rPr lang="en-IN" spc="75" dirty="0">
                <a:latin typeface="Arial"/>
                <a:cs typeface="Arial"/>
              </a:rPr>
              <a:t>culture </a:t>
            </a:r>
            <a:r>
              <a:rPr lang="en-IN" spc="105" dirty="0">
                <a:latin typeface="Arial"/>
                <a:cs typeface="Arial"/>
              </a:rPr>
              <a:t>of </a:t>
            </a:r>
            <a:r>
              <a:rPr lang="en-IN" spc="90" dirty="0">
                <a:latin typeface="Arial"/>
                <a:cs typeface="Arial"/>
              </a:rPr>
              <a:t>that</a:t>
            </a:r>
            <a:r>
              <a:rPr lang="en-IN" spc="-45" dirty="0">
                <a:latin typeface="Arial"/>
                <a:cs typeface="Arial"/>
              </a:rPr>
              <a:t> </a:t>
            </a:r>
            <a:r>
              <a:rPr lang="en-IN" spc="70" dirty="0">
                <a:latin typeface="Arial"/>
                <a:cs typeface="Arial"/>
              </a:rPr>
              <a:t>particular  </a:t>
            </a:r>
            <a:r>
              <a:rPr lang="en-IN" spc="65" dirty="0">
                <a:latin typeface="Arial"/>
                <a:cs typeface="Arial"/>
              </a:rPr>
              <a:t>geographical </a:t>
            </a:r>
            <a:r>
              <a:rPr lang="en-IN" spc="70" dirty="0">
                <a:latin typeface="Arial"/>
                <a:cs typeface="Arial"/>
              </a:rPr>
              <a:t>location. </a:t>
            </a:r>
            <a:r>
              <a:rPr lang="en-IN" spc="35" dirty="0">
                <a:latin typeface="Arial"/>
                <a:cs typeface="Arial"/>
              </a:rPr>
              <a:t>But, </a:t>
            </a:r>
            <a:r>
              <a:rPr lang="en-IN" spc="95" dirty="0">
                <a:latin typeface="Arial"/>
                <a:cs typeface="Arial"/>
              </a:rPr>
              <a:t>in </a:t>
            </a:r>
            <a:r>
              <a:rPr lang="en-IN" spc="75" dirty="0">
                <a:latin typeface="Arial"/>
                <a:cs typeface="Arial"/>
              </a:rPr>
              <a:t>contrast </a:t>
            </a:r>
            <a:r>
              <a:rPr lang="en-IN" spc="114" dirty="0">
                <a:latin typeface="Arial"/>
                <a:cs typeface="Arial"/>
              </a:rPr>
              <a:t>to  </a:t>
            </a:r>
            <a:r>
              <a:rPr lang="en-IN" spc="80" dirty="0">
                <a:latin typeface="Arial"/>
                <a:cs typeface="Arial"/>
              </a:rPr>
              <a:t>this, </a:t>
            </a:r>
            <a:r>
              <a:rPr lang="en-IN" spc="95" dirty="0">
                <a:latin typeface="Arial"/>
                <a:cs typeface="Arial"/>
              </a:rPr>
              <a:t>in </a:t>
            </a:r>
            <a:r>
              <a:rPr lang="en-IN" spc="35" dirty="0">
                <a:latin typeface="Arial"/>
                <a:cs typeface="Arial"/>
              </a:rPr>
              <a:t>European </a:t>
            </a:r>
            <a:r>
              <a:rPr lang="en-IN" spc="70" dirty="0">
                <a:latin typeface="Arial"/>
                <a:cs typeface="Arial"/>
              </a:rPr>
              <a:t>countries, </a:t>
            </a:r>
            <a:r>
              <a:rPr lang="en-IN" spc="100" dirty="0">
                <a:latin typeface="Arial"/>
                <a:cs typeface="Arial"/>
              </a:rPr>
              <a:t>light </a:t>
            </a:r>
            <a:r>
              <a:rPr lang="en-IN" spc="60" dirty="0">
                <a:latin typeface="Arial"/>
                <a:cs typeface="Arial"/>
              </a:rPr>
              <a:t>and </a:t>
            </a:r>
            <a:r>
              <a:rPr lang="en-IN" spc="70" dirty="0">
                <a:latin typeface="Arial"/>
                <a:cs typeface="Arial"/>
              </a:rPr>
              <a:t>cool  colours </a:t>
            </a:r>
            <a:r>
              <a:rPr lang="en-IN" spc="30" dirty="0">
                <a:latin typeface="Arial"/>
                <a:cs typeface="Arial"/>
              </a:rPr>
              <a:t>are </a:t>
            </a:r>
            <a:r>
              <a:rPr lang="en-IN" spc="75" dirty="0">
                <a:latin typeface="Arial"/>
                <a:cs typeface="Arial"/>
              </a:rPr>
              <a:t>preferred </a:t>
            </a:r>
            <a:r>
              <a:rPr lang="en-IN" spc="110" dirty="0">
                <a:latin typeface="Arial"/>
                <a:cs typeface="Arial"/>
              </a:rPr>
              <a:t>for </a:t>
            </a:r>
            <a:r>
              <a:rPr lang="en-IN" spc="55" dirty="0">
                <a:latin typeface="Arial"/>
                <a:cs typeface="Arial"/>
              </a:rPr>
              <a:t>sofa </a:t>
            </a:r>
            <a:r>
              <a:rPr lang="en-IN" spc="60" dirty="0">
                <a:latin typeface="Arial"/>
                <a:cs typeface="Arial"/>
              </a:rPr>
              <a:t>and </a:t>
            </a:r>
            <a:r>
              <a:rPr lang="en-IN" spc="85" dirty="0">
                <a:latin typeface="Arial"/>
                <a:cs typeface="Arial"/>
              </a:rPr>
              <a:t>other  </a:t>
            </a:r>
            <a:r>
              <a:rPr lang="en-IN" spc="90" dirty="0">
                <a:latin typeface="Arial"/>
                <a:cs typeface="Arial"/>
              </a:rPr>
              <a:t>furniture.</a:t>
            </a:r>
            <a:endParaRPr lang="en-IN" dirty="0">
              <a:latin typeface="Arial"/>
              <a:cs typeface="Arial"/>
            </a:endParaRPr>
          </a:p>
        </p:txBody>
      </p:sp>
      <p:sp>
        <p:nvSpPr>
          <p:cNvPr id="4" name="Footer Placeholder 3"/>
          <p:cNvSpPr>
            <a:spLocks noGrp="1"/>
          </p:cNvSpPr>
          <p:nvPr>
            <p:ph type="ftr" sz="quarter" idx="11"/>
          </p:nvPr>
        </p:nvSpPr>
        <p:spPr/>
        <p:txBody>
          <a:bodyPr/>
          <a:lstStyle/>
          <a:p>
            <a:r>
              <a:rPr lang="en-IN" smtClean="0"/>
              <a:t>Dr.Rupal Shroff - TCSC</a:t>
            </a:r>
            <a:endParaRPr lang="en-IN"/>
          </a:p>
        </p:txBody>
      </p:sp>
      <p:sp>
        <p:nvSpPr>
          <p:cNvPr id="5" name="Slide Number Placeholder 4"/>
          <p:cNvSpPr>
            <a:spLocks noGrp="1"/>
          </p:cNvSpPr>
          <p:nvPr>
            <p:ph type="sldNum" sz="quarter" idx="12"/>
          </p:nvPr>
        </p:nvSpPr>
        <p:spPr/>
        <p:txBody>
          <a:bodyPr/>
          <a:lstStyle/>
          <a:p>
            <a:fld id="{882E3677-57A0-49D6-8EFD-DB0BF6D6A5F3}" type="slidenum">
              <a:rPr lang="en-IN" smtClean="0"/>
              <a:t>88</a:t>
            </a:fld>
            <a:endParaRPr lang="en-IN"/>
          </a:p>
        </p:txBody>
      </p:sp>
    </p:spTree>
    <p:extLst>
      <p:ext uri="{BB962C8B-B14F-4D97-AF65-F5344CB8AC3E}">
        <p14:creationId xmlns:p14="http://schemas.microsoft.com/office/powerpoint/2010/main" val="3297058454"/>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98384" y="1342466"/>
            <a:ext cx="641201" cy="4177665"/>
          </a:xfrm>
          <a:prstGeom prst="rect">
            <a:avLst/>
          </a:prstGeom>
        </p:spPr>
        <p:txBody>
          <a:bodyPr vert="vert270" wrap="square" lIns="0" tIns="0" rIns="0" bIns="0" rtlCol="0">
            <a:spAutoFit/>
          </a:bodyPr>
          <a:lstStyle/>
          <a:p>
            <a:pPr marL="12700">
              <a:lnSpc>
                <a:spcPts val="4965"/>
              </a:lnSpc>
            </a:pPr>
            <a:r>
              <a:rPr sz="4400" b="1" dirty="0">
                <a:solidFill>
                  <a:srgbClr val="FFFFFF"/>
                </a:solidFill>
                <a:latin typeface="Arial"/>
                <a:cs typeface="Arial"/>
              </a:rPr>
              <a:t>SOCIAL</a:t>
            </a:r>
            <a:r>
              <a:rPr sz="4400" b="1" spc="-165" dirty="0">
                <a:solidFill>
                  <a:srgbClr val="FFFFFF"/>
                </a:solidFill>
                <a:latin typeface="Arial"/>
                <a:cs typeface="Arial"/>
              </a:rPr>
              <a:t> </a:t>
            </a:r>
            <a:r>
              <a:rPr sz="4400" b="1" dirty="0">
                <a:solidFill>
                  <a:srgbClr val="FFFFFF"/>
                </a:solidFill>
                <a:latin typeface="Arial"/>
                <a:cs typeface="Arial"/>
              </a:rPr>
              <a:t>CLASS</a:t>
            </a:r>
            <a:endParaRPr sz="4400">
              <a:latin typeface="Arial"/>
              <a:cs typeface="Arial"/>
            </a:endParaRPr>
          </a:p>
        </p:txBody>
      </p:sp>
      <p:sp>
        <p:nvSpPr>
          <p:cNvPr id="3" name="object 3"/>
          <p:cNvSpPr txBox="1"/>
          <p:nvPr/>
        </p:nvSpPr>
        <p:spPr>
          <a:xfrm>
            <a:off x="5004048" y="116632"/>
            <a:ext cx="3888432" cy="6336991"/>
          </a:xfrm>
          <a:prstGeom prst="rect">
            <a:avLst/>
          </a:prstGeom>
        </p:spPr>
        <p:txBody>
          <a:bodyPr vert="horz" wrap="square" lIns="0" tIns="12065" rIns="0" bIns="0" rtlCol="0">
            <a:spAutoFit/>
          </a:bodyPr>
          <a:lstStyle/>
          <a:p>
            <a:pPr marL="28575" marR="931544">
              <a:lnSpc>
                <a:spcPct val="100000"/>
              </a:lnSpc>
              <a:spcBef>
                <a:spcPts val="95"/>
              </a:spcBef>
            </a:pPr>
            <a:r>
              <a:rPr sz="1600" b="1" spc="-5" dirty="0">
                <a:solidFill>
                  <a:srgbClr val="404040"/>
                </a:solidFill>
                <a:latin typeface="Arial"/>
                <a:cs typeface="Arial"/>
              </a:rPr>
              <a:t>How </a:t>
            </a:r>
            <a:r>
              <a:rPr sz="1600" b="1" spc="5" dirty="0">
                <a:solidFill>
                  <a:srgbClr val="404040"/>
                </a:solidFill>
                <a:latin typeface="Arial"/>
                <a:cs typeface="Arial"/>
              </a:rPr>
              <a:t>will </a:t>
            </a:r>
            <a:r>
              <a:rPr sz="1600" b="1" spc="-5" dirty="0">
                <a:solidFill>
                  <a:srgbClr val="404040"/>
                </a:solidFill>
                <a:latin typeface="Arial"/>
                <a:cs typeface="Arial"/>
              </a:rPr>
              <a:t>social class affect consumer  </a:t>
            </a:r>
            <a:r>
              <a:rPr sz="1600" b="1" spc="-10" dirty="0">
                <a:solidFill>
                  <a:srgbClr val="404040"/>
                </a:solidFill>
                <a:latin typeface="Arial"/>
                <a:cs typeface="Arial"/>
              </a:rPr>
              <a:t>behaviour </a:t>
            </a:r>
            <a:r>
              <a:rPr sz="1600" b="1" spc="-5" dirty="0">
                <a:solidFill>
                  <a:srgbClr val="404040"/>
                </a:solidFill>
                <a:latin typeface="Arial"/>
                <a:cs typeface="Arial"/>
              </a:rPr>
              <a:t>of purchase of</a:t>
            </a:r>
            <a:r>
              <a:rPr sz="1600" b="1" spc="80" dirty="0">
                <a:solidFill>
                  <a:srgbClr val="404040"/>
                </a:solidFill>
                <a:latin typeface="Arial"/>
                <a:cs typeface="Arial"/>
              </a:rPr>
              <a:t> </a:t>
            </a:r>
            <a:r>
              <a:rPr sz="1600" b="1" spc="-5" dirty="0">
                <a:solidFill>
                  <a:srgbClr val="404040"/>
                </a:solidFill>
                <a:latin typeface="Arial"/>
                <a:cs typeface="Arial"/>
              </a:rPr>
              <a:t>sofa?</a:t>
            </a:r>
            <a:endParaRPr sz="1600" dirty="0">
              <a:latin typeface="Arial"/>
              <a:cs typeface="Arial"/>
            </a:endParaRPr>
          </a:p>
          <a:p>
            <a:pPr>
              <a:lnSpc>
                <a:spcPct val="100000"/>
              </a:lnSpc>
              <a:spcBef>
                <a:spcPts val="15"/>
              </a:spcBef>
            </a:pPr>
            <a:endParaRPr sz="1800" dirty="0">
              <a:latin typeface="Arial"/>
              <a:cs typeface="Arial"/>
            </a:endParaRPr>
          </a:p>
          <a:p>
            <a:pPr marL="12700" marR="5080">
              <a:lnSpc>
                <a:spcPct val="100000"/>
              </a:lnSpc>
              <a:spcBef>
                <a:spcPts val="5"/>
              </a:spcBef>
            </a:pPr>
            <a:r>
              <a:rPr sz="1500" spc="30" dirty="0">
                <a:latin typeface="Arial"/>
                <a:cs typeface="Arial"/>
              </a:rPr>
              <a:t>A </a:t>
            </a:r>
            <a:r>
              <a:rPr sz="1500" spc="45" dirty="0">
                <a:latin typeface="Arial"/>
                <a:cs typeface="Arial"/>
              </a:rPr>
              <a:t>social </a:t>
            </a:r>
            <a:r>
              <a:rPr sz="1500" spc="20" dirty="0">
                <a:latin typeface="Arial"/>
                <a:cs typeface="Arial"/>
              </a:rPr>
              <a:t>class </a:t>
            </a:r>
            <a:r>
              <a:rPr sz="1500" spc="55" dirty="0">
                <a:latin typeface="Arial"/>
                <a:cs typeface="Arial"/>
              </a:rPr>
              <a:t>is </a:t>
            </a:r>
            <a:r>
              <a:rPr sz="1500" spc="-10" dirty="0">
                <a:latin typeface="Arial"/>
                <a:cs typeface="Arial"/>
              </a:rPr>
              <a:t>a </a:t>
            </a:r>
            <a:r>
              <a:rPr sz="1500" spc="55" dirty="0">
                <a:latin typeface="Arial"/>
                <a:cs typeface="Arial"/>
              </a:rPr>
              <a:t>set </a:t>
            </a:r>
            <a:r>
              <a:rPr sz="1500" spc="105" dirty="0">
                <a:latin typeface="Arial"/>
                <a:cs typeface="Arial"/>
              </a:rPr>
              <a:t>of </a:t>
            </a:r>
            <a:r>
              <a:rPr sz="1500" spc="60" dirty="0">
                <a:latin typeface="Arial"/>
                <a:cs typeface="Arial"/>
              </a:rPr>
              <a:t>concepts </a:t>
            </a:r>
            <a:r>
              <a:rPr sz="1500" spc="95" dirty="0">
                <a:latin typeface="Arial"/>
                <a:cs typeface="Arial"/>
              </a:rPr>
              <a:t>in </a:t>
            </a:r>
            <a:r>
              <a:rPr sz="1500" spc="80" dirty="0">
                <a:latin typeface="Arial"/>
                <a:cs typeface="Arial"/>
              </a:rPr>
              <a:t>the </a:t>
            </a:r>
            <a:r>
              <a:rPr sz="1500" spc="45" dirty="0">
                <a:latin typeface="Arial"/>
                <a:cs typeface="Arial"/>
              </a:rPr>
              <a:t>social  </a:t>
            </a:r>
            <a:r>
              <a:rPr sz="1500" spc="30" dirty="0">
                <a:latin typeface="Arial"/>
                <a:cs typeface="Arial"/>
              </a:rPr>
              <a:t>sciences </a:t>
            </a:r>
            <a:r>
              <a:rPr sz="1500" spc="60" dirty="0">
                <a:latin typeface="Arial"/>
                <a:cs typeface="Arial"/>
              </a:rPr>
              <a:t>and </a:t>
            </a:r>
            <a:r>
              <a:rPr sz="1500" spc="80" dirty="0">
                <a:latin typeface="Arial"/>
                <a:cs typeface="Arial"/>
              </a:rPr>
              <a:t>political </a:t>
            </a:r>
            <a:r>
              <a:rPr sz="1500" spc="75" dirty="0">
                <a:latin typeface="Arial"/>
                <a:cs typeface="Arial"/>
              </a:rPr>
              <a:t>theory </a:t>
            </a:r>
            <a:r>
              <a:rPr sz="1500" spc="55" dirty="0">
                <a:latin typeface="Arial"/>
                <a:cs typeface="Arial"/>
              </a:rPr>
              <a:t>centered </a:t>
            </a:r>
            <a:r>
              <a:rPr sz="1500" spc="85" dirty="0">
                <a:latin typeface="Arial"/>
                <a:cs typeface="Arial"/>
              </a:rPr>
              <a:t>on </a:t>
            </a:r>
            <a:r>
              <a:rPr sz="1500" spc="75" dirty="0">
                <a:latin typeface="Arial"/>
                <a:cs typeface="Arial"/>
              </a:rPr>
              <a:t>models  </a:t>
            </a:r>
            <a:r>
              <a:rPr sz="1500" spc="105" dirty="0">
                <a:latin typeface="Arial"/>
                <a:cs typeface="Arial"/>
              </a:rPr>
              <a:t>of </a:t>
            </a:r>
            <a:r>
              <a:rPr sz="1500" spc="50" dirty="0">
                <a:latin typeface="Arial"/>
                <a:cs typeface="Arial"/>
              </a:rPr>
              <a:t>social </a:t>
            </a:r>
            <a:r>
              <a:rPr sz="1500" spc="80" dirty="0">
                <a:latin typeface="Arial"/>
                <a:cs typeface="Arial"/>
              </a:rPr>
              <a:t>stratification </a:t>
            </a:r>
            <a:r>
              <a:rPr sz="1500" spc="95" dirty="0">
                <a:latin typeface="Arial"/>
                <a:cs typeface="Arial"/>
              </a:rPr>
              <a:t>in </a:t>
            </a:r>
            <a:r>
              <a:rPr sz="1500" spc="70" dirty="0">
                <a:latin typeface="Arial"/>
                <a:cs typeface="Arial"/>
              </a:rPr>
              <a:t>which </a:t>
            </a:r>
            <a:r>
              <a:rPr sz="1500" spc="65" dirty="0">
                <a:latin typeface="Arial"/>
                <a:cs typeface="Arial"/>
              </a:rPr>
              <a:t>people </a:t>
            </a:r>
            <a:r>
              <a:rPr sz="1500" spc="30" dirty="0">
                <a:latin typeface="Arial"/>
                <a:cs typeface="Arial"/>
              </a:rPr>
              <a:t>are  </a:t>
            </a:r>
            <a:r>
              <a:rPr sz="1500" spc="85" dirty="0">
                <a:latin typeface="Arial"/>
                <a:cs typeface="Arial"/>
              </a:rPr>
              <a:t>grouped </a:t>
            </a:r>
            <a:r>
              <a:rPr sz="1500" spc="100" dirty="0">
                <a:latin typeface="Arial"/>
                <a:cs typeface="Arial"/>
              </a:rPr>
              <a:t>into </a:t>
            </a:r>
            <a:r>
              <a:rPr sz="1500" spc="-10" dirty="0">
                <a:latin typeface="Arial"/>
                <a:cs typeface="Arial"/>
              </a:rPr>
              <a:t>a </a:t>
            </a:r>
            <a:r>
              <a:rPr sz="1500" spc="55" dirty="0">
                <a:latin typeface="Arial"/>
                <a:cs typeface="Arial"/>
              </a:rPr>
              <a:t>set </a:t>
            </a:r>
            <a:r>
              <a:rPr sz="1500" spc="105" dirty="0">
                <a:latin typeface="Arial"/>
                <a:cs typeface="Arial"/>
              </a:rPr>
              <a:t>of </a:t>
            </a:r>
            <a:r>
              <a:rPr sz="1500" spc="55" dirty="0">
                <a:latin typeface="Arial"/>
                <a:cs typeface="Arial"/>
              </a:rPr>
              <a:t>hierarchical </a:t>
            </a:r>
            <a:r>
              <a:rPr sz="1500" spc="45" dirty="0">
                <a:latin typeface="Arial"/>
                <a:cs typeface="Arial"/>
              </a:rPr>
              <a:t>social  </a:t>
            </a:r>
            <a:r>
              <a:rPr sz="1500" spc="55" dirty="0">
                <a:latin typeface="Arial"/>
                <a:cs typeface="Arial"/>
              </a:rPr>
              <a:t>categories, </a:t>
            </a:r>
            <a:r>
              <a:rPr sz="1500" spc="80" dirty="0">
                <a:latin typeface="Arial"/>
                <a:cs typeface="Arial"/>
              </a:rPr>
              <a:t>the </a:t>
            </a:r>
            <a:r>
              <a:rPr sz="1500" spc="100" dirty="0">
                <a:latin typeface="Arial"/>
                <a:cs typeface="Arial"/>
              </a:rPr>
              <a:t>most </a:t>
            </a:r>
            <a:r>
              <a:rPr sz="1500" spc="95" dirty="0">
                <a:latin typeface="Arial"/>
                <a:cs typeface="Arial"/>
              </a:rPr>
              <a:t>common </a:t>
            </a:r>
            <a:r>
              <a:rPr sz="1500" spc="75" dirty="0">
                <a:latin typeface="Arial"/>
                <a:cs typeface="Arial"/>
              </a:rPr>
              <a:t>being </a:t>
            </a:r>
            <a:r>
              <a:rPr sz="1500" spc="80" dirty="0">
                <a:latin typeface="Arial"/>
                <a:cs typeface="Arial"/>
              </a:rPr>
              <a:t>the upper,  </a:t>
            </a:r>
            <a:r>
              <a:rPr sz="1500" spc="90" dirty="0">
                <a:latin typeface="Arial"/>
                <a:cs typeface="Arial"/>
              </a:rPr>
              <a:t>middle </a:t>
            </a:r>
            <a:r>
              <a:rPr sz="1500" spc="60" dirty="0">
                <a:latin typeface="Arial"/>
                <a:cs typeface="Arial"/>
              </a:rPr>
              <a:t>and </a:t>
            </a:r>
            <a:r>
              <a:rPr sz="1500" spc="70" dirty="0">
                <a:latin typeface="Arial"/>
                <a:cs typeface="Arial"/>
              </a:rPr>
              <a:t>lower </a:t>
            </a:r>
            <a:r>
              <a:rPr sz="1500" spc="20" dirty="0">
                <a:latin typeface="Arial"/>
                <a:cs typeface="Arial"/>
              </a:rPr>
              <a:t>classes. </a:t>
            </a:r>
            <a:r>
              <a:rPr sz="1500" spc="15" dirty="0">
                <a:latin typeface="Arial"/>
                <a:cs typeface="Arial"/>
              </a:rPr>
              <a:t>Social classes </a:t>
            </a:r>
            <a:r>
              <a:rPr sz="1500" spc="30" dirty="0">
                <a:latin typeface="Arial"/>
                <a:cs typeface="Arial"/>
              </a:rPr>
              <a:t>are  </a:t>
            </a:r>
            <a:r>
              <a:rPr sz="1500" spc="70" dirty="0">
                <a:latin typeface="Arial"/>
                <a:cs typeface="Arial"/>
              </a:rPr>
              <a:t>directly </a:t>
            </a:r>
            <a:r>
              <a:rPr sz="1500" spc="60" dirty="0">
                <a:latin typeface="Arial"/>
                <a:cs typeface="Arial"/>
              </a:rPr>
              <a:t>and </a:t>
            </a:r>
            <a:r>
              <a:rPr sz="1500" spc="75" dirty="0">
                <a:latin typeface="Arial"/>
                <a:cs typeface="Arial"/>
              </a:rPr>
              <a:t>indirectly </a:t>
            </a:r>
            <a:r>
              <a:rPr sz="1500" spc="85" dirty="0">
                <a:latin typeface="Arial"/>
                <a:cs typeface="Arial"/>
              </a:rPr>
              <a:t>linked </a:t>
            </a:r>
            <a:r>
              <a:rPr sz="1500" spc="95" dirty="0">
                <a:latin typeface="Arial"/>
                <a:cs typeface="Arial"/>
              </a:rPr>
              <a:t>with </a:t>
            </a:r>
            <a:r>
              <a:rPr sz="1500" spc="80" dirty="0">
                <a:latin typeface="Arial"/>
                <a:cs typeface="Arial"/>
              </a:rPr>
              <a:t>the </a:t>
            </a:r>
            <a:r>
              <a:rPr sz="1500" spc="70" dirty="0">
                <a:latin typeface="Arial"/>
                <a:cs typeface="Arial"/>
              </a:rPr>
              <a:t>income </a:t>
            </a:r>
            <a:r>
              <a:rPr sz="1500" spc="105" dirty="0">
                <a:latin typeface="Arial"/>
                <a:cs typeface="Arial"/>
              </a:rPr>
              <a:t>of</a:t>
            </a:r>
            <a:r>
              <a:rPr sz="1500" spc="-55" dirty="0">
                <a:latin typeface="Arial"/>
                <a:cs typeface="Arial"/>
              </a:rPr>
              <a:t> </a:t>
            </a:r>
            <a:r>
              <a:rPr sz="1500" spc="-10" dirty="0">
                <a:latin typeface="Arial"/>
                <a:cs typeface="Arial"/>
              </a:rPr>
              <a:t>a  </a:t>
            </a:r>
            <a:r>
              <a:rPr sz="1500" spc="70" dirty="0">
                <a:latin typeface="Arial"/>
                <a:cs typeface="Arial"/>
              </a:rPr>
              <a:t>consumer. </a:t>
            </a:r>
            <a:r>
              <a:rPr sz="1500" spc="25" dirty="0">
                <a:latin typeface="Arial"/>
                <a:cs typeface="Arial"/>
              </a:rPr>
              <a:t>These </a:t>
            </a:r>
            <a:r>
              <a:rPr sz="1500" spc="45" dirty="0">
                <a:latin typeface="Arial"/>
                <a:cs typeface="Arial"/>
              </a:rPr>
              <a:t>also </a:t>
            </a:r>
            <a:r>
              <a:rPr sz="1500" spc="65" dirty="0">
                <a:latin typeface="Arial"/>
                <a:cs typeface="Arial"/>
              </a:rPr>
              <a:t>affect </a:t>
            </a:r>
            <a:r>
              <a:rPr sz="1500" spc="80" dirty="0">
                <a:latin typeface="Arial"/>
                <a:cs typeface="Arial"/>
              </a:rPr>
              <a:t>the </a:t>
            </a:r>
            <a:r>
              <a:rPr sz="1500" spc="70" dirty="0">
                <a:latin typeface="Arial"/>
                <a:cs typeface="Arial"/>
              </a:rPr>
              <a:t>consumer  </a:t>
            </a:r>
            <a:r>
              <a:rPr sz="1500" spc="65" dirty="0">
                <a:latin typeface="Arial"/>
                <a:cs typeface="Arial"/>
              </a:rPr>
              <a:t>behaviour.</a:t>
            </a:r>
            <a:endParaRPr sz="1500" dirty="0">
              <a:latin typeface="Arial"/>
              <a:cs typeface="Arial"/>
            </a:endParaRPr>
          </a:p>
          <a:p>
            <a:pPr marL="12700" marR="127635">
              <a:lnSpc>
                <a:spcPct val="100000"/>
              </a:lnSpc>
              <a:spcBef>
                <a:spcPts val="1800"/>
              </a:spcBef>
            </a:pPr>
            <a:r>
              <a:rPr sz="1500" spc="25" dirty="0">
                <a:latin typeface="Arial"/>
                <a:cs typeface="Arial"/>
              </a:rPr>
              <a:t>For </a:t>
            </a:r>
            <a:r>
              <a:rPr sz="1500" spc="70" dirty="0">
                <a:latin typeface="Arial"/>
                <a:cs typeface="Arial"/>
              </a:rPr>
              <a:t>example, </a:t>
            </a:r>
            <a:r>
              <a:rPr sz="1500" spc="85" dirty="0">
                <a:latin typeface="Arial"/>
                <a:cs typeface="Arial"/>
              </a:rPr>
              <a:t>upper </a:t>
            </a:r>
            <a:r>
              <a:rPr sz="1500" spc="20" dirty="0">
                <a:latin typeface="Arial"/>
                <a:cs typeface="Arial"/>
              </a:rPr>
              <a:t>class </a:t>
            </a:r>
            <a:r>
              <a:rPr sz="1500" spc="65" dirty="0">
                <a:latin typeface="Arial"/>
                <a:cs typeface="Arial"/>
              </a:rPr>
              <a:t>people </a:t>
            </a:r>
            <a:r>
              <a:rPr sz="1500" spc="90" dirty="0">
                <a:latin typeface="Arial"/>
                <a:cs typeface="Arial"/>
              </a:rPr>
              <a:t>would </a:t>
            </a:r>
            <a:r>
              <a:rPr sz="1500" spc="50" dirty="0">
                <a:latin typeface="Arial"/>
                <a:cs typeface="Arial"/>
              </a:rPr>
              <a:t>be  </a:t>
            </a:r>
            <a:r>
              <a:rPr sz="1500" spc="80" dirty="0">
                <a:latin typeface="Arial"/>
                <a:cs typeface="Arial"/>
              </a:rPr>
              <a:t>comfortable </a:t>
            </a:r>
            <a:r>
              <a:rPr sz="1500" spc="75" dirty="0">
                <a:latin typeface="Arial"/>
                <a:cs typeface="Arial"/>
              </a:rPr>
              <a:t>spending </a:t>
            </a:r>
            <a:r>
              <a:rPr sz="1500" spc="90" dirty="0">
                <a:latin typeface="Arial"/>
                <a:cs typeface="Arial"/>
              </a:rPr>
              <a:t>on </a:t>
            </a:r>
            <a:r>
              <a:rPr sz="1500" spc="100" dirty="0">
                <a:latin typeface="Arial"/>
                <a:cs typeface="Arial"/>
              </a:rPr>
              <a:t>luxury </a:t>
            </a:r>
            <a:r>
              <a:rPr sz="1500" spc="75" dirty="0">
                <a:latin typeface="Arial"/>
                <a:cs typeface="Arial"/>
              </a:rPr>
              <a:t>items </a:t>
            </a:r>
            <a:r>
              <a:rPr sz="1500" spc="60" dirty="0">
                <a:latin typeface="Arial"/>
                <a:cs typeface="Arial"/>
              </a:rPr>
              <a:t>and  certainly </a:t>
            </a:r>
            <a:r>
              <a:rPr sz="1500" spc="90" dirty="0">
                <a:latin typeface="Arial"/>
                <a:cs typeface="Arial"/>
              </a:rPr>
              <a:t>their </a:t>
            </a:r>
            <a:r>
              <a:rPr sz="1500" spc="55" dirty="0">
                <a:latin typeface="Arial"/>
                <a:cs typeface="Arial"/>
              </a:rPr>
              <a:t>preference </a:t>
            </a:r>
            <a:r>
              <a:rPr sz="1500" spc="105" dirty="0">
                <a:latin typeface="Arial"/>
                <a:cs typeface="Arial"/>
              </a:rPr>
              <a:t>of </a:t>
            </a:r>
            <a:r>
              <a:rPr sz="1500" spc="-10" dirty="0">
                <a:latin typeface="Arial"/>
                <a:cs typeface="Arial"/>
              </a:rPr>
              <a:t>a </a:t>
            </a:r>
            <a:r>
              <a:rPr sz="1500" spc="55" dirty="0">
                <a:latin typeface="Arial"/>
                <a:cs typeface="Arial"/>
              </a:rPr>
              <a:t>sofa </a:t>
            </a:r>
            <a:r>
              <a:rPr sz="1500" spc="90" dirty="0">
                <a:latin typeface="Arial"/>
                <a:cs typeface="Arial"/>
              </a:rPr>
              <a:t>would </a:t>
            </a:r>
            <a:r>
              <a:rPr sz="1500" spc="50" dirty="0">
                <a:latin typeface="Arial"/>
                <a:cs typeface="Arial"/>
              </a:rPr>
              <a:t>be  </a:t>
            </a:r>
            <a:r>
              <a:rPr sz="1500" spc="25" dirty="0">
                <a:latin typeface="Arial"/>
                <a:cs typeface="Arial"/>
              </a:rPr>
              <a:t>classy, </a:t>
            </a:r>
            <a:r>
              <a:rPr sz="1500" spc="70" dirty="0">
                <a:latin typeface="Arial"/>
                <a:cs typeface="Arial"/>
              </a:rPr>
              <a:t>stylish, </a:t>
            </a:r>
            <a:r>
              <a:rPr sz="1500" spc="60" dirty="0">
                <a:latin typeface="Arial"/>
                <a:cs typeface="Arial"/>
              </a:rPr>
              <a:t>and costly. </a:t>
            </a:r>
            <a:r>
              <a:rPr sz="1500" spc="55" dirty="0">
                <a:latin typeface="Arial"/>
                <a:cs typeface="Arial"/>
              </a:rPr>
              <a:t>Upper </a:t>
            </a:r>
            <a:r>
              <a:rPr sz="1500" spc="90" dirty="0">
                <a:latin typeface="Arial"/>
                <a:cs typeface="Arial"/>
              </a:rPr>
              <a:t>middle </a:t>
            </a:r>
            <a:r>
              <a:rPr sz="1500" spc="20" dirty="0">
                <a:latin typeface="Arial"/>
                <a:cs typeface="Arial"/>
              </a:rPr>
              <a:t>class  </a:t>
            </a:r>
            <a:r>
              <a:rPr sz="1500" spc="90" dirty="0">
                <a:latin typeface="Arial"/>
                <a:cs typeface="Arial"/>
              </a:rPr>
              <a:t>would </a:t>
            </a:r>
            <a:r>
              <a:rPr sz="1500" spc="70" dirty="0">
                <a:latin typeface="Arial"/>
                <a:cs typeface="Arial"/>
              </a:rPr>
              <a:t>focus </a:t>
            </a:r>
            <a:r>
              <a:rPr sz="1500" spc="85" dirty="0">
                <a:latin typeface="Arial"/>
                <a:cs typeface="Arial"/>
              </a:rPr>
              <a:t>on </a:t>
            </a:r>
            <a:r>
              <a:rPr sz="1500" spc="75" dirty="0">
                <a:latin typeface="Arial"/>
                <a:cs typeface="Arial"/>
              </a:rPr>
              <a:t>quality </a:t>
            </a:r>
            <a:r>
              <a:rPr sz="1500" spc="65" dirty="0">
                <a:latin typeface="Arial"/>
                <a:cs typeface="Arial"/>
              </a:rPr>
              <a:t>and </a:t>
            </a:r>
            <a:r>
              <a:rPr sz="1500" spc="85" dirty="0">
                <a:latin typeface="Arial"/>
                <a:cs typeface="Arial"/>
              </a:rPr>
              <a:t>durability </a:t>
            </a:r>
            <a:r>
              <a:rPr sz="1500" spc="105" dirty="0">
                <a:latin typeface="Arial"/>
                <a:cs typeface="Arial"/>
              </a:rPr>
              <a:t>of </a:t>
            </a:r>
            <a:r>
              <a:rPr sz="1500" spc="80" dirty="0">
                <a:latin typeface="Arial"/>
                <a:cs typeface="Arial"/>
              </a:rPr>
              <a:t>the  </a:t>
            </a:r>
            <a:r>
              <a:rPr sz="1500" spc="95" dirty="0">
                <a:latin typeface="Arial"/>
                <a:cs typeface="Arial"/>
              </a:rPr>
              <a:t>product </a:t>
            </a:r>
            <a:r>
              <a:rPr sz="1500" spc="35" dirty="0">
                <a:latin typeface="Arial"/>
                <a:cs typeface="Arial"/>
              </a:rPr>
              <a:t>whereas </a:t>
            </a:r>
            <a:r>
              <a:rPr sz="1500" spc="70" dirty="0">
                <a:latin typeface="Arial"/>
                <a:cs typeface="Arial"/>
              </a:rPr>
              <a:t>lower </a:t>
            </a:r>
            <a:r>
              <a:rPr sz="1500" spc="90" dirty="0">
                <a:latin typeface="Arial"/>
                <a:cs typeface="Arial"/>
              </a:rPr>
              <a:t>middle </a:t>
            </a:r>
            <a:r>
              <a:rPr sz="1500" spc="20" dirty="0">
                <a:latin typeface="Arial"/>
                <a:cs typeface="Arial"/>
              </a:rPr>
              <a:t>class </a:t>
            </a:r>
            <a:r>
              <a:rPr sz="1500" spc="80" dirty="0">
                <a:latin typeface="Arial"/>
                <a:cs typeface="Arial"/>
              </a:rPr>
              <a:t>looks </a:t>
            </a:r>
            <a:r>
              <a:rPr sz="1500" spc="65" dirty="0">
                <a:latin typeface="Arial"/>
                <a:cs typeface="Arial"/>
              </a:rPr>
              <a:t>at </a:t>
            </a:r>
            <a:r>
              <a:rPr sz="1500" spc="80" dirty="0">
                <a:latin typeface="Arial"/>
                <a:cs typeface="Arial"/>
              </a:rPr>
              <a:t>the  </a:t>
            </a:r>
            <a:r>
              <a:rPr sz="1500" spc="100" dirty="0">
                <a:latin typeface="Arial"/>
                <a:cs typeface="Arial"/>
              </a:rPr>
              <a:t>comfort </a:t>
            </a:r>
            <a:r>
              <a:rPr sz="1500" spc="60" dirty="0">
                <a:latin typeface="Arial"/>
                <a:cs typeface="Arial"/>
              </a:rPr>
              <a:t>and </a:t>
            </a:r>
            <a:r>
              <a:rPr sz="1500" spc="80" dirty="0">
                <a:latin typeface="Arial"/>
                <a:cs typeface="Arial"/>
              </a:rPr>
              <a:t>affordability. </a:t>
            </a:r>
            <a:r>
              <a:rPr sz="1500" spc="65" dirty="0">
                <a:latin typeface="Arial"/>
                <a:cs typeface="Arial"/>
              </a:rPr>
              <a:t>Working </a:t>
            </a:r>
            <a:r>
              <a:rPr sz="1500" spc="20" dirty="0">
                <a:latin typeface="Arial"/>
                <a:cs typeface="Arial"/>
              </a:rPr>
              <a:t>class </a:t>
            </a:r>
            <a:r>
              <a:rPr sz="1500" spc="90" dirty="0">
                <a:latin typeface="Arial"/>
                <a:cs typeface="Arial"/>
              </a:rPr>
              <a:t>would  </a:t>
            </a:r>
            <a:r>
              <a:rPr sz="1500" spc="65" dirty="0">
                <a:latin typeface="Arial"/>
                <a:cs typeface="Arial"/>
              </a:rPr>
              <a:t>merely </a:t>
            </a:r>
            <a:r>
              <a:rPr sz="1500" spc="70" dirty="0">
                <a:latin typeface="Arial"/>
                <a:cs typeface="Arial"/>
              </a:rPr>
              <a:t>focus </a:t>
            </a:r>
            <a:r>
              <a:rPr sz="1500" spc="85" dirty="0">
                <a:latin typeface="Arial"/>
                <a:cs typeface="Arial"/>
              </a:rPr>
              <a:t>on </a:t>
            </a:r>
            <a:r>
              <a:rPr sz="1500" spc="30" dirty="0">
                <a:latin typeface="Arial"/>
                <a:cs typeface="Arial"/>
              </a:rPr>
              <a:t>even </a:t>
            </a:r>
            <a:r>
              <a:rPr sz="1500" spc="85" dirty="0">
                <a:latin typeface="Arial"/>
                <a:cs typeface="Arial"/>
              </a:rPr>
              <a:t>buying </a:t>
            </a:r>
            <a:r>
              <a:rPr sz="1500" spc="-10" dirty="0">
                <a:latin typeface="Arial"/>
                <a:cs typeface="Arial"/>
              </a:rPr>
              <a:t>a </a:t>
            </a:r>
            <a:r>
              <a:rPr sz="1500" spc="55" dirty="0">
                <a:latin typeface="Arial"/>
                <a:cs typeface="Arial"/>
              </a:rPr>
              <a:t>sofa </a:t>
            </a:r>
            <a:r>
              <a:rPr sz="1500" spc="60" dirty="0">
                <a:latin typeface="Arial"/>
                <a:cs typeface="Arial"/>
              </a:rPr>
              <a:t>and  </a:t>
            </a:r>
            <a:r>
              <a:rPr sz="1500" spc="50" dirty="0">
                <a:latin typeface="Arial"/>
                <a:cs typeface="Arial"/>
              </a:rPr>
              <a:t>underclass </a:t>
            </a:r>
            <a:r>
              <a:rPr sz="1500" spc="90" dirty="0">
                <a:latin typeface="Arial"/>
                <a:cs typeface="Arial"/>
              </a:rPr>
              <a:t>would </a:t>
            </a:r>
            <a:r>
              <a:rPr sz="1500" spc="50" dirty="0">
                <a:latin typeface="Arial"/>
                <a:cs typeface="Arial"/>
              </a:rPr>
              <a:t>be </a:t>
            </a:r>
            <a:r>
              <a:rPr sz="1500" spc="85" dirty="0">
                <a:latin typeface="Arial"/>
                <a:cs typeface="Arial"/>
              </a:rPr>
              <a:t>more </a:t>
            </a:r>
            <a:r>
              <a:rPr sz="1500" spc="80" dirty="0">
                <a:latin typeface="Arial"/>
                <a:cs typeface="Arial"/>
              </a:rPr>
              <a:t>than </a:t>
            </a:r>
            <a:r>
              <a:rPr sz="1500" spc="65" dirty="0">
                <a:latin typeface="Arial"/>
                <a:cs typeface="Arial"/>
              </a:rPr>
              <a:t>satisfied </a:t>
            </a:r>
            <a:r>
              <a:rPr sz="1500" spc="114" dirty="0">
                <a:latin typeface="Arial"/>
                <a:cs typeface="Arial"/>
              </a:rPr>
              <a:t>if </a:t>
            </a:r>
            <a:r>
              <a:rPr sz="1500" spc="65" dirty="0">
                <a:latin typeface="Arial"/>
                <a:cs typeface="Arial"/>
              </a:rPr>
              <a:t>they  </a:t>
            </a:r>
            <a:r>
              <a:rPr sz="1500" spc="80" dirty="0">
                <a:latin typeface="Arial"/>
                <a:cs typeface="Arial"/>
              </a:rPr>
              <a:t>get </a:t>
            </a:r>
            <a:r>
              <a:rPr sz="1500" spc="85" dirty="0">
                <a:latin typeface="Arial"/>
                <a:cs typeface="Arial"/>
              </a:rPr>
              <a:t>proper </a:t>
            </a:r>
            <a:r>
              <a:rPr sz="1500" spc="80" dirty="0">
                <a:latin typeface="Arial"/>
                <a:cs typeface="Arial"/>
              </a:rPr>
              <a:t>housing </a:t>
            </a:r>
            <a:r>
              <a:rPr sz="1500" spc="70" dirty="0">
                <a:latin typeface="Arial"/>
                <a:cs typeface="Arial"/>
              </a:rPr>
              <a:t>facilities</a:t>
            </a:r>
            <a:r>
              <a:rPr sz="1500" spc="-45" dirty="0">
                <a:latin typeface="Arial"/>
                <a:cs typeface="Arial"/>
              </a:rPr>
              <a:t> </a:t>
            </a:r>
            <a:r>
              <a:rPr sz="1500" spc="70" dirty="0">
                <a:latin typeface="Arial"/>
                <a:cs typeface="Arial"/>
              </a:rPr>
              <a:t>only.</a:t>
            </a:r>
            <a:endParaRPr sz="1500" dirty="0">
              <a:latin typeface="Arial"/>
              <a:cs typeface="Arial"/>
            </a:endParaRPr>
          </a:p>
        </p:txBody>
      </p:sp>
      <p:sp>
        <p:nvSpPr>
          <p:cNvPr id="4" name="object 4"/>
          <p:cNvSpPr/>
          <p:nvPr/>
        </p:nvSpPr>
        <p:spPr>
          <a:xfrm>
            <a:off x="1529333" y="0"/>
            <a:ext cx="3042666" cy="6858000"/>
          </a:xfrm>
          <a:prstGeom prst="rect">
            <a:avLst/>
          </a:prstGeom>
          <a:blipFill>
            <a:blip r:embed="rId2" cstate="print"/>
            <a:stretch>
              <a:fillRect/>
            </a:stretch>
          </a:blipFill>
        </p:spPr>
        <p:txBody>
          <a:bodyPr wrap="square" lIns="0" tIns="0" rIns="0" bIns="0" rtlCol="0"/>
          <a:lstStyle/>
          <a:p>
            <a:endParaRPr/>
          </a:p>
        </p:txBody>
      </p:sp>
      <p:sp>
        <p:nvSpPr>
          <p:cNvPr id="5" name="Footer Placeholder 4"/>
          <p:cNvSpPr>
            <a:spLocks noGrp="1"/>
          </p:cNvSpPr>
          <p:nvPr>
            <p:ph type="ftr" sz="quarter" idx="11"/>
          </p:nvPr>
        </p:nvSpPr>
        <p:spPr/>
        <p:txBody>
          <a:bodyPr/>
          <a:lstStyle/>
          <a:p>
            <a:r>
              <a:rPr lang="en-IN" smtClean="0"/>
              <a:t>Dr.Rupal Shroff - TCSC</a:t>
            </a:r>
            <a:endParaRPr lang="en-IN"/>
          </a:p>
        </p:txBody>
      </p:sp>
      <p:sp>
        <p:nvSpPr>
          <p:cNvPr id="6" name="Slide Number Placeholder 5"/>
          <p:cNvSpPr>
            <a:spLocks noGrp="1"/>
          </p:cNvSpPr>
          <p:nvPr>
            <p:ph type="sldNum" sz="quarter" idx="12"/>
          </p:nvPr>
        </p:nvSpPr>
        <p:spPr/>
        <p:txBody>
          <a:bodyPr/>
          <a:lstStyle/>
          <a:p>
            <a:fld id="{882E3677-57A0-49D6-8EFD-DB0BF6D6A5F3}" type="slidenum">
              <a:rPr lang="en-IN" smtClean="0"/>
              <a:t>89</a:t>
            </a:fld>
            <a:endParaRPr lang="en-IN"/>
          </a:p>
        </p:txBody>
      </p:sp>
    </p:spTree>
    <p:extLst>
      <p:ext uri="{BB962C8B-B14F-4D97-AF65-F5344CB8AC3E}">
        <p14:creationId xmlns:p14="http://schemas.microsoft.com/office/powerpoint/2010/main" val="5689766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699136"/>
            <a:ext cx="8242300" cy="1158239"/>
          </a:xfrm>
          <a:prstGeom prst="rect">
            <a:avLst/>
          </a:prstGeom>
          <a:blipFill>
            <a:blip r:embed="rId2" cstate="print"/>
            <a:stretch>
              <a:fillRect/>
            </a:stretch>
          </a:blipFill>
        </p:spPr>
        <p:txBody>
          <a:bodyPr wrap="square" lIns="0" tIns="0" rIns="0" bIns="0" rtlCol="0"/>
          <a:lstStyle/>
          <a:p>
            <a:endParaRPr/>
          </a:p>
        </p:txBody>
      </p:sp>
      <p:sp>
        <p:nvSpPr>
          <p:cNvPr id="3" name="object 3"/>
          <p:cNvSpPr txBox="1"/>
          <p:nvPr/>
        </p:nvSpPr>
        <p:spPr>
          <a:xfrm>
            <a:off x="671830" y="1691639"/>
            <a:ext cx="109855" cy="302895"/>
          </a:xfrm>
          <a:prstGeom prst="rect">
            <a:avLst/>
          </a:prstGeom>
        </p:spPr>
        <p:txBody>
          <a:bodyPr vert="horz" wrap="square" lIns="0" tIns="15240" rIns="0" bIns="0" rtlCol="0">
            <a:spAutoFit/>
          </a:bodyPr>
          <a:lstStyle/>
          <a:p>
            <a:pPr marL="12700">
              <a:lnSpc>
                <a:spcPct val="100000"/>
              </a:lnSpc>
              <a:spcBef>
                <a:spcPts val="120"/>
              </a:spcBef>
            </a:pPr>
            <a:r>
              <a:rPr sz="1800" spc="-695" dirty="0">
                <a:solidFill>
                  <a:srgbClr val="F8F8F8"/>
                </a:solidFill>
                <a:latin typeface="Symbol"/>
                <a:cs typeface="Symbol"/>
              </a:rPr>
              <a:t></a:t>
            </a:r>
            <a:endParaRPr sz="1800">
              <a:latin typeface="Symbol"/>
              <a:cs typeface="Symbol"/>
            </a:endParaRPr>
          </a:p>
        </p:txBody>
      </p:sp>
      <p:sp>
        <p:nvSpPr>
          <p:cNvPr id="4" name="object 4"/>
          <p:cNvSpPr txBox="1">
            <a:spLocks noGrp="1"/>
          </p:cNvSpPr>
          <p:nvPr>
            <p:ph type="title"/>
          </p:nvPr>
        </p:nvSpPr>
        <p:spPr>
          <a:xfrm>
            <a:off x="450850" y="1426209"/>
            <a:ext cx="8154669" cy="459100"/>
          </a:xfrm>
          <a:prstGeom prst="rect">
            <a:avLst/>
          </a:prstGeom>
        </p:spPr>
        <p:txBody>
          <a:bodyPr vert="horz" wrap="square" lIns="0" tIns="12700" rIns="0" bIns="0" rtlCol="0">
            <a:spAutoFit/>
          </a:bodyPr>
          <a:lstStyle/>
          <a:p>
            <a:pPr marL="12700" algn="just">
              <a:lnSpc>
                <a:spcPct val="100000"/>
              </a:lnSpc>
              <a:spcBef>
                <a:spcPts val="100"/>
              </a:spcBef>
            </a:pPr>
            <a:r>
              <a:rPr spc="-5" dirty="0">
                <a:solidFill>
                  <a:schemeClr val="tx1"/>
                </a:solidFill>
              </a:rPr>
              <a:t>.</a:t>
            </a:r>
          </a:p>
        </p:txBody>
      </p:sp>
      <p:sp>
        <p:nvSpPr>
          <p:cNvPr id="7" name="object 7"/>
          <p:cNvSpPr txBox="1"/>
          <p:nvPr/>
        </p:nvSpPr>
        <p:spPr>
          <a:xfrm>
            <a:off x="1083310" y="3986529"/>
            <a:ext cx="4701540" cy="894080"/>
          </a:xfrm>
          <a:prstGeom prst="rect">
            <a:avLst/>
          </a:prstGeom>
        </p:spPr>
        <p:txBody>
          <a:bodyPr vert="horz" wrap="square" lIns="0" tIns="14604" rIns="0" bIns="0" rtlCol="0">
            <a:spAutoFit/>
          </a:bodyPr>
          <a:lstStyle/>
          <a:p>
            <a:pPr marL="12700" marR="5080">
              <a:lnSpc>
                <a:spcPts val="3479"/>
              </a:lnSpc>
              <a:spcBef>
                <a:spcPts val="114"/>
              </a:spcBef>
              <a:tabLst>
                <a:tab pos="546100" algn="l"/>
                <a:tab pos="2128520" algn="l"/>
                <a:tab pos="2900680" algn="l"/>
                <a:tab pos="3583940" algn="l"/>
                <a:tab pos="4009390" algn="l"/>
                <a:tab pos="4194175" algn="l"/>
              </a:tabLst>
            </a:pPr>
            <a:r>
              <a:rPr sz="2800" dirty="0">
                <a:latin typeface="Book Antiqua"/>
                <a:cs typeface="Book Antiqua"/>
              </a:rPr>
              <a:t>It	</a:t>
            </a:r>
            <a:r>
              <a:rPr sz="2800" spc="5" dirty="0">
                <a:latin typeface="Book Antiqua"/>
                <a:cs typeface="Book Antiqua"/>
              </a:rPr>
              <a:t>e</a:t>
            </a:r>
            <a:r>
              <a:rPr sz="2800" spc="-5" dirty="0">
                <a:latin typeface="Book Antiqua"/>
                <a:cs typeface="Book Antiqua"/>
              </a:rPr>
              <a:t>nc</a:t>
            </a:r>
            <a:r>
              <a:rPr sz="2800" spc="-10" dirty="0">
                <a:latin typeface="Book Antiqua"/>
                <a:cs typeface="Book Antiqua"/>
              </a:rPr>
              <a:t>o</a:t>
            </a:r>
            <a:r>
              <a:rPr sz="2800" spc="-5" dirty="0">
                <a:latin typeface="Book Antiqua"/>
                <a:cs typeface="Book Antiqua"/>
              </a:rPr>
              <a:t>m</a:t>
            </a:r>
            <a:r>
              <a:rPr sz="2800" spc="-10" dirty="0">
                <a:latin typeface="Book Antiqua"/>
                <a:cs typeface="Book Antiqua"/>
              </a:rPr>
              <a:t>p</a:t>
            </a:r>
            <a:r>
              <a:rPr sz="2800" dirty="0">
                <a:latin typeface="Book Antiqua"/>
                <a:cs typeface="Book Antiqua"/>
              </a:rPr>
              <a:t>ass</a:t>
            </a:r>
            <a:r>
              <a:rPr sz="2800" spc="5" dirty="0">
                <a:latin typeface="Book Antiqua"/>
                <a:cs typeface="Book Antiqua"/>
              </a:rPr>
              <a:t>e</a:t>
            </a:r>
            <a:r>
              <a:rPr sz="2800" dirty="0">
                <a:latin typeface="Book Antiqua"/>
                <a:cs typeface="Book Antiqua"/>
              </a:rPr>
              <a:t>s	</a:t>
            </a:r>
            <a:r>
              <a:rPr sz="2800" spc="5" dirty="0">
                <a:latin typeface="Book Antiqua"/>
                <a:cs typeface="Book Antiqua"/>
              </a:rPr>
              <a:t>a</a:t>
            </a:r>
            <a:r>
              <a:rPr sz="2800" spc="-10" dirty="0">
                <a:latin typeface="Book Antiqua"/>
                <a:cs typeface="Book Antiqua"/>
              </a:rPr>
              <a:t>l</a:t>
            </a:r>
            <a:r>
              <a:rPr sz="2800" dirty="0">
                <a:latin typeface="Book Antiqua"/>
                <a:cs typeface="Book Antiqua"/>
              </a:rPr>
              <a:t>l	</a:t>
            </a:r>
            <a:r>
              <a:rPr sz="2800" spc="-10" dirty="0">
                <a:latin typeface="Book Antiqua"/>
                <a:cs typeface="Book Antiqua"/>
              </a:rPr>
              <a:t>o</a:t>
            </a:r>
            <a:r>
              <a:rPr sz="2800" dirty="0">
                <a:latin typeface="Book Antiqua"/>
                <a:cs typeface="Book Antiqua"/>
              </a:rPr>
              <a:t>f		</a:t>
            </a:r>
            <a:r>
              <a:rPr sz="2800" spc="-5" dirty="0">
                <a:latin typeface="Book Antiqua"/>
                <a:cs typeface="Book Antiqua"/>
              </a:rPr>
              <a:t>t</a:t>
            </a:r>
            <a:r>
              <a:rPr sz="2800" spc="5" dirty="0">
                <a:latin typeface="Book Antiqua"/>
                <a:cs typeface="Book Antiqua"/>
              </a:rPr>
              <a:t>h</a:t>
            </a:r>
            <a:r>
              <a:rPr sz="2800" dirty="0">
                <a:latin typeface="Book Antiqua"/>
                <a:cs typeface="Book Antiqua"/>
              </a:rPr>
              <a:t>e  </a:t>
            </a:r>
            <a:r>
              <a:rPr sz="2800" spc="-5" dirty="0">
                <a:latin typeface="Book Antiqua"/>
                <a:cs typeface="Book Antiqua"/>
              </a:rPr>
              <a:t>consumer	displays		</a:t>
            </a:r>
            <a:r>
              <a:rPr sz="2800" dirty="0">
                <a:latin typeface="Book Antiqua"/>
                <a:cs typeface="Book Antiqua"/>
              </a:rPr>
              <a:t>in</a:t>
            </a:r>
          </a:p>
        </p:txBody>
      </p:sp>
      <p:sp>
        <p:nvSpPr>
          <p:cNvPr id="8" name="object 8"/>
          <p:cNvSpPr txBox="1"/>
          <p:nvPr/>
        </p:nvSpPr>
        <p:spPr>
          <a:xfrm>
            <a:off x="5958073" y="3986529"/>
            <a:ext cx="1727835" cy="894080"/>
          </a:xfrm>
          <a:prstGeom prst="rect">
            <a:avLst/>
          </a:prstGeom>
        </p:spPr>
        <p:txBody>
          <a:bodyPr vert="horz" wrap="square" lIns="0" tIns="14604" rIns="0" bIns="0" rtlCol="0">
            <a:spAutoFit/>
          </a:bodyPr>
          <a:lstStyle/>
          <a:p>
            <a:pPr marL="12700" marR="5080" indent="98425">
              <a:lnSpc>
                <a:spcPts val="3479"/>
              </a:lnSpc>
              <a:spcBef>
                <a:spcPts val="114"/>
              </a:spcBef>
            </a:pPr>
            <a:r>
              <a:rPr sz="2800" spc="-10" dirty="0">
                <a:latin typeface="Book Antiqua"/>
                <a:cs typeface="Book Antiqua"/>
              </a:rPr>
              <a:t>b</a:t>
            </a:r>
            <a:r>
              <a:rPr sz="2800" spc="5" dirty="0">
                <a:latin typeface="Book Antiqua"/>
                <a:cs typeface="Book Antiqua"/>
              </a:rPr>
              <a:t>e</a:t>
            </a:r>
            <a:r>
              <a:rPr sz="2800" spc="-5" dirty="0">
                <a:latin typeface="Book Antiqua"/>
                <a:cs typeface="Book Antiqua"/>
              </a:rPr>
              <a:t>h</a:t>
            </a:r>
            <a:r>
              <a:rPr sz="2800" spc="5" dirty="0">
                <a:latin typeface="Book Antiqua"/>
                <a:cs typeface="Book Antiqua"/>
              </a:rPr>
              <a:t>a</a:t>
            </a:r>
            <a:r>
              <a:rPr sz="2800" spc="-5" dirty="0">
                <a:latin typeface="Book Antiqua"/>
                <a:cs typeface="Book Antiqua"/>
              </a:rPr>
              <a:t>v</a:t>
            </a:r>
            <a:r>
              <a:rPr sz="2800" spc="-10" dirty="0">
                <a:latin typeface="Book Antiqua"/>
                <a:cs typeface="Book Antiqua"/>
              </a:rPr>
              <a:t>i</a:t>
            </a:r>
            <a:r>
              <a:rPr sz="2800" spc="-5" dirty="0">
                <a:latin typeface="Book Antiqua"/>
                <a:cs typeface="Book Antiqua"/>
              </a:rPr>
              <a:t>our  searching</a:t>
            </a:r>
            <a:endParaRPr sz="2800" dirty="0">
              <a:latin typeface="Book Antiqua"/>
              <a:cs typeface="Book Antiqua"/>
            </a:endParaRPr>
          </a:p>
        </p:txBody>
      </p:sp>
      <p:sp>
        <p:nvSpPr>
          <p:cNvPr id="9" name="object 9"/>
          <p:cNvSpPr txBox="1"/>
          <p:nvPr/>
        </p:nvSpPr>
        <p:spPr>
          <a:xfrm>
            <a:off x="7957791" y="3986529"/>
            <a:ext cx="645795" cy="894080"/>
          </a:xfrm>
          <a:prstGeom prst="rect">
            <a:avLst/>
          </a:prstGeom>
        </p:spPr>
        <p:txBody>
          <a:bodyPr vert="horz" wrap="square" lIns="0" tIns="14604" rIns="0" bIns="0" rtlCol="0">
            <a:spAutoFit/>
          </a:bodyPr>
          <a:lstStyle/>
          <a:p>
            <a:pPr marL="90805" marR="5080" indent="-78740">
              <a:lnSpc>
                <a:spcPts val="3479"/>
              </a:lnSpc>
              <a:spcBef>
                <a:spcPts val="114"/>
              </a:spcBef>
            </a:pPr>
            <a:r>
              <a:rPr sz="2800" spc="5" dirty="0">
                <a:latin typeface="Book Antiqua"/>
                <a:cs typeface="Book Antiqua"/>
              </a:rPr>
              <a:t>t</a:t>
            </a:r>
            <a:r>
              <a:rPr sz="2800" spc="-5" dirty="0">
                <a:latin typeface="Book Antiqua"/>
                <a:cs typeface="Book Antiqua"/>
              </a:rPr>
              <a:t>hat  </a:t>
            </a:r>
            <a:r>
              <a:rPr sz="2800" spc="5" dirty="0">
                <a:latin typeface="Book Antiqua"/>
                <a:cs typeface="Book Antiqua"/>
              </a:rPr>
              <a:t>f</a:t>
            </a:r>
            <a:r>
              <a:rPr sz="2800" spc="-10" dirty="0">
                <a:latin typeface="Book Antiqua"/>
                <a:cs typeface="Book Antiqua"/>
              </a:rPr>
              <a:t>o</a:t>
            </a:r>
            <a:r>
              <a:rPr sz="2800" spc="-5" dirty="0">
                <a:latin typeface="Book Antiqua"/>
                <a:cs typeface="Book Antiqua"/>
              </a:rPr>
              <a:t>r,</a:t>
            </a:r>
            <a:endParaRPr sz="2800">
              <a:latin typeface="Book Antiqua"/>
              <a:cs typeface="Book Antiqua"/>
            </a:endParaRPr>
          </a:p>
        </p:txBody>
      </p:sp>
      <p:sp>
        <p:nvSpPr>
          <p:cNvPr id="10" name="object 10"/>
          <p:cNvSpPr txBox="1"/>
          <p:nvPr/>
        </p:nvSpPr>
        <p:spPr>
          <a:xfrm>
            <a:off x="1083310" y="4870450"/>
            <a:ext cx="7517130" cy="894080"/>
          </a:xfrm>
          <a:prstGeom prst="rect">
            <a:avLst/>
          </a:prstGeom>
        </p:spPr>
        <p:txBody>
          <a:bodyPr vert="horz" wrap="square" lIns="0" tIns="14604" rIns="0" bIns="0" rtlCol="0">
            <a:spAutoFit/>
          </a:bodyPr>
          <a:lstStyle/>
          <a:p>
            <a:pPr marL="12700" marR="5080">
              <a:lnSpc>
                <a:spcPts val="3479"/>
              </a:lnSpc>
              <a:spcBef>
                <a:spcPts val="114"/>
              </a:spcBef>
            </a:pPr>
            <a:r>
              <a:rPr sz="2800" spc="-5" dirty="0">
                <a:latin typeface="Book Antiqua"/>
                <a:cs typeface="Book Antiqua"/>
              </a:rPr>
              <a:t>purchasing, using, evaluating </a:t>
            </a:r>
            <a:r>
              <a:rPr sz="2800" dirty="0">
                <a:latin typeface="Book Antiqua"/>
                <a:cs typeface="Book Antiqua"/>
              </a:rPr>
              <a:t>and </a:t>
            </a:r>
            <a:r>
              <a:rPr sz="2800" spc="-5" dirty="0">
                <a:latin typeface="Book Antiqua"/>
                <a:cs typeface="Book Antiqua"/>
              </a:rPr>
              <a:t>disposing of  </a:t>
            </a:r>
            <a:r>
              <a:rPr sz="2800" spc="-10" dirty="0">
                <a:latin typeface="Book Antiqua"/>
                <a:cs typeface="Book Antiqua"/>
              </a:rPr>
              <a:t>product </a:t>
            </a:r>
            <a:r>
              <a:rPr sz="2800" dirty="0">
                <a:latin typeface="Book Antiqua"/>
                <a:cs typeface="Book Antiqua"/>
              </a:rPr>
              <a:t>and</a:t>
            </a:r>
            <a:r>
              <a:rPr sz="2800" spc="-15" dirty="0">
                <a:latin typeface="Book Antiqua"/>
                <a:cs typeface="Book Antiqua"/>
              </a:rPr>
              <a:t> </a:t>
            </a:r>
            <a:r>
              <a:rPr sz="2800" spc="-5" dirty="0">
                <a:latin typeface="Book Antiqua"/>
                <a:cs typeface="Book Antiqua"/>
              </a:rPr>
              <a:t>services.</a:t>
            </a:r>
            <a:endParaRPr sz="2800" dirty="0">
              <a:latin typeface="Book Antiqua"/>
              <a:cs typeface="Book Antiqua"/>
            </a:endParaRPr>
          </a:p>
        </p:txBody>
      </p:sp>
      <p:sp>
        <p:nvSpPr>
          <p:cNvPr id="12" name="object 12"/>
          <p:cNvSpPr txBox="1"/>
          <p:nvPr/>
        </p:nvSpPr>
        <p:spPr>
          <a:xfrm>
            <a:off x="8597900" y="6532880"/>
            <a:ext cx="101600" cy="208279"/>
          </a:xfrm>
          <a:prstGeom prst="rect">
            <a:avLst/>
          </a:prstGeom>
        </p:spPr>
        <p:txBody>
          <a:bodyPr vert="horz" wrap="square" lIns="0" tIns="12700" rIns="0" bIns="0" rtlCol="0">
            <a:spAutoFit/>
          </a:bodyPr>
          <a:lstStyle/>
          <a:p>
            <a:pPr marL="12700">
              <a:lnSpc>
                <a:spcPct val="100000"/>
              </a:lnSpc>
              <a:spcBef>
                <a:spcPts val="100"/>
              </a:spcBef>
            </a:pPr>
            <a:r>
              <a:rPr sz="1200" dirty="0">
                <a:latin typeface="Book Antiqua"/>
                <a:cs typeface="Book Antiqua"/>
              </a:rPr>
              <a:t>3</a:t>
            </a:r>
            <a:endParaRPr sz="1200">
              <a:latin typeface="Book Antiqua"/>
              <a:cs typeface="Book Antiqua"/>
            </a:endParaRPr>
          </a:p>
        </p:txBody>
      </p:sp>
      <p:sp>
        <p:nvSpPr>
          <p:cNvPr id="5" name="Footer Placeholder 4"/>
          <p:cNvSpPr>
            <a:spLocks noGrp="1"/>
          </p:cNvSpPr>
          <p:nvPr>
            <p:ph type="ftr" sz="quarter" idx="11"/>
          </p:nvPr>
        </p:nvSpPr>
        <p:spPr/>
        <p:txBody>
          <a:bodyPr/>
          <a:lstStyle/>
          <a:p>
            <a:r>
              <a:rPr lang="en-IN" smtClean="0"/>
              <a:t>Dr.Rupal Shroff - TCSC</a:t>
            </a:r>
            <a:endParaRPr lang="en-IN"/>
          </a:p>
        </p:txBody>
      </p:sp>
      <p:sp>
        <p:nvSpPr>
          <p:cNvPr id="6" name="Slide Number Placeholder 5"/>
          <p:cNvSpPr>
            <a:spLocks noGrp="1"/>
          </p:cNvSpPr>
          <p:nvPr>
            <p:ph type="sldNum" sz="quarter" idx="12"/>
          </p:nvPr>
        </p:nvSpPr>
        <p:spPr/>
        <p:txBody>
          <a:bodyPr/>
          <a:lstStyle/>
          <a:p>
            <a:fld id="{882E3677-57A0-49D6-8EFD-DB0BF6D6A5F3}" type="slidenum">
              <a:rPr lang="en-IN" smtClean="0"/>
              <a:t>9</a:t>
            </a:fld>
            <a:endParaRPr lang="en-IN"/>
          </a:p>
        </p:txBody>
      </p:sp>
    </p:spTree>
    <p:extLst>
      <p:ext uri="{BB962C8B-B14F-4D97-AF65-F5344CB8AC3E}">
        <p14:creationId xmlns:p14="http://schemas.microsoft.com/office/powerpoint/2010/main" val="404771763"/>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Social Factors</a:t>
            </a:r>
            <a:endParaRPr lang="en-IN" dirty="0"/>
          </a:p>
        </p:txBody>
      </p:sp>
      <p:sp>
        <p:nvSpPr>
          <p:cNvPr id="3" name="Footer Placeholder 2"/>
          <p:cNvSpPr>
            <a:spLocks noGrp="1"/>
          </p:cNvSpPr>
          <p:nvPr>
            <p:ph type="ftr" sz="quarter" idx="11"/>
          </p:nvPr>
        </p:nvSpPr>
        <p:spPr/>
        <p:txBody>
          <a:bodyPr/>
          <a:lstStyle/>
          <a:p>
            <a:r>
              <a:rPr lang="en-IN" smtClean="0"/>
              <a:t>Dr.Rupal Shroff - TCSC</a:t>
            </a:r>
            <a:endParaRPr lang="en-IN"/>
          </a:p>
        </p:txBody>
      </p:sp>
      <p:sp>
        <p:nvSpPr>
          <p:cNvPr id="4" name="Slide Number Placeholder 3"/>
          <p:cNvSpPr>
            <a:spLocks noGrp="1"/>
          </p:cNvSpPr>
          <p:nvPr>
            <p:ph type="sldNum" sz="quarter" idx="12"/>
          </p:nvPr>
        </p:nvSpPr>
        <p:spPr/>
        <p:txBody>
          <a:bodyPr/>
          <a:lstStyle/>
          <a:p>
            <a:fld id="{882E3677-57A0-49D6-8EFD-DB0BF6D6A5F3}" type="slidenum">
              <a:rPr lang="en-IN" smtClean="0"/>
              <a:t>90</a:t>
            </a:fld>
            <a:endParaRPr lang="en-IN"/>
          </a:p>
        </p:txBody>
      </p:sp>
    </p:spTree>
    <p:extLst>
      <p:ext uri="{BB962C8B-B14F-4D97-AF65-F5344CB8AC3E}">
        <p14:creationId xmlns:p14="http://schemas.microsoft.com/office/powerpoint/2010/main" val="2147886148"/>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847850" y="988060"/>
            <a:ext cx="4864100" cy="557149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0" y="0"/>
            <a:ext cx="9144000" cy="1182370"/>
          </a:xfrm>
          <a:prstGeom prst="rect">
            <a:avLst/>
          </a:prstGeom>
          <a:blipFill>
            <a:blip r:embed="rId3" cstate="print"/>
            <a:stretch>
              <a:fillRect/>
            </a:stretch>
          </a:blipFill>
        </p:spPr>
        <p:txBody>
          <a:bodyPr wrap="square" lIns="0" tIns="0" rIns="0" bIns="0" rtlCol="0"/>
          <a:lstStyle/>
          <a:p>
            <a:endParaRPr/>
          </a:p>
        </p:txBody>
      </p:sp>
      <p:sp>
        <p:nvSpPr>
          <p:cNvPr id="4" name="Footer Placeholder 3"/>
          <p:cNvSpPr>
            <a:spLocks noGrp="1"/>
          </p:cNvSpPr>
          <p:nvPr>
            <p:ph type="ftr" sz="quarter" idx="11"/>
          </p:nvPr>
        </p:nvSpPr>
        <p:spPr/>
        <p:txBody>
          <a:bodyPr/>
          <a:lstStyle/>
          <a:p>
            <a:r>
              <a:rPr lang="en-IN" smtClean="0"/>
              <a:t>Dr.Rupal Shroff - TCSC</a:t>
            </a:r>
            <a:endParaRPr lang="en-IN"/>
          </a:p>
        </p:txBody>
      </p:sp>
      <p:sp>
        <p:nvSpPr>
          <p:cNvPr id="5" name="Slide Number Placeholder 4"/>
          <p:cNvSpPr>
            <a:spLocks noGrp="1"/>
          </p:cNvSpPr>
          <p:nvPr>
            <p:ph type="sldNum" sz="quarter" idx="12"/>
          </p:nvPr>
        </p:nvSpPr>
        <p:spPr/>
        <p:txBody>
          <a:bodyPr/>
          <a:lstStyle/>
          <a:p>
            <a:fld id="{882E3677-57A0-49D6-8EFD-DB0BF6D6A5F3}" type="slidenum">
              <a:rPr lang="en-IN" smtClean="0"/>
              <a:t>91</a:t>
            </a:fld>
            <a:endParaRPr lang="en-IN"/>
          </a:p>
        </p:txBody>
      </p:sp>
    </p:spTree>
    <p:extLst>
      <p:ext uri="{BB962C8B-B14F-4D97-AF65-F5344CB8AC3E}">
        <p14:creationId xmlns:p14="http://schemas.microsoft.com/office/powerpoint/2010/main" val="3569779107"/>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71450" y="988060"/>
            <a:ext cx="4864100" cy="557149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5619750" y="1047750"/>
            <a:ext cx="3315970" cy="5449570"/>
          </a:xfrm>
          <a:prstGeom prst="rect">
            <a:avLst/>
          </a:prstGeom>
          <a:blipFill>
            <a:blip r:embed="rId3" cstate="print"/>
            <a:stretch>
              <a:fillRect/>
            </a:stretch>
          </a:blipFill>
        </p:spPr>
        <p:txBody>
          <a:bodyPr wrap="square" lIns="0" tIns="0" rIns="0" bIns="0" rtlCol="0"/>
          <a:lstStyle/>
          <a:p>
            <a:endParaRPr/>
          </a:p>
        </p:txBody>
      </p:sp>
      <p:sp>
        <p:nvSpPr>
          <p:cNvPr id="4" name="object 4"/>
          <p:cNvSpPr txBox="1"/>
          <p:nvPr/>
        </p:nvSpPr>
        <p:spPr>
          <a:xfrm>
            <a:off x="5876290" y="1261109"/>
            <a:ext cx="2799715" cy="3591560"/>
          </a:xfrm>
          <a:prstGeom prst="rect">
            <a:avLst/>
          </a:prstGeom>
        </p:spPr>
        <p:txBody>
          <a:bodyPr vert="horz" wrap="square" lIns="0" tIns="12700" rIns="0" bIns="0" rtlCol="0">
            <a:spAutoFit/>
          </a:bodyPr>
          <a:lstStyle/>
          <a:p>
            <a:pPr marL="186055">
              <a:lnSpc>
                <a:spcPct val="100000"/>
              </a:lnSpc>
              <a:spcBef>
                <a:spcPts val="100"/>
              </a:spcBef>
            </a:pPr>
            <a:r>
              <a:rPr sz="2400" b="1" u="heavy" spc="-5" dirty="0">
                <a:solidFill>
                  <a:srgbClr val="FFFFFF"/>
                </a:solidFill>
                <a:uFill>
                  <a:solidFill>
                    <a:srgbClr val="FFFFFF"/>
                  </a:solidFill>
                </a:uFill>
                <a:latin typeface="Book Antiqua"/>
                <a:cs typeface="Book Antiqua"/>
              </a:rPr>
              <a:t>Reference</a:t>
            </a:r>
            <a:r>
              <a:rPr sz="2400" b="1" u="heavy" spc="-20" dirty="0">
                <a:solidFill>
                  <a:srgbClr val="FFFFFF"/>
                </a:solidFill>
                <a:uFill>
                  <a:solidFill>
                    <a:srgbClr val="FFFFFF"/>
                  </a:solidFill>
                </a:uFill>
                <a:latin typeface="Book Antiqua"/>
                <a:cs typeface="Book Antiqua"/>
              </a:rPr>
              <a:t> </a:t>
            </a:r>
            <a:r>
              <a:rPr sz="2400" b="1" u="heavy" spc="-10" dirty="0">
                <a:solidFill>
                  <a:srgbClr val="FFFFFF"/>
                </a:solidFill>
                <a:uFill>
                  <a:solidFill>
                    <a:srgbClr val="FFFFFF"/>
                  </a:solidFill>
                </a:uFill>
                <a:latin typeface="Book Antiqua"/>
                <a:cs typeface="Book Antiqua"/>
              </a:rPr>
              <a:t>groups</a:t>
            </a:r>
            <a:endParaRPr sz="2400">
              <a:latin typeface="Book Antiqua"/>
              <a:cs typeface="Book Antiqua"/>
            </a:endParaRPr>
          </a:p>
          <a:p>
            <a:pPr marL="12700" marR="5080" algn="just">
              <a:lnSpc>
                <a:spcPct val="100000"/>
              </a:lnSpc>
              <a:spcBef>
                <a:spcPts val="2160"/>
              </a:spcBef>
              <a:tabLst>
                <a:tab pos="2500630" algn="l"/>
              </a:tabLst>
            </a:pPr>
            <a:r>
              <a:rPr sz="2400" dirty="0">
                <a:solidFill>
                  <a:srgbClr val="FFFFFF"/>
                </a:solidFill>
                <a:latin typeface="Book Antiqua"/>
                <a:cs typeface="Book Antiqua"/>
              </a:rPr>
              <a:t>A </a:t>
            </a:r>
            <a:r>
              <a:rPr sz="2400" spc="-5" dirty="0">
                <a:solidFill>
                  <a:srgbClr val="FFFFFF"/>
                </a:solidFill>
                <a:latin typeface="Book Antiqua"/>
                <a:cs typeface="Book Antiqua"/>
              </a:rPr>
              <a:t>person’s reference  groups consists of  </a:t>
            </a:r>
            <a:r>
              <a:rPr sz="2400" dirty="0">
                <a:solidFill>
                  <a:srgbClr val="FFFFFF"/>
                </a:solidFill>
                <a:latin typeface="Book Antiqua"/>
                <a:cs typeface="Book Antiqua"/>
              </a:rPr>
              <a:t>all </a:t>
            </a:r>
            <a:r>
              <a:rPr sz="2400" spc="-5" dirty="0">
                <a:solidFill>
                  <a:srgbClr val="FFFFFF"/>
                </a:solidFill>
                <a:latin typeface="Book Antiqua"/>
                <a:cs typeface="Book Antiqua"/>
              </a:rPr>
              <a:t>the groups that  have </a:t>
            </a:r>
            <a:r>
              <a:rPr sz="2400" dirty="0">
                <a:solidFill>
                  <a:srgbClr val="FFFFFF"/>
                </a:solidFill>
                <a:latin typeface="Book Antiqua"/>
                <a:cs typeface="Book Antiqua"/>
              </a:rPr>
              <a:t>a </a:t>
            </a:r>
            <a:r>
              <a:rPr sz="2400" spc="-5" dirty="0">
                <a:solidFill>
                  <a:srgbClr val="FFFFFF"/>
                </a:solidFill>
                <a:latin typeface="Book Antiqua"/>
                <a:cs typeface="Book Antiqua"/>
              </a:rPr>
              <a:t>direct</a:t>
            </a:r>
            <a:r>
              <a:rPr sz="2400" spc="540" dirty="0">
                <a:solidFill>
                  <a:srgbClr val="FFFFFF"/>
                </a:solidFill>
                <a:latin typeface="Book Antiqua"/>
                <a:cs typeface="Book Antiqua"/>
              </a:rPr>
              <a:t> </a:t>
            </a:r>
            <a:r>
              <a:rPr sz="2400" dirty="0">
                <a:solidFill>
                  <a:srgbClr val="FFFFFF"/>
                </a:solidFill>
                <a:latin typeface="Book Antiqua"/>
                <a:cs typeface="Book Antiqua"/>
              </a:rPr>
              <a:t>(face-  </a:t>
            </a:r>
            <a:r>
              <a:rPr sz="2400" spc="-5" dirty="0">
                <a:solidFill>
                  <a:srgbClr val="FFFFFF"/>
                </a:solidFill>
                <a:latin typeface="Book Antiqua"/>
                <a:cs typeface="Book Antiqua"/>
              </a:rPr>
              <a:t>to-face) or indirect  influence on his/her  </a:t>
            </a:r>
            <a:r>
              <a:rPr sz="2400" dirty="0">
                <a:solidFill>
                  <a:srgbClr val="FFFFFF"/>
                </a:solidFill>
                <a:latin typeface="Book Antiqua"/>
                <a:cs typeface="Book Antiqua"/>
              </a:rPr>
              <a:t>a</a:t>
            </a:r>
            <a:r>
              <a:rPr sz="2400" spc="-5" dirty="0">
                <a:solidFill>
                  <a:srgbClr val="FFFFFF"/>
                </a:solidFill>
                <a:latin typeface="Book Antiqua"/>
                <a:cs typeface="Book Antiqua"/>
              </a:rPr>
              <a:t>tt</a:t>
            </a:r>
            <a:r>
              <a:rPr sz="2400" spc="-10" dirty="0">
                <a:solidFill>
                  <a:srgbClr val="FFFFFF"/>
                </a:solidFill>
                <a:latin typeface="Book Antiqua"/>
                <a:cs typeface="Book Antiqua"/>
              </a:rPr>
              <a:t>i</a:t>
            </a:r>
            <a:r>
              <a:rPr sz="2400" spc="-5" dirty="0">
                <a:solidFill>
                  <a:srgbClr val="FFFFFF"/>
                </a:solidFill>
                <a:latin typeface="Book Antiqua"/>
                <a:cs typeface="Book Antiqua"/>
              </a:rPr>
              <a:t>t</a:t>
            </a:r>
            <a:r>
              <a:rPr sz="2400" spc="5" dirty="0">
                <a:solidFill>
                  <a:srgbClr val="FFFFFF"/>
                </a:solidFill>
                <a:latin typeface="Book Antiqua"/>
                <a:cs typeface="Book Antiqua"/>
              </a:rPr>
              <a:t>u</a:t>
            </a:r>
            <a:r>
              <a:rPr sz="2400" spc="-10" dirty="0">
                <a:solidFill>
                  <a:srgbClr val="FFFFFF"/>
                </a:solidFill>
                <a:latin typeface="Book Antiqua"/>
                <a:cs typeface="Book Antiqua"/>
              </a:rPr>
              <a:t>d</a:t>
            </a:r>
            <a:r>
              <a:rPr sz="2400" dirty="0">
                <a:solidFill>
                  <a:srgbClr val="FFFFFF"/>
                </a:solidFill>
                <a:latin typeface="Book Antiqua"/>
                <a:cs typeface="Book Antiqua"/>
              </a:rPr>
              <a:t>es	</a:t>
            </a:r>
            <a:r>
              <a:rPr sz="2400" spc="-5" dirty="0">
                <a:solidFill>
                  <a:srgbClr val="FFFFFF"/>
                </a:solidFill>
                <a:latin typeface="Book Antiqua"/>
                <a:cs typeface="Book Antiqua"/>
              </a:rPr>
              <a:t>or  behavior.</a:t>
            </a:r>
            <a:endParaRPr sz="2400">
              <a:latin typeface="Book Antiqua"/>
              <a:cs typeface="Book Antiqua"/>
            </a:endParaRPr>
          </a:p>
        </p:txBody>
      </p:sp>
      <p:sp>
        <p:nvSpPr>
          <p:cNvPr id="5" name="object 5"/>
          <p:cNvSpPr/>
          <p:nvPr/>
        </p:nvSpPr>
        <p:spPr>
          <a:xfrm>
            <a:off x="4800600" y="1828800"/>
            <a:ext cx="685800" cy="533400"/>
          </a:xfrm>
          <a:custGeom>
            <a:avLst/>
            <a:gdLst/>
            <a:ahLst/>
            <a:cxnLst/>
            <a:rect l="l" t="t" r="r" b="b"/>
            <a:pathLst>
              <a:path w="685800" h="533400">
                <a:moveTo>
                  <a:pt x="266700" y="0"/>
                </a:moveTo>
                <a:lnTo>
                  <a:pt x="0" y="266700"/>
                </a:lnTo>
                <a:lnTo>
                  <a:pt x="266700" y="533400"/>
                </a:lnTo>
                <a:lnTo>
                  <a:pt x="266700" y="400050"/>
                </a:lnTo>
                <a:lnTo>
                  <a:pt x="685800" y="400050"/>
                </a:lnTo>
                <a:lnTo>
                  <a:pt x="685800" y="133350"/>
                </a:lnTo>
                <a:lnTo>
                  <a:pt x="266700" y="133350"/>
                </a:lnTo>
                <a:lnTo>
                  <a:pt x="266700" y="0"/>
                </a:lnTo>
                <a:close/>
              </a:path>
            </a:pathLst>
          </a:custGeom>
          <a:solidFill>
            <a:srgbClr val="525389"/>
          </a:solidFill>
        </p:spPr>
        <p:txBody>
          <a:bodyPr wrap="square" lIns="0" tIns="0" rIns="0" bIns="0" rtlCol="0"/>
          <a:lstStyle/>
          <a:p>
            <a:endParaRPr/>
          </a:p>
        </p:txBody>
      </p:sp>
      <p:sp>
        <p:nvSpPr>
          <p:cNvPr id="6" name="object 6"/>
          <p:cNvSpPr/>
          <p:nvPr/>
        </p:nvSpPr>
        <p:spPr>
          <a:xfrm>
            <a:off x="4800600" y="1828800"/>
            <a:ext cx="685800" cy="533400"/>
          </a:xfrm>
          <a:custGeom>
            <a:avLst/>
            <a:gdLst/>
            <a:ahLst/>
            <a:cxnLst/>
            <a:rect l="l" t="t" r="r" b="b"/>
            <a:pathLst>
              <a:path w="685800" h="533400">
                <a:moveTo>
                  <a:pt x="685800" y="133350"/>
                </a:moveTo>
                <a:lnTo>
                  <a:pt x="266700" y="133350"/>
                </a:lnTo>
                <a:lnTo>
                  <a:pt x="266700" y="0"/>
                </a:lnTo>
                <a:lnTo>
                  <a:pt x="0" y="266700"/>
                </a:lnTo>
                <a:lnTo>
                  <a:pt x="266700" y="533400"/>
                </a:lnTo>
                <a:lnTo>
                  <a:pt x="266700" y="400050"/>
                </a:lnTo>
                <a:lnTo>
                  <a:pt x="685800" y="400050"/>
                </a:lnTo>
                <a:lnTo>
                  <a:pt x="685800" y="133350"/>
                </a:lnTo>
                <a:close/>
              </a:path>
            </a:pathLst>
          </a:custGeom>
          <a:ln w="25518">
            <a:solidFill>
              <a:srgbClr val="3A3A63"/>
            </a:solidFill>
          </a:ln>
        </p:spPr>
        <p:txBody>
          <a:bodyPr wrap="square" lIns="0" tIns="0" rIns="0" bIns="0" rtlCol="0"/>
          <a:lstStyle/>
          <a:p>
            <a:endParaRPr/>
          </a:p>
        </p:txBody>
      </p:sp>
      <p:sp>
        <p:nvSpPr>
          <p:cNvPr id="7" name="object 7"/>
          <p:cNvSpPr/>
          <p:nvPr/>
        </p:nvSpPr>
        <p:spPr>
          <a:xfrm>
            <a:off x="4800600" y="1828800"/>
            <a:ext cx="0" cy="0"/>
          </a:xfrm>
          <a:custGeom>
            <a:avLst/>
            <a:gdLst/>
            <a:ahLst/>
            <a:cxnLst/>
            <a:rect l="l" t="t" r="r" b="b"/>
            <a:pathLst>
              <a:path>
                <a:moveTo>
                  <a:pt x="0" y="0"/>
                </a:moveTo>
                <a:lnTo>
                  <a:pt x="0" y="0"/>
                </a:lnTo>
              </a:path>
            </a:pathLst>
          </a:custGeom>
          <a:ln w="25518">
            <a:solidFill>
              <a:srgbClr val="3A3A63"/>
            </a:solidFill>
          </a:ln>
        </p:spPr>
        <p:txBody>
          <a:bodyPr wrap="square" lIns="0" tIns="0" rIns="0" bIns="0" rtlCol="0"/>
          <a:lstStyle/>
          <a:p>
            <a:endParaRPr/>
          </a:p>
        </p:txBody>
      </p:sp>
      <p:sp>
        <p:nvSpPr>
          <p:cNvPr id="8" name="object 8"/>
          <p:cNvSpPr/>
          <p:nvPr/>
        </p:nvSpPr>
        <p:spPr>
          <a:xfrm>
            <a:off x="5486400" y="2362200"/>
            <a:ext cx="0" cy="0"/>
          </a:xfrm>
          <a:custGeom>
            <a:avLst/>
            <a:gdLst/>
            <a:ahLst/>
            <a:cxnLst/>
            <a:rect l="l" t="t" r="r" b="b"/>
            <a:pathLst>
              <a:path>
                <a:moveTo>
                  <a:pt x="0" y="0"/>
                </a:moveTo>
                <a:lnTo>
                  <a:pt x="0" y="0"/>
                </a:lnTo>
              </a:path>
            </a:pathLst>
          </a:custGeom>
          <a:ln w="25518">
            <a:solidFill>
              <a:srgbClr val="3A3A63"/>
            </a:solidFill>
          </a:ln>
        </p:spPr>
        <p:txBody>
          <a:bodyPr wrap="square" lIns="0" tIns="0" rIns="0" bIns="0" rtlCol="0"/>
          <a:lstStyle/>
          <a:p>
            <a:endParaRPr/>
          </a:p>
        </p:txBody>
      </p:sp>
      <p:sp>
        <p:nvSpPr>
          <p:cNvPr id="9" name="object 9"/>
          <p:cNvSpPr/>
          <p:nvPr/>
        </p:nvSpPr>
        <p:spPr>
          <a:xfrm>
            <a:off x="0" y="0"/>
            <a:ext cx="9144000" cy="1182370"/>
          </a:xfrm>
          <a:prstGeom prst="rect">
            <a:avLst/>
          </a:prstGeom>
          <a:blipFill>
            <a:blip r:embed="rId4" cstate="print"/>
            <a:stretch>
              <a:fillRect/>
            </a:stretch>
          </a:blipFill>
        </p:spPr>
        <p:txBody>
          <a:bodyPr wrap="square" lIns="0" tIns="0" rIns="0" bIns="0" rtlCol="0"/>
          <a:lstStyle/>
          <a:p>
            <a:endParaRPr/>
          </a:p>
        </p:txBody>
      </p:sp>
      <p:sp>
        <p:nvSpPr>
          <p:cNvPr id="10" name="Footer Placeholder 9"/>
          <p:cNvSpPr>
            <a:spLocks noGrp="1"/>
          </p:cNvSpPr>
          <p:nvPr>
            <p:ph type="ftr" sz="quarter" idx="11"/>
          </p:nvPr>
        </p:nvSpPr>
        <p:spPr/>
        <p:txBody>
          <a:bodyPr/>
          <a:lstStyle/>
          <a:p>
            <a:r>
              <a:rPr lang="en-IN" smtClean="0"/>
              <a:t>Dr.Rupal Shroff - TCSC</a:t>
            </a:r>
            <a:endParaRPr lang="en-IN"/>
          </a:p>
        </p:txBody>
      </p:sp>
      <p:sp>
        <p:nvSpPr>
          <p:cNvPr id="11" name="Slide Number Placeholder 10"/>
          <p:cNvSpPr>
            <a:spLocks noGrp="1"/>
          </p:cNvSpPr>
          <p:nvPr>
            <p:ph type="sldNum" sz="quarter" idx="12"/>
          </p:nvPr>
        </p:nvSpPr>
        <p:spPr/>
        <p:txBody>
          <a:bodyPr/>
          <a:lstStyle/>
          <a:p>
            <a:fld id="{882E3677-57A0-49D6-8EFD-DB0BF6D6A5F3}" type="slidenum">
              <a:rPr lang="en-IN" smtClean="0"/>
              <a:t>92</a:t>
            </a:fld>
            <a:endParaRPr lang="en-IN"/>
          </a:p>
        </p:txBody>
      </p:sp>
    </p:spTree>
    <p:extLst>
      <p:ext uri="{BB962C8B-B14F-4D97-AF65-F5344CB8AC3E}">
        <p14:creationId xmlns:p14="http://schemas.microsoft.com/office/powerpoint/2010/main" val="2087130027"/>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02870" y="988060"/>
            <a:ext cx="4706620" cy="557149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5547359" y="1047750"/>
            <a:ext cx="3542030" cy="5449570"/>
          </a:xfrm>
          <a:prstGeom prst="rect">
            <a:avLst/>
          </a:prstGeom>
          <a:blipFill>
            <a:blip r:embed="rId3" cstate="print"/>
            <a:stretch>
              <a:fillRect/>
            </a:stretch>
          </a:blipFill>
        </p:spPr>
        <p:txBody>
          <a:bodyPr wrap="square" lIns="0" tIns="0" rIns="0" bIns="0" rtlCol="0"/>
          <a:lstStyle/>
          <a:p>
            <a:endParaRPr/>
          </a:p>
        </p:txBody>
      </p:sp>
      <p:sp>
        <p:nvSpPr>
          <p:cNvPr id="4" name="object 4"/>
          <p:cNvSpPr txBox="1">
            <a:spLocks noGrp="1"/>
          </p:cNvSpPr>
          <p:nvPr>
            <p:ph type="title"/>
          </p:nvPr>
        </p:nvSpPr>
        <p:spPr>
          <a:xfrm>
            <a:off x="6898640" y="1272540"/>
            <a:ext cx="831215" cy="330200"/>
          </a:xfrm>
          <a:prstGeom prst="rect">
            <a:avLst/>
          </a:prstGeom>
        </p:spPr>
        <p:txBody>
          <a:bodyPr vert="horz" wrap="square" lIns="0" tIns="12700" rIns="0" bIns="0" rtlCol="0">
            <a:spAutoFit/>
          </a:bodyPr>
          <a:lstStyle/>
          <a:p>
            <a:pPr marL="12700">
              <a:lnSpc>
                <a:spcPct val="100000"/>
              </a:lnSpc>
              <a:spcBef>
                <a:spcPts val="100"/>
              </a:spcBef>
            </a:pPr>
            <a:r>
              <a:rPr sz="2000" b="1" u="heavy" spc="5" dirty="0">
                <a:solidFill>
                  <a:srgbClr val="FFFFFF"/>
                </a:solidFill>
                <a:uFill>
                  <a:solidFill>
                    <a:srgbClr val="FFFFFF"/>
                  </a:solidFill>
                </a:uFill>
                <a:latin typeface="Book Antiqua"/>
                <a:cs typeface="Book Antiqua"/>
              </a:rPr>
              <a:t>F</a:t>
            </a:r>
            <a:r>
              <a:rPr sz="2000" b="1" u="heavy" dirty="0">
                <a:solidFill>
                  <a:srgbClr val="FFFFFF"/>
                </a:solidFill>
                <a:uFill>
                  <a:solidFill>
                    <a:srgbClr val="FFFFFF"/>
                  </a:solidFill>
                </a:uFill>
                <a:latin typeface="Book Antiqua"/>
                <a:cs typeface="Book Antiqua"/>
              </a:rPr>
              <a:t>amily</a:t>
            </a:r>
            <a:endParaRPr sz="2000">
              <a:latin typeface="Book Antiqua"/>
              <a:cs typeface="Book Antiqua"/>
            </a:endParaRPr>
          </a:p>
        </p:txBody>
      </p:sp>
      <p:sp>
        <p:nvSpPr>
          <p:cNvPr id="5" name="object 5"/>
          <p:cNvSpPr txBox="1"/>
          <p:nvPr/>
        </p:nvSpPr>
        <p:spPr>
          <a:xfrm>
            <a:off x="5811520" y="1882140"/>
            <a:ext cx="3006090" cy="391160"/>
          </a:xfrm>
          <a:prstGeom prst="rect">
            <a:avLst/>
          </a:prstGeom>
        </p:spPr>
        <p:txBody>
          <a:bodyPr vert="horz" wrap="square" lIns="0" tIns="12700" rIns="0" bIns="0" rtlCol="0">
            <a:spAutoFit/>
          </a:bodyPr>
          <a:lstStyle/>
          <a:p>
            <a:pPr marL="12700">
              <a:lnSpc>
                <a:spcPct val="100000"/>
              </a:lnSpc>
              <a:spcBef>
                <a:spcPts val="100"/>
              </a:spcBef>
              <a:tabLst>
                <a:tab pos="1114425" algn="l"/>
                <a:tab pos="2527300" algn="l"/>
              </a:tabLst>
            </a:pPr>
            <a:r>
              <a:rPr sz="2400" spc="-10" dirty="0">
                <a:solidFill>
                  <a:srgbClr val="FFFFFF"/>
                </a:solidFill>
                <a:latin typeface="Book Antiqua"/>
                <a:cs typeface="Book Antiqua"/>
              </a:rPr>
              <a:t>F</a:t>
            </a:r>
            <a:r>
              <a:rPr sz="2400" dirty="0">
                <a:solidFill>
                  <a:srgbClr val="FFFFFF"/>
                </a:solidFill>
                <a:latin typeface="Book Antiqua"/>
                <a:cs typeface="Book Antiqua"/>
              </a:rPr>
              <a:t>a</a:t>
            </a:r>
            <a:r>
              <a:rPr sz="2400" spc="10" dirty="0">
                <a:solidFill>
                  <a:srgbClr val="FFFFFF"/>
                </a:solidFill>
                <a:latin typeface="Book Antiqua"/>
                <a:cs typeface="Book Antiqua"/>
              </a:rPr>
              <a:t>m</a:t>
            </a:r>
            <a:r>
              <a:rPr sz="2400" spc="-10" dirty="0">
                <a:solidFill>
                  <a:srgbClr val="FFFFFF"/>
                </a:solidFill>
                <a:latin typeface="Book Antiqua"/>
                <a:cs typeface="Book Antiqua"/>
              </a:rPr>
              <a:t>i</a:t>
            </a:r>
            <a:r>
              <a:rPr sz="2400" dirty="0">
                <a:solidFill>
                  <a:srgbClr val="FFFFFF"/>
                </a:solidFill>
                <a:latin typeface="Book Antiqua"/>
                <a:cs typeface="Book Antiqua"/>
              </a:rPr>
              <a:t>ly	</a:t>
            </a:r>
            <a:r>
              <a:rPr sz="2400" spc="-5" dirty="0">
                <a:solidFill>
                  <a:srgbClr val="FFFFFF"/>
                </a:solidFill>
                <a:latin typeface="Book Antiqua"/>
                <a:cs typeface="Book Antiqua"/>
              </a:rPr>
              <a:t>me</a:t>
            </a:r>
            <a:r>
              <a:rPr sz="2400" spc="10" dirty="0">
                <a:solidFill>
                  <a:srgbClr val="FFFFFF"/>
                </a:solidFill>
                <a:latin typeface="Book Antiqua"/>
                <a:cs typeface="Book Antiqua"/>
              </a:rPr>
              <a:t>m</a:t>
            </a:r>
            <a:r>
              <a:rPr sz="2400" spc="-5" dirty="0">
                <a:solidFill>
                  <a:srgbClr val="FFFFFF"/>
                </a:solidFill>
                <a:latin typeface="Book Antiqua"/>
                <a:cs typeface="Book Antiqua"/>
              </a:rPr>
              <a:t>ber</a:t>
            </a:r>
            <a:r>
              <a:rPr sz="2400" dirty="0">
                <a:solidFill>
                  <a:srgbClr val="FFFFFF"/>
                </a:solidFill>
                <a:latin typeface="Book Antiqua"/>
                <a:cs typeface="Book Antiqua"/>
              </a:rPr>
              <a:t>s	can</a:t>
            </a:r>
            <a:endParaRPr sz="2400">
              <a:latin typeface="Book Antiqua"/>
              <a:cs typeface="Book Antiqua"/>
            </a:endParaRPr>
          </a:p>
        </p:txBody>
      </p:sp>
      <p:sp>
        <p:nvSpPr>
          <p:cNvPr id="6" name="object 6"/>
          <p:cNvSpPr txBox="1"/>
          <p:nvPr/>
        </p:nvSpPr>
        <p:spPr>
          <a:xfrm>
            <a:off x="5811520" y="2247900"/>
            <a:ext cx="1143000" cy="756920"/>
          </a:xfrm>
          <a:prstGeom prst="rect">
            <a:avLst/>
          </a:prstGeom>
        </p:spPr>
        <p:txBody>
          <a:bodyPr vert="horz" wrap="square" lIns="0" tIns="12700" rIns="0" bIns="0" rtlCol="0">
            <a:spAutoFit/>
          </a:bodyPr>
          <a:lstStyle/>
          <a:p>
            <a:pPr marL="12700" marR="5080">
              <a:lnSpc>
                <a:spcPct val="100000"/>
              </a:lnSpc>
              <a:spcBef>
                <a:spcPts val="100"/>
              </a:spcBef>
            </a:pPr>
            <a:r>
              <a:rPr sz="2400" dirty="0">
                <a:solidFill>
                  <a:srgbClr val="FFFFFF"/>
                </a:solidFill>
                <a:latin typeface="Book Antiqua"/>
                <a:cs typeface="Book Antiqua"/>
              </a:rPr>
              <a:t>s</a:t>
            </a:r>
            <a:r>
              <a:rPr sz="2400" spc="-5" dirty="0">
                <a:solidFill>
                  <a:srgbClr val="FFFFFF"/>
                </a:solidFill>
                <a:latin typeface="Book Antiqua"/>
                <a:cs typeface="Book Antiqua"/>
              </a:rPr>
              <a:t>t</a:t>
            </a:r>
            <a:r>
              <a:rPr sz="2400" dirty="0">
                <a:solidFill>
                  <a:srgbClr val="FFFFFF"/>
                </a:solidFill>
                <a:latin typeface="Book Antiqua"/>
                <a:cs typeface="Book Antiqua"/>
              </a:rPr>
              <a:t>ro</a:t>
            </a:r>
            <a:r>
              <a:rPr sz="2400" spc="-10" dirty="0">
                <a:solidFill>
                  <a:srgbClr val="FFFFFF"/>
                </a:solidFill>
                <a:latin typeface="Book Antiqua"/>
                <a:cs typeface="Book Antiqua"/>
              </a:rPr>
              <a:t>ngl</a:t>
            </a:r>
            <a:r>
              <a:rPr sz="2400" dirty="0">
                <a:solidFill>
                  <a:srgbClr val="FFFFFF"/>
                </a:solidFill>
                <a:latin typeface="Book Antiqua"/>
                <a:cs typeface="Book Antiqua"/>
              </a:rPr>
              <a:t>y  </a:t>
            </a:r>
            <a:r>
              <a:rPr sz="2400" spc="-5" dirty="0">
                <a:solidFill>
                  <a:srgbClr val="FFFFFF"/>
                </a:solidFill>
                <a:latin typeface="Book Antiqua"/>
                <a:cs typeface="Book Antiqua"/>
              </a:rPr>
              <a:t>buyer</a:t>
            </a:r>
            <a:endParaRPr sz="2400">
              <a:latin typeface="Book Antiqua"/>
              <a:cs typeface="Book Antiqua"/>
            </a:endParaRPr>
          </a:p>
        </p:txBody>
      </p:sp>
      <p:sp>
        <p:nvSpPr>
          <p:cNvPr id="7" name="object 7"/>
          <p:cNvSpPr txBox="1"/>
          <p:nvPr/>
        </p:nvSpPr>
        <p:spPr>
          <a:xfrm>
            <a:off x="7340005" y="2247900"/>
            <a:ext cx="1476375" cy="756920"/>
          </a:xfrm>
          <a:prstGeom prst="rect">
            <a:avLst/>
          </a:prstGeom>
        </p:spPr>
        <p:txBody>
          <a:bodyPr vert="horz" wrap="square" lIns="0" tIns="12700" rIns="0" bIns="0" rtlCol="0">
            <a:spAutoFit/>
          </a:bodyPr>
          <a:lstStyle/>
          <a:p>
            <a:pPr marL="12700" marR="5080" indent="207010">
              <a:lnSpc>
                <a:spcPct val="100000"/>
              </a:lnSpc>
              <a:spcBef>
                <a:spcPts val="100"/>
              </a:spcBef>
            </a:pPr>
            <a:r>
              <a:rPr sz="2400" spc="-10" dirty="0">
                <a:solidFill>
                  <a:srgbClr val="FFFFFF"/>
                </a:solidFill>
                <a:latin typeface="Book Antiqua"/>
                <a:cs typeface="Book Antiqua"/>
              </a:rPr>
              <a:t>i</a:t>
            </a:r>
            <a:r>
              <a:rPr sz="2400" spc="-5" dirty="0">
                <a:solidFill>
                  <a:srgbClr val="FFFFFF"/>
                </a:solidFill>
                <a:latin typeface="Book Antiqua"/>
                <a:cs typeface="Book Antiqua"/>
              </a:rPr>
              <a:t>nflue</a:t>
            </a:r>
            <a:r>
              <a:rPr sz="2400" spc="-10" dirty="0">
                <a:solidFill>
                  <a:srgbClr val="FFFFFF"/>
                </a:solidFill>
                <a:latin typeface="Book Antiqua"/>
                <a:cs typeface="Book Antiqua"/>
              </a:rPr>
              <a:t>n</a:t>
            </a:r>
            <a:r>
              <a:rPr sz="2400" dirty="0">
                <a:solidFill>
                  <a:srgbClr val="FFFFFF"/>
                </a:solidFill>
                <a:latin typeface="Book Antiqua"/>
                <a:cs typeface="Book Antiqua"/>
              </a:rPr>
              <a:t>ce  </a:t>
            </a:r>
            <a:r>
              <a:rPr sz="2400" spc="-5" dirty="0">
                <a:solidFill>
                  <a:srgbClr val="FFFFFF"/>
                </a:solidFill>
                <a:latin typeface="Book Antiqua"/>
                <a:cs typeface="Book Antiqua"/>
              </a:rPr>
              <a:t>be</a:t>
            </a:r>
            <a:r>
              <a:rPr sz="2400" spc="-10" dirty="0">
                <a:solidFill>
                  <a:srgbClr val="FFFFFF"/>
                </a:solidFill>
                <a:latin typeface="Book Antiqua"/>
                <a:cs typeface="Book Antiqua"/>
              </a:rPr>
              <a:t>h</a:t>
            </a:r>
            <a:r>
              <a:rPr sz="2400" dirty="0">
                <a:solidFill>
                  <a:srgbClr val="FFFFFF"/>
                </a:solidFill>
                <a:latin typeface="Book Antiqua"/>
                <a:cs typeface="Book Antiqua"/>
              </a:rPr>
              <a:t>avi</a:t>
            </a:r>
            <a:r>
              <a:rPr sz="2400" spc="-10" dirty="0">
                <a:solidFill>
                  <a:srgbClr val="FFFFFF"/>
                </a:solidFill>
                <a:latin typeface="Book Antiqua"/>
                <a:cs typeface="Book Antiqua"/>
              </a:rPr>
              <a:t>o</a:t>
            </a:r>
            <a:r>
              <a:rPr sz="2400" spc="5" dirty="0">
                <a:solidFill>
                  <a:srgbClr val="FFFFFF"/>
                </a:solidFill>
                <a:latin typeface="Book Antiqua"/>
                <a:cs typeface="Book Antiqua"/>
              </a:rPr>
              <a:t>u</a:t>
            </a:r>
            <a:r>
              <a:rPr sz="2400" spc="-10" dirty="0">
                <a:solidFill>
                  <a:srgbClr val="FFFFFF"/>
                </a:solidFill>
                <a:latin typeface="Book Antiqua"/>
                <a:cs typeface="Book Antiqua"/>
              </a:rPr>
              <a:t>r</a:t>
            </a:r>
            <a:r>
              <a:rPr sz="2400" dirty="0">
                <a:solidFill>
                  <a:srgbClr val="FFFFFF"/>
                </a:solidFill>
                <a:latin typeface="Book Antiqua"/>
                <a:cs typeface="Book Antiqua"/>
              </a:rPr>
              <a:t>.</a:t>
            </a:r>
            <a:endParaRPr sz="2400">
              <a:latin typeface="Book Antiqua"/>
              <a:cs typeface="Book Antiqua"/>
            </a:endParaRPr>
          </a:p>
        </p:txBody>
      </p:sp>
      <p:sp>
        <p:nvSpPr>
          <p:cNvPr id="8" name="object 8"/>
          <p:cNvSpPr txBox="1"/>
          <p:nvPr/>
        </p:nvSpPr>
        <p:spPr>
          <a:xfrm>
            <a:off x="5811520" y="2979420"/>
            <a:ext cx="3007360" cy="2951480"/>
          </a:xfrm>
          <a:prstGeom prst="rect">
            <a:avLst/>
          </a:prstGeom>
        </p:spPr>
        <p:txBody>
          <a:bodyPr vert="horz" wrap="square" lIns="0" tIns="12700" rIns="0" bIns="0" rtlCol="0">
            <a:spAutoFit/>
          </a:bodyPr>
          <a:lstStyle/>
          <a:p>
            <a:pPr marL="12700" marR="5080" algn="just">
              <a:lnSpc>
                <a:spcPct val="100000"/>
              </a:lnSpc>
              <a:spcBef>
                <a:spcPts val="100"/>
              </a:spcBef>
              <a:tabLst>
                <a:tab pos="2479040" algn="l"/>
                <a:tab pos="2573020" algn="l"/>
              </a:tabLst>
            </a:pPr>
            <a:r>
              <a:rPr sz="2400" spc="-5" dirty="0">
                <a:solidFill>
                  <a:srgbClr val="FFFFFF"/>
                </a:solidFill>
                <a:latin typeface="Book Antiqua"/>
                <a:cs typeface="Book Antiqua"/>
              </a:rPr>
              <a:t>Mar</a:t>
            </a:r>
            <a:r>
              <a:rPr sz="2400" spc="-10" dirty="0">
                <a:solidFill>
                  <a:srgbClr val="FFFFFF"/>
                </a:solidFill>
                <a:latin typeface="Book Antiqua"/>
                <a:cs typeface="Book Antiqua"/>
              </a:rPr>
              <a:t>k</a:t>
            </a:r>
            <a:r>
              <a:rPr sz="2400" dirty="0">
                <a:solidFill>
                  <a:srgbClr val="FFFFFF"/>
                </a:solidFill>
                <a:latin typeface="Book Antiqua"/>
                <a:cs typeface="Book Antiqua"/>
              </a:rPr>
              <a:t>e</a:t>
            </a:r>
            <a:r>
              <a:rPr sz="2400" spc="-5" dirty="0">
                <a:solidFill>
                  <a:srgbClr val="FFFFFF"/>
                </a:solidFill>
                <a:latin typeface="Book Antiqua"/>
                <a:cs typeface="Book Antiqua"/>
              </a:rPr>
              <a:t>t</a:t>
            </a:r>
            <a:r>
              <a:rPr sz="2400" dirty="0">
                <a:solidFill>
                  <a:srgbClr val="FFFFFF"/>
                </a:solidFill>
                <a:latin typeface="Book Antiqua"/>
                <a:cs typeface="Book Antiqua"/>
              </a:rPr>
              <a:t>ers		are  </a:t>
            </a:r>
            <a:r>
              <a:rPr sz="2400" spc="-5" dirty="0">
                <a:solidFill>
                  <a:srgbClr val="FFFFFF"/>
                </a:solidFill>
                <a:latin typeface="Book Antiqua"/>
                <a:cs typeface="Book Antiqua"/>
              </a:rPr>
              <a:t>interested </a:t>
            </a:r>
            <a:r>
              <a:rPr sz="2400" dirty="0">
                <a:solidFill>
                  <a:srgbClr val="FFFFFF"/>
                </a:solidFill>
                <a:latin typeface="Book Antiqua"/>
                <a:cs typeface="Book Antiqua"/>
              </a:rPr>
              <a:t>in </a:t>
            </a:r>
            <a:r>
              <a:rPr sz="2400" spc="-5" dirty="0">
                <a:solidFill>
                  <a:srgbClr val="FFFFFF"/>
                </a:solidFill>
                <a:latin typeface="Book Antiqua"/>
                <a:cs typeface="Book Antiqua"/>
              </a:rPr>
              <a:t>the</a:t>
            </a:r>
            <a:r>
              <a:rPr sz="2400" spc="-50" dirty="0">
                <a:solidFill>
                  <a:srgbClr val="FFFFFF"/>
                </a:solidFill>
                <a:latin typeface="Book Antiqua"/>
                <a:cs typeface="Book Antiqua"/>
              </a:rPr>
              <a:t> </a:t>
            </a:r>
            <a:r>
              <a:rPr sz="2400" spc="-5" dirty="0">
                <a:solidFill>
                  <a:srgbClr val="FFFFFF"/>
                </a:solidFill>
                <a:latin typeface="Book Antiqua"/>
                <a:cs typeface="Book Antiqua"/>
              </a:rPr>
              <a:t>roles,  and influence of the  husband, </a:t>
            </a:r>
            <a:r>
              <a:rPr sz="2400" dirty="0">
                <a:solidFill>
                  <a:srgbClr val="FFFFFF"/>
                </a:solidFill>
                <a:latin typeface="Book Antiqua"/>
                <a:cs typeface="Book Antiqua"/>
              </a:rPr>
              <a:t>wife </a:t>
            </a:r>
            <a:r>
              <a:rPr sz="2400" spc="-5" dirty="0">
                <a:solidFill>
                  <a:srgbClr val="FFFFFF"/>
                </a:solidFill>
                <a:latin typeface="Book Antiqua"/>
                <a:cs typeface="Book Antiqua"/>
              </a:rPr>
              <a:t>and  children</a:t>
            </a:r>
            <a:r>
              <a:rPr sz="2400" spc="590" dirty="0">
                <a:solidFill>
                  <a:srgbClr val="FFFFFF"/>
                </a:solidFill>
                <a:latin typeface="Book Antiqua"/>
                <a:cs typeface="Book Antiqua"/>
              </a:rPr>
              <a:t> </a:t>
            </a:r>
            <a:r>
              <a:rPr sz="2400" spc="-5" dirty="0">
                <a:solidFill>
                  <a:srgbClr val="FFFFFF"/>
                </a:solidFill>
                <a:latin typeface="Book Antiqua"/>
                <a:cs typeface="Book Antiqua"/>
              </a:rPr>
              <a:t>on</a:t>
            </a:r>
            <a:r>
              <a:rPr sz="2400" spc="590" dirty="0">
                <a:solidFill>
                  <a:srgbClr val="FFFFFF"/>
                </a:solidFill>
                <a:latin typeface="Book Antiqua"/>
                <a:cs typeface="Book Antiqua"/>
              </a:rPr>
              <a:t> </a:t>
            </a:r>
            <a:r>
              <a:rPr sz="2400" spc="-5" dirty="0">
                <a:solidFill>
                  <a:srgbClr val="FFFFFF"/>
                </a:solidFill>
                <a:latin typeface="Book Antiqua"/>
                <a:cs typeface="Book Antiqua"/>
              </a:rPr>
              <a:t>the  purchase of different  p</a:t>
            </a:r>
            <a:r>
              <a:rPr sz="2400" dirty="0">
                <a:solidFill>
                  <a:srgbClr val="FFFFFF"/>
                </a:solidFill>
                <a:latin typeface="Book Antiqua"/>
                <a:cs typeface="Book Antiqua"/>
              </a:rPr>
              <a:t>ro</a:t>
            </a:r>
            <a:r>
              <a:rPr sz="2400" spc="-5" dirty="0">
                <a:solidFill>
                  <a:srgbClr val="FFFFFF"/>
                </a:solidFill>
                <a:latin typeface="Book Antiqua"/>
                <a:cs typeface="Book Antiqua"/>
              </a:rPr>
              <a:t>du</a:t>
            </a:r>
            <a:r>
              <a:rPr sz="2400" dirty="0">
                <a:solidFill>
                  <a:srgbClr val="FFFFFF"/>
                </a:solidFill>
                <a:latin typeface="Book Antiqua"/>
                <a:cs typeface="Book Antiqua"/>
              </a:rPr>
              <a:t>c</a:t>
            </a:r>
            <a:r>
              <a:rPr sz="2400" spc="-5" dirty="0">
                <a:solidFill>
                  <a:srgbClr val="FFFFFF"/>
                </a:solidFill>
                <a:latin typeface="Book Antiqua"/>
                <a:cs typeface="Book Antiqua"/>
              </a:rPr>
              <a:t>t</a:t>
            </a:r>
            <a:r>
              <a:rPr sz="2400" dirty="0">
                <a:solidFill>
                  <a:srgbClr val="FFFFFF"/>
                </a:solidFill>
                <a:latin typeface="Book Antiqua"/>
                <a:cs typeface="Book Antiqua"/>
              </a:rPr>
              <a:t>s	a</a:t>
            </a:r>
            <a:r>
              <a:rPr sz="2400" spc="-10" dirty="0">
                <a:solidFill>
                  <a:srgbClr val="FFFFFF"/>
                </a:solidFill>
                <a:latin typeface="Book Antiqua"/>
                <a:cs typeface="Book Antiqua"/>
              </a:rPr>
              <a:t>n</a:t>
            </a:r>
            <a:r>
              <a:rPr sz="2400" dirty="0">
                <a:solidFill>
                  <a:srgbClr val="FFFFFF"/>
                </a:solidFill>
                <a:latin typeface="Book Antiqua"/>
                <a:cs typeface="Book Antiqua"/>
              </a:rPr>
              <a:t>d  </a:t>
            </a:r>
            <a:r>
              <a:rPr sz="2400" spc="-5" dirty="0">
                <a:solidFill>
                  <a:srgbClr val="FFFFFF"/>
                </a:solidFill>
                <a:latin typeface="Book Antiqua"/>
                <a:cs typeface="Book Antiqua"/>
              </a:rPr>
              <a:t>services.</a:t>
            </a:r>
            <a:endParaRPr sz="2400">
              <a:latin typeface="Book Antiqua"/>
              <a:cs typeface="Book Antiqua"/>
            </a:endParaRPr>
          </a:p>
        </p:txBody>
      </p:sp>
      <p:sp>
        <p:nvSpPr>
          <p:cNvPr id="9" name="object 9"/>
          <p:cNvSpPr/>
          <p:nvPr/>
        </p:nvSpPr>
        <p:spPr>
          <a:xfrm>
            <a:off x="4724400" y="2895600"/>
            <a:ext cx="685800" cy="533400"/>
          </a:xfrm>
          <a:custGeom>
            <a:avLst/>
            <a:gdLst/>
            <a:ahLst/>
            <a:cxnLst/>
            <a:rect l="l" t="t" r="r" b="b"/>
            <a:pathLst>
              <a:path w="685800" h="533400">
                <a:moveTo>
                  <a:pt x="266700" y="0"/>
                </a:moveTo>
                <a:lnTo>
                  <a:pt x="0" y="266700"/>
                </a:lnTo>
                <a:lnTo>
                  <a:pt x="266700" y="533400"/>
                </a:lnTo>
                <a:lnTo>
                  <a:pt x="266700" y="400050"/>
                </a:lnTo>
                <a:lnTo>
                  <a:pt x="685800" y="400050"/>
                </a:lnTo>
                <a:lnTo>
                  <a:pt x="685800" y="133350"/>
                </a:lnTo>
                <a:lnTo>
                  <a:pt x="266700" y="133350"/>
                </a:lnTo>
                <a:lnTo>
                  <a:pt x="266700" y="0"/>
                </a:lnTo>
                <a:close/>
              </a:path>
            </a:pathLst>
          </a:custGeom>
          <a:solidFill>
            <a:srgbClr val="525389"/>
          </a:solidFill>
        </p:spPr>
        <p:txBody>
          <a:bodyPr wrap="square" lIns="0" tIns="0" rIns="0" bIns="0" rtlCol="0"/>
          <a:lstStyle/>
          <a:p>
            <a:endParaRPr/>
          </a:p>
        </p:txBody>
      </p:sp>
      <p:sp>
        <p:nvSpPr>
          <p:cNvPr id="10" name="object 10"/>
          <p:cNvSpPr/>
          <p:nvPr/>
        </p:nvSpPr>
        <p:spPr>
          <a:xfrm>
            <a:off x="4724400" y="2895600"/>
            <a:ext cx="685800" cy="533400"/>
          </a:xfrm>
          <a:custGeom>
            <a:avLst/>
            <a:gdLst/>
            <a:ahLst/>
            <a:cxnLst/>
            <a:rect l="l" t="t" r="r" b="b"/>
            <a:pathLst>
              <a:path w="685800" h="533400">
                <a:moveTo>
                  <a:pt x="685800" y="133350"/>
                </a:moveTo>
                <a:lnTo>
                  <a:pt x="266700" y="133350"/>
                </a:lnTo>
                <a:lnTo>
                  <a:pt x="266700" y="0"/>
                </a:lnTo>
                <a:lnTo>
                  <a:pt x="0" y="266700"/>
                </a:lnTo>
                <a:lnTo>
                  <a:pt x="266700" y="533400"/>
                </a:lnTo>
                <a:lnTo>
                  <a:pt x="266700" y="400050"/>
                </a:lnTo>
                <a:lnTo>
                  <a:pt x="685800" y="400050"/>
                </a:lnTo>
                <a:lnTo>
                  <a:pt x="685800" y="133350"/>
                </a:lnTo>
                <a:close/>
              </a:path>
            </a:pathLst>
          </a:custGeom>
          <a:ln w="25518">
            <a:solidFill>
              <a:srgbClr val="3A3A63"/>
            </a:solidFill>
          </a:ln>
        </p:spPr>
        <p:txBody>
          <a:bodyPr wrap="square" lIns="0" tIns="0" rIns="0" bIns="0" rtlCol="0"/>
          <a:lstStyle/>
          <a:p>
            <a:endParaRPr/>
          </a:p>
        </p:txBody>
      </p:sp>
      <p:sp>
        <p:nvSpPr>
          <p:cNvPr id="11" name="object 11"/>
          <p:cNvSpPr/>
          <p:nvPr/>
        </p:nvSpPr>
        <p:spPr>
          <a:xfrm>
            <a:off x="4724400" y="2895600"/>
            <a:ext cx="0" cy="0"/>
          </a:xfrm>
          <a:custGeom>
            <a:avLst/>
            <a:gdLst/>
            <a:ahLst/>
            <a:cxnLst/>
            <a:rect l="l" t="t" r="r" b="b"/>
            <a:pathLst>
              <a:path>
                <a:moveTo>
                  <a:pt x="0" y="0"/>
                </a:moveTo>
                <a:lnTo>
                  <a:pt x="0" y="0"/>
                </a:lnTo>
              </a:path>
            </a:pathLst>
          </a:custGeom>
          <a:ln w="25518">
            <a:solidFill>
              <a:srgbClr val="3A3A63"/>
            </a:solidFill>
          </a:ln>
        </p:spPr>
        <p:txBody>
          <a:bodyPr wrap="square" lIns="0" tIns="0" rIns="0" bIns="0" rtlCol="0"/>
          <a:lstStyle/>
          <a:p>
            <a:endParaRPr/>
          </a:p>
        </p:txBody>
      </p:sp>
      <p:sp>
        <p:nvSpPr>
          <p:cNvPr id="12" name="object 12"/>
          <p:cNvSpPr/>
          <p:nvPr/>
        </p:nvSpPr>
        <p:spPr>
          <a:xfrm>
            <a:off x="5410200" y="3429000"/>
            <a:ext cx="0" cy="0"/>
          </a:xfrm>
          <a:custGeom>
            <a:avLst/>
            <a:gdLst/>
            <a:ahLst/>
            <a:cxnLst/>
            <a:rect l="l" t="t" r="r" b="b"/>
            <a:pathLst>
              <a:path>
                <a:moveTo>
                  <a:pt x="0" y="0"/>
                </a:moveTo>
                <a:lnTo>
                  <a:pt x="0" y="0"/>
                </a:lnTo>
              </a:path>
            </a:pathLst>
          </a:custGeom>
          <a:ln w="25518">
            <a:solidFill>
              <a:srgbClr val="3A3A63"/>
            </a:solidFill>
          </a:ln>
        </p:spPr>
        <p:txBody>
          <a:bodyPr wrap="square" lIns="0" tIns="0" rIns="0" bIns="0" rtlCol="0"/>
          <a:lstStyle/>
          <a:p>
            <a:endParaRPr/>
          </a:p>
        </p:txBody>
      </p:sp>
      <p:sp>
        <p:nvSpPr>
          <p:cNvPr id="13" name="object 13"/>
          <p:cNvSpPr/>
          <p:nvPr/>
        </p:nvSpPr>
        <p:spPr>
          <a:xfrm>
            <a:off x="0" y="0"/>
            <a:ext cx="9144000" cy="1182370"/>
          </a:xfrm>
          <a:prstGeom prst="rect">
            <a:avLst/>
          </a:prstGeom>
          <a:blipFill>
            <a:blip r:embed="rId4" cstate="print"/>
            <a:stretch>
              <a:fillRect/>
            </a:stretch>
          </a:blipFill>
        </p:spPr>
        <p:txBody>
          <a:bodyPr wrap="square" lIns="0" tIns="0" rIns="0" bIns="0" rtlCol="0"/>
          <a:lstStyle/>
          <a:p>
            <a:endParaRPr/>
          </a:p>
        </p:txBody>
      </p:sp>
      <p:sp>
        <p:nvSpPr>
          <p:cNvPr id="14" name="Footer Placeholder 13"/>
          <p:cNvSpPr>
            <a:spLocks noGrp="1"/>
          </p:cNvSpPr>
          <p:nvPr>
            <p:ph type="ftr" sz="quarter" idx="11"/>
          </p:nvPr>
        </p:nvSpPr>
        <p:spPr/>
        <p:txBody>
          <a:bodyPr/>
          <a:lstStyle/>
          <a:p>
            <a:r>
              <a:rPr lang="en-IN" smtClean="0"/>
              <a:t>Dr.Rupal Shroff - TCSC</a:t>
            </a:r>
            <a:endParaRPr lang="en-IN"/>
          </a:p>
        </p:txBody>
      </p:sp>
      <p:sp>
        <p:nvSpPr>
          <p:cNvPr id="15" name="Slide Number Placeholder 14"/>
          <p:cNvSpPr>
            <a:spLocks noGrp="1"/>
          </p:cNvSpPr>
          <p:nvPr>
            <p:ph type="sldNum" sz="quarter" idx="12"/>
          </p:nvPr>
        </p:nvSpPr>
        <p:spPr/>
        <p:txBody>
          <a:bodyPr/>
          <a:lstStyle/>
          <a:p>
            <a:fld id="{882E3677-57A0-49D6-8EFD-DB0BF6D6A5F3}" type="slidenum">
              <a:rPr lang="en-IN" smtClean="0"/>
              <a:t>93</a:t>
            </a:fld>
            <a:endParaRPr lang="en-IN"/>
          </a:p>
        </p:txBody>
      </p:sp>
    </p:spTree>
    <p:extLst>
      <p:ext uri="{BB962C8B-B14F-4D97-AF65-F5344CB8AC3E}">
        <p14:creationId xmlns:p14="http://schemas.microsoft.com/office/powerpoint/2010/main" val="1564872148"/>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71450" y="988060"/>
            <a:ext cx="4864100" cy="557149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5772150" y="1047750"/>
            <a:ext cx="3163570" cy="5449570"/>
          </a:xfrm>
          <a:prstGeom prst="rect">
            <a:avLst/>
          </a:prstGeom>
          <a:blipFill>
            <a:blip r:embed="rId3" cstate="print"/>
            <a:stretch>
              <a:fillRect/>
            </a:stretch>
          </a:blipFill>
        </p:spPr>
        <p:txBody>
          <a:bodyPr wrap="square" lIns="0" tIns="0" rIns="0" bIns="0" rtlCol="0"/>
          <a:lstStyle/>
          <a:p>
            <a:endParaRPr/>
          </a:p>
        </p:txBody>
      </p:sp>
      <p:sp>
        <p:nvSpPr>
          <p:cNvPr id="4" name="object 4"/>
          <p:cNvSpPr txBox="1"/>
          <p:nvPr/>
        </p:nvSpPr>
        <p:spPr>
          <a:xfrm>
            <a:off x="5930900" y="1206500"/>
            <a:ext cx="2843530" cy="5198859"/>
          </a:xfrm>
          <a:prstGeom prst="rect">
            <a:avLst/>
          </a:prstGeom>
        </p:spPr>
        <p:txBody>
          <a:bodyPr vert="horz" wrap="square" lIns="0" tIns="12700" rIns="0" bIns="0" rtlCol="0">
            <a:spAutoFit/>
          </a:bodyPr>
          <a:lstStyle/>
          <a:p>
            <a:pPr marL="309245">
              <a:lnSpc>
                <a:spcPct val="100000"/>
              </a:lnSpc>
              <a:spcBef>
                <a:spcPts val="100"/>
              </a:spcBef>
            </a:pPr>
            <a:r>
              <a:rPr sz="2400" u="heavy" spc="-5" dirty="0">
                <a:solidFill>
                  <a:srgbClr val="FFFFFF"/>
                </a:solidFill>
                <a:uFill>
                  <a:solidFill>
                    <a:srgbClr val="FFFFFF"/>
                  </a:solidFill>
                </a:uFill>
                <a:latin typeface="Book Antiqua"/>
                <a:cs typeface="Book Antiqua"/>
              </a:rPr>
              <a:t>Roles and</a:t>
            </a:r>
            <a:r>
              <a:rPr sz="2400" u="heavy" spc="-25" dirty="0">
                <a:solidFill>
                  <a:srgbClr val="FFFFFF"/>
                </a:solidFill>
                <a:uFill>
                  <a:solidFill>
                    <a:srgbClr val="FFFFFF"/>
                  </a:solidFill>
                </a:uFill>
                <a:latin typeface="Book Antiqua"/>
                <a:cs typeface="Book Antiqua"/>
              </a:rPr>
              <a:t> </a:t>
            </a:r>
            <a:r>
              <a:rPr sz="2400" u="heavy" spc="-5" dirty="0">
                <a:solidFill>
                  <a:srgbClr val="FFFFFF"/>
                </a:solidFill>
                <a:uFill>
                  <a:solidFill>
                    <a:srgbClr val="FFFFFF"/>
                  </a:solidFill>
                </a:uFill>
                <a:latin typeface="Book Antiqua"/>
                <a:cs typeface="Book Antiqua"/>
              </a:rPr>
              <a:t>Status</a:t>
            </a:r>
            <a:endParaRPr sz="2400" dirty="0">
              <a:latin typeface="Book Antiqua"/>
              <a:cs typeface="Book Antiqua"/>
            </a:endParaRPr>
          </a:p>
          <a:p>
            <a:pPr>
              <a:lnSpc>
                <a:spcPct val="100000"/>
              </a:lnSpc>
              <a:spcBef>
                <a:spcPts val="5"/>
              </a:spcBef>
            </a:pPr>
            <a:endParaRPr sz="2500" dirty="0">
              <a:latin typeface="Times New Roman"/>
              <a:cs typeface="Times New Roman"/>
            </a:endParaRPr>
          </a:p>
          <a:p>
            <a:pPr marL="355600" marR="5080" indent="-342900" algn="just">
              <a:lnSpc>
                <a:spcPct val="100000"/>
              </a:lnSpc>
              <a:buFont typeface="Arial" pitchFamily="34" charset="0"/>
              <a:buChar char="•"/>
            </a:pPr>
            <a:r>
              <a:rPr sz="2400" dirty="0">
                <a:solidFill>
                  <a:srgbClr val="FFFFFF"/>
                </a:solidFill>
                <a:latin typeface="Book Antiqua"/>
                <a:cs typeface="Book Antiqua"/>
              </a:rPr>
              <a:t>A </a:t>
            </a:r>
            <a:r>
              <a:rPr sz="2400" spc="-5" dirty="0">
                <a:solidFill>
                  <a:srgbClr val="FFFFFF"/>
                </a:solidFill>
                <a:latin typeface="Book Antiqua"/>
                <a:cs typeface="Book Antiqua"/>
              </a:rPr>
              <a:t>role consists of the  activities people </a:t>
            </a:r>
            <a:r>
              <a:rPr sz="2400" dirty="0">
                <a:solidFill>
                  <a:srgbClr val="FFFFFF"/>
                </a:solidFill>
                <a:latin typeface="Book Antiqua"/>
                <a:cs typeface="Book Antiqua"/>
              </a:rPr>
              <a:t>are  </a:t>
            </a:r>
            <a:r>
              <a:rPr sz="2400" spc="-5" dirty="0">
                <a:solidFill>
                  <a:srgbClr val="FFFFFF"/>
                </a:solidFill>
                <a:latin typeface="Book Antiqua"/>
                <a:cs typeface="Book Antiqua"/>
              </a:rPr>
              <a:t>expected to perform  according </a:t>
            </a:r>
            <a:r>
              <a:rPr sz="2400" dirty="0">
                <a:solidFill>
                  <a:srgbClr val="FFFFFF"/>
                </a:solidFill>
                <a:latin typeface="Book Antiqua"/>
                <a:cs typeface="Book Antiqua"/>
              </a:rPr>
              <a:t>to </a:t>
            </a:r>
            <a:r>
              <a:rPr sz="2400" spc="-5" dirty="0">
                <a:solidFill>
                  <a:srgbClr val="FFFFFF"/>
                </a:solidFill>
                <a:latin typeface="Book Antiqua"/>
                <a:cs typeface="Book Antiqua"/>
              </a:rPr>
              <a:t>persons  around </a:t>
            </a:r>
            <a:r>
              <a:rPr sz="2400" spc="-10" dirty="0" smtClean="0">
                <a:solidFill>
                  <a:srgbClr val="FFFFFF"/>
                </a:solidFill>
                <a:latin typeface="Book Antiqua"/>
                <a:cs typeface="Book Antiqua"/>
              </a:rPr>
              <a:t>them</a:t>
            </a:r>
            <a:endParaRPr lang="en-IN" sz="2400" spc="-10" dirty="0" smtClean="0">
              <a:solidFill>
                <a:srgbClr val="FFFFFF"/>
              </a:solidFill>
              <a:latin typeface="Book Antiqua"/>
              <a:cs typeface="Book Antiqua"/>
            </a:endParaRPr>
          </a:p>
          <a:p>
            <a:pPr marL="355600" marR="5080" indent="-342900" algn="just">
              <a:lnSpc>
                <a:spcPct val="100000"/>
              </a:lnSpc>
              <a:buFont typeface="Arial" pitchFamily="34" charset="0"/>
              <a:buChar char="•"/>
            </a:pPr>
            <a:r>
              <a:rPr lang="en-IN" sz="2400" spc="-10" dirty="0" smtClean="0">
                <a:solidFill>
                  <a:srgbClr val="FFFFFF"/>
                </a:solidFill>
                <a:latin typeface="Book Antiqua"/>
                <a:cs typeface="Book Antiqua"/>
              </a:rPr>
              <a:t>A man plays role of son at home and of an executive at office</a:t>
            </a:r>
            <a:endParaRPr sz="2400" dirty="0">
              <a:latin typeface="Book Antiqua"/>
              <a:cs typeface="Book Antiqua"/>
            </a:endParaRPr>
          </a:p>
        </p:txBody>
      </p:sp>
      <p:sp>
        <p:nvSpPr>
          <p:cNvPr id="5" name="object 5"/>
          <p:cNvSpPr/>
          <p:nvPr/>
        </p:nvSpPr>
        <p:spPr>
          <a:xfrm>
            <a:off x="4876800" y="4038600"/>
            <a:ext cx="685800" cy="533400"/>
          </a:xfrm>
          <a:custGeom>
            <a:avLst/>
            <a:gdLst/>
            <a:ahLst/>
            <a:cxnLst/>
            <a:rect l="l" t="t" r="r" b="b"/>
            <a:pathLst>
              <a:path w="685800" h="533400">
                <a:moveTo>
                  <a:pt x="266700" y="0"/>
                </a:moveTo>
                <a:lnTo>
                  <a:pt x="0" y="266700"/>
                </a:lnTo>
                <a:lnTo>
                  <a:pt x="266700" y="533400"/>
                </a:lnTo>
                <a:lnTo>
                  <a:pt x="266700" y="400050"/>
                </a:lnTo>
                <a:lnTo>
                  <a:pt x="685800" y="400050"/>
                </a:lnTo>
                <a:lnTo>
                  <a:pt x="685800" y="133350"/>
                </a:lnTo>
                <a:lnTo>
                  <a:pt x="266700" y="133350"/>
                </a:lnTo>
                <a:lnTo>
                  <a:pt x="266700" y="0"/>
                </a:lnTo>
                <a:close/>
              </a:path>
            </a:pathLst>
          </a:custGeom>
          <a:solidFill>
            <a:srgbClr val="525389"/>
          </a:solidFill>
        </p:spPr>
        <p:txBody>
          <a:bodyPr wrap="square" lIns="0" tIns="0" rIns="0" bIns="0" rtlCol="0"/>
          <a:lstStyle/>
          <a:p>
            <a:endParaRPr/>
          </a:p>
        </p:txBody>
      </p:sp>
      <p:sp>
        <p:nvSpPr>
          <p:cNvPr id="6" name="object 6"/>
          <p:cNvSpPr/>
          <p:nvPr/>
        </p:nvSpPr>
        <p:spPr>
          <a:xfrm>
            <a:off x="4876800" y="4038600"/>
            <a:ext cx="685800" cy="533400"/>
          </a:xfrm>
          <a:custGeom>
            <a:avLst/>
            <a:gdLst/>
            <a:ahLst/>
            <a:cxnLst/>
            <a:rect l="l" t="t" r="r" b="b"/>
            <a:pathLst>
              <a:path w="685800" h="533400">
                <a:moveTo>
                  <a:pt x="685800" y="133350"/>
                </a:moveTo>
                <a:lnTo>
                  <a:pt x="266700" y="133350"/>
                </a:lnTo>
                <a:lnTo>
                  <a:pt x="266700" y="0"/>
                </a:lnTo>
                <a:lnTo>
                  <a:pt x="0" y="266700"/>
                </a:lnTo>
                <a:lnTo>
                  <a:pt x="266700" y="533400"/>
                </a:lnTo>
                <a:lnTo>
                  <a:pt x="266700" y="400050"/>
                </a:lnTo>
                <a:lnTo>
                  <a:pt x="685800" y="400050"/>
                </a:lnTo>
                <a:lnTo>
                  <a:pt x="685800" y="133350"/>
                </a:lnTo>
                <a:close/>
              </a:path>
            </a:pathLst>
          </a:custGeom>
          <a:ln w="25518">
            <a:solidFill>
              <a:srgbClr val="3A3A63"/>
            </a:solidFill>
          </a:ln>
        </p:spPr>
        <p:txBody>
          <a:bodyPr wrap="square" lIns="0" tIns="0" rIns="0" bIns="0" rtlCol="0"/>
          <a:lstStyle/>
          <a:p>
            <a:endParaRPr/>
          </a:p>
        </p:txBody>
      </p:sp>
      <p:sp>
        <p:nvSpPr>
          <p:cNvPr id="7" name="object 7"/>
          <p:cNvSpPr/>
          <p:nvPr/>
        </p:nvSpPr>
        <p:spPr>
          <a:xfrm>
            <a:off x="4876800" y="4038600"/>
            <a:ext cx="0" cy="0"/>
          </a:xfrm>
          <a:custGeom>
            <a:avLst/>
            <a:gdLst/>
            <a:ahLst/>
            <a:cxnLst/>
            <a:rect l="l" t="t" r="r" b="b"/>
            <a:pathLst>
              <a:path>
                <a:moveTo>
                  <a:pt x="0" y="0"/>
                </a:moveTo>
                <a:lnTo>
                  <a:pt x="0" y="0"/>
                </a:lnTo>
              </a:path>
            </a:pathLst>
          </a:custGeom>
          <a:ln w="25518">
            <a:solidFill>
              <a:srgbClr val="3A3A63"/>
            </a:solidFill>
          </a:ln>
        </p:spPr>
        <p:txBody>
          <a:bodyPr wrap="square" lIns="0" tIns="0" rIns="0" bIns="0" rtlCol="0"/>
          <a:lstStyle/>
          <a:p>
            <a:endParaRPr/>
          </a:p>
        </p:txBody>
      </p:sp>
      <p:sp>
        <p:nvSpPr>
          <p:cNvPr id="8" name="object 8"/>
          <p:cNvSpPr/>
          <p:nvPr/>
        </p:nvSpPr>
        <p:spPr>
          <a:xfrm>
            <a:off x="5562600" y="4572000"/>
            <a:ext cx="0" cy="0"/>
          </a:xfrm>
          <a:custGeom>
            <a:avLst/>
            <a:gdLst/>
            <a:ahLst/>
            <a:cxnLst/>
            <a:rect l="l" t="t" r="r" b="b"/>
            <a:pathLst>
              <a:path>
                <a:moveTo>
                  <a:pt x="0" y="0"/>
                </a:moveTo>
                <a:lnTo>
                  <a:pt x="0" y="0"/>
                </a:lnTo>
              </a:path>
            </a:pathLst>
          </a:custGeom>
          <a:ln w="25518">
            <a:solidFill>
              <a:srgbClr val="3A3A63"/>
            </a:solidFill>
          </a:ln>
        </p:spPr>
        <p:txBody>
          <a:bodyPr wrap="square" lIns="0" tIns="0" rIns="0" bIns="0" rtlCol="0"/>
          <a:lstStyle/>
          <a:p>
            <a:endParaRPr/>
          </a:p>
        </p:txBody>
      </p:sp>
      <p:sp>
        <p:nvSpPr>
          <p:cNvPr id="9" name="object 9"/>
          <p:cNvSpPr/>
          <p:nvPr/>
        </p:nvSpPr>
        <p:spPr>
          <a:xfrm>
            <a:off x="0" y="0"/>
            <a:ext cx="9144000" cy="1182370"/>
          </a:xfrm>
          <a:prstGeom prst="rect">
            <a:avLst/>
          </a:prstGeom>
          <a:blipFill>
            <a:blip r:embed="rId4" cstate="print"/>
            <a:stretch>
              <a:fillRect/>
            </a:stretch>
          </a:blipFill>
        </p:spPr>
        <p:txBody>
          <a:bodyPr wrap="square" lIns="0" tIns="0" rIns="0" bIns="0" rtlCol="0"/>
          <a:lstStyle/>
          <a:p>
            <a:endParaRPr/>
          </a:p>
        </p:txBody>
      </p:sp>
      <p:sp>
        <p:nvSpPr>
          <p:cNvPr id="10" name="Footer Placeholder 9"/>
          <p:cNvSpPr>
            <a:spLocks noGrp="1"/>
          </p:cNvSpPr>
          <p:nvPr>
            <p:ph type="ftr" sz="quarter" idx="11"/>
          </p:nvPr>
        </p:nvSpPr>
        <p:spPr/>
        <p:txBody>
          <a:bodyPr/>
          <a:lstStyle/>
          <a:p>
            <a:r>
              <a:rPr lang="en-IN" smtClean="0"/>
              <a:t>Dr.Rupal Shroff - TCSC</a:t>
            </a:r>
            <a:endParaRPr lang="en-IN"/>
          </a:p>
        </p:txBody>
      </p:sp>
      <p:sp>
        <p:nvSpPr>
          <p:cNvPr id="11" name="Slide Number Placeholder 10"/>
          <p:cNvSpPr>
            <a:spLocks noGrp="1"/>
          </p:cNvSpPr>
          <p:nvPr>
            <p:ph type="sldNum" sz="quarter" idx="12"/>
          </p:nvPr>
        </p:nvSpPr>
        <p:spPr/>
        <p:txBody>
          <a:bodyPr/>
          <a:lstStyle/>
          <a:p>
            <a:fld id="{882E3677-57A0-49D6-8EFD-DB0BF6D6A5F3}" type="slidenum">
              <a:rPr lang="en-IN" smtClean="0"/>
              <a:t>94</a:t>
            </a:fld>
            <a:endParaRPr lang="en-IN"/>
          </a:p>
        </p:txBody>
      </p:sp>
    </p:spTree>
    <p:extLst>
      <p:ext uri="{BB962C8B-B14F-4D97-AF65-F5344CB8AC3E}">
        <p14:creationId xmlns:p14="http://schemas.microsoft.com/office/powerpoint/2010/main" val="2214685687"/>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71450" y="988060"/>
            <a:ext cx="4864100" cy="557149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5772150" y="1047750"/>
            <a:ext cx="3163570" cy="5449570"/>
          </a:xfrm>
          <a:prstGeom prst="rect">
            <a:avLst/>
          </a:prstGeom>
          <a:blipFill>
            <a:blip r:embed="rId3" cstate="print"/>
            <a:stretch>
              <a:fillRect/>
            </a:stretch>
          </a:blipFill>
        </p:spPr>
        <p:txBody>
          <a:bodyPr wrap="square" lIns="0" tIns="0" rIns="0" bIns="0" rtlCol="0"/>
          <a:lstStyle/>
          <a:p>
            <a:endParaRPr/>
          </a:p>
        </p:txBody>
      </p:sp>
      <p:sp>
        <p:nvSpPr>
          <p:cNvPr id="4" name="object 4"/>
          <p:cNvSpPr txBox="1">
            <a:spLocks noGrp="1"/>
          </p:cNvSpPr>
          <p:nvPr>
            <p:ph type="title"/>
          </p:nvPr>
        </p:nvSpPr>
        <p:spPr>
          <a:xfrm>
            <a:off x="6231890" y="1253490"/>
            <a:ext cx="2242820" cy="756920"/>
          </a:xfrm>
          <a:prstGeom prst="rect">
            <a:avLst/>
          </a:prstGeom>
        </p:spPr>
        <p:txBody>
          <a:bodyPr vert="horz" wrap="square" lIns="0" tIns="12700" rIns="0" bIns="0" rtlCol="0">
            <a:spAutoFit/>
          </a:bodyPr>
          <a:lstStyle/>
          <a:p>
            <a:pPr marL="603885" marR="5080" indent="-591820">
              <a:lnSpc>
                <a:spcPct val="100000"/>
              </a:lnSpc>
              <a:spcBef>
                <a:spcPts val="100"/>
              </a:spcBef>
            </a:pPr>
            <a:r>
              <a:rPr sz="2400" b="1" u="heavy" spc="-5" dirty="0">
                <a:solidFill>
                  <a:srgbClr val="FFFFFF"/>
                </a:solidFill>
                <a:uFill>
                  <a:solidFill>
                    <a:srgbClr val="FFFFFF"/>
                  </a:solidFill>
                </a:uFill>
                <a:latin typeface="Book Antiqua"/>
                <a:cs typeface="Book Antiqua"/>
              </a:rPr>
              <a:t>Roles </a:t>
            </a:r>
            <a:r>
              <a:rPr sz="2400" b="1" u="heavy" dirty="0">
                <a:solidFill>
                  <a:srgbClr val="FFFFFF"/>
                </a:solidFill>
                <a:uFill>
                  <a:solidFill>
                    <a:srgbClr val="FFFFFF"/>
                  </a:solidFill>
                </a:uFill>
                <a:latin typeface="Book Antiqua"/>
                <a:cs typeface="Book Antiqua"/>
              </a:rPr>
              <a:t>in</a:t>
            </a:r>
            <a:r>
              <a:rPr sz="2400" b="1" u="heavy" spc="-80" dirty="0">
                <a:solidFill>
                  <a:srgbClr val="FFFFFF"/>
                </a:solidFill>
                <a:uFill>
                  <a:solidFill>
                    <a:srgbClr val="FFFFFF"/>
                  </a:solidFill>
                </a:uFill>
                <a:latin typeface="Book Antiqua"/>
                <a:cs typeface="Book Antiqua"/>
              </a:rPr>
              <a:t> </a:t>
            </a:r>
            <a:r>
              <a:rPr sz="2400" b="1" u="heavy" spc="-5" dirty="0">
                <a:solidFill>
                  <a:srgbClr val="FFFFFF"/>
                </a:solidFill>
                <a:uFill>
                  <a:solidFill>
                    <a:srgbClr val="FFFFFF"/>
                  </a:solidFill>
                </a:uFill>
                <a:latin typeface="Book Antiqua"/>
                <a:cs typeface="Book Antiqua"/>
              </a:rPr>
              <a:t>buying </a:t>
            </a:r>
            <a:r>
              <a:rPr sz="2400" b="1" spc="-5" dirty="0">
                <a:solidFill>
                  <a:srgbClr val="FFFFFF"/>
                </a:solidFill>
                <a:latin typeface="Book Antiqua"/>
                <a:cs typeface="Book Antiqua"/>
              </a:rPr>
              <a:t> </a:t>
            </a:r>
            <a:r>
              <a:rPr sz="2400" b="1" u="heavy" spc="-5" dirty="0">
                <a:solidFill>
                  <a:srgbClr val="FFFFFF"/>
                </a:solidFill>
                <a:uFill>
                  <a:solidFill>
                    <a:srgbClr val="FFFFFF"/>
                  </a:solidFill>
                </a:uFill>
                <a:latin typeface="Book Antiqua"/>
                <a:cs typeface="Book Antiqua"/>
              </a:rPr>
              <a:t>process</a:t>
            </a:r>
            <a:endParaRPr sz="2400">
              <a:latin typeface="Book Antiqua"/>
              <a:cs typeface="Book Antiqua"/>
            </a:endParaRPr>
          </a:p>
        </p:txBody>
      </p:sp>
      <p:sp>
        <p:nvSpPr>
          <p:cNvPr id="5" name="object 5"/>
          <p:cNvSpPr txBox="1"/>
          <p:nvPr/>
        </p:nvSpPr>
        <p:spPr>
          <a:xfrm>
            <a:off x="6021070" y="2350770"/>
            <a:ext cx="2655386" cy="2292935"/>
          </a:xfrm>
          <a:prstGeom prst="rect">
            <a:avLst/>
          </a:prstGeom>
        </p:spPr>
        <p:txBody>
          <a:bodyPr vert="horz" wrap="square" lIns="0" tIns="12700" rIns="0" bIns="0" rtlCol="0">
            <a:spAutoFit/>
          </a:bodyPr>
          <a:lstStyle/>
          <a:p>
            <a:pPr marL="355600" marR="5080" indent="-342900">
              <a:lnSpc>
                <a:spcPct val="100000"/>
              </a:lnSpc>
              <a:spcBef>
                <a:spcPts val="100"/>
              </a:spcBef>
              <a:buFont typeface="Arial" pitchFamily="34" charset="0"/>
              <a:buChar char="•"/>
            </a:pPr>
            <a:r>
              <a:rPr sz="2400" spc="-5" dirty="0" smtClean="0">
                <a:solidFill>
                  <a:srgbClr val="FFFFFF"/>
                </a:solidFill>
                <a:latin typeface="Book Antiqua"/>
                <a:cs typeface="Book Antiqua"/>
              </a:rPr>
              <a:t>Initiator</a:t>
            </a:r>
            <a:endParaRPr lang="en-IN" sz="2400" spc="-5" dirty="0" smtClean="0">
              <a:solidFill>
                <a:srgbClr val="FFFFFF"/>
              </a:solidFill>
              <a:latin typeface="Book Antiqua"/>
              <a:cs typeface="Book Antiqua"/>
            </a:endParaRPr>
          </a:p>
          <a:p>
            <a:pPr marL="355600" marR="5080" indent="-342900">
              <a:lnSpc>
                <a:spcPct val="100000"/>
              </a:lnSpc>
              <a:spcBef>
                <a:spcPts val="100"/>
              </a:spcBef>
              <a:buFont typeface="Arial" pitchFamily="34" charset="0"/>
              <a:buChar char="•"/>
            </a:pPr>
            <a:r>
              <a:rPr sz="2400" spc="-10" dirty="0" err="1" smtClean="0">
                <a:solidFill>
                  <a:srgbClr val="FFFFFF"/>
                </a:solidFill>
                <a:latin typeface="Book Antiqua"/>
                <a:cs typeface="Book Antiqua"/>
              </a:rPr>
              <a:t>I</a:t>
            </a:r>
            <a:r>
              <a:rPr sz="2400" spc="-5" dirty="0" err="1" smtClean="0">
                <a:solidFill>
                  <a:srgbClr val="FFFFFF"/>
                </a:solidFill>
                <a:latin typeface="Book Antiqua"/>
                <a:cs typeface="Book Antiqua"/>
              </a:rPr>
              <a:t>nflue</a:t>
            </a:r>
            <a:r>
              <a:rPr sz="2400" spc="-10" dirty="0" err="1" smtClean="0">
                <a:solidFill>
                  <a:srgbClr val="FFFFFF"/>
                </a:solidFill>
                <a:latin typeface="Book Antiqua"/>
                <a:cs typeface="Book Antiqua"/>
              </a:rPr>
              <a:t>n</a:t>
            </a:r>
            <a:r>
              <a:rPr sz="2400" dirty="0" err="1" smtClean="0">
                <a:solidFill>
                  <a:srgbClr val="FFFFFF"/>
                </a:solidFill>
                <a:latin typeface="Book Antiqua"/>
                <a:cs typeface="Book Antiqua"/>
              </a:rPr>
              <a:t>c</a:t>
            </a:r>
            <a:r>
              <a:rPr lang="en-IN" sz="2400" dirty="0" err="1" smtClean="0">
                <a:solidFill>
                  <a:srgbClr val="FFFFFF"/>
                </a:solidFill>
                <a:latin typeface="Book Antiqua"/>
                <a:cs typeface="Book Antiqua"/>
              </a:rPr>
              <a:t>er</a:t>
            </a:r>
            <a:endParaRPr lang="en-IN" sz="2400" dirty="0" smtClean="0">
              <a:solidFill>
                <a:srgbClr val="FFFFFF"/>
              </a:solidFill>
              <a:latin typeface="Book Antiqua"/>
              <a:cs typeface="Book Antiqua"/>
            </a:endParaRPr>
          </a:p>
          <a:p>
            <a:pPr marL="355600" marR="5080" indent="-342900">
              <a:lnSpc>
                <a:spcPct val="100000"/>
              </a:lnSpc>
              <a:spcBef>
                <a:spcPts val="100"/>
              </a:spcBef>
              <a:buFont typeface="Arial" pitchFamily="34" charset="0"/>
              <a:buChar char="•"/>
            </a:pPr>
            <a:r>
              <a:rPr sz="2400" spc="-5" dirty="0" smtClean="0">
                <a:solidFill>
                  <a:srgbClr val="FFFFFF"/>
                </a:solidFill>
                <a:latin typeface="Book Antiqua"/>
                <a:cs typeface="Book Antiqua"/>
              </a:rPr>
              <a:t>Decider</a:t>
            </a:r>
            <a:endParaRPr lang="en-IN" sz="2400" spc="-5" dirty="0" smtClean="0">
              <a:solidFill>
                <a:srgbClr val="FFFFFF"/>
              </a:solidFill>
              <a:latin typeface="Book Antiqua"/>
              <a:cs typeface="Book Antiqua"/>
            </a:endParaRPr>
          </a:p>
          <a:p>
            <a:pPr marL="355600" marR="5080" indent="-342900">
              <a:lnSpc>
                <a:spcPct val="100000"/>
              </a:lnSpc>
              <a:spcBef>
                <a:spcPts val="100"/>
              </a:spcBef>
              <a:buFont typeface="Arial" pitchFamily="34" charset="0"/>
              <a:buChar char="•"/>
            </a:pPr>
            <a:r>
              <a:rPr sz="2400" spc="-5" dirty="0" smtClean="0">
                <a:solidFill>
                  <a:srgbClr val="FFFFFF"/>
                </a:solidFill>
                <a:latin typeface="Book Antiqua"/>
                <a:cs typeface="Book Antiqua"/>
              </a:rPr>
              <a:t>Buyer  </a:t>
            </a:r>
            <a:endParaRPr lang="en-IN" sz="2400" spc="-5" dirty="0" smtClean="0">
              <a:solidFill>
                <a:srgbClr val="FFFFFF"/>
              </a:solidFill>
              <a:latin typeface="Book Antiqua"/>
              <a:cs typeface="Book Antiqua"/>
            </a:endParaRPr>
          </a:p>
          <a:p>
            <a:pPr marL="355600" marR="5080" indent="-342900">
              <a:lnSpc>
                <a:spcPct val="100000"/>
              </a:lnSpc>
              <a:spcBef>
                <a:spcPts val="100"/>
              </a:spcBef>
              <a:buFont typeface="Arial" pitchFamily="34" charset="0"/>
              <a:buChar char="•"/>
            </a:pPr>
            <a:r>
              <a:rPr sz="2400" dirty="0" smtClean="0">
                <a:solidFill>
                  <a:srgbClr val="FFFFFF"/>
                </a:solidFill>
                <a:latin typeface="Book Antiqua"/>
                <a:cs typeface="Book Antiqua"/>
              </a:rPr>
              <a:t>User</a:t>
            </a:r>
            <a:endParaRPr lang="en-IN" sz="2400" dirty="0" smtClean="0">
              <a:solidFill>
                <a:srgbClr val="FFFFFF"/>
              </a:solidFill>
              <a:latin typeface="Book Antiqua"/>
              <a:cs typeface="Book Antiqua"/>
            </a:endParaRPr>
          </a:p>
          <a:p>
            <a:pPr marL="355600" marR="5080" indent="-342900">
              <a:lnSpc>
                <a:spcPct val="100000"/>
              </a:lnSpc>
              <a:spcBef>
                <a:spcPts val="100"/>
              </a:spcBef>
              <a:buFont typeface="Arial" pitchFamily="34" charset="0"/>
              <a:buChar char="•"/>
            </a:pPr>
            <a:r>
              <a:rPr lang="en-IN" sz="2400" dirty="0">
                <a:solidFill>
                  <a:srgbClr val="FFFFFF"/>
                </a:solidFill>
                <a:latin typeface="Book Antiqua"/>
                <a:cs typeface="Book Antiqua"/>
              </a:rPr>
              <a:t>G</a:t>
            </a:r>
            <a:r>
              <a:rPr lang="en-IN" sz="2400" dirty="0" smtClean="0">
                <a:solidFill>
                  <a:srgbClr val="FFFFFF"/>
                </a:solidFill>
                <a:latin typeface="Book Antiqua"/>
                <a:cs typeface="Book Antiqua"/>
              </a:rPr>
              <a:t>atekeeper</a:t>
            </a:r>
            <a:endParaRPr sz="2400" dirty="0">
              <a:latin typeface="Book Antiqua"/>
              <a:cs typeface="Book Antiqua"/>
            </a:endParaRPr>
          </a:p>
        </p:txBody>
      </p:sp>
      <p:sp>
        <p:nvSpPr>
          <p:cNvPr id="6" name="object 6"/>
          <p:cNvSpPr/>
          <p:nvPr/>
        </p:nvSpPr>
        <p:spPr>
          <a:xfrm>
            <a:off x="4876800" y="5257800"/>
            <a:ext cx="685800" cy="533400"/>
          </a:xfrm>
          <a:custGeom>
            <a:avLst/>
            <a:gdLst/>
            <a:ahLst/>
            <a:cxnLst/>
            <a:rect l="l" t="t" r="r" b="b"/>
            <a:pathLst>
              <a:path w="685800" h="533400">
                <a:moveTo>
                  <a:pt x="266700" y="0"/>
                </a:moveTo>
                <a:lnTo>
                  <a:pt x="0" y="266700"/>
                </a:lnTo>
                <a:lnTo>
                  <a:pt x="266700" y="533400"/>
                </a:lnTo>
                <a:lnTo>
                  <a:pt x="266700" y="400050"/>
                </a:lnTo>
                <a:lnTo>
                  <a:pt x="685800" y="400050"/>
                </a:lnTo>
                <a:lnTo>
                  <a:pt x="685800" y="133350"/>
                </a:lnTo>
                <a:lnTo>
                  <a:pt x="266700" y="133350"/>
                </a:lnTo>
                <a:lnTo>
                  <a:pt x="266700" y="0"/>
                </a:lnTo>
                <a:close/>
              </a:path>
            </a:pathLst>
          </a:custGeom>
          <a:solidFill>
            <a:srgbClr val="525389"/>
          </a:solidFill>
        </p:spPr>
        <p:txBody>
          <a:bodyPr wrap="square" lIns="0" tIns="0" rIns="0" bIns="0" rtlCol="0"/>
          <a:lstStyle/>
          <a:p>
            <a:endParaRPr/>
          </a:p>
        </p:txBody>
      </p:sp>
      <p:sp>
        <p:nvSpPr>
          <p:cNvPr id="7" name="object 7"/>
          <p:cNvSpPr/>
          <p:nvPr/>
        </p:nvSpPr>
        <p:spPr>
          <a:xfrm>
            <a:off x="4876800" y="5257800"/>
            <a:ext cx="685800" cy="533400"/>
          </a:xfrm>
          <a:custGeom>
            <a:avLst/>
            <a:gdLst/>
            <a:ahLst/>
            <a:cxnLst/>
            <a:rect l="l" t="t" r="r" b="b"/>
            <a:pathLst>
              <a:path w="685800" h="533400">
                <a:moveTo>
                  <a:pt x="685800" y="133350"/>
                </a:moveTo>
                <a:lnTo>
                  <a:pt x="266700" y="133350"/>
                </a:lnTo>
                <a:lnTo>
                  <a:pt x="266700" y="0"/>
                </a:lnTo>
                <a:lnTo>
                  <a:pt x="0" y="266700"/>
                </a:lnTo>
                <a:lnTo>
                  <a:pt x="266700" y="533400"/>
                </a:lnTo>
                <a:lnTo>
                  <a:pt x="266700" y="400050"/>
                </a:lnTo>
                <a:lnTo>
                  <a:pt x="685800" y="400050"/>
                </a:lnTo>
                <a:lnTo>
                  <a:pt x="685800" y="133350"/>
                </a:lnTo>
                <a:close/>
              </a:path>
            </a:pathLst>
          </a:custGeom>
          <a:ln w="25518">
            <a:solidFill>
              <a:srgbClr val="3A3A63"/>
            </a:solidFill>
          </a:ln>
        </p:spPr>
        <p:txBody>
          <a:bodyPr wrap="square" lIns="0" tIns="0" rIns="0" bIns="0" rtlCol="0"/>
          <a:lstStyle/>
          <a:p>
            <a:endParaRPr/>
          </a:p>
        </p:txBody>
      </p:sp>
      <p:sp>
        <p:nvSpPr>
          <p:cNvPr id="8" name="object 8"/>
          <p:cNvSpPr/>
          <p:nvPr/>
        </p:nvSpPr>
        <p:spPr>
          <a:xfrm>
            <a:off x="4876800" y="5257800"/>
            <a:ext cx="0" cy="0"/>
          </a:xfrm>
          <a:custGeom>
            <a:avLst/>
            <a:gdLst/>
            <a:ahLst/>
            <a:cxnLst/>
            <a:rect l="l" t="t" r="r" b="b"/>
            <a:pathLst>
              <a:path>
                <a:moveTo>
                  <a:pt x="0" y="0"/>
                </a:moveTo>
                <a:lnTo>
                  <a:pt x="0" y="0"/>
                </a:lnTo>
              </a:path>
            </a:pathLst>
          </a:custGeom>
          <a:ln w="25518">
            <a:solidFill>
              <a:srgbClr val="3A3A63"/>
            </a:solidFill>
          </a:ln>
        </p:spPr>
        <p:txBody>
          <a:bodyPr wrap="square" lIns="0" tIns="0" rIns="0" bIns="0" rtlCol="0"/>
          <a:lstStyle/>
          <a:p>
            <a:endParaRPr/>
          </a:p>
        </p:txBody>
      </p:sp>
      <p:sp>
        <p:nvSpPr>
          <p:cNvPr id="9" name="object 9"/>
          <p:cNvSpPr/>
          <p:nvPr/>
        </p:nvSpPr>
        <p:spPr>
          <a:xfrm>
            <a:off x="5562600" y="5791200"/>
            <a:ext cx="0" cy="0"/>
          </a:xfrm>
          <a:custGeom>
            <a:avLst/>
            <a:gdLst/>
            <a:ahLst/>
            <a:cxnLst/>
            <a:rect l="l" t="t" r="r" b="b"/>
            <a:pathLst>
              <a:path>
                <a:moveTo>
                  <a:pt x="0" y="0"/>
                </a:moveTo>
                <a:lnTo>
                  <a:pt x="0" y="0"/>
                </a:lnTo>
              </a:path>
            </a:pathLst>
          </a:custGeom>
          <a:ln w="25518">
            <a:solidFill>
              <a:srgbClr val="3A3A63"/>
            </a:solidFill>
          </a:ln>
        </p:spPr>
        <p:txBody>
          <a:bodyPr wrap="square" lIns="0" tIns="0" rIns="0" bIns="0" rtlCol="0"/>
          <a:lstStyle/>
          <a:p>
            <a:endParaRPr/>
          </a:p>
        </p:txBody>
      </p:sp>
      <p:sp>
        <p:nvSpPr>
          <p:cNvPr id="10" name="object 10"/>
          <p:cNvSpPr/>
          <p:nvPr/>
        </p:nvSpPr>
        <p:spPr>
          <a:xfrm>
            <a:off x="0" y="0"/>
            <a:ext cx="9144000" cy="1182370"/>
          </a:xfrm>
          <a:prstGeom prst="rect">
            <a:avLst/>
          </a:prstGeom>
          <a:blipFill>
            <a:blip r:embed="rId4" cstate="print"/>
            <a:stretch>
              <a:fillRect/>
            </a:stretch>
          </a:blipFill>
        </p:spPr>
        <p:txBody>
          <a:bodyPr wrap="square" lIns="0" tIns="0" rIns="0" bIns="0" rtlCol="0"/>
          <a:lstStyle/>
          <a:p>
            <a:endParaRPr/>
          </a:p>
        </p:txBody>
      </p:sp>
      <p:sp>
        <p:nvSpPr>
          <p:cNvPr id="11" name="Footer Placeholder 10"/>
          <p:cNvSpPr>
            <a:spLocks noGrp="1"/>
          </p:cNvSpPr>
          <p:nvPr>
            <p:ph type="ftr" sz="quarter" idx="11"/>
          </p:nvPr>
        </p:nvSpPr>
        <p:spPr/>
        <p:txBody>
          <a:bodyPr/>
          <a:lstStyle/>
          <a:p>
            <a:r>
              <a:rPr lang="en-IN" smtClean="0"/>
              <a:t>Dr.Rupal Shroff - TCSC</a:t>
            </a:r>
            <a:endParaRPr lang="en-IN"/>
          </a:p>
        </p:txBody>
      </p:sp>
      <p:sp>
        <p:nvSpPr>
          <p:cNvPr id="12" name="Slide Number Placeholder 11"/>
          <p:cNvSpPr>
            <a:spLocks noGrp="1"/>
          </p:cNvSpPr>
          <p:nvPr>
            <p:ph type="sldNum" sz="quarter" idx="12"/>
          </p:nvPr>
        </p:nvSpPr>
        <p:spPr/>
        <p:txBody>
          <a:bodyPr/>
          <a:lstStyle/>
          <a:p>
            <a:fld id="{882E3677-57A0-49D6-8EFD-DB0BF6D6A5F3}" type="slidenum">
              <a:rPr lang="en-IN" smtClean="0"/>
              <a:t>95</a:t>
            </a:fld>
            <a:endParaRPr lang="en-IN"/>
          </a:p>
        </p:txBody>
      </p:sp>
    </p:spTree>
    <p:extLst>
      <p:ext uri="{BB962C8B-B14F-4D97-AF65-F5344CB8AC3E}">
        <p14:creationId xmlns:p14="http://schemas.microsoft.com/office/powerpoint/2010/main" val="2498912322"/>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28750" y="881063"/>
            <a:ext cx="6286500" cy="5095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Footer Placeholder 1"/>
          <p:cNvSpPr>
            <a:spLocks noGrp="1"/>
          </p:cNvSpPr>
          <p:nvPr>
            <p:ph type="ftr" sz="quarter" idx="11"/>
          </p:nvPr>
        </p:nvSpPr>
        <p:spPr/>
        <p:txBody>
          <a:bodyPr/>
          <a:lstStyle/>
          <a:p>
            <a:r>
              <a:rPr lang="en-IN" smtClean="0"/>
              <a:t>Dr.Rupal Shroff - TCSC</a:t>
            </a:r>
            <a:endParaRPr lang="en-IN"/>
          </a:p>
        </p:txBody>
      </p:sp>
      <p:sp>
        <p:nvSpPr>
          <p:cNvPr id="3" name="Slide Number Placeholder 2"/>
          <p:cNvSpPr>
            <a:spLocks noGrp="1"/>
          </p:cNvSpPr>
          <p:nvPr>
            <p:ph type="sldNum" sz="quarter" idx="12"/>
          </p:nvPr>
        </p:nvSpPr>
        <p:spPr/>
        <p:txBody>
          <a:bodyPr/>
          <a:lstStyle/>
          <a:p>
            <a:fld id="{882E3677-57A0-49D6-8EFD-DB0BF6D6A5F3}" type="slidenum">
              <a:rPr lang="en-IN" smtClean="0"/>
              <a:t>96</a:t>
            </a:fld>
            <a:endParaRPr lang="en-IN"/>
          </a:p>
        </p:txBody>
      </p:sp>
    </p:spTree>
    <p:extLst>
      <p:ext uri="{BB962C8B-B14F-4D97-AF65-F5344CB8AC3E}">
        <p14:creationId xmlns:p14="http://schemas.microsoft.com/office/powerpoint/2010/main" val="888969454"/>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Reference group influence</a:t>
            </a:r>
            <a:endParaRPr lang="en-IN" dirty="0"/>
          </a:p>
        </p:txBody>
      </p:sp>
      <p:pic>
        <p:nvPicPr>
          <p:cNvPr id="4098" name="Picture 2" descr="4 Key Factors That Influence the Buying Decisions of Consumers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1964376"/>
            <a:ext cx="7397552" cy="4925537"/>
          </a:xfrm>
          <a:prstGeom prst="rect">
            <a:avLst/>
          </a:prstGeom>
          <a:noFill/>
          <a:extLst>
            <a:ext uri="{909E8E84-426E-40DD-AFC4-6F175D3DCCD1}">
              <a14:hiddenFill xmlns:a14="http://schemas.microsoft.com/office/drawing/2010/main">
                <a:solidFill>
                  <a:srgbClr val="FFFFFF"/>
                </a:solidFill>
              </a14:hiddenFill>
            </a:ext>
          </a:extLst>
        </p:spPr>
      </p:pic>
      <p:sp>
        <p:nvSpPr>
          <p:cNvPr id="3" name="Footer Placeholder 2"/>
          <p:cNvSpPr>
            <a:spLocks noGrp="1"/>
          </p:cNvSpPr>
          <p:nvPr>
            <p:ph type="ftr" sz="quarter" idx="11"/>
          </p:nvPr>
        </p:nvSpPr>
        <p:spPr/>
        <p:txBody>
          <a:bodyPr/>
          <a:lstStyle/>
          <a:p>
            <a:r>
              <a:rPr lang="en-IN" smtClean="0"/>
              <a:t>Dr.Rupal Shroff - TCSC</a:t>
            </a:r>
            <a:endParaRPr lang="en-IN"/>
          </a:p>
        </p:txBody>
      </p:sp>
      <p:sp>
        <p:nvSpPr>
          <p:cNvPr id="4" name="Slide Number Placeholder 3"/>
          <p:cNvSpPr>
            <a:spLocks noGrp="1"/>
          </p:cNvSpPr>
          <p:nvPr>
            <p:ph type="sldNum" sz="quarter" idx="12"/>
          </p:nvPr>
        </p:nvSpPr>
        <p:spPr/>
        <p:txBody>
          <a:bodyPr/>
          <a:lstStyle/>
          <a:p>
            <a:fld id="{882E3677-57A0-49D6-8EFD-DB0BF6D6A5F3}" type="slidenum">
              <a:rPr lang="en-IN" smtClean="0"/>
              <a:t>97</a:t>
            </a:fld>
            <a:endParaRPr lang="en-IN"/>
          </a:p>
        </p:txBody>
      </p:sp>
    </p:spTree>
    <p:extLst>
      <p:ext uri="{BB962C8B-B14F-4D97-AF65-F5344CB8AC3E}">
        <p14:creationId xmlns:p14="http://schemas.microsoft.com/office/powerpoint/2010/main" val="2269424881"/>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Personal Factors</a:t>
            </a:r>
            <a:endParaRPr lang="en-IN" dirty="0"/>
          </a:p>
        </p:txBody>
      </p:sp>
      <p:sp>
        <p:nvSpPr>
          <p:cNvPr id="3" name="Footer Placeholder 2"/>
          <p:cNvSpPr>
            <a:spLocks noGrp="1"/>
          </p:cNvSpPr>
          <p:nvPr>
            <p:ph type="ftr" sz="quarter" idx="11"/>
          </p:nvPr>
        </p:nvSpPr>
        <p:spPr/>
        <p:txBody>
          <a:bodyPr/>
          <a:lstStyle/>
          <a:p>
            <a:r>
              <a:rPr lang="en-IN" smtClean="0"/>
              <a:t>Dr.Rupal Shroff - TCSC</a:t>
            </a:r>
            <a:endParaRPr lang="en-IN"/>
          </a:p>
        </p:txBody>
      </p:sp>
      <p:sp>
        <p:nvSpPr>
          <p:cNvPr id="4" name="Slide Number Placeholder 3"/>
          <p:cNvSpPr>
            <a:spLocks noGrp="1"/>
          </p:cNvSpPr>
          <p:nvPr>
            <p:ph type="sldNum" sz="quarter" idx="12"/>
          </p:nvPr>
        </p:nvSpPr>
        <p:spPr/>
        <p:txBody>
          <a:bodyPr/>
          <a:lstStyle/>
          <a:p>
            <a:fld id="{882E3677-57A0-49D6-8EFD-DB0BF6D6A5F3}" type="slidenum">
              <a:rPr lang="en-IN" smtClean="0"/>
              <a:t>98</a:t>
            </a:fld>
            <a:endParaRPr lang="en-IN"/>
          </a:p>
        </p:txBody>
      </p:sp>
    </p:spTree>
    <p:extLst>
      <p:ext uri="{BB962C8B-B14F-4D97-AF65-F5344CB8AC3E}">
        <p14:creationId xmlns:p14="http://schemas.microsoft.com/office/powerpoint/2010/main" val="2782756294"/>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0"/>
            <a:ext cx="9144000" cy="118237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2011679" y="834389"/>
            <a:ext cx="4796790" cy="5651500"/>
          </a:xfrm>
          <a:prstGeom prst="rect">
            <a:avLst/>
          </a:prstGeom>
          <a:blipFill>
            <a:blip r:embed="rId3" cstate="print"/>
            <a:stretch>
              <a:fillRect/>
            </a:stretch>
          </a:blipFill>
        </p:spPr>
        <p:txBody>
          <a:bodyPr wrap="square" lIns="0" tIns="0" rIns="0" bIns="0" rtlCol="0"/>
          <a:lstStyle/>
          <a:p>
            <a:endParaRPr/>
          </a:p>
        </p:txBody>
      </p:sp>
      <p:sp>
        <p:nvSpPr>
          <p:cNvPr id="4" name="Footer Placeholder 3"/>
          <p:cNvSpPr>
            <a:spLocks noGrp="1"/>
          </p:cNvSpPr>
          <p:nvPr>
            <p:ph type="ftr" sz="quarter" idx="11"/>
          </p:nvPr>
        </p:nvSpPr>
        <p:spPr/>
        <p:txBody>
          <a:bodyPr/>
          <a:lstStyle/>
          <a:p>
            <a:r>
              <a:rPr lang="en-IN" smtClean="0"/>
              <a:t>Dr.Rupal Shroff - TCSC</a:t>
            </a:r>
            <a:endParaRPr lang="en-IN"/>
          </a:p>
        </p:txBody>
      </p:sp>
      <p:sp>
        <p:nvSpPr>
          <p:cNvPr id="5" name="Slide Number Placeholder 4"/>
          <p:cNvSpPr>
            <a:spLocks noGrp="1"/>
          </p:cNvSpPr>
          <p:nvPr>
            <p:ph type="sldNum" sz="quarter" idx="12"/>
          </p:nvPr>
        </p:nvSpPr>
        <p:spPr/>
        <p:txBody>
          <a:bodyPr/>
          <a:lstStyle/>
          <a:p>
            <a:fld id="{882E3677-57A0-49D6-8EFD-DB0BF6D6A5F3}" type="slidenum">
              <a:rPr lang="en-IN" smtClean="0"/>
              <a:t>99</a:t>
            </a:fld>
            <a:endParaRPr lang="en-IN"/>
          </a:p>
        </p:txBody>
      </p:sp>
    </p:spTree>
    <p:extLst>
      <p:ext uri="{BB962C8B-B14F-4D97-AF65-F5344CB8AC3E}">
        <p14:creationId xmlns:p14="http://schemas.microsoft.com/office/powerpoint/2010/main" val="321404611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GENSWF_SLIDE_TITLE" val="Consumer Behavior"/>
  <p:tag name="GENSWF_ADVANCE_TIME" val="0.00"/>
  <p:tag name="ISPRING_SLIDE_INDENT_LEVEL" val="0"/>
  <p:tag name="ISPRING_CUSTOM_TIMING_USED" val="0"/>
</p:tagLst>
</file>

<file path=ppt/tags/tag2.xml><?xml version="1.0" encoding="utf-8"?>
<p:tagLst xmlns:a="http://schemas.openxmlformats.org/drawingml/2006/main" xmlns:r="http://schemas.openxmlformats.org/officeDocument/2006/relationships" xmlns:p="http://schemas.openxmlformats.org/presentationml/2006/main">
  <p:tag name="GENSWF_SLIDE_TITLE" val="Course Objectives"/>
  <p:tag name="GENSWF_ADVANCE_TIME" val="0.00"/>
  <p:tag name="ISPRING_SLIDE_INDENT_LEVEL" val="0"/>
  <p:tag name="ISPRING_CUSTOM_TIMING_USED" val="0"/>
</p:tagLst>
</file>

<file path=ppt/tags/tag3.xml><?xml version="1.0" encoding="utf-8"?>
<p:tagLst xmlns:a="http://schemas.openxmlformats.org/drawingml/2006/main" xmlns:r="http://schemas.openxmlformats.org/officeDocument/2006/relationships" xmlns:p="http://schemas.openxmlformats.org/presentationml/2006/main">
  <p:tag name="GENSWF_ADVANCE_TIME" val="0.00"/>
  <p:tag name="ISPRING_SLIDE_INDENT_LEVEL" val="0"/>
  <p:tag name="ISPRING_CUSTOM_TIMING_USED" val="0"/>
  <p:tag name="GENSWF_SLIDE_TITLE" val="Introduction - 1/11"/>
</p:tagLst>
</file>

<file path=ppt/tags/tag4.xml><?xml version="1.0" encoding="utf-8"?>
<p:tagLst xmlns:a="http://schemas.openxmlformats.org/drawingml/2006/main" xmlns:r="http://schemas.openxmlformats.org/officeDocument/2006/relationships" xmlns:p="http://schemas.openxmlformats.org/presentationml/2006/main">
  <p:tag name="GENSWF_SLIDE_TITLE" val="What is meant by Consumer Behavior?"/>
  <p:tag name="GENSWF_ADVANCE_TIME" val="0.00"/>
  <p:tag name="ISPRING_CUSTOM_TIMING_USED" val="0"/>
  <p:tag name="ISPRING_SLIDE_INDENT_LEVEL" val="0"/>
</p:tagLst>
</file>

<file path=ppt/tags/tag5.xml><?xml version="1.0" encoding="utf-8"?>
<p:tagLst xmlns:a="http://schemas.openxmlformats.org/drawingml/2006/main" xmlns:r="http://schemas.openxmlformats.org/officeDocument/2006/relationships" xmlns:p="http://schemas.openxmlformats.org/presentationml/2006/main">
  <p:tag name="GENSWF_ADVANCE_TIME" val="0.00"/>
  <p:tag name="ISPRING_CUSTOM_TIMING_USED" val="0"/>
  <p:tag name="GENSWF_SLIDE_TITLE" val="Cultural Factors"/>
  <p:tag name="ISPRING_SLIDE_INDENT_LEVEL" val="0"/>
</p:tagLst>
</file>

<file path=ppt/theme/theme1.xml><?xml version="1.0" encoding="utf-8"?>
<a:theme xmlns:a="http://schemas.openxmlformats.org/drawingml/2006/main" name="Berli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Berlin">
      <a:majorFont>
        <a:latin typeface="Trebuchet MS"/>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 xmlns:thm15="http://schemas.microsoft.com/office/thememl/2012/main" name="Berlin" id="{7B5DBA9E-B069-418E-9360-A61BDD0615A4}" vid="{C0CBE056-4EF4-4D92-969E-947779DA7AA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1137</TotalTime>
  <Words>3338</Words>
  <Application>Microsoft Office PowerPoint</Application>
  <PresentationFormat>On-screen Show (4:3)</PresentationFormat>
  <Paragraphs>726</Paragraphs>
  <Slides>131</Slides>
  <Notes>7</Notes>
  <HiddenSlides>0</HiddenSlides>
  <MMClips>0</MMClips>
  <ScaleCrop>false</ScaleCrop>
  <HeadingPairs>
    <vt:vector size="4" baseType="variant">
      <vt:variant>
        <vt:lpstr>Theme</vt:lpstr>
      </vt:variant>
      <vt:variant>
        <vt:i4>1</vt:i4>
      </vt:variant>
      <vt:variant>
        <vt:lpstr>Slide Titles</vt:lpstr>
      </vt:variant>
      <vt:variant>
        <vt:i4>131</vt:i4>
      </vt:variant>
    </vt:vector>
  </HeadingPairs>
  <TitlesOfParts>
    <vt:vector size="132" baseType="lpstr">
      <vt:lpstr>Berlin</vt:lpstr>
      <vt:lpstr>PowerPoint Presentation</vt:lpstr>
      <vt:lpstr>PowerPoint Presentation</vt:lpstr>
      <vt:lpstr>PowerPoint Presentation</vt:lpstr>
      <vt:lpstr>PowerPoint Presentation</vt:lpstr>
      <vt:lpstr>PowerPoint Presentation</vt:lpstr>
      <vt:lpstr>PowerPoint Presentation</vt:lpstr>
      <vt:lpstr>What is Consumer Behaviour ??</vt:lpstr>
      <vt:lpstr>Consumer Behaviour ….. A study of 6 Q’s</vt:lpstr>
      <vt:lpstr>.</vt:lpstr>
      <vt:lpstr>Example</vt:lpstr>
      <vt:lpstr>Features / Characteristics of Buyer Behaviour</vt:lpstr>
      <vt:lpstr>Features &amp; Characteristics of Consumer Behaviour ???</vt:lpstr>
      <vt:lpstr>Need &amp; Importance of study of Consumer Behaviour</vt:lpstr>
      <vt:lpstr>Why do I study Consumer Behaviour ???</vt:lpstr>
      <vt:lpstr>Video on Consumer Behaviour</vt:lpstr>
      <vt:lpstr>Types of Consumers &amp; their Behaviour</vt:lpstr>
      <vt:lpstr>Classification on basis of Size</vt:lpstr>
      <vt:lpstr>Organizational Consumer</vt:lpstr>
      <vt:lpstr>Classification on basis of Buyer’s style</vt:lpstr>
      <vt:lpstr>Classification on basis of other factors</vt:lpstr>
      <vt:lpstr>Special Types of Consumers</vt:lpstr>
      <vt:lpstr>Consumer Profiling</vt:lpstr>
      <vt:lpstr>Consumer profiling</vt:lpstr>
      <vt:lpstr>Consumer Profiling is done to understand Consumer Needs</vt:lpstr>
      <vt:lpstr>PowerPoint Presentation</vt:lpstr>
      <vt:lpstr>PowerPoint Presentation</vt:lpstr>
      <vt:lpstr>PowerPoint Presentation</vt:lpstr>
      <vt:lpstr>PowerPoint Presentation</vt:lpstr>
      <vt:lpstr>Why Consumer Profiling ??</vt:lpstr>
      <vt:lpstr>Review Questions</vt:lpstr>
      <vt:lpstr>Understanding Consumer Needs</vt:lpstr>
      <vt:lpstr>Consumer Needs</vt:lpstr>
      <vt:lpstr>PowerPoint Presentation</vt:lpstr>
      <vt:lpstr>Consumer Involvement</vt:lpstr>
      <vt:lpstr>Consumer Involvement</vt:lpstr>
      <vt:lpstr>Examples</vt:lpstr>
      <vt:lpstr>High and Low involvement Hierarchy</vt:lpstr>
      <vt:lpstr>LEVELS OF INVOLVEMENT</vt:lpstr>
      <vt:lpstr>Consumer Involvement</vt:lpstr>
      <vt:lpstr>Types of Involvement</vt:lpstr>
      <vt:lpstr>PowerPoint Presentation</vt:lpstr>
      <vt:lpstr>PowerPoint Presentation</vt:lpstr>
      <vt:lpstr>Application of Consumer Behaviour knowledge in Marketing</vt:lpstr>
      <vt:lpstr>1) Analyzing Market Environment</vt:lpstr>
      <vt:lpstr>2) Sementation, targeting &amp; Positioning</vt:lpstr>
      <vt:lpstr>PowerPoint Presentation</vt:lpstr>
      <vt:lpstr>PowerPoint Presentation</vt:lpstr>
      <vt:lpstr>PowerPoint Presentation</vt:lpstr>
      <vt:lpstr>PowerPoint Presentation</vt:lpstr>
      <vt:lpstr>3) Marketing-mix decisions </vt:lpstr>
      <vt:lpstr>PowerPoint Presentation</vt:lpstr>
      <vt:lpstr>PowerPoint Presentation</vt:lpstr>
      <vt:lpstr>PowerPoint Presentation</vt:lpstr>
      <vt:lpstr>PowerPoint Presentation</vt:lpstr>
      <vt:lpstr>PowerPoint Presentation</vt:lpstr>
      <vt:lpstr>Consumer Decision Making Process</vt:lpstr>
      <vt:lpstr>PowerPoint Presentation</vt:lpstr>
      <vt:lpstr>Recognising the Need</vt:lpstr>
      <vt:lpstr>Recognising Need</vt:lpstr>
      <vt:lpstr>PowerPoint Presentation</vt:lpstr>
      <vt:lpstr>PowerPoint Presentation</vt:lpstr>
      <vt:lpstr>PowerPoint Presentation</vt:lpstr>
      <vt:lpstr>PowerPoint Presentation</vt:lpstr>
      <vt:lpstr>Information Search</vt:lpstr>
      <vt:lpstr>Evaluation of Alternatives </vt:lpstr>
      <vt:lpstr>Evaluation of alternatives</vt:lpstr>
      <vt:lpstr>PowerPoint Presentation</vt:lpstr>
      <vt:lpstr>Purchase Decision</vt:lpstr>
      <vt:lpstr>PowerPoint Presentation</vt:lpstr>
      <vt:lpstr>PowerPoint Presentation</vt:lpstr>
      <vt:lpstr>Consumer Buying Behaviour Types</vt:lpstr>
      <vt:lpstr>TYPES OF BUYING Behaviour</vt:lpstr>
      <vt:lpstr>COMPLEX BUYING BEHAVIOUR</vt:lpstr>
      <vt:lpstr>DISSONANCE REDUCING BUYING  BEHAVIOUR</vt:lpstr>
      <vt:lpstr>HABITUAL BUYING BEHAVIOUR</vt:lpstr>
      <vt:lpstr>VARIETY-SEEKING BUYING BEHAVIOUR</vt:lpstr>
      <vt:lpstr>Factors determining the Buying Behaviour</vt:lpstr>
      <vt:lpstr>Factors affecting Consumer Buyer Behaviour</vt:lpstr>
      <vt:lpstr>Consumer purchases are highly influence by two factors.</vt:lpstr>
      <vt:lpstr>Cultural Factors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How will culture affect consumer behaviour of  buying a sofa?</vt:lpstr>
      <vt:lpstr>PowerPoint Presentation</vt:lpstr>
      <vt:lpstr>Social Factors</vt:lpstr>
      <vt:lpstr>PowerPoint Presentation</vt:lpstr>
      <vt:lpstr>PowerPoint Presentation</vt:lpstr>
      <vt:lpstr>Family</vt:lpstr>
      <vt:lpstr>PowerPoint Presentation</vt:lpstr>
      <vt:lpstr>Roles in buying  process</vt:lpstr>
      <vt:lpstr>PowerPoint Presentation</vt:lpstr>
      <vt:lpstr>Reference group influence</vt:lpstr>
      <vt:lpstr>Personal Factors</vt:lpstr>
      <vt:lpstr>PowerPoint Presentation</vt:lpstr>
      <vt:lpstr>Age and life cycle</vt:lpstr>
      <vt:lpstr>Occupation</vt:lpstr>
      <vt:lpstr>Economic Situation</vt:lpstr>
      <vt:lpstr>Life Style</vt:lpstr>
      <vt:lpstr>Economic Factors</vt:lpstr>
      <vt:lpstr>PowerPoint Presentation</vt:lpstr>
      <vt:lpstr>PowerPoint Presentation</vt:lpstr>
      <vt:lpstr>PowerPoint Presentation</vt:lpstr>
      <vt:lpstr>Psychological Factors</vt:lpstr>
      <vt:lpstr>PowerPoint Presentation</vt:lpstr>
      <vt:lpstr>PowerPoint Presentation</vt:lpstr>
      <vt:lpstr>Motivation</vt:lpstr>
      <vt:lpstr>Perception</vt:lpstr>
      <vt:lpstr>Learning</vt:lpstr>
      <vt:lpstr>PowerPoint Presentation</vt:lpstr>
      <vt:lpstr>Attitude</vt:lpstr>
      <vt:lpstr>Motivation</vt:lpstr>
      <vt:lpstr>PowerPoint Presentation</vt:lpstr>
      <vt:lpstr>PowerPoint Presentation</vt:lpstr>
      <vt:lpstr>Perception</vt:lpstr>
      <vt:lpstr>Perception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Review Questions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365 Pro Plus</dc:creator>
  <cp:lastModifiedBy>Aaryan</cp:lastModifiedBy>
  <cp:revision>87</cp:revision>
  <dcterms:created xsi:type="dcterms:W3CDTF">2020-06-10T13:51:08Z</dcterms:created>
  <dcterms:modified xsi:type="dcterms:W3CDTF">2020-09-26T17:36:08Z</dcterms:modified>
</cp:coreProperties>
</file>