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Default Extension="png" ContentType="image/png"/>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49.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8" r:id="rId18"/>
    <p:sldId id="279" r:id="rId19"/>
    <p:sldId id="272" r:id="rId20"/>
    <p:sldId id="273" r:id="rId21"/>
    <p:sldId id="277" r:id="rId22"/>
    <p:sldId id="274" r:id="rId23"/>
    <p:sldId id="275" r:id="rId24"/>
    <p:sldId id="281" r:id="rId25"/>
    <p:sldId id="276" r:id="rId26"/>
    <p:sldId id="282" r:id="rId27"/>
    <p:sldId id="283" r:id="rId28"/>
    <p:sldId id="280"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8" r:id="rId51"/>
    <p:sldId id="309" r:id="rId52"/>
    <p:sldId id="310" r:id="rId53"/>
    <p:sldId id="311" r:id="rId54"/>
    <p:sldId id="312" r:id="rId55"/>
    <p:sldId id="314" r:id="rId56"/>
    <p:sldId id="315" r:id="rId57"/>
    <p:sldId id="316" r:id="rId58"/>
    <p:sldId id="318" r:id="rId59"/>
    <p:sldId id="319" r:id="rId60"/>
    <p:sldId id="320" r:id="rId61"/>
    <p:sldId id="321" r:id="rId62"/>
    <p:sldId id="322" r:id="rId63"/>
    <p:sldId id="317" r:id="rId64"/>
    <p:sldId id="323" r:id="rId65"/>
    <p:sldId id="325" r:id="rId66"/>
    <p:sldId id="326" r:id="rId67"/>
    <p:sldId id="324" r:id="rId68"/>
    <p:sldId id="327" r:id="rId69"/>
    <p:sldId id="328" r:id="rId70"/>
    <p:sldId id="329" r:id="rId71"/>
    <p:sldId id="333" r:id="rId72"/>
    <p:sldId id="330" r:id="rId73"/>
    <p:sldId id="334" r:id="rId74"/>
    <p:sldId id="331" r:id="rId75"/>
    <p:sldId id="335"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69" d="100"/>
          <a:sy n="69" d="100"/>
        </p:scale>
        <p:origin x="-14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7A4858-ABA3-4B42-A4D4-BAA4774F5DDF}"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n-IN"/>
        </a:p>
      </dgm:t>
    </dgm:pt>
    <dgm:pt modelId="{74F53CE7-287D-4CDD-B28C-B2865FF2CD4A}">
      <dgm:prSet/>
      <dgm:spPr/>
      <dgm:t>
        <a:bodyPr/>
        <a:lstStyle/>
        <a:p>
          <a:pPr rtl="0"/>
          <a:r>
            <a:rPr lang="en-IN" dirty="0" smtClean="0">
              <a:solidFill>
                <a:schemeClr val="tx1"/>
              </a:solidFill>
            </a:rPr>
            <a:t>Insurance is a contract (policy) in which an insurer indemnifies another against losses from specific contingencies or perils. </a:t>
          </a:r>
          <a:endParaRPr lang="en-IN" dirty="0">
            <a:solidFill>
              <a:schemeClr val="tx1"/>
            </a:solidFill>
          </a:endParaRPr>
        </a:p>
      </dgm:t>
    </dgm:pt>
    <dgm:pt modelId="{A41FAD45-62AF-4751-B46C-51F28F00E78D}" type="parTrans" cxnId="{2BFF04B1-5264-4509-9815-96EDE33AC9B5}">
      <dgm:prSet/>
      <dgm:spPr/>
      <dgm:t>
        <a:bodyPr/>
        <a:lstStyle/>
        <a:p>
          <a:endParaRPr lang="en-IN"/>
        </a:p>
      </dgm:t>
    </dgm:pt>
    <dgm:pt modelId="{192D738E-DC8B-4E4C-9CA0-357D7D4A834A}" type="sibTrans" cxnId="{2BFF04B1-5264-4509-9815-96EDE33AC9B5}">
      <dgm:prSet/>
      <dgm:spPr/>
      <dgm:t>
        <a:bodyPr/>
        <a:lstStyle/>
        <a:p>
          <a:endParaRPr lang="en-IN"/>
        </a:p>
      </dgm:t>
    </dgm:pt>
    <dgm:pt modelId="{F57BC1F2-C9A8-4853-94E1-D4E17B61B542}">
      <dgm:prSet/>
      <dgm:spPr/>
      <dgm:t>
        <a:bodyPr/>
        <a:lstStyle/>
        <a:p>
          <a:pPr rtl="0"/>
          <a:r>
            <a:rPr lang="en-IN" dirty="0" smtClean="0">
              <a:solidFill>
                <a:schemeClr val="tx1"/>
              </a:solidFill>
            </a:rPr>
            <a:t>There many types of insurance policies. Life, health, homeowners, and auto are the most common forms of insurance.</a:t>
          </a:r>
          <a:endParaRPr lang="en-IN" dirty="0">
            <a:solidFill>
              <a:schemeClr val="tx1"/>
            </a:solidFill>
          </a:endParaRPr>
        </a:p>
      </dgm:t>
    </dgm:pt>
    <dgm:pt modelId="{78BFB6CD-AA88-4239-8BD3-455A3C929177}" type="parTrans" cxnId="{BC988031-209B-4F2C-8C05-05831C81F756}">
      <dgm:prSet/>
      <dgm:spPr/>
      <dgm:t>
        <a:bodyPr/>
        <a:lstStyle/>
        <a:p>
          <a:endParaRPr lang="en-IN"/>
        </a:p>
      </dgm:t>
    </dgm:pt>
    <dgm:pt modelId="{AF21FE11-B716-46B8-A1F2-DCDE0BFE420D}" type="sibTrans" cxnId="{BC988031-209B-4F2C-8C05-05831C81F756}">
      <dgm:prSet/>
      <dgm:spPr/>
      <dgm:t>
        <a:bodyPr/>
        <a:lstStyle/>
        <a:p>
          <a:endParaRPr lang="en-IN"/>
        </a:p>
      </dgm:t>
    </dgm:pt>
    <dgm:pt modelId="{AED05F60-3E88-4816-9DB8-947E0ED2A501}">
      <dgm:prSet/>
      <dgm:spPr/>
      <dgm:t>
        <a:bodyPr/>
        <a:lstStyle/>
        <a:p>
          <a:pPr rtl="0"/>
          <a:r>
            <a:rPr lang="en-IN" dirty="0" smtClean="0">
              <a:solidFill>
                <a:schemeClr val="tx1"/>
              </a:solidFill>
            </a:rPr>
            <a:t>The core components that make up most insurance policies are the deductible, policy limit, and premium.</a:t>
          </a:r>
          <a:endParaRPr lang="en-IN" dirty="0">
            <a:solidFill>
              <a:schemeClr val="tx1"/>
            </a:solidFill>
          </a:endParaRPr>
        </a:p>
      </dgm:t>
    </dgm:pt>
    <dgm:pt modelId="{2BD31437-971A-4EFC-9E3F-E62DD24170D2}" type="parTrans" cxnId="{5AA08F20-0292-4720-B4C9-B5BBC7ADABC3}">
      <dgm:prSet/>
      <dgm:spPr/>
      <dgm:t>
        <a:bodyPr/>
        <a:lstStyle/>
        <a:p>
          <a:endParaRPr lang="en-IN"/>
        </a:p>
      </dgm:t>
    </dgm:pt>
    <dgm:pt modelId="{05B58516-ACEA-4F3B-9E02-E28009A77537}" type="sibTrans" cxnId="{5AA08F20-0292-4720-B4C9-B5BBC7ADABC3}">
      <dgm:prSet/>
      <dgm:spPr/>
      <dgm:t>
        <a:bodyPr/>
        <a:lstStyle/>
        <a:p>
          <a:endParaRPr lang="en-IN"/>
        </a:p>
      </dgm:t>
    </dgm:pt>
    <dgm:pt modelId="{DC3FF798-2859-43F7-80B4-535C054343DE}">
      <dgm:prSet/>
      <dgm:spPr/>
      <dgm:t>
        <a:bodyPr/>
        <a:lstStyle/>
        <a:p>
          <a:pPr rtl="0"/>
          <a:r>
            <a:rPr lang="en-IN" dirty="0" smtClean="0">
              <a:solidFill>
                <a:schemeClr val="tx1"/>
              </a:solidFill>
            </a:rPr>
            <a:t>In order to select the best policy for you or your family, it is important to pay attention to the three critical components of most insurance policies—the deductible, premium, and policy limit</a:t>
          </a:r>
          <a:endParaRPr lang="en-IN" dirty="0">
            <a:solidFill>
              <a:schemeClr val="tx1"/>
            </a:solidFill>
          </a:endParaRPr>
        </a:p>
      </dgm:t>
    </dgm:pt>
    <dgm:pt modelId="{DA6AF678-6D0B-4BCA-BD85-E3B708B06BA8}" type="parTrans" cxnId="{120C0AD0-5987-456E-AE45-7E9404CC65CB}">
      <dgm:prSet/>
      <dgm:spPr/>
      <dgm:t>
        <a:bodyPr/>
        <a:lstStyle/>
        <a:p>
          <a:endParaRPr lang="en-IN"/>
        </a:p>
      </dgm:t>
    </dgm:pt>
    <dgm:pt modelId="{A2239E4E-012D-4C43-B71A-4C8CF96E01FD}" type="sibTrans" cxnId="{120C0AD0-5987-456E-AE45-7E9404CC65CB}">
      <dgm:prSet/>
      <dgm:spPr/>
      <dgm:t>
        <a:bodyPr/>
        <a:lstStyle/>
        <a:p>
          <a:endParaRPr lang="en-IN"/>
        </a:p>
      </dgm:t>
    </dgm:pt>
    <dgm:pt modelId="{45D58C0F-AE47-478B-BF56-8DBE201689B5}" type="pres">
      <dgm:prSet presAssocID="{B27A4858-ABA3-4B42-A4D4-BAA4774F5DDF}" presName="linear" presStyleCnt="0">
        <dgm:presLayoutVars>
          <dgm:animLvl val="lvl"/>
          <dgm:resizeHandles val="exact"/>
        </dgm:presLayoutVars>
      </dgm:prSet>
      <dgm:spPr/>
      <dgm:t>
        <a:bodyPr/>
        <a:lstStyle/>
        <a:p>
          <a:endParaRPr lang="en-IN"/>
        </a:p>
      </dgm:t>
    </dgm:pt>
    <dgm:pt modelId="{4A4153BE-B52B-42C6-8432-B2FA9054835B}" type="pres">
      <dgm:prSet presAssocID="{74F53CE7-287D-4CDD-B28C-B2865FF2CD4A}" presName="parentText" presStyleLbl="node1" presStyleIdx="0" presStyleCnt="4">
        <dgm:presLayoutVars>
          <dgm:chMax val="0"/>
          <dgm:bulletEnabled val="1"/>
        </dgm:presLayoutVars>
      </dgm:prSet>
      <dgm:spPr/>
      <dgm:t>
        <a:bodyPr/>
        <a:lstStyle/>
        <a:p>
          <a:endParaRPr lang="en-IN"/>
        </a:p>
      </dgm:t>
    </dgm:pt>
    <dgm:pt modelId="{D5BD631B-B862-4865-B8DD-C8BECCF6F6F8}" type="pres">
      <dgm:prSet presAssocID="{192D738E-DC8B-4E4C-9CA0-357D7D4A834A}" presName="spacer" presStyleCnt="0"/>
      <dgm:spPr/>
    </dgm:pt>
    <dgm:pt modelId="{870FFB91-98EC-432A-A504-AC858EE96568}" type="pres">
      <dgm:prSet presAssocID="{F57BC1F2-C9A8-4853-94E1-D4E17B61B542}" presName="parentText" presStyleLbl="node1" presStyleIdx="1" presStyleCnt="4">
        <dgm:presLayoutVars>
          <dgm:chMax val="0"/>
          <dgm:bulletEnabled val="1"/>
        </dgm:presLayoutVars>
      </dgm:prSet>
      <dgm:spPr/>
      <dgm:t>
        <a:bodyPr/>
        <a:lstStyle/>
        <a:p>
          <a:endParaRPr lang="en-IN"/>
        </a:p>
      </dgm:t>
    </dgm:pt>
    <dgm:pt modelId="{60796F48-0CC6-4D32-864B-83B6972BF1F3}" type="pres">
      <dgm:prSet presAssocID="{AF21FE11-B716-46B8-A1F2-DCDE0BFE420D}" presName="spacer" presStyleCnt="0"/>
      <dgm:spPr/>
    </dgm:pt>
    <dgm:pt modelId="{C218E0F3-46B1-4EAF-AB0F-DEC77499922D}" type="pres">
      <dgm:prSet presAssocID="{AED05F60-3E88-4816-9DB8-947E0ED2A501}" presName="parentText" presStyleLbl="node1" presStyleIdx="2" presStyleCnt="4">
        <dgm:presLayoutVars>
          <dgm:chMax val="0"/>
          <dgm:bulletEnabled val="1"/>
        </dgm:presLayoutVars>
      </dgm:prSet>
      <dgm:spPr/>
      <dgm:t>
        <a:bodyPr/>
        <a:lstStyle/>
        <a:p>
          <a:endParaRPr lang="en-IN"/>
        </a:p>
      </dgm:t>
    </dgm:pt>
    <dgm:pt modelId="{EE3E8480-B739-4E8E-894F-D9DEEDFEE550}" type="pres">
      <dgm:prSet presAssocID="{05B58516-ACEA-4F3B-9E02-E28009A77537}" presName="spacer" presStyleCnt="0"/>
      <dgm:spPr/>
    </dgm:pt>
    <dgm:pt modelId="{29C3899A-B3F3-435F-AEDF-21286F21AAD7}" type="pres">
      <dgm:prSet presAssocID="{DC3FF798-2859-43F7-80B4-535C054343DE}" presName="parentText" presStyleLbl="node1" presStyleIdx="3" presStyleCnt="4">
        <dgm:presLayoutVars>
          <dgm:chMax val="0"/>
          <dgm:bulletEnabled val="1"/>
        </dgm:presLayoutVars>
      </dgm:prSet>
      <dgm:spPr/>
      <dgm:t>
        <a:bodyPr/>
        <a:lstStyle/>
        <a:p>
          <a:endParaRPr lang="en-IN"/>
        </a:p>
      </dgm:t>
    </dgm:pt>
  </dgm:ptLst>
  <dgm:cxnLst>
    <dgm:cxn modelId="{1B4F4046-E64D-475B-A131-E42BA74BC768}" type="presOf" srcId="{B27A4858-ABA3-4B42-A4D4-BAA4774F5DDF}" destId="{45D58C0F-AE47-478B-BF56-8DBE201689B5}" srcOrd="0" destOrd="0" presId="urn:microsoft.com/office/officeart/2005/8/layout/vList2"/>
    <dgm:cxn modelId="{BC988031-209B-4F2C-8C05-05831C81F756}" srcId="{B27A4858-ABA3-4B42-A4D4-BAA4774F5DDF}" destId="{F57BC1F2-C9A8-4853-94E1-D4E17B61B542}" srcOrd="1" destOrd="0" parTransId="{78BFB6CD-AA88-4239-8BD3-455A3C929177}" sibTransId="{AF21FE11-B716-46B8-A1F2-DCDE0BFE420D}"/>
    <dgm:cxn modelId="{3DDF921B-2619-4E0F-8905-9DBF5FDF9D48}" type="presOf" srcId="{AED05F60-3E88-4816-9DB8-947E0ED2A501}" destId="{C218E0F3-46B1-4EAF-AB0F-DEC77499922D}" srcOrd="0" destOrd="0" presId="urn:microsoft.com/office/officeart/2005/8/layout/vList2"/>
    <dgm:cxn modelId="{65777ABA-B791-471B-A944-DAE2F43CAA97}" type="presOf" srcId="{DC3FF798-2859-43F7-80B4-535C054343DE}" destId="{29C3899A-B3F3-435F-AEDF-21286F21AAD7}" srcOrd="0" destOrd="0" presId="urn:microsoft.com/office/officeart/2005/8/layout/vList2"/>
    <dgm:cxn modelId="{120C0AD0-5987-456E-AE45-7E9404CC65CB}" srcId="{B27A4858-ABA3-4B42-A4D4-BAA4774F5DDF}" destId="{DC3FF798-2859-43F7-80B4-535C054343DE}" srcOrd="3" destOrd="0" parTransId="{DA6AF678-6D0B-4BCA-BD85-E3B708B06BA8}" sibTransId="{A2239E4E-012D-4C43-B71A-4C8CF96E01FD}"/>
    <dgm:cxn modelId="{5AA08F20-0292-4720-B4C9-B5BBC7ADABC3}" srcId="{B27A4858-ABA3-4B42-A4D4-BAA4774F5DDF}" destId="{AED05F60-3E88-4816-9DB8-947E0ED2A501}" srcOrd="2" destOrd="0" parTransId="{2BD31437-971A-4EFC-9E3F-E62DD24170D2}" sibTransId="{05B58516-ACEA-4F3B-9E02-E28009A77537}"/>
    <dgm:cxn modelId="{2BFF04B1-5264-4509-9815-96EDE33AC9B5}" srcId="{B27A4858-ABA3-4B42-A4D4-BAA4774F5DDF}" destId="{74F53CE7-287D-4CDD-B28C-B2865FF2CD4A}" srcOrd="0" destOrd="0" parTransId="{A41FAD45-62AF-4751-B46C-51F28F00E78D}" sibTransId="{192D738E-DC8B-4E4C-9CA0-357D7D4A834A}"/>
    <dgm:cxn modelId="{A73458F6-A64A-4812-A172-D22FE92BBD44}" type="presOf" srcId="{74F53CE7-287D-4CDD-B28C-B2865FF2CD4A}" destId="{4A4153BE-B52B-42C6-8432-B2FA9054835B}" srcOrd="0" destOrd="0" presId="urn:microsoft.com/office/officeart/2005/8/layout/vList2"/>
    <dgm:cxn modelId="{0F154F22-47C1-45D8-9296-146B3B71A91E}" type="presOf" srcId="{F57BC1F2-C9A8-4853-94E1-D4E17B61B542}" destId="{870FFB91-98EC-432A-A504-AC858EE96568}" srcOrd="0" destOrd="0" presId="urn:microsoft.com/office/officeart/2005/8/layout/vList2"/>
    <dgm:cxn modelId="{0036E7DD-943E-4A90-9DB7-5B9DF5C61073}" type="presParOf" srcId="{45D58C0F-AE47-478B-BF56-8DBE201689B5}" destId="{4A4153BE-B52B-42C6-8432-B2FA9054835B}" srcOrd="0" destOrd="0" presId="urn:microsoft.com/office/officeart/2005/8/layout/vList2"/>
    <dgm:cxn modelId="{3634BE05-15F9-4F5A-B8AC-52D8E132B2C2}" type="presParOf" srcId="{45D58C0F-AE47-478B-BF56-8DBE201689B5}" destId="{D5BD631B-B862-4865-B8DD-C8BECCF6F6F8}" srcOrd="1" destOrd="0" presId="urn:microsoft.com/office/officeart/2005/8/layout/vList2"/>
    <dgm:cxn modelId="{C3A8A34E-ABB7-411B-B530-3F22396F8A1E}" type="presParOf" srcId="{45D58C0F-AE47-478B-BF56-8DBE201689B5}" destId="{870FFB91-98EC-432A-A504-AC858EE96568}" srcOrd="2" destOrd="0" presId="urn:microsoft.com/office/officeart/2005/8/layout/vList2"/>
    <dgm:cxn modelId="{0E778C13-07ED-4C2E-B40D-631AEF391EAE}" type="presParOf" srcId="{45D58C0F-AE47-478B-BF56-8DBE201689B5}" destId="{60796F48-0CC6-4D32-864B-83B6972BF1F3}" srcOrd="3" destOrd="0" presId="urn:microsoft.com/office/officeart/2005/8/layout/vList2"/>
    <dgm:cxn modelId="{721CADE6-A886-450B-AB75-1F1579740780}" type="presParOf" srcId="{45D58C0F-AE47-478B-BF56-8DBE201689B5}" destId="{C218E0F3-46B1-4EAF-AB0F-DEC77499922D}" srcOrd="4" destOrd="0" presId="urn:microsoft.com/office/officeart/2005/8/layout/vList2"/>
    <dgm:cxn modelId="{0D5B2129-925E-4C30-8AB6-DD6422EEC216}" type="presParOf" srcId="{45D58C0F-AE47-478B-BF56-8DBE201689B5}" destId="{EE3E8480-B739-4E8E-894F-D9DEEDFEE550}" srcOrd="5" destOrd="0" presId="urn:microsoft.com/office/officeart/2005/8/layout/vList2"/>
    <dgm:cxn modelId="{4822CBD5-4768-416D-8E1F-4659214E69C3}" type="presParOf" srcId="{45D58C0F-AE47-478B-BF56-8DBE201689B5}" destId="{29C3899A-B3F3-435F-AEDF-21286F21AAD7}"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12EB488-7DC5-48B0-ACDB-DAB1A09B56DD}" type="doc">
      <dgm:prSet loTypeId="urn:microsoft.com/office/officeart/2005/8/layout/radial4" loCatId="relationship" qsTypeId="urn:microsoft.com/office/officeart/2005/8/quickstyle/simple1" qsCatId="simple" csTypeId="urn:microsoft.com/office/officeart/2005/8/colors/colorful5" csCatId="colorful" phldr="1"/>
      <dgm:spPr/>
      <dgm:t>
        <a:bodyPr/>
        <a:lstStyle/>
        <a:p>
          <a:endParaRPr lang="en-IN"/>
        </a:p>
      </dgm:t>
    </dgm:pt>
    <dgm:pt modelId="{221E3F02-94BD-43E0-A856-481943042EBE}">
      <dgm:prSet phldrT="[Text]"/>
      <dgm:spPr/>
      <dgm:t>
        <a:bodyPr/>
        <a:lstStyle/>
        <a:p>
          <a:r>
            <a:rPr lang="en-IN" dirty="0" smtClean="0">
              <a:solidFill>
                <a:schemeClr val="tx1"/>
              </a:solidFill>
            </a:rPr>
            <a:t>Traditional Life Insurance Products</a:t>
          </a:r>
          <a:endParaRPr lang="en-IN" dirty="0">
            <a:solidFill>
              <a:schemeClr val="tx1"/>
            </a:solidFill>
          </a:endParaRPr>
        </a:p>
      </dgm:t>
    </dgm:pt>
    <dgm:pt modelId="{3023093E-15D3-4F69-99FF-9DB0071DDD62}" type="parTrans" cxnId="{219248EF-D8E8-4197-9B9D-506B217DA54A}">
      <dgm:prSet/>
      <dgm:spPr/>
      <dgm:t>
        <a:bodyPr/>
        <a:lstStyle/>
        <a:p>
          <a:endParaRPr lang="en-IN"/>
        </a:p>
      </dgm:t>
    </dgm:pt>
    <dgm:pt modelId="{291FC664-8980-47A7-AAB4-82DCEE7A7969}" type="sibTrans" cxnId="{219248EF-D8E8-4197-9B9D-506B217DA54A}">
      <dgm:prSet/>
      <dgm:spPr/>
      <dgm:t>
        <a:bodyPr/>
        <a:lstStyle/>
        <a:p>
          <a:endParaRPr lang="en-IN"/>
        </a:p>
      </dgm:t>
    </dgm:pt>
    <dgm:pt modelId="{D0594889-B4BB-4F85-9E18-EC8B0C8222BC}">
      <dgm:prSet phldrT="[Text]"/>
      <dgm:spPr/>
      <dgm:t>
        <a:bodyPr/>
        <a:lstStyle/>
        <a:p>
          <a:r>
            <a:rPr lang="en-IN" dirty="0" smtClean="0">
              <a:solidFill>
                <a:schemeClr val="tx1"/>
              </a:solidFill>
            </a:rPr>
            <a:t>Term Insurance Plans</a:t>
          </a:r>
          <a:endParaRPr lang="en-IN" dirty="0">
            <a:solidFill>
              <a:schemeClr val="tx1"/>
            </a:solidFill>
          </a:endParaRPr>
        </a:p>
      </dgm:t>
    </dgm:pt>
    <dgm:pt modelId="{A3003489-07A1-4845-B8C1-3C9869176DD3}" type="parTrans" cxnId="{B973D288-6DBF-4F3F-BAFA-F4F3595C521C}">
      <dgm:prSet/>
      <dgm:spPr/>
      <dgm:t>
        <a:bodyPr/>
        <a:lstStyle/>
        <a:p>
          <a:endParaRPr lang="en-IN"/>
        </a:p>
      </dgm:t>
    </dgm:pt>
    <dgm:pt modelId="{C0FC5904-7FDA-4C31-8424-A6DF8FC52CDD}" type="sibTrans" cxnId="{B973D288-6DBF-4F3F-BAFA-F4F3595C521C}">
      <dgm:prSet/>
      <dgm:spPr/>
      <dgm:t>
        <a:bodyPr/>
        <a:lstStyle/>
        <a:p>
          <a:endParaRPr lang="en-IN"/>
        </a:p>
      </dgm:t>
    </dgm:pt>
    <dgm:pt modelId="{EB0436FE-41C7-4C5F-A07B-214DDEDCD7A9}">
      <dgm:prSet phldrT="[Text]"/>
      <dgm:spPr/>
      <dgm:t>
        <a:bodyPr/>
        <a:lstStyle/>
        <a:p>
          <a:r>
            <a:rPr lang="en-IN" dirty="0" smtClean="0">
              <a:solidFill>
                <a:schemeClr val="tx1"/>
              </a:solidFill>
            </a:rPr>
            <a:t>Whole Life Insurance Plans</a:t>
          </a:r>
          <a:endParaRPr lang="en-IN" dirty="0">
            <a:solidFill>
              <a:schemeClr val="tx1"/>
            </a:solidFill>
          </a:endParaRPr>
        </a:p>
      </dgm:t>
    </dgm:pt>
    <dgm:pt modelId="{853FDADD-E9D3-46C9-A1A2-710FED2223ED}" type="parTrans" cxnId="{8BC38272-7CBB-4524-A274-10EAA5333384}">
      <dgm:prSet/>
      <dgm:spPr/>
      <dgm:t>
        <a:bodyPr/>
        <a:lstStyle/>
        <a:p>
          <a:endParaRPr lang="en-IN"/>
        </a:p>
      </dgm:t>
    </dgm:pt>
    <dgm:pt modelId="{EB29E40B-3C7A-479E-8C98-060AE058AA02}" type="sibTrans" cxnId="{8BC38272-7CBB-4524-A274-10EAA5333384}">
      <dgm:prSet/>
      <dgm:spPr/>
      <dgm:t>
        <a:bodyPr/>
        <a:lstStyle/>
        <a:p>
          <a:endParaRPr lang="en-IN"/>
        </a:p>
      </dgm:t>
    </dgm:pt>
    <dgm:pt modelId="{B081B988-1CDD-4F2D-A149-9EB939D6798E}">
      <dgm:prSet phldrT="[Text]"/>
      <dgm:spPr/>
      <dgm:t>
        <a:bodyPr/>
        <a:lstStyle/>
        <a:p>
          <a:r>
            <a:rPr lang="en-IN" dirty="0" smtClean="0">
              <a:solidFill>
                <a:schemeClr val="tx1"/>
              </a:solidFill>
            </a:rPr>
            <a:t>Endowment Insurance Plans</a:t>
          </a:r>
          <a:endParaRPr lang="en-IN" dirty="0">
            <a:solidFill>
              <a:schemeClr val="tx1"/>
            </a:solidFill>
          </a:endParaRPr>
        </a:p>
      </dgm:t>
    </dgm:pt>
    <dgm:pt modelId="{6D1A93E6-85CE-455A-A15A-408577F6FC6D}" type="parTrans" cxnId="{E2634C6D-A615-4573-B48E-E4116B5A2A02}">
      <dgm:prSet/>
      <dgm:spPr/>
      <dgm:t>
        <a:bodyPr/>
        <a:lstStyle/>
        <a:p>
          <a:endParaRPr lang="en-IN"/>
        </a:p>
      </dgm:t>
    </dgm:pt>
    <dgm:pt modelId="{3FC2F2D1-04C5-4E0E-9A3A-816DBB6C039D}" type="sibTrans" cxnId="{E2634C6D-A615-4573-B48E-E4116B5A2A02}">
      <dgm:prSet/>
      <dgm:spPr/>
      <dgm:t>
        <a:bodyPr/>
        <a:lstStyle/>
        <a:p>
          <a:endParaRPr lang="en-IN"/>
        </a:p>
      </dgm:t>
    </dgm:pt>
    <dgm:pt modelId="{1A7E19C8-51D0-4E51-AD46-6F77F97A2278}" type="pres">
      <dgm:prSet presAssocID="{112EB488-7DC5-48B0-ACDB-DAB1A09B56DD}" presName="cycle" presStyleCnt="0">
        <dgm:presLayoutVars>
          <dgm:chMax val="1"/>
          <dgm:dir/>
          <dgm:animLvl val="ctr"/>
          <dgm:resizeHandles val="exact"/>
        </dgm:presLayoutVars>
      </dgm:prSet>
      <dgm:spPr/>
      <dgm:t>
        <a:bodyPr/>
        <a:lstStyle/>
        <a:p>
          <a:endParaRPr lang="en-IN"/>
        </a:p>
      </dgm:t>
    </dgm:pt>
    <dgm:pt modelId="{28F94CE1-634B-4AED-84CC-80B599A0F468}" type="pres">
      <dgm:prSet presAssocID="{221E3F02-94BD-43E0-A856-481943042EBE}" presName="centerShape" presStyleLbl="node0" presStyleIdx="0" presStyleCnt="1"/>
      <dgm:spPr/>
      <dgm:t>
        <a:bodyPr/>
        <a:lstStyle/>
        <a:p>
          <a:endParaRPr lang="en-IN"/>
        </a:p>
      </dgm:t>
    </dgm:pt>
    <dgm:pt modelId="{892B55BA-9547-4124-B2FC-220FA620CC64}" type="pres">
      <dgm:prSet presAssocID="{A3003489-07A1-4845-B8C1-3C9869176DD3}" presName="parTrans" presStyleLbl="bgSibTrans2D1" presStyleIdx="0" presStyleCnt="3"/>
      <dgm:spPr/>
      <dgm:t>
        <a:bodyPr/>
        <a:lstStyle/>
        <a:p>
          <a:endParaRPr lang="en-IN"/>
        </a:p>
      </dgm:t>
    </dgm:pt>
    <dgm:pt modelId="{0156ECBB-CE64-411D-B74D-55337DC17DFF}" type="pres">
      <dgm:prSet presAssocID="{D0594889-B4BB-4F85-9E18-EC8B0C8222BC}" presName="node" presStyleLbl="node1" presStyleIdx="0" presStyleCnt="3">
        <dgm:presLayoutVars>
          <dgm:bulletEnabled val="1"/>
        </dgm:presLayoutVars>
      </dgm:prSet>
      <dgm:spPr/>
      <dgm:t>
        <a:bodyPr/>
        <a:lstStyle/>
        <a:p>
          <a:endParaRPr lang="en-IN"/>
        </a:p>
      </dgm:t>
    </dgm:pt>
    <dgm:pt modelId="{77E6A68B-B4EF-44B7-90D0-4011C048A56F}" type="pres">
      <dgm:prSet presAssocID="{853FDADD-E9D3-46C9-A1A2-710FED2223ED}" presName="parTrans" presStyleLbl="bgSibTrans2D1" presStyleIdx="1" presStyleCnt="3"/>
      <dgm:spPr/>
      <dgm:t>
        <a:bodyPr/>
        <a:lstStyle/>
        <a:p>
          <a:endParaRPr lang="en-IN"/>
        </a:p>
      </dgm:t>
    </dgm:pt>
    <dgm:pt modelId="{9FFC75C6-204D-43D4-AE06-8A0A0904A63F}" type="pres">
      <dgm:prSet presAssocID="{EB0436FE-41C7-4C5F-A07B-214DDEDCD7A9}" presName="node" presStyleLbl="node1" presStyleIdx="1" presStyleCnt="3">
        <dgm:presLayoutVars>
          <dgm:bulletEnabled val="1"/>
        </dgm:presLayoutVars>
      </dgm:prSet>
      <dgm:spPr/>
      <dgm:t>
        <a:bodyPr/>
        <a:lstStyle/>
        <a:p>
          <a:endParaRPr lang="en-IN"/>
        </a:p>
      </dgm:t>
    </dgm:pt>
    <dgm:pt modelId="{942CCA51-FDFA-46C1-82B1-1807704DCA83}" type="pres">
      <dgm:prSet presAssocID="{6D1A93E6-85CE-455A-A15A-408577F6FC6D}" presName="parTrans" presStyleLbl="bgSibTrans2D1" presStyleIdx="2" presStyleCnt="3"/>
      <dgm:spPr/>
      <dgm:t>
        <a:bodyPr/>
        <a:lstStyle/>
        <a:p>
          <a:endParaRPr lang="en-IN"/>
        </a:p>
      </dgm:t>
    </dgm:pt>
    <dgm:pt modelId="{33D41222-3AE3-4AFB-B431-1E369A768905}" type="pres">
      <dgm:prSet presAssocID="{B081B988-1CDD-4F2D-A149-9EB939D6798E}" presName="node" presStyleLbl="node1" presStyleIdx="2" presStyleCnt="3">
        <dgm:presLayoutVars>
          <dgm:bulletEnabled val="1"/>
        </dgm:presLayoutVars>
      </dgm:prSet>
      <dgm:spPr/>
      <dgm:t>
        <a:bodyPr/>
        <a:lstStyle/>
        <a:p>
          <a:endParaRPr lang="en-IN"/>
        </a:p>
      </dgm:t>
    </dgm:pt>
  </dgm:ptLst>
  <dgm:cxnLst>
    <dgm:cxn modelId="{750F764F-868B-4914-A3DA-5CE0BF883F19}" type="presOf" srcId="{D0594889-B4BB-4F85-9E18-EC8B0C8222BC}" destId="{0156ECBB-CE64-411D-B74D-55337DC17DFF}" srcOrd="0" destOrd="0" presId="urn:microsoft.com/office/officeart/2005/8/layout/radial4"/>
    <dgm:cxn modelId="{BCEC5B79-280E-4446-88B9-5482B2191154}" type="presOf" srcId="{B081B988-1CDD-4F2D-A149-9EB939D6798E}" destId="{33D41222-3AE3-4AFB-B431-1E369A768905}" srcOrd="0" destOrd="0" presId="urn:microsoft.com/office/officeart/2005/8/layout/radial4"/>
    <dgm:cxn modelId="{B67DC784-6E4E-447E-A590-4976E087DDD2}" type="presOf" srcId="{853FDADD-E9D3-46C9-A1A2-710FED2223ED}" destId="{77E6A68B-B4EF-44B7-90D0-4011C048A56F}" srcOrd="0" destOrd="0" presId="urn:microsoft.com/office/officeart/2005/8/layout/radial4"/>
    <dgm:cxn modelId="{5ACCE1C2-959A-467A-977E-CF6B69720EF3}" type="presOf" srcId="{112EB488-7DC5-48B0-ACDB-DAB1A09B56DD}" destId="{1A7E19C8-51D0-4E51-AD46-6F77F97A2278}" srcOrd="0" destOrd="0" presId="urn:microsoft.com/office/officeart/2005/8/layout/radial4"/>
    <dgm:cxn modelId="{8BC38272-7CBB-4524-A274-10EAA5333384}" srcId="{221E3F02-94BD-43E0-A856-481943042EBE}" destId="{EB0436FE-41C7-4C5F-A07B-214DDEDCD7A9}" srcOrd="1" destOrd="0" parTransId="{853FDADD-E9D3-46C9-A1A2-710FED2223ED}" sibTransId="{EB29E40B-3C7A-479E-8C98-060AE058AA02}"/>
    <dgm:cxn modelId="{B973D288-6DBF-4F3F-BAFA-F4F3595C521C}" srcId="{221E3F02-94BD-43E0-A856-481943042EBE}" destId="{D0594889-B4BB-4F85-9E18-EC8B0C8222BC}" srcOrd="0" destOrd="0" parTransId="{A3003489-07A1-4845-B8C1-3C9869176DD3}" sibTransId="{C0FC5904-7FDA-4C31-8424-A6DF8FC52CDD}"/>
    <dgm:cxn modelId="{35962A06-DE67-48E3-8347-A9157293FDD8}" type="presOf" srcId="{221E3F02-94BD-43E0-A856-481943042EBE}" destId="{28F94CE1-634B-4AED-84CC-80B599A0F468}" srcOrd="0" destOrd="0" presId="urn:microsoft.com/office/officeart/2005/8/layout/radial4"/>
    <dgm:cxn modelId="{219248EF-D8E8-4197-9B9D-506B217DA54A}" srcId="{112EB488-7DC5-48B0-ACDB-DAB1A09B56DD}" destId="{221E3F02-94BD-43E0-A856-481943042EBE}" srcOrd="0" destOrd="0" parTransId="{3023093E-15D3-4F69-99FF-9DB0071DDD62}" sibTransId="{291FC664-8980-47A7-AAB4-82DCEE7A7969}"/>
    <dgm:cxn modelId="{E2634C6D-A615-4573-B48E-E4116B5A2A02}" srcId="{221E3F02-94BD-43E0-A856-481943042EBE}" destId="{B081B988-1CDD-4F2D-A149-9EB939D6798E}" srcOrd="2" destOrd="0" parTransId="{6D1A93E6-85CE-455A-A15A-408577F6FC6D}" sibTransId="{3FC2F2D1-04C5-4E0E-9A3A-816DBB6C039D}"/>
    <dgm:cxn modelId="{1DD783F3-9DD0-4764-AEA3-0A1A7B66001E}" type="presOf" srcId="{6D1A93E6-85CE-455A-A15A-408577F6FC6D}" destId="{942CCA51-FDFA-46C1-82B1-1807704DCA83}" srcOrd="0" destOrd="0" presId="urn:microsoft.com/office/officeart/2005/8/layout/radial4"/>
    <dgm:cxn modelId="{43EEF771-1C8C-4BD9-B5FE-7C8E75AAE7E2}" type="presOf" srcId="{A3003489-07A1-4845-B8C1-3C9869176DD3}" destId="{892B55BA-9547-4124-B2FC-220FA620CC64}" srcOrd="0" destOrd="0" presId="urn:microsoft.com/office/officeart/2005/8/layout/radial4"/>
    <dgm:cxn modelId="{E893B40E-BF32-4B85-89D5-E2A1B4E4353E}" type="presOf" srcId="{EB0436FE-41C7-4C5F-A07B-214DDEDCD7A9}" destId="{9FFC75C6-204D-43D4-AE06-8A0A0904A63F}" srcOrd="0" destOrd="0" presId="urn:microsoft.com/office/officeart/2005/8/layout/radial4"/>
    <dgm:cxn modelId="{8B41D9C7-AFA4-43E4-BF26-DC834FC3F2CE}" type="presParOf" srcId="{1A7E19C8-51D0-4E51-AD46-6F77F97A2278}" destId="{28F94CE1-634B-4AED-84CC-80B599A0F468}" srcOrd="0" destOrd="0" presId="urn:microsoft.com/office/officeart/2005/8/layout/radial4"/>
    <dgm:cxn modelId="{9A12D39F-F4F0-45C9-A0E0-DDE54473D2F2}" type="presParOf" srcId="{1A7E19C8-51D0-4E51-AD46-6F77F97A2278}" destId="{892B55BA-9547-4124-B2FC-220FA620CC64}" srcOrd="1" destOrd="0" presId="urn:microsoft.com/office/officeart/2005/8/layout/radial4"/>
    <dgm:cxn modelId="{497F02D0-53CB-4FD5-9B55-71EFE7D7185C}" type="presParOf" srcId="{1A7E19C8-51D0-4E51-AD46-6F77F97A2278}" destId="{0156ECBB-CE64-411D-B74D-55337DC17DFF}" srcOrd="2" destOrd="0" presId="urn:microsoft.com/office/officeart/2005/8/layout/radial4"/>
    <dgm:cxn modelId="{C3426232-A622-418A-8E6E-2BDC7ED09B0B}" type="presParOf" srcId="{1A7E19C8-51D0-4E51-AD46-6F77F97A2278}" destId="{77E6A68B-B4EF-44B7-90D0-4011C048A56F}" srcOrd="3" destOrd="0" presId="urn:microsoft.com/office/officeart/2005/8/layout/radial4"/>
    <dgm:cxn modelId="{468DB5C4-E5BA-48A2-B60A-528426ADADF1}" type="presParOf" srcId="{1A7E19C8-51D0-4E51-AD46-6F77F97A2278}" destId="{9FFC75C6-204D-43D4-AE06-8A0A0904A63F}" srcOrd="4" destOrd="0" presId="urn:microsoft.com/office/officeart/2005/8/layout/radial4"/>
    <dgm:cxn modelId="{1F149331-40FB-42F1-822C-597D6D31605A}" type="presParOf" srcId="{1A7E19C8-51D0-4E51-AD46-6F77F97A2278}" destId="{942CCA51-FDFA-46C1-82B1-1807704DCA83}" srcOrd="5" destOrd="0" presId="urn:microsoft.com/office/officeart/2005/8/layout/radial4"/>
    <dgm:cxn modelId="{97B22483-2968-42C8-93A7-58E709E6BAAA}" type="presParOf" srcId="{1A7E19C8-51D0-4E51-AD46-6F77F97A2278}" destId="{33D41222-3AE3-4AFB-B431-1E369A768905}"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D526553-9FBA-415E-A5CF-F0AA46A78312}"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IN"/>
        </a:p>
      </dgm:t>
    </dgm:pt>
    <dgm:pt modelId="{5BAECD1A-FCC7-496E-9314-086F51004D36}">
      <dgm:prSet phldrT="[Text]"/>
      <dgm:spPr/>
      <dgm:t>
        <a:bodyPr/>
        <a:lstStyle/>
        <a:p>
          <a:r>
            <a:rPr lang="en-IN" b="1" dirty="0" smtClean="0">
              <a:solidFill>
                <a:schemeClr val="tx1"/>
              </a:solidFill>
            </a:rPr>
            <a:t>Purpose</a:t>
          </a:r>
          <a:endParaRPr lang="en-IN" b="1" dirty="0">
            <a:solidFill>
              <a:schemeClr val="tx1"/>
            </a:solidFill>
          </a:endParaRPr>
        </a:p>
      </dgm:t>
    </dgm:pt>
    <dgm:pt modelId="{977DB6DD-FD54-411C-8199-099F69E7D997}" type="parTrans" cxnId="{25715CB8-4933-46F8-A9E9-5DE40E8C7168}">
      <dgm:prSet/>
      <dgm:spPr/>
      <dgm:t>
        <a:bodyPr/>
        <a:lstStyle/>
        <a:p>
          <a:endParaRPr lang="en-IN"/>
        </a:p>
      </dgm:t>
    </dgm:pt>
    <dgm:pt modelId="{F8B2EFE7-CA85-4BFC-A677-8F90787F43AB}" type="sibTrans" cxnId="{25715CB8-4933-46F8-A9E9-5DE40E8C7168}">
      <dgm:prSet/>
      <dgm:spPr/>
      <dgm:t>
        <a:bodyPr/>
        <a:lstStyle/>
        <a:p>
          <a:endParaRPr lang="en-IN"/>
        </a:p>
      </dgm:t>
    </dgm:pt>
    <dgm:pt modelId="{B85AC2A7-D6B4-4B15-8001-2CF397AF878F}">
      <dgm:prSet phldrT="[Text]"/>
      <dgm:spPr/>
      <dgm:t>
        <a:bodyPr/>
        <a:lstStyle/>
        <a:p>
          <a:r>
            <a:rPr lang="en-IN" b="1" dirty="0" smtClean="0">
              <a:solidFill>
                <a:schemeClr val="tx1"/>
              </a:solidFill>
            </a:rPr>
            <a:t>Disability</a:t>
          </a:r>
          <a:endParaRPr lang="en-IN" b="1" dirty="0">
            <a:solidFill>
              <a:schemeClr val="tx1"/>
            </a:solidFill>
          </a:endParaRPr>
        </a:p>
      </dgm:t>
    </dgm:pt>
    <dgm:pt modelId="{1A2B87E3-878B-4D12-BA7E-6DDB3717705F}" type="parTrans" cxnId="{94FA6160-03C7-431F-AA3E-9082ACCA3109}">
      <dgm:prSet/>
      <dgm:spPr/>
      <dgm:t>
        <a:bodyPr/>
        <a:lstStyle/>
        <a:p>
          <a:endParaRPr lang="en-IN"/>
        </a:p>
      </dgm:t>
    </dgm:pt>
    <dgm:pt modelId="{C21741A4-2BE6-424A-BA78-F50B4B725565}" type="sibTrans" cxnId="{94FA6160-03C7-431F-AA3E-9082ACCA3109}">
      <dgm:prSet/>
      <dgm:spPr/>
      <dgm:t>
        <a:bodyPr/>
        <a:lstStyle/>
        <a:p>
          <a:endParaRPr lang="en-IN"/>
        </a:p>
      </dgm:t>
    </dgm:pt>
    <dgm:pt modelId="{F956A32D-3039-4EDD-92BA-6E964C4FD025}">
      <dgm:prSet phldrT="[Text]"/>
      <dgm:spPr/>
      <dgm:t>
        <a:bodyPr/>
        <a:lstStyle/>
        <a:p>
          <a:r>
            <a:rPr lang="en-IN" b="1" dirty="0" smtClean="0">
              <a:solidFill>
                <a:schemeClr val="tx1"/>
              </a:solidFill>
            </a:rPr>
            <a:t>Term Insurance as a Rider</a:t>
          </a:r>
          <a:endParaRPr lang="en-IN" b="1" dirty="0">
            <a:solidFill>
              <a:schemeClr val="tx1"/>
            </a:solidFill>
          </a:endParaRPr>
        </a:p>
      </dgm:t>
    </dgm:pt>
    <dgm:pt modelId="{27CBD629-EE0C-4333-B97F-E1074C233E0B}" type="parTrans" cxnId="{716E97A0-D7E7-4C88-8EBF-05F4DBF8ACF0}">
      <dgm:prSet/>
      <dgm:spPr/>
      <dgm:t>
        <a:bodyPr/>
        <a:lstStyle/>
        <a:p>
          <a:endParaRPr lang="en-IN"/>
        </a:p>
      </dgm:t>
    </dgm:pt>
    <dgm:pt modelId="{F08C3462-FBEA-45FF-BEA0-7F99FBC0A893}" type="sibTrans" cxnId="{716E97A0-D7E7-4C88-8EBF-05F4DBF8ACF0}">
      <dgm:prSet/>
      <dgm:spPr/>
      <dgm:t>
        <a:bodyPr/>
        <a:lstStyle/>
        <a:p>
          <a:endParaRPr lang="en-IN"/>
        </a:p>
      </dgm:t>
    </dgm:pt>
    <dgm:pt modelId="{D1A90768-429A-4E5C-BDEB-CAAAC6D2443E}">
      <dgm:prSet phldrT="[Text]"/>
      <dgm:spPr/>
      <dgm:t>
        <a:bodyPr/>
        <a:lstStyle/>
        <a:p>
          <a:r>
            <a:rPr lang="en-IN" b="1" dirty="0" smtClean="0">
              <a:solidFill>
                <a:schemeClr val="tx1"/>
              </a:solidFill>
            </a:rPr>
            <a:t>Renewability </a:t>
          </a:r>
          <a:endParaRPr lang="en-IN" b="1" dirty="0">
            <a:solidFill>
              <a:schemeClr val="tx1"/>
            </a:solidFill>
          </a:endParaRPr>
        </a:p>
      </dgm:t>
    </dgm:pt>
    <dgm:pt modelId="{D2A611C9-95CD-4408-8583-244E8348D3D7}" type="parTrans" cxnId="{25B0BCDA-91B7-486F-9E38-024BC9D32E37}">
      <dgm:prSet/>
      <dgm:spPr/>
      <dgm:t>
        <a:bodyPr/>
        <a:lstStyle/>
        <a:p>
          <a:endParaRPr lang="en-IN"/>
        </a:p>
      </dgm:t>
    </dgm:pt>
    <dgm:pt modelId="{8F1A61D2-78D8-4835-A955-F3BCA368BE17}" type="sibTrans" cxnId="{25B0BCDA-91B7-486F-9E38-024BC9D32E37}">
      <dgm:prSet/>
      <dgm:spPr/>
      <dgm:t>
        <a:bodyPr/>
        <a:lstStyle/>
        <a:p>
          <a:endParaRPr lang="en-IN"/>
        </a:p>
      </dgm:t>
    </dgm:pt>
    <dgm:pt modelId="{E5515366-9B7F-429C-95CA-BC96F8FB97DD}">
      <dgm:prSet phldrT="[Text]"/>
      <dgm:spPr/>
      <dgm:t>
        <a:bodyPr/>
        <a:lstStyle/>
        <a:p>
          <a:r>
            <a:rPr lang="en-IN" b="1" dirty="0" smtClean="0">
              <a:solidFill>
                <a:schemeClr val="tx1"/>
              </a:solidFill>
            </a:rPr>
            <a:t>Convertibility</a:t>
          </a:r>
          <a:endParaRPr lang="en-IN" b="1" dirty="0">
            <a:solidFill>
              <a:schemeClr val="tx1"/>
            </a:solidFill>
          </a:endParaRPr>
        </a:p>
      </dgm:t>
    </dgm:pt>
    <dgm:pt modelId="{313D882E-DA72-4FCA-BEE8-4DCA5D2CE407}" type="parTrans" cxnId="{81B4D9FD-5F19-40D5-9748-31AD23FD6557}">
      <dgm:prSet/>
      <dgm:spPr/>
      <dgm:t>
        <a:bodyPr/>
        <a:lstStyle/>
        <a:p>
          <a:endParaRPr lang="en-IN"/>
        </a:p>
      </dgm:t>
    </dgm:pt>
    <dgm:pt modelId="{F191E239-01DF-4539-9CB5-A0112DA0E59D}" type="sibTrans" cxnId="{81B4D9FD-5F19-40D5-9748-31AD23FD6557}">
      <dgm:prSet/>
      <dgm:spPr/>
      <dgm:t>
        <a:bodyPr/>
        <a:lstStyle/>
        <a:p>
          <a:endParaRPr lang="en-IN"/>
        </a:p>
      </dgm:t>
    </dgm:pt>
    <dgm:pt modelId="{06B3125E-569C-4DB5-98B6-C4CFFED8B3EA}">
      <dgm:prSet phldrT="[Text]"/>
      <dgm:spPr/>
      <dgm:t>
        <a:bodyPr/>
        <a:lstStyle/>
        <a:p>
          <a:r>
            <a:rPr lang="en-IN" b="1" dirty="0" smtClean="0">
              <a:solidFill>
                <a:schemeClr val="tx1"/>
              </a:solidFill>
            </a:rPr>
            <a:t>USP</a:t>
          </a:r>
          <a:endParaRPr lang="en-IN" b="1" dirty="0">
            <a:solidFill>
              <a:schemeClr val="tx1"/>
            </a:solidFill>
          </a:endParaRPr>
        </a:p>
      </dgm:t>
    </dgm:pt>
    <dgm:pt modelId="{87E74837-1FDD-4AD1-A38D-06B61AEE1D6A}" type="parTrans" cxnId="{22E92996-402B-4359-B0CC-AA2BC33F630D}">
      <dgm:prSet/>
      <dgm:spPr/>
      <dgm:t>
        <a:bodyPr/>
        <a:lstStyle/>
        <a:p>
          <a:endParaRPr lang="en-IN"/>
        </a:p>
      </dgm:t>
    </dgm:pt>
    <dgm:pt modelId="{7959C507-D029-44B8-9EF3-9FE92417DBC4}" type="sibTrans" cxnId="{22E92996-402B-4359-B0CC-AA2BC33F630D}">
      <dgm:prSet/>
      <dgm:spPr/>
      <dgm:t>
        <a:bodyPr/>
        <a:lstStyle/>
        <a:p>
          <a:endParaRPr lang="en-IN"/>
        </a:p>
      </dgm:t>
    </dgm:pt>
    <dgm:pt modelId="{C21B1FB7-4DC0-483A-8871-A7C54EF21464}">
      <dgm:prSet phldrT="[Text]"/>
      <dgm:spPr/>
      <dgm:t>
        <a:bodyPr/>
        <a:lstStyle/>
        <a:p>
          <a:r>
            <a:rPr lang="en-IN" b="1" dirty="0" smtClean="0">
              <a:solidFill>
                <a:schemeClr val="tx1"/>
              </a:solidFill>
            </a:rPr>
            <a:t>A. Decreasing Term Assurance</a:t>
          </a:r>
          <a:endParaRPr lang="en-IN" b="1" dirty="0">
            <a:solidFill>
              <a:schemeClr val="tx1"/>
            </a:solidFill>
          </a:endParaRPr>
        </a:p>
      </dgm:t>
    </dgm:pt>
    <dgm:pt modelId="{87BBBFDF-90E4-4B46-938D-429C13B7DBE5}" type="parTrans" cxnId="{0D377B8B-23D1-4BEB-8A34-98724E34834A}">
      <dgm:prSet/>
      <dgm:spPr/>
      <dgm:t>
        <a:bodyPr/>
        <a:lstStyle/>
        <a:p>
          <a:endParaRPr lang="en-IN"/>
        </a:p>
      </dgm:t>
    </dgm:pt>
    <dgm:pt modelId="{F1E7CEF3-2E3B-43BF-843B-D8EB2B61289D}" type="sibTrans" cxnId="{0D377B8B-23D1-4BEB-8A34-98724E34834A}">
      <dgm:prSet/>
      <dgm:spPr/>
      <dgm:t>
        <a:bodyPr/>
        <a:lstStyle/>
        <a:p>
          <a:endParaRPr lang="en-IN"/>
        </a:p>
      </dgm:t>
    </dgm:pt>
    <dgm:pt modelId="{BE9AB1BD-2232-48BC-B6D2-971A96930443}">
      <dgm:prSet phldrT="[Text]"/>
      <dgm:spPr/>
      <dgm:t>
        <a:bodyPr/>
        <a:lstStyle/>
        <a:p>
          <a:r>
            <a:rPr lang="en-IN" b="1" dirty="0" smtClean="0">
              <a:solidFill>
                <a:schemeClr val="tx1"/>
              </a:solidFill>
            </a:rPr>
            <a:t>B. Increasing Term Assurance</a:t>
          </a:r>
          <a:endParaRPr lang="en-IN" b="1" dirty="0">
            <a:solidFill>
              <a:schemeClr val="tx1"/>
            </a:solidFill>
          </a:endParaRPr>
        </a:p>
      </dgm:t>
    </dgm:pt>
    <dgm:pt modelId="{8D3026BB-5E22-4C80-8DF5-9C601CCBEBCD}" type="parTrans" cxnId="{1E66D2AD-B870-4D09-8D90-84EF20991F36}">
      <dgm:prSet/>
      <dgm:spPr/>
      <dgm:t>
        <a:bodyPr/>
        <a:lstStyle/>
        <a:p>
          <a:endParaRPr lang="en-IN"/>
        </a:p>
      </dgm:t>
    </dgm:pt>
    <dgm:pt modelId="{343A1255-5FFB-48FF-8BC6-655267554393}" type="sibTrans" cxnId="{1E66D2AD-B870-4D09-8D90-84EF20991F36}">
      <dgm:prSet/>
      <dgm:spPr/>
      <dgm:t>
        <a:bodyPr/>
        <a:lstStyle/>
        <a:p>
          <a:endParaRPr lang="en-IN"/>
        </a:p>
      </dgm:t>
    </dgm:pt>
    <dgm:pt modelId="{28106FDB-37FF-4A54-9EAA-C963D09C673E}">
      <dgm:prSet phldrT="[Text]"/>
      <dgm:spPr/>
      <dgm:t>
        <a:bodyPr/>
        <a:lstStyle/>
        <a:p>
          <a:r>
            <a:rPr lang="en-IN" b="1" dirty="0" smtClean="0">
              <a:solidFill>
                <a:schemeClr val="tx1"/>
              </a:solidFill>
            </a:rPr>
            <a:t>C. Term Insurance with return of premiums</a:t>
          </a:r>
          <a:endParaRPr lang="en-IN" b="1" dirty="0">
            <a:solidFill>
              <a:schemeClr val="tx1"/>
            </a:solidFill>
          </a:endParaRPr>
        </a:p>
      </dgm:t>
    </dgm:pt>
    <dgm:pt modelId="{F2D6BBF4-43C9-47D0-8C7C-1E1688DBD0B9}" type="parTrans" cxnId="{787D36C4-9C46-4CBD-A55B-A243B9BC7E98}">
      <dgm:prSet/>
      <dgm:spPr/>
      <dgm:t>
        <a:bodyPr/>
        <a:lstStyle/>
        <a:p>
          <a:endParaRPr lang="en-IN"/>
        </a:p>
      </dgm:t>
    </dgm:pt>
    <dgm:pt modelId="{523EEF4E-A531-4887-B812-56024D66D43E}" type="sibTrans" cxnId="{787D36C4-9C46-4CBD-A55B-A243B9BC7E98}">
      <dgm:prSet/>
      <dgm:spPr/>
      <dgm:t>
        <a:bodyPr/>
        <a:lstStyle/>
        <a:p>
          <a:endParaRPr lang="en-IN"/>
        </a:p>
      </dgm:t>
    </dgm:pt>
    <dgm:pt modelId="{5DE9B091-696C-4964-99D9-7BFA556FB95B}">
      <dgm:prSet phldrT="[Text]"/>
      <dgm:spPr/>
      <dgm:t>
        <a:bodyPr/>
        <a:lstStyle/>
        <a:p>
          <a:r>
            <a:rPr lang="en-IN" b="1" dirty="0" smtClean="0">
              <a:solidFill>
                <a:schemeClr val="tx1"/>
              </a:solidFill>
            </a:rPr>
            <a:t>Relevant Scenarios</a:t>
          </a:r>
          <a:endParaRPr lang="en-IN" b="1" dirty="0">
            <a:solidFill>
              <a:schemeClr val="tx1"/>
            </a:solidFill>
          </a:endParaRPr>
        </a:p>
      </dgm:t>
    </dgm:pt>
    <dgm:pt modelId="{459F54A4-7A95-4047-B52D-916C8AC952C9}" type="parTrans" cxnId="{DA21B0E9-B279-40D2-BCAE-6CCB3DAA75D6}">
      <dgm:prSet/>
      <dgm:spPr/>
      <dgm:t>
        <a:bodyPr/>
        <a:lstStyle/>
        <a:p>
          <a:endParaRPr lang="en-IN"/>
        </a:p>
      </dgm:t>
    </dgm:pt>
    <dgm:pt modelId="{094A167D-55D3-4E72-88A8-C9D484240681}" type="sibTrans" cxnId="{DA21B0E9-B279-40D2-BCAE-6CCB3DAA75D6}">
      <dgm:prSet/>
      <dgm:spPr/>
      <dgm:t>
        <a:bodyPr/>
        <a:lstStyle/>
        <a:p>
          <a:endParaRPr lang="en-IN"/>
        </a:p>
      </dgm:t>
    </dgm:pt>
    <dgm:pt modelId="{621FA3EC-0953-48F9-AA0A-A4D2A1F6967D}">
      <dgm:prSet phldrT="[Text]"/>
      <dgm:spPr/>
      <dgm:t>
        <a:bodyPr/>
        <a:lstStyle/>
        <a:p>
          <a:r>
            <a:rPr lang="en-IN" b="1" dirty="0" smtClean="0">
              <a:solidFill>
                <a:schemeClr val="tx1"/>
              </a:solidFill>
            </a:rPr>
            <a:t>Considerations</a:t>
          </a:r>
          <a:endParaRPr lang="en-IN" b="1" dirty="0">
            <a:solidFill>
              <a:schemeClr val="tx1"/>
            </a:solidFill>
          </a:endParaRPr>
        </a:p>
      </dgm:t>
    </dgm:pt>
    <dgm:pt modelId="{024C4010-6BE2-44DD-B827-B426B7922654}" type="parTrans" cxnId="{BBECE395-0C8E-4798-846A-79096C27A9B4}">
      <dgm:prSet/>
      <dgm:spPr/>
      <dgm:t>
        <a:bodyPr/>
        <a:lstStyle/>
        <a:p>
          <a:endParaRPr lang="en-IN"/>
        </a:p>
      </dgm:t>
    </dgm:pt>
    <dgm:pt modelId="{B426A65D-6B7E-456F-9917-0F3D2F6CFAFD}" type="sibTrans" cxnId="{BBECE395-0C8E-4798-846A-79096C27A9B4}">
      <dgm:prSet/>
      <dgm:spPr/>
      <dgm:t>
        <a:bodyPr/>
        <a:lstStyle/>
        <a:p>
          <a:endParaRPr lang="en-IN"/>
        </a:p>
      </dgm:t>
    </dgm:pt>
    <dgm:pt modelId="{C0D04C30-5281-47A3-A1C7-FA066D56FEBD}">
      <dgm:prSet phldrT="[Text]"/>
      <dgm:spPr/>
      <dgm:t>
        <a:bodyPr/>
        <a:lstStyle/>
        <a:p>
          <a:r>
            <a:rPr lang="en-IN" b="1" dirty="0" smtClean="0">
              <a:solidFill>
                <a:schemeClr val="tx1"/>
              </a:solidFill>
            </a:rPr>
            <a:t>Limitations</a:t>
          </a:r>
          <a:endParaRPr lang="en-IN" b="1" dirty="0">
            <a:solidFill>
              <a:schemeClr val="tx1"/>
            </a:solidFill>
          </a:endParaRPr>
        </a:p>
      </dgm:t>
    </dgm:pt>
    <dgm:pt modelId="{B13F9F9D-FDA6-45CD-921F-0E6231DF085D}" type="parTrans" cxnId="{F0C6866A-B042-4794-8D46-3F7D29BEB932}">
      <dgm:prSet/>
      <dgm:spPr/>
      <dgm:t>
        <a:bodyPr/>
        <a:lstStyle/>
        <a:p>
          <a:endParaRPr lang="en-IN"/>
        </a:p>
      </dgm:t>
    </dgm:pt>
    <dgm:pt modelId="{3F2BB45E-7B58-4A9E-B572-4B0171425844}" type="sibTrans" cxnId="{F0C6866A-B042-4794-8D46-3F7D29BEB932}">
      <dgm:prSet/>
      <dgm:spPr/>
      <dgm:t>
        <a:bodyPr/>
        <a:lstStyle/>
        <a:p>
          <a:endParaRPr lang="en-IN"/>
        </a:p>
      </dgm:t>
    </dgm:pt>
    <dgm:pt modelId="{DE4A1C5E-C322-4E9C-BD73-B19454C6072E}" type="pres">
      <dgm:prSet presAssocID="{6D526553-9FBA-415E-A5CF-F0AA46A78312}" presName="diagram" presStyleCnt="0">
        <dgm:presLayoutVars>
          <dgm:dir/>
          <dgm:resizeHandles val="exact"/>
        </dgm:presLayoutVars>
      </dgm:prSet>
      <dgm:spPr/>
      <dgm:t>
        <a:bodyPr/>
        <a:lstStyle/>
        <a:p>
          <a:endParaRPr lang="en-IN"/>
        </a:p>
      </dgm:t>
    </dgm:pt>
    <dgm:pt modelId="{11CF7A45-C9C0-4030-BCF1-53BEF541D1C7}" type="pres">
      <dgm:prSet presAssocID="{5BAECD1A-FCC7-496E-9314-086F51004D36}" presName="node" presStyleLbl="node1" presStyleIdx="0" presStyleCnt="12">
        <dgm:presLayoutVars>
          <dgm:bulletEnabled val="1"/>
        </dgm:presLayoutVars>
      </dgm:prSet>
      <dgm:spPr/>
      <dgm:t>
        <a:bodyPr/>
        <a:lstStyle/>
        <a:p>
          <a:endParaRPr lang="en-IN"/>
        </a:p>
      </dgm:t>
    </dgm:pt>
    <dgm:pt modelId="{F99CECB7-493D-401D-BD9A-8BF565C271D6}" type="pres">
      <dgm:prSet presAssocID="{F8B2EFE7-CA85-4BFC-A677-8F90787F43AB}" presName="sibTrans" presStyleCnt="0"/>
      <dgm:spPr/>
    </dgm:pt>
    <dgm:pt modelId="{0DFA435D-4D4A-4F34-9DFC-8AC5DE88F5EF}" type="pres">
      <dgm:prSet presAssocID="{B85AC2A7-D6B4-4B15-8001-2CF397AF878F}" presName="node" presStyleLbl="node1" presStyleIdx="1" presStyleCnt="12">
        <dgm:presLayoutVars>
          <dgm:bulletEnabled val="1"/>
        </dgm:presLayoutVars>
      </dgm:prSet>
      <dgm:spPr/>
      <dgm:t>
        <a:bodyPr/>
        <a:lstStyle/>
        <a:p>
          <a:endParaRPr lang="en-IN"/>
        </a:p>
      </dgm:t>
    </dgm:pt>
    <dgm:pt modelId="{D2A129B8-9420-4E10-AC38-5DED461AB790}" type="pres">
      <dgm:prSet presAssocID="{C21741A4-2BE6-424A-BA78-F50B4B725565}" presName="sibTrans" presStyleCnt="0"/>
      <dgm:spPr/>
    </dgm:pt>
    <dgm:pt modelId="{F2C2DD77-BFDA-491B-B786-07A49141546C}" type="pres">
      <dgm:prSet presAssocID="{F956A32D-3039-4EDD-92BA-6E964C4FD025}" presName="node" presStyleLbl="node1" presStyleIdx="2" presStyleCnt="12">
        <dgm:presLayoutVars>
          <dgm:bulletEnabled val="1"/>
        </dgm:presLayoutVars>
      </dgm:prSet>
      <dgm:spPr/>
      <dgm:t>
        <a:bodyPr/>
        <a:lstStyle/>
        <a:p>
          <a:endParaRPr lang="en-IN"/>
        </a:p>
      </dgm:t>
    </dgm:pt>
    <dgm:pt modelId="{988B7A97-5374-4949-904E-B2A81216E106}" type="pres">
      <dgm:prSet presAssocID="{F08C3462-FBEA-45FF-BEA0-7F99FBC0A893}" presName="sibTrans" presStyleCnt="0"/>
      <dgm:spPr/>
    </dgm:pt>
    <dgm:pt modelId="{B07C156A-1BA8-408F-9554-F6C35EB73BD3}" type="pres">
      <dgm:prSet presAssocID="{D1A90768-429A-4E5C-BDEB-CAAAC6D2443E}" presName="node" presStyleLbl="node1" presStyleIdx="3" presStyleCnt="12">
        <dgm:presLayoutVars>
          <dgm:bulletEnabled val="1"/>
        </dgm:presLayoutVars>
      </dgm:prSet>
      <dgm:spPr/>
      <dgm:t>
        <a:bodyPr/>
        <a:lstStyle/>
        <a:p>
          <a:endParaRPr lang="en-IN"/>
        </a:p>
      </dgm:t>
    </dgm:pt>
    <dgm:pt modelId="{F647CBAF-1CB7-44D6-8B5D-A0F16B8C738D}" type="pres">
      <dgm:prSet presAssocID="{8F1A61D2-78D8-4835-A955-F3BCA368BE17}" presName="sibTrans" presStyleCnt="0"/>
      <dgm:spPr/>
    </dgm:pt>
    <dgm:pt modelId="{1FF04308-F484-4F10-A9F4-54738CF46F91}" type="pres">
      <dgm:prSet presAssocID="{E5515366-9B7F-429C-95CA-BC96F8FB97DD}" presName="node" presStyleLbl="node1" presStyleIdx="4" presStyleCnt="12">
        <dgm:presLayoutVars>
          <dgm:bulletEnabled val="1"/>
        </dgm:presLayoutVars>
      </dgm:prSet>
      <dgm:spPr/>
      <dgm:t>
        <a:bodyPr/>
        <a:lstStyle/>
        <a:p>
          <a:endParaRPr lang="en-IN"/>
        </a:p>
      </dgm:t>
    </dgm:pt>
    <dgm:pt modelId="{660562A4-FF4D-4451-8DF1-14688A5406DF}" type="pres">
      <dgm:prSet presAssocID="{F191E239-01DF-4539-9CB5-A0112DA0E59D}" presName="sibTrans" presStyleCnt="0"/>
      <dgm:spPr/>
    </dgm:pt>
    <dgm:pt modelId="{1E588FED-157E-4B24-A2EC-6F4C88CC4FD3}" type="pres">
      <dgm:prSet presAssocID="{06B3125E-569C-4DB5-98B6-C4CFFED8B3EA}" presName="node" presStyleLbl="node1" presStyleIdx="5" presStyleCnt="12">
        <dgm:presLayoutVars>
          <dgm:bulletEnabled val="1"/>
        </dgm:presLayoutVars>
      </dgm:prSet>
      <dgm:spPr/>
      <dgm:t>
        <a:bodyPr/>
        <a:lstStyle/>
        <a:p>
          <a:endParaRPr lang="en-IN"/>
        </a:p>
      </dgm:t>
    </dgm:pt>
    <dgm:pt modelId="{B0FD9371-ACF3-4CA9-9603-2C43D81AEE76}" type="pres">
      <dgm:prSet presAssocID="{7959C507-D029-44B8-9EF3-9FE92417DBC4}" presName="sibTrans" presStyleCnt="0"/>
      <dgm:spPr/>
    </dgm:pt>
    <dgm:pt modelId="{654A09D1-CCEF-41CD-BB4B-348FE12E05F7}" type="pres">
      <dgm:prSet presAssocID="{C21B1FB7-4DC0-483A-8871-A7C54EF21464}" presName="node" presStyleLbl="node1" presStyleIdx="6" presStyleCnt="12">
        <dgm:presLayoutVars>
          <dgm:bulletEnabled val="1"/>
        </dgm:presLayoutVars>
      </dgm:prSet>
      <dgm:spPr/>
      <dgm:t>
        <a:bodyPr/>
        <a:lstStyle/>
        <a:p>
          <a:endParaRPr lang="en-IN"/>
        </a:p>
      </dgm:t>
    </dgm:pt>
    <dgm:pt modelId="{319DB19B-033D-4833-BF65-5A819E8CAA7D}" type="pres">
      <dgm:prSet presAssocID="{F1E7CEF3-2E3B-43BF-843B-D8EB2B61289D}" presName="sibTrans" presStyleCnt="0"/>
      <dgm:spPr/>
    </dgm:pt>
    <dgm:pt modelId="{2EC20908-1875-4995-86EE-488C37EF840D}" type="pres">
      <dgm:prSet presAssocID="{BE9AB1BD-2232-48BC-B6D2-971A96930443}" presName="node" presStyleLbl="node1" presStyleIdx="7" presStyleCnt="12">
        <dgm:presLayoutVars>
          <dgm:bulletEnabled val="1"/>
        </dgm:presLayoutVars>
      </dgm:prSet>
      <dgm:spPr/>
      <dgm:t>
        <a:bodyPr/>
        <a:lstStyle/>
        <a:p>
          <a:endParaRPr lang="en-IN"/>
        </a:p>
      </dgm:t>
    </dgm:pt>
    <dgm:pt modelId="{39454275-C884-4085-BAE6-85EE267E1083}" type="pres">
      <dgm:prSet presAssocID="{343A1255-5FFB-48FF-8BC6-655267554393}" presName="sibTrans" presStyleCnt="0"/>
      <dgm:spPr/>
    </dgm:pt>
    <dgm:pt modelId="{7BA0A8AB-BD08-496D-8A6F-594E3C884291}" type="pres">
      <dgm:prSet presAssocID="{28106FDB-37FF-4A54-9EAA-C963D09C673E}" presName="node" presStyleLbl="node1" presStyleIdx="8" presStyleCnt="12">
        <dgm:presLayoutVars>
          <dgm:bulletEnabled val="1"/>
        </dgm:presLayoutVars>
      </dgm:prSet>
      <dgm:spPr/>
      <dgm:t>
        <a:bodyPr/>
        <a:lstStyle/>
        <a:p>
          <a:endParaRPr lang="en-IN"/>
        </a:p>
      </dgm:t>
    </dgm:pt>
    <dgm:pt modelId="{5A88CD1B-75F8-4C5E-8B98-45BBF77FB6A9}" type="pres">
      <dgm:prSet presAssocID="{523EEF4E-A531-4887-B812-56024D66D43E}" presName="sibTrans" presStyleCnt="0"/>
      <dgm:spPr/>
    </dgm:pt>
    <dgm:pt modelId="{DEA02DD1-67AD-43CB-BDC2-17ED5B51AD84}" type="pres">
      <dgm:prSet presAssocID="{5DE9B091-696C-4964-99D9-7BFA556FB95B}" presName="node" presStyleLbl="node1" presStyleIdx="9" presStyleCnt="12">
        <dgm:presLayoutVars>
          <dgm:bulletEnabled val="1"/>
        </dgm:presLayoutVars>
      </dgm:prSet>
      <dgm:spPr/>
      <dgm:t>
        <a:bodyPr/>
        <a:lstStyle/>
        <a:p>
          <a:endParaRPr lang="en-IN"/>
        </a:p>
      </dgm:t>
    </dgm:pt>
    <dgm:pt modelId="{56DBDC78-19FE-464D-A194-247E2E1091BC}" type="pres">
      <dgm:prSet presAssocID="{094A167D-55D3-4E72-88A8-C9D484240681}" presName="sibTrans" presStyleCnt="0"/>
      <dgm:spPr/>
    </dgm:pt>
    <dgm:pt modelId="{3A223B4F-934D-4CA8-8FFE-41DF83291C0F}" type="pres">
      <dgm:prSet presAssocID="{621FA3EC-0953-48F9-AA0A-A4D2A1F6967D}" presName="node" presStyleLbl="node1" presStyleIdx="10" presStyleCnt="12">
        <dgm:presLayoutVars>
          <dgm:bulletEnabled val="1"/>
        </dgm:presLayoutVars>
      </dgm:prSet>
      <dgm:spPr/>
      <dgm:t>
        <a:bodyPr/>
        <a:lstStyle/>
        <a:p>
          <a:endParaRPr lang="en-IN"/>
        </a:p>
      </dgm:t>
    </dgm:pt>
    <dgm:pt modelId="{78F56E76-A2A6-49CF-9BC7-98B64FDA6FF9}" type="pres">
      <dgm:prSet presAssocID="{B426A65D-6B7E-456F-9917-0F3D2F6CFAFD}" presName="sibTrans" presStyleCnt="0"/>
      <dgm:spPr/>
    </dgm:pt>
    <dgm:pt modelId="{83F35C5D-0640-47F8-AD76-5CD3A963A4DD}" type="pres">
      <dgm:prSet presAssocID="{C0D04C30-5281-47A3-A1C7-FA066D56FEBD}" presName="node" presStyleLbl="node1" presStyleIdx="11" presStyleCnt="12">
        <dgm:presLayoutVars>
          <dgm:bulletEnabled val="1"/>
        </dgm:presLayoutVars>
      </dgm:prSet>
      <dgm:spPr/>
      <dgm:t>
        <a:bodyPr/>
        <a:lstStyle/>
        <a:p>
          <a:endParaRPr lang="en-IN"/>
        </a:p>
      </dgm:t>
    </dgm:pt>
  </dgm:ptLst>
  <dgm:cxnLst>
    <dgm:cxn modelId="{5A6E888E-05CC-4620-8F40-809A7CEF92F9}" type="presOf" srcId="{F956A32D-3039-4EDD-92BA-6E964C4FD025}" destId="{F2C2DD77-BFDA-491B-B786-07A49141546C}" srcOrd="0" destOrd="0" presId="urn:microsoft.com/office/officeart/2005/8/layout/default"/>
    <dgm:cxn modelId="{716E97A0-D7E7-4C88-8EBF-05F4DBF8ACF0}" srcId="{6D526553-9FBA-415E-A5CF-F0AA46A78312}" destId="{F956A32D-3039-4EDD-92BA-6E964C4FD025}" srcOrd="2" destOrd="0" parTransId="{27CBD629-EE0C-4333-B97F-E1074C233E0B}" sibTransId="{F08C3462-FBEA-45FF-BEA0-7F99FBC0A893}"/>
    <dgm:cxn modelId="{E17B3E09-B613-4D11-A788-A9C4BA9FAF07}" type="presOf" srcId="{5BAECD1A-FCC7-496E-9314-086F51004D36}" destId="{11CF7A45-C9C0-4030-BCF1-53BEF541D1C7}" srcOrd="0" destOrd="0" presId="urn:microsoft.com/office/officeart/2005/8/layout/default"/>
    <dgm:cxn modelId="{DA21B0E9-B279-40D2-BCAE-6CCB3DAA75D6}" srcId="{6D526553-9FBA-415E-A5CF-F0AA46A78312}" destId="{5DE9B091-696C-4964-99D9-7BFA556FB95B}" srcOrd="9" destOrd="0" parTransId="{459F54A4-7A95-4047-B52D-916C8AC952C9}" sibTransId="{094A167D-55D3-4E72-88A8-C9D484240681}"/>
    <dgm:cxn modelId="{85C4BE77-908A-4FA9-B2D0-996CB1C06F4D}" type="presOf" srcId="{C0D04C30-5281-47A3-A1C7-FA066D56FEBD}" destId="{83F35C5D-0640-47F8-AD76-5CD3A963A4DD}" srcOrd="0" destOrd="0" presId="urn:microsoft.com/office/officeart/2005/8/layout/default"/>
    <dgm:cxn modelId="{DB6FADC6-95C9-41F6-B8F2-24024045C852}" type="presOf" srcId="{B85AC2A7-D6B4-4B15-8001-2CF397AF878F}" destId="{0DFA435D-4D4A-4F34-9DFC-8AC5DE88F5EF}" srcOrd="0" destOrd="0" presId="urn:microsoft.com/office/officeart/2005/8/layout/default"/>
    <dgm:cxn modelId="{22E92996-402B-4359-B0CC-AA2BC33F630D}" srcId="{6D526553-9FBA-415E-A5CF-F0AA46A78312}" destId="{06B3125E-569C-4DB5-98B6-C4CFFED8B3EA}" srcOrd="5" destOrd="0" parTransId="{87E74837-1FDD-4AD1-A38D-06B61AEE1D6A}" sibTransId="{7959C507-D029-44B8-9EF3-9FE92417DBC4}"/>
    <dgm:cxn modelId="{5439C58D-32D2-4A49-BAF0-730111575C0C}" type="presOf" srcId="{6D526553-9FBA-415E-A5CF-F0AA46A78312}" destId="{DE4A1C5E-C322-4E9C-BD73-B19454C6072E}" srcOrd="0" destOrd="0" presId="urn:microsoft.com/office/officeart/2005/8/layout/default"/>
    <dgm:cxn modelId="{562E10E8-7680-4CB1-94EC-7EEA70F57E14}" type="presOf" srcId="{06B3125E-569C-4DB5-98B6-C4CFFED8B3EA}" destId="{1E588FED-157E-4B24-A2EC-6F4C88CC4FD3}" srcOrd="0" destOrd="0" presId="urn:microsoft.com/office/officeart/2005/8/layout/default"/>
    <dgm:cxn modelId="{D57FA79B-2B03-4A13-AD98-C338CBF56E44}" type="presOf" srcId="{621FA3EC-0953-48F9-AA0A-A4D2A1F6967D}" destId="{3A223B4F-934D-4CA8-8FFE-41DF83291C0F}" srcOrd="0" destOrd="0" presId="urn:microsoft.com/office/officeart/2005/8/layout/default"/>
    <dgm:cxn modelId="{9889D500-BB41-4664-A611-3A1C4C62884C}" type="presOf" srcId="{5DE9B091-696C-4964-99D9-7BFA556FB95B}" destId="{DEA02DD1-67AD-43CB-BDC2-17ED5B51AD84}" srcOrd="0" destOrd="0" presId="urn:microsoft.com/office/officeart/2005/8/layout/default"/>
    <dgm:cxn modelId="{81B4D9FD-5F19-40D5-9748-31AD23FD6557}" srcId="{6D526553-9FBA-415E-A5CF-F0AA46A78312}" destId="{E5515366-9B7F-429C-95CA-BC96F8FB97DD}" srcOrd="4" destOrd="0" parTransId="{313D882E-DA72-4FCA-BEE8-4DCA5D2CE407}" sibTransId="{F191E239-01DF-4539-9CB5-A0112DA0E59D}"/>
    <dgm:cxn modelId="{45C9AA22-AE58-41D1-9735-96F65FC97CF2}" type="presOf" srcId="{D1A90768-429A-4E5C-BDEB-CAAAC6D2443E}" destId="{B07C156A-1BA8-408F-9554-F6C35EB73BD3}" srcOrd="0" destOrd="0" presId="urn:microsoft.com/office/officeart/2005/8/layout/default"/>
    <dgm:cxn modelId="{94FA6160-03C7-431F-AA3E-9082ACCA3109}" srcId="{6D526553-9FBA-415E-A5CF-F0AA46A78312}" destId="{B85AC2A7-D6B4-4B15-8001-2CF397AF878F}" srcOrd="1" destOrd="0" parTransId="{1A2B87E3-878B-4D12-BA7E-6DDB3717705F}" sibTransId="{C21741A4-2BE6-424A-BA78-F50B4B725565}"/>
    <dgm:cxn modelId="{BBECE395-0C8E-4798-846A-79096C27A9B4}" srcId="{6D526553-9FBA-415E-A5CF-F0AA46A78312}" destId="{621FA3EC-0953-48F9-AA0A-A4D2A1F6967D}" srcOrd="10" destOrd="0" parTransId="{024C4010-6BE2-44DD-B827-B426B7922654}" sibTransId="{B426A65D-6B7E-456F-9917-0F3D2F6CFAFD}"/>
    <dgm:cxn modelId="{0D377B8B-23D1-4BEB-8A34-98724E34834A}" srcId="{6D526553-9FBA-415E-A5CF-F0AA46A78312}" destId="{C21B1FB7-4DC0-483A-8871-A7C54EF21464}" srcOrd="6" destOrd="0" parTransId="{87BBBFDF-90E4-4B46-938D-429C13B7DBE5}" sibTransId="{F1E7CEF3-2E3B-43BF-843B-D8EB2B61289D}"/>
    <dgm:cxn modelId="{787D36C4-9C46-4CBD-A55B-A243B9BC7E98}" srcId="{6D526553-9FBA-415E-A5CF-F0AA46A78312}" destId="{28106FDB-37FF-4A54-9EAA-C963D09C673E}" srcOrd="8" destOrd="0" parTransId="{F2D6BBF4-43C9-47D0-8C7C-1E1688DBD0B9}" sibTransId="{523EEF4E-A531-4887-B812-56024D66D43E}"/>
    <dgm:cxn modelId="{3BB9EE39-4CA4-4912-8FD1-659F900D3655}" type="presOf" srcId="{BE9AB1BD-2232-48BC-B6D2-971A96930443}" destId="{2EC20908-1875-4995-86EE-488C37EF840D}" srcOrd="0" destOrd="0" presId="urn:microsoft.com/office/officeart/2005/8/layout/default"/>
    <dgm:cxn modelId="{F0C6866A-B042-4794-8D46-3F7D29BEB932}" srcId="{6D526553-9FBA-415E-A5CF-F0AA46A78312}" destId="{C0D04C30-5281-47A3-A1C7-FA066D56FEBD}" srcOrd="11" destOrd="0" parTransId="{B13F9F9D-FDA6-45CD-921F-0E6231DF085D}" sibTransId="{3F2BB45E-7B58-4A9E-B572-4B0171425844}"/>
    <dgm:cxn modelId="{25B0BCDA-91B7-486F-9E38-024BC9D32E37}" srcId="{6D526553-9FBA-415E-A5CF-F0AA46A78312}" destId="{D1A90768-429A-4E5C-BDEB-CAAAC6D2443E}" srcOrd="3" destOrd="0" parTransId="{D2A611C9-95CD-4408-8583-244E8348D3D7}" sibTransId="{8F1A61D2-78D8-4835-A955-F3BCA368BE17}"/>
    <dgm:cxn modelId="{3A7DC34A-3ED1-42D6-84A1-4F097346A770}" type="presOf" srcId="{C21B1FB7-4DC0-483A-8871-A7C54EF21464}" destId="{654A09D1-CCEF-41CD-BB4B-348FE12E05F7}" srcOrd="0" destOrd="0" presId="urn:microsoft.com/office/officeart/2005/8/layout/default"/>
    <dgm:cxn modelId="{8F7BAFDE-4055-459A-BF13-BFD7EAB309AA}" type="presOf" srcId="{28106FDB-37FF-4A54-9EAA-C963D09C673E}" destId="{7BA0A8AB-BD08-496D-8A6F-594E3C884291}" srcOrd="0" destOrd="0" presId="urn:microsoft.com/office/officeart/2005/8/layout/default"/>
    <dgm:cxn modelId="{5B3A53C0-2F99-4EBE-8B01-CC4648771772}" type="presOf" srcId="{E5515366-9B7F-429C-95CA-BC96F8FB97DD}" destId="{1FF04308-F484-4F10-A9F4-54738CF46F91}" srcOrd="0" destOrd="0" presId="urn:microsoft.com/office/officeart/2005/8/layout/default"/>
    <dgm:cxn modelId="{1E66D2AD-B870-4D09-8D90-84EF20991F36}" srcId="{6D526553-9FBA-415E-A5CF-F0AA46A78312}" destId="{BE9AB1BD-2232-48BC-B6D2-971A96930443}" srcOrd="7" destOrd="0" parTransId="{8D3026BB-5E22-4C80-8DF5-9C601CCBEBCD}" sibTransId="{343A1255-5FFB-48FF-8BC6-655267554393}"/>
    <dgm:cxn modelId="{25715CB8-4933-46F8-A9E9-5DE40E8C7168}" srcId="{6D526553-9FBA-415E-A5CF-F0AA46A78312}" destId="{5BAECD1A-FCC7-496E-9314-086F51004D36}" srcOrd="0" destOrd="0" parTransId="{977DB6DD-FD54-411C-8199-099F69E7D997}" sibTransId="{F8B2EFE7-CA85-4BFC-A677-8F90787F43AB}"/>
    <dgm:cxn modelId="{40B4D91E-53B8-48AF-AA50-D246F0DA0260}" type="presParOf" srcId="{DE4A1C5E-C322-4E9C-BD73-B19454C6072E}" destId="{11CF7A45-C9C0-4030-BCF1-53BEF541D1C7}" srcOrd="0" destOrd="0" presId="urn:microsoft.com/office/officeart/2005/8/layout/default"/>
    <dgm:cxn modelId="{B696C7B9-31A0-4769-BE09-827A79CFDC70}" type="presParOf" srcId="{DE4A1C5E-C322-4E9C-BD73-B19454C6072E}" destId="{F99CECB7-493D-401D-BD9A-8BF565C271D6}" srcOrd="1" destOrd="0" presId="urn:microsoft.com/office/officeart/2005/8/layout/default"/>
    <dgm:cxn modelId="{5E4F4DA7-1B5B-4A78-8125-7DA7583ACBC5}" type="presParOf" srcId="{DE4A1C5E-C322-4E9C-BD73-B19454C6072E}" destId="{0DFA435D-4D4A-4F34-9DFC-8AC5DE88F5EF}" srcOrd="2" destOrd="0" presId="urn:microsoft.com/office/officeart/2005/8/layout/default"/>
    <dgm:cxn modelId="{B5DA32CB-2A58-42F0-AF01-ACFA9454E7F5}" type="presParOf" srcId="{DE4A1C5E-C322-4E9C-BD73-B19454C6072E}" destId="{D2A129B8-9420-4E10-AC38-5DED461AB790}" srcOrd="3" destOrd="0" presId="urn:microsoft.com/office/officeart/2005/8/layout/default"/>
    <dgm:cxn modelId="{C20DB961-9E7A-4C2F-BEA0-CCA372F551EA}" type="presParOf" srcId="{DE4A1C5E-C322-4E9C-BD73-B19454C6072E}" destId="{F2C2DD77-BFDA-491B-B786-07A49141546C}" srcOrd="4" destOrd="0" presId="urn:microsoft.com/office/officeart/2005/8/layout/default"/>
    <dgm:cxn modelId="{0E4EF404-928E-47DE-A12E-B02A1D237D81}" type="presParOf" srcId="{DE4A1C5E-C322-4E9C-BD73-B19454C6072E}" destId="{988B7A97-5374-4949-904E-B2A81216E106}" srcOrd="5" destOrd="0" presId="urn:microsoft.com/office/officeart/2005/8/layout/default"/>
    <dgm:cxn modelId="{5D05B411-65BF-41F1-93D1-C7331792C020}" type="presParOf" srcId="{DE4A1C5E-C322-4E9C-BD73-B19454C6072E}" destId="{B07C156A-1BA8-408F-9554-F6C35EB73BD3}" srcOrd="6" destOrd="0" presId="urn:microsoft.com/office/officeart/2005/8/layout/default"/>
    <dgm:cxn modelId="{49C7A912-0BBA-4291-897A-AC4F0A2524A6}" type="presParOf" srcId="{DE4A1C5E-C322-4E9C-BD73-B19454C6072E}" destId="{F647CBAF-1CB7-44D6-8B5D-A0F16B8C738D}" srcOrd="7" destOrd="0" presId="urn:microsoft.com/office/officeart/2005/8/layout/default"/>
    <dgm:cxn modelId="{502D1BE0-98DF-44A6-9FE7-463514D8D99C}" type="presParOf" srcId="{DE4A1C5E-C322-4E9C-BD73-B19454C6072E}" destId="{1FF04308-F484-4F10-A9F4-54738CF46F91}" srcOrd="8" destOrd="0" presId="urn:microsoft.com/office/officeart/2005/8/layout/default"/>
    <dgm:cxn modelId="{0318282D-E649-451B-909C-D04D63924934}" type="presParOf" srcId="{DE4A1C5E-C322-4E9C-BD73-B19454C6072E}" destId="{660562A4-FF4D-4451-8DF1-14688A5406DF}" srcOrd="9" destOrd="0" presId="urn:microsoft.com/office/officeart/2005/8/layout/default"/>
    <dgm:cxn modelId="{4F8C43FF-10C3-4304-A118-A08EED493154}" type="presParOf" srcId="{DE4A1C5E-C322-4E9C-BD73-B19454C6072E}" destId="{1E588FED-157E-4B24-A2EC-6F4C88CC4FD3}" srcOrd="10" destOrd="0" presId="urn:microsoft.com/office/officeart/2005/8/layout/default"/>
    <dgm:cxn modelId="{05769973-6B45-44DB-A212-8AE0B0E1F231}" type="presParOf" srcId="{DE4A1C5E-C322-4E9C-BD73-B19454C6072E}" destId="{B0FD9371-ACF3-4CA9-9603-2C43D81AEE76}" srcOrd="11" destOrd="0" presId="urn:microsoft.com/office/officeart/2005/8/layout/default"/>
    <dgm:cxn modelId="{C2BF6C94-408B-4ABC-A963-4D7CD33F6425}" type="presParOf" srcId="{DE4A1C5E-C322-4E9C-BD73-B19454C6072E}" destId="{654A09D1-CCEF-41CD-BB4B-348FE12E05F7}" srcOrd="12" destOrd="0" presId="urn:microsoft.com/office/officeart/2005/8/layout/default"/>
    <dgm:cxn modelId="{314B61C7-F714-457F-9631-AF448B2F6704}" type="presParOf" srcId="{DE4A1C5E-C322-4E9C-BD73-B19454C6072E}" destId="{319DB19B-033D-4833-BF65-5A819E8CAA7D}" srcOrd="13" destOrd="0" presId="urn:microsoft.com/office/officeart/2005/8/layout/default"/>
    <dgm:cxn modelId="{89EF9A2D-CF44-4688-914E-3BF78D6C3A79}" type="presParOf" srcId="{DE4A1C5E-C322-4E9C-BD73-B19454C6072E}" destId="{2EC20908-1875-4995-86EE-488C37EF840D}" srcOrd="14" destOrd="0" presId="urn:microsoft.com/office/officeart/2005/8/layout/default"/>
    <dgm:cxn modelId="{AEB5B727-8D35-4884-8F0B-85109469181B}" type="presParOf" srcId="{DE4A1C5E-C322-4E9C-BD73-B19454C6072E}" destId="{39454275-C884-4085-BAE6-85EE267E1083}" srcOrd="15" destOrd="0" presId="urn:microsoft.com/office/officeart/2005/8/layout/default"/>
    <dgm:cxn modelId="{E3540EDF-EE38-41FC-9382-A2B38A6DAF0D}" type="presParOf" srcId="{DE4A1C5E-C322-4E9C-BD73-B19454C6072E}" destId="{7BA0A8AB-BD08-496D-8A6F-594E3C884291}" srcOrd="16" destOrd="0" presId="urn:microsoft.com/office/officeart/2005/8/layout/default"/>
    <dgm:cxn modelId="{FC0AB8EC-A45C-4FE9-8583-B7119717C380}" type="presParOf" srcId="{DE4A1C5E-C322-4E9C-BD73-B19454C6072E}" destId="{5A88CD1B-75F8-4C5E-8B98-45BBF77FB6A9}" srcOrd="17" destOrd="0" presId="urn:microsoft.com/office/officeart/2005/8/layout/default"/>
    <dgm:cxn modelId="{4112DD25-0273-4DE2-989A-FF15FEC63285}" type="presParOf" srcId="{DE4A1C5E-C322-4E9C-BD73-B19454C6072E}" destId="{DEA02DD1-67AD-43CB-BDC2-17ED5B51AD84}" srcOrd="18" destOrd="0" presId="urn:microsoft.com/office/officeart/2005/8/layout/default"/>
    <dgm:cxn modelId="{93ED508C-A43D-4E7B-ADD2-CF0A748CDE97}" type="presParOf" srcId="{DE4A1C5E-C322-4E9C-BD73-B19454C6072E}" destId="{56DBDC78-19FE-464D-A194-247E2E1091BC}" srcOrd="19" destOrd="0" presId="urn:microsoft.com/office/officeart/2005/8/layout/default"/>
    <dgm:cxn modelId="{934CB918-FE5D-4F64-9D39-C928FFA9E689}" type="presParOf" srcId="{DE4A1C5E-C322-4E9C-BD73-B19454C6072E}" destId="{3A223B4F-934D-4CA8-8FFE-41DF83291C0F}" srcOrd="20" destOrd="0" presId="urn:microsoft.com/office/officeart/2005/8/layout/default"/>
    <dgm:cxn modelId="{5D41A8A5-1CBC-4D00-96A5-28FFBBF4AE5F}" type="presParOf" srcId="{DE4A1C5E-C322-4E9C-BD73-B19454C6072E}" destId="{78F56E76-A2A6-49CF-9BC7-98B64FDA6FF9}" srcOrd="21" destOrd="0" presId="urn:microsoft.com/office/officeart/2005/8/layout/default"/>
    <dgm:cxn modelId="{975DD157-8E66-4131-A00E-CF7546D73E91}" type="presParOf" srcId="{DE4A1C5E-C322-4E9C-BD73-B19454C6072E}" destId="{83F35C5D-0640-47F8-AD76-5CD3A963A4DD}" srcOrd="22"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D6A5033-AF53-456E-BE7D-7F75C59A0F50}" type="doc">
      <dgm:prSet loTypeId="urn:microsoft.com/office/officeart/2005/8/layout/vList2" loCatId="list" qsTypeId="urn:microsoft.com/office/officeart/2005/8/quickstyle/simple1" qsCatId="simple" csTypeId="urn:microsoft.com/office/officeart/2005/8/colors/accent1_4" csCatId="accent1" phldr="1"/>
      <dgm:spPr/>
      <dgm:t>
        <a:bodyPr/>
        <a:lstStyle/>
        <a:p>
          <a:endParaRPr lang="en-IN"/>
        </a:p>
      </dgm:t>
    </dgm:pt>
    <dgm:pt modelId="{8AED2390-8436-4363-BE96-8B5CE5BF3EF7}">
      <dgm:prSet custT="1"/>
      <dgm:spPr/>
      <dgm:t>
        <a:bodyPr/>
        <a:lstStyle/>
        <a:p>
          <a:pPr algn="just" rtl="0"/>
          <a:r>
            <a:rPr lang="en-IN" sz="1800" dirty="0" smtClean="0">
              <a:solidFill>
                <a:schemeClr val="tx1"/>
              </a:solidFill>
            </a:rPr>
            <a:t>Whole life insurance lasts for a policyholder’s lifetime, as opposed to term life insurance, which is for a specific amount of years.</a:t>
          </a:r>
          <a:endParaRPr lang="en-IN" sz="1800" dirty="0">
            <a:solidFill>
              <a:schemeClr val="tx1"/>
            </a:solidFill>
          </a:endParaRPr>
        </a:p>
      </dgm:t>
    </dgm:pt>
    <dgm:pt modelId="{E849004B-025C-4C38-9E63-3E03FC0569F3}" type="parTrans" cxnId="{02F9CA03-390D-4FB3-B1B9-3A7AF1DF3FD3}">
      <dgm:prSet/>
      <dgm:spPr/>
      <dgm:t>
        <a:bodyPr/>
        <a:lstStyle/>
        <a:p>
          <a:endParaRPr lang="en-IN"/>
        </a:p>
      </dgm:t>
    </dgm:pt>
    <dgm:pt modelId="{CB83C076-EF81-4A6A-8DF1-A80F30D27941}" type="sibTrans" cxnId="{02F9CA03-390D-4FB3-B1B9-3A7AF1DF3FD3}">
      <dgm:prSet/>
      <dgm:spPr/>
      <dgm:t>
        <a:bodyPr/>
        <a:lstStyle/>
        <a:p>
          <a:endParaRPr lang="en-IN"/>
        </a:p>
      </dgm:t>
    </dgm:pt>
    <dgm:pt modelId="{DC3CA911-B03F-4164-A136-B30EC90D184B}">
      <dgm:prSet custT="1"/>
      <dgm:spPr/>
      <dgm:t>
        <a:bodyPr/>
        <a:lstStyle/>
        <a:p>
          <a:pPr algn="just" rtl="0"/>
          <a:r>
            <a:rPr lang="en-IN" sz="1800" dirty="0" smtClean="0">
              <a:solidFill>
                <a:schemeClr val="tx1"/>
              </a:solidFill>
            </a:rPr>
            <a:t>Whole life insurance is paid out to a beneficiary or beneficiaries upon the policyholder’s death, provided that the premium payments were maintained.</a:t>
          </a:r>
          <a:endParaRPr lang="en-IN" sz="1800" dirty="0">
            <a:solidFill>
              <a:schemeClr val="tx1"/>
            </a:solidFill>
          </a:endParaRPr>
        </a:p>
      </dgm:t>
    </dgm:pt>
    <dgm:pt modelId="{63E83D0D-E339-4725-BBD1-CD628FB8233C}" type="parTrans" cxnId="{A2B673D0-04E3-42F9-B4E1-4ACBAEBF0AB1}">
      <dgm:prSet/>
      <dgm:spPr/>
      <dgm:t>
        <a:bodyPr/>
        <a:lstStyle/>
        <a:p>
          <a:endParaRPr lang="en-IN"/>
        </a:p>
      </dgm:t>
    </dgm:pt>
    <dgm:pt modelId="{21BEDA96-F70B-4972-9BA6-6E16ED25D31C}" type="sibTrans" cxnId="{A2B673D0-04E3-42F9-B4E1-4ACBAEBF0AB1}">
      <dgm:prSet/>
      <dgm:spPr/>
      <dgm:t>
        <a:bodyPr/>
        <a:lstStyle/>
        <a:p>
          <a:endParaRPr lang="en-IN"/>
        </a:p>
      </dgm:t>
    </dgm:pt>
    <dgm:pt modelId="{25FE65A7-7AAC-410C-83F1-D16E89A9DF9D}">
      <dgm:prSet custT="1"/>
      <dgm:spPr/>
      <dgm:t>
        <a:bodyPr/>
        <a:lstStyle/>
        <a:p>
          <a:pPr algn="just" rtl="0"/>
          <a:r>
            <a:rPr lang="en-IN" sz="1800" dirty="0" smtClean="0">
              <a:solidFill>
                <a:schemeClr val="tx1"/>
              </a:solidFill>
            </a:rPr>
            <a:t>Whole life insurance pays a death benefit, but also has a savings component in which cash can build up.</a:t>
          </a:r>
          <a:endParaRPr lang="en-IN" sz="1800" dirty="0">
            <a:solidFill>
              <a:schemeClr val="tx1"/>
            </a:solidFill>
          </a:endParaRPr>
        </a:p>
      </dgm:t>
    </dgm:pt>
    <dgm:pt modelId="{A80D1525-E37C-4330-A19A-C41DAFA6F313}" type="parTrans" cxnId="{15AE5D20-01CD-4391-8A60-705E054CA516}">
      <dgm:prSet/>
      <dgm:spPr/>
      <dgm:t>
        <a:bodyPr/>
        <a:lstStyle/>
        <a:p>
          <a:endParaRPr lang="en-IN"/>
        </a:p>
      </dgm:t>
    </dgm:pt>
    <dgm:pt modelId="{5C9CB2C7-DA5B-4012-BD56-82365F360234}" type="sibTrans" cxnId="{15AE5D20-01CD-4391-8A60-705E054CA516}">
      <dgm:prSet/>
      <dgm:spPr/>
      <dgm:t>
        <a:bodyPr/>
        <a:lstStyle/>
        <a:p>
          <a:endParaRPr lang="en-IN"/>
        </a:p>
      </dgm:t>
    </dgm:pt>
    <dgm:pt modelId="{FDF0AC82-C809-4ED9-BF8C-C625062A0D68}">
      <dgm:prSet custT="1"/>
      <dgm:spPr/>
      <dgm:t>
        <a:bodyPr/>
        <a:lstStyle/>
        <a:p>
          <a:pPr algn="just" rtl="0"/>
          <a:r>
            <a:rPr lang="en-IN" sz="1800" dirty="0" smtClean="0">
              <a:solidFill>
                <a:schemeClr val="tx1"/>
              </a:solidFill>
            </a:rPr>
            <a:t>The savings component can be invested; additionally, the policyholder can access the cash while alive, by either withdrawing or borrowing against it, when needed.</a:t>
          </a:r>
          <a:endParaRPr lang="en-IN" sz="1800" dirty="0">
            <a:solidFill>
              <a:schemeClr val="tx1"/>
            </a:solidFill>
          </a:endParaRPr>
        </a:p>
      </dgm:t>
    </dgm:pt>
    <dgm:pt modelId="{79757000-90B6-4E22-88BD-987C94ACF583}" type="parTrans" cxnId="{519CA26B-77D8-4191-B126-AFFE46596771}">
      <dgm:prSet/>
      <dgm:spPr/>
      <dgm:t>
        <a:bodyPr/>
        <a:lstStyle/>
        <a:p>
          <a:endParaRPr lang="en-IN"/>
        </a:p>
      </dgm:t>
    </dgm:pt>
    <dgm:pt modelId="{36C69DBB-01FD-4A38-8806-97CF8FA98040}" type="sibTrans" cxnId="{519CA26B-77D8-4191-B126-AFFE46596771}">
      <dgm:prSet/>
      <dgm:spPr/>
      <dgm:t>
        <a:bodyPr/>
        <a:lstStyle/>
        <a:p>
          <a:endParaRPr lang="en-IN"/>
        </a:p>
      </dgm:t>
    </dgm:pt>
    <dgm:pt modelId="{01F17480-A063-4B6A-843A-852E61F0E1B0}">
      <dgm:prSet custT="1"/>
      <dgm:spPr/>
      <dgm:t>
        <a:bodyPr/>
        <a:lstStyle/>
        <a:p>
          <a:pPr algn="just" rtl="0"/>
          <a:r>
            <a:rPr lang="en-IN" sz="1800" dirty="0" smtClean="0">
              <a:solidFill>
                <a:schemeClr val="tx1"/>
              </a:solidFill>
            </a:rPr>
            <a:t>Whole life insurance is different from term life insurance, which is typically only available for a certain number of years, rather than a lifetime, and only pays out a death benefit.</a:t>
          </a:r>
          <a:endParaRPr lang="en-IN" sz="1800" dirty="0">
            <a:solidFill>
              <a:schemeClr val="tx1"/>
            </a:solidFill>
          </a:endParaRPr>
        </a:p>
      </dgm:t>
    </dgm:pt>
    <dgm:pt modelId="{92D4F575-1C48-49D6-8BEC-E1E384EB4C15}" type="parTrans" cxnId="{3A67E210-F38D-44A0-BAA2-EB1B50716898}">
      <dgm:prSet/>
      <dgm:spPr/>
      <dgm:t>
        <a:bodyPr/>
        <a:lstStyle/>
        <a:p>
          <a:endParaRPr lang="en-IN"/>
        </a:p>
      </dgm:t>
    </dgm:pt>
    <dgm:pt modelId="{DD6360CE-5737-4CCA-A982-34C709233483}" type="sibTrans" cxnId="{3A67E210-F38D-44A0-BAA2-EB1B50716898}">
      <dgm:prSet/>
      <dgm:spPr/>
      <dgm:t>
        <a:bodyPr/>
        <a:lstStyle/>
        <a:p>
          <a:endParaRPr lang="en-IN"/>
        </a:p>
      </dgm:t>
    </dgm:pt>
    <dgm:pt modelId="{4507284C-EB52-4DD8-9C39-46A25DA0DF02}">
      <dgm:prSet custT="1"/>
      <dgm:spPr/>
      <dgm:t>
        <a:bodyPr/>
        <a:lstStyle/>
        <a:p>
          <a:pPr algn="just" rtl="0"/>
          <a:r>
            <a:rPr lang="en-IN" sz="1800" b="0" i="0" dirty="0" smtClean="0">
              <a:solidFill>
                <a:schemeClr val="tx1"/>
              </a:solidFill>
            </a:rPr>
            <a:t>Most whole life insurance policies have a withdrawal clause, which allows the policyholder to cancel coverage and receive a cash surrender value.</a:t>
          </a:r>
          <a:endParaRPr lang="en-IN" sz="1800" u="sng" dirty="0">
            <a:solidFill>
              <a:schemeClr val="tx1"/>
            </a:solidFill>
          </a:endParaRPr>
        </a:p>
      </dgm:t>
    </dgm:pt>
    <dgm:pt modelId="{714E20D0-1AD0-4409-A135-DAB5E4C10A56}" type="parTrans" cxnId="{EE13144D-723F-4D27-A101-DA6637469D9E}">
      <dgm:prSet/>
      <dgm:spPr/>
      <dgm:t>
        <a:bodyPr/>
        <a:lstStyle/>
        <a:p>
          <a:endParaRPr lang="en-IN"/>
        </a:p>
      </dgm:t>
    </dgm:pt>
    <dgm:pt modelId="{1060F8CD-E7FC-4728-9BDD-75696ED8A387}" type="sibTrans" cxnId="{EE13144D-723F-4D27-A101-DA6637469D9E}">
      <dgm:prSet/>
      <dgm:spPr/>
      <dgm:t>
        <a:bodyPr/>
        <a:lstStyle/>
        <a:p>
          <a:endParaRPr lang="en-IN"/>
        </a:p>
      </dgm:t>
    </dgm:pt>
    <dgm:pt modelId="{B8C48861-544C-413E-B501-8551276377B6}" type="pres">
      <dgm:prSet presAssocID="{6D6A5033-AF53-456E-BE7D-7F75C59A0F50}" presName="linear" presStyleCnt="0">
        <dgm:presLayoutVars>
          <dgm:animLvl val="lvl"/>
          <dgm:resizeHandles val="exact"/>
        </dgm:presLayoutVars>
      </dgm:prSet>
      <dgm:spPr/>
      <dgm:t>
        <a:bodyPr/>
        <a:lstStyle/>
        <a:p>
          <a:endParaRPr lang="en-IN"/>
        </a:p>
      </dgm:t>
    </dgm:pt>
    <dgm:pt modelId="{C99F1D1B-CE8B-4CB2-BFFC-0667D0DFB3F9}" type="pres">
      <dgm:prSet presAssocID="{8AED2390-8436-4363-BE96-8B5CE5BF3EF7}" presName="parentText" presStyleLbl="node1" presStyleIdx="0" presStyleCnt="6">
        <dgm:presLayoutVars>
          <dgm:chMax val="0"/>
          <dgm:bulletEnabled val="1"/>
        </dgm:presLayoutVars>
      </dgm:prSet>
      <dgm:spPr/>
      <dgm:t>
        <a:bodyPr/>
        <a:lstStyle/>
        <a:p>
          <a:endParaRPr lang="en-IN"/>
        </a:p>
      </dgm:t>
    </dgm:pt>
    <dgm:pt modelId="{57716328-5C89-471F-BE0A-E727C945EAF4}" type="pres">
      <dgm:prSet presAssocID="{CB83C076-EF81-4A6A-8DF1-A80F30D27941}" presName="spacer" presStyleCnt="0"/>
      <dgm:spPr/>
    </dgm:pt>
    <dgm:pt modelId="{C9F18E93-3EFC-456D-A0B1-150F884841DA}" type="pres">
      <dgm:prSet presAssocID="{DC3CA911-B03F-4164-A136-B30EC90D184B}" presName="parentText" presStyleLbl="node1" presStyleIdx="1" presStyleCnt="6">
        <dgm:presLayoutVars>
          <dgm:chMax val="0"/>
          <dgm:bulletEnabled val="1"/>
        </dgm:presLayoutVars>
      </dgm:prSet>
      <dgm:spPr/>
      <dgm:t>
        <a:bodyPr/>
        <a:lstStyle/>
        <a:p>
          <a:endParaRPr lang="en-IN"/>
        </a:p>
      </dgm:t>
    </dgm:pt>
    <dgm:pt modelId="{7D592F6C-DC5E-49C3-B1A4-3D569B5E59DA}" type="pres">
      <dgm:prSet presAssocID="{21BEDA96-F70B-4972-9BA6-6E16ED25D31C}" presName="spacer" presStyleCnt="0"/>
      <dgm:spPr/>
    </dgm:pt>
    <dgm:pt modelId="{C76FFF44-3CA7-42B2-988C-A96F1131607D}" type="pres">
      <dgm:prSet presAssocID="{25FE65A7-7AAC-410C-83F1-D16E89A9DF9D}" presName="parentText" presStyleLbl="node1" presStyleIdx="2" presStyleCnt="6">
        <dgm:presLayoutVars>
          <dgm:chMax val="0"/>
          <dgm:bulletEnabled val="1"/>
        </dgm:presLayoutVars>
      </dgm:prSet>
      <dgm:spPr/>
      <dgm:t>
        <a:bodyPr/>
        <a:lstStyle/>
        <a:p>
          <a:endParaRPr lang="en-IN"/>
        </a:p>
      </dgm:t>
    </dgm:pt>
    <dgm:pt modelId="{E614E2DD-01F4-417A-95EC-83A26E1255E5}" type="pres">
      <dgm:prSet presAssocID="{5C9CB2C7-DA5B-4012-BD56-82365F360234}" presName="spacer" presStyleCnt="0"/>
      <dgm:spPr/>
    </dgm:pt>
    <dgm:pt modelId="{BC86315E-EACB-4690-BA57-8C5B2C1D9E55}" type="pres">
      <dgm:prSet presAssocID="{FDF0AC82-C809-4ED9-BF8C-C625062A0D68}" presName="parentText" presStyleLbl="node1" presStyleIdx="3" presStyleCnt="6">
        <dgm:presLayoutVars>
          <dgm:chMax val="0"/>
          <dgm:bulletEnabled val="1"/>
        </dgm:presLayoutVars>
      </dgm:prSet>
      <dgm:spPr/>
      <dgm:t>
        <a:bodyPr/>
        <a:lstStyle/>
        <a:p>
          <a:endParaRPr lang="en-IN"/>
        </a:p>
      </dgm:t>
    </dgm:pt>
    <dgm:pt modelId="{6BBB7775-5DD4-4F6A-A2A9-2665FDAF1E38}" type="pres">
      <dgm:prSet presAssocID="{36C69DBB-01FD-4A38-8806-97CF8FA98040}" presName="spacer" presStyleCnt="0"/>
      <dgm:spPr/>
    </dgm:pt>
    <dgm:pt modelId="{53EF7A6C-89CA-43B5-BB90-A26A7FE3CDEA}" type="pres">
      <dgm:prSet presAssocID="{01F17480-A063-4B6A-843A-852E61F0E1B0}" presName="parentText" presStyleLbl="node1" presStyleIdx="4" presStyleCnt="6">
        <dgm:presLayoutVars>
          <dgm:chMax val="0"/>
          <dgm:bulletEnabled val="1"/>
        </dgm:presLayoutVars>
      </dgm:prSet>
      <dgm:spPr/>
      <dgm:t>
        <a:bodyPr/>
        <a:lstStyle/>
        <a:p>
          <a:endParaRPr lang="en-IN"/>
        </a:p>
      </dgm:t>
    </dgm:pt>
    <dgm:pt modelId="{33C2FD2A-260C-44AC-A89C-A7C38121816E}" type="pres">
      <dgm:prSet presAssocID="{DD6360CE-5737-4CCA-A982-34C709233483}" presName="spacer" presStyleCnt="0"/>
      <dgm:spPr/>
    </dgm:pt>
    <dgm:pt modelId="{B1F25845-5946-4A8C-A99C-863D29CA10BC}" type="pres">
      <dgm:prSet presAssocID="{4507284C-EB52-4DD8-9C39-46A25DA0DF02}" presName="parentText" presStyleLbl="node1" presStyleIdx="5" presStyleCnt="6">
        <dgm:presLayoutVars>
          <dgm:chMax val="0"/>
          <dgm:bulletEnabled val="1"/>
        </dgm:presLayoutVars>
      </dgm:prSet>
      <dgm:spPr/>
      <dgm:t>
        <a:bodyPr/>
        <a:lstStyle/>
        <a:p>
          <a:endParaRPr lang="en-IN"/>
        </a:p>
      </dgm:t>
    </dgm:pt>
  </dgm:ptLst>
  <dgm:cxnLst>
    <dgm:cxn modelId="{62E36DE4-E917-4C70-A152-EA30AF58FBAF}" type="presOf" srcId="{8AED2390-8436-4363-BE96-8B5CE5BF3EF7}" destId="{C99F1D1B-CE8B-4CB2-BFFC-0667D0DFB3F9}" srcOrd="0" destOrd="0" presId="urn:microsoft.com/office/officeart/2005/8/layout/vList2"/>
    <dgm:cxn modelId="{12E91447-301B-4C14-A7F4-046100CAA69F}" type="presOf" srcId="{25FE65A7-7AAC-410C-83F1-D16E89A9DF9D}" destId="{C76FFF44-3CA7-42B2-988C-A96F1131607D}" srcOrd="0" destOrd="0" presId="urn:microsoft.com/office/officeart/2005/8/layout/vList2"/>
    <dgm:cxn modelId="{F4121821-DA33-4ADF-8759-3271BF831740}" type="presOf" srcId="{FDF0AC82-C809-4ED9-BF8C-C625062A0D68}" destId="{BC86315E-EACB-4690-BA57-8C5B2C1D9E55}" srcOrd="0" destOrd="0" presId="urn:microsoft.com/office/officeart/2005/8/layout/vList2"/>
    <dgm:cxn modelId="{F3B527E6-311B-4310-8C76-4FED8FB27B3F}" type="presOf" srcId="{6D6A5033-AF53-456E-BE7D-7F75C59A0F50}" destId="{B8C48861-544C-413E-B501-8551276377B6}" srcOrd="0" destOrd="0" presId="urn:microsoft.com/office/officeart/2005/8/layout/vList2"/>
    <dgm:cxn modelId="{02F9CA03-390D-4FB3-B1B9-3A7AF1DF3FD3}" srcId="{6D6A5033-AF53-456E-BE7D-7F75C59A0F50}" destId="{8AED2390-8436-4363-BE96-8B5CE5BF3EF7}" srcOrd="0" destOrd="0" parTransId="{E849004B-025C-4C38-9E63-3E03FC0569F3}" sibTransId="{CB83C076-EF81-4A6A-8DF1-A80F30D27941}"/>
    <dgm:cxn modelId="{15AE5D20-01CD-4391-8A60-705E054CA516}" srcId="{6D6A5033-AF53-456E-BE7D-7F75C59A0F50}" destId="{25FE65A7-7AAC-410C-83F1-D16E89A9DF9D}" srcOrd="2" destOrd="0" parTransId="{A80D1525-E37C-4330-A19A-C41DAFA6F313}" sibTransId="{5C9CB2C7-DA5B-4012-BD56-82365F360234}"/>
    <dgm:cxn modelId="{80318974-6AA4-4CE5-85E3-A33AC43CF7FA}" type="presOf" srcId="{01F17480-A063-4B6A-843A-852E61F0E1B0}" destId="{53EF7A6C-89CA-43B5-BB90-A26A7FE3CDEA}" srcOrd="0" destOrd="0" presId="urn:microsoft.com/office/officeart/2005/8/layout/vList2"/>
    <dgm:cxn modelId="{A2B673D0-04E3-42F9-B4E1-4ACBAEBF0AB1}" srcId="{6D6A5033-AF53-456E-BE7D-7F75C59A0F50}" destId="{DC3CA911-B03F-4164-A136-B30EC90D184B}" srcOrd="1" destOrd="0" parTransId="{63E83D0D-E339-4725-BBD1-CD628FB8233C}" sibTransId="{21BEDA96-F70B-4972-9BA6-6E16ED25D31C}"/>
    <dgm:cxn modelId="{3A67E210-F38D-44A0-BAA2-EB1B50716898}" srcId="{6D6A5033-AF53-456E-BE7D-7F75C59A0F50}" destId="{01F17480-A063-4B6A-843A-852E61F0E1B0}" srcOrd="4" destOrd="0" parTransId="{92D4F575-1C48-49D6-8BEC-E1E384EB4C15}" sibTransId="{DD6360CE-5737-4CCA-A982-34C709233483}"/>
    <dgm:cxn modelId="{6C983BDE-3B1D-4F22-A6CC-AEC95D5D6A29}" type="presOf" srcId="{4507284C-EB52-4DD8-9C39-46A25DA0DF02}" destId="{B1F25845-5946-4A8C-A99C-863D29CA10BC}" srcOrd="0" destOrd="0" presId="urn:microsoft.com/office/officeart/2005/8/layout/vList2"/>
    <dgm:cxn modelId="{3D23CE7F-4CB2-427E-8BF4-5A9AAD86BA82}" type="presOf" srcId="{DC3CA911-B03F-4164-A136-B30EC90D184B}" destId="{C9F18E93-3EFC-456D-A0B1-150F884841DA}" srcOrd="0" destOrd="0" presId="urn:microsoft.com/office/officeart/2005/8/layout/vList2"/>
    <dgm:cxn modelId="{EE13144D-723F-4D27-A101-DA6637469D9E}" srcId="{6D6A5033-AF53-456E-BE7D-7F75C59A0F50}" destId="{4507284C-EB52-4DD8-9C39-46A25DA0DF02}" srcOrd="5" destOrd="0" parTransId="{714E20D0-1AD0-4409-A135-DAB5E4C10A56}" sibTransId="{1060F8CD-E7FC-4728-9BDD-75696ED8A387}"/>
    <dgm:cxn modelId="{519CA26B-77D8-4191-B126-AFFE46596771}" srcId="{6D6A5033-AF53-456E-BE7D-7F75C59A0F50}" destId="{FDF0AC82-C809-4ED9-BF8C-C625062A0D68}" srcOrd="3" destOrd="0" parTransId="{79757000-90B6-4E22-88BD-987C94ACF583}" sibTransId="{36C69DBB-01FD-4A38-8806-97CF8FA98040}"/>
    <dgm:cxn modelId="{1E6553EE-346E-4FBC-85B7-3F782E44B9BB}" type="presParOf" srcId="{B8C48861-544C-413E-B501-8551276377B6}" destId="{C99F1D1B-CE8B-4CB2-BFFC-0667D0DFB3F9}" srcOrd="0" destOrd="0" presId="urn:microsoft.com/office/officeart/2005/8/layout/vList2"/>
    <dgm:cxn modelId="{842D1F0F-39E3-47A6-95C5-19E1275D4EAF}" type="presParOf" srcId="{B8C48861-544C-413E-B501-8551276377B6}" destId="{57716328-5C89-471F-BE0A-E727C945EAF4}" srcOrd="1" destOrd="0" presId="urn:microsoft.com/office/officeart/2005/8/layout/vList2"/>
    <dgm:cxn modelId="{5D693B9E-5F94-4908-8640-BF9DE7C2C08F}" type="presParOf" srcId="{B8C48861-544C-413E-B501-8551276377B6}" destId="{C9F18E93-3EFC-456D-A0B1-150F884841DA}" srcOrd="2" destOrd="0" presId="urn:microsoft.com/office/officeart/2005/8/layout/vList2"/>
    <dgm:cxn modelId="{97520FF6-7D26-4E5E-AF75-DAA963CE8CDF}" type="presParOf" srcId="{B8C48861-544C-413E-B501-8551276377B6}" destId="{7D592F6C-DC5E-49C3-B1A4-3D569B5E59DA}" srcOrd="3" destOrd="0" presId="urn:microsoft.com/office/officeart/2005/8/layout/vList2"/>
    <dgm:cxn modelId="{B4222BC4-8550-4747-A968-9AF67048E44F}" type="presParOf" srcId="{B8C48861-544C-413E-B501-8551276377B6}" destId="{C76FFF44-3CA7-42B2-988C-A96F1131607D}" srcOrd="4" destOrd="0" presId="urn:microsoft.com/office/officeart/2005/8/layout/vList2"/>
    <dgm:cxn modelId="{55234FEF-CF68-462C-B2D7-E186CC0CA463}" type="presParOf" srcId="{B8C48861-544C-413E-B501-8551276377B6}" destId="{E614E2DD-01F4-417A-95EC-83A26E1255E5}" srcOrd="5" destOrd="0" presId="urn:microsoft.com/office/officeart/2005/8/layout/vList2"/>
    <dgm:cxn modelId="{EC79D983-CB7C-4ABA-8D9C-A2123227B12F}" type="presParOf" srcId="{B8C48861-544C-413E-B501-8551276377B6}" destId="{BC86315E-EACB-4690-BA57-8C5B2C1D9E55}" srcOrd="6" destOrd="0" presId="urn:microsoft.com/office/officeart/2005/8/layout/vList2"/>
    <dgm:cxn modelId="{021794D8-8393-4BE9-AE0E-BEE39378E579}" type="presParOf" srcId="{B8C48861-544C-413E-B501-8551276377B6}" destId="{6BBB7775-5DD4-4F6A-A2A9-2665FDAF1E38}" srcOrd="7" destOrd="0" presId="urn:microsoft.com/office/officeart/2005/8/layout/vList2"/>
    <dgm:cxn modelId="{CDF2C753-B6E0-49B1-A766-C6FF3719FE80}" type="presParOf" srcId="{B8C48861-544C-413E-B501-8551276377B6}" destId="{53EF7A6C-89CA-43B5-BB90-A26A7FE3CDEA}" srcOrd="8" destOrd="0" presId="urn:microsoft.com/office/officeart/2005/8/layout/vList2"/>
    <dgm:cxn modelId="{BE19BF2C-1122-438A-922D-3F1816960003}" type="presParOf" srcId="{B8C48861-544C-413E-B501-8551276377B6}" destId="{33C2FD2A-260C-44AC-A89C-A7C38121816E}" srcOrd="9" destOrd="0" presId="urn:microsoft.com/office/officeart/2005/8/layout/vList2"/>
    <dgm:cxn modelId="{EA559819-8316-4764-B2DA-58546E175188}" type="presParOf" srcId="{B8C48861-544C-413E-B501-8551276377B6}" destId="{B1F25845-5946-4A8C-A99C-863D29CA10BC}"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5225E12-2AAA-46B5-BC87-AF8CE019AC90}"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IN"/>
        </a:p>
      </dgm:t>
    </dgm:pt>
    <dgm:pt modelId="{1229DAC7-43C6-42AB-B4EA-561DE895C028}">
      <dgm:prSet/>
      <dgm:spPr/>
      <dgm:t>
        <a:bodyPr/>
        <a:lstStyle/>
        <a:p>
          <a:pPr rtl="0"/>
          <a:r>
            <a:rPr lang="en-IN" dirty="0" smtClean="0">
              <a:solidFill>
                <a:schemeClr val="tx1"/>
              </a:solidFill>
            </a:rPr>
            <a:t>Wavier of Premium</a:t>
          </a:r>
          <a:endParaRPr lang="en-IN" dirty="0">
            <a:solidFill>
              <a:schemeClr val="tx1"/>
            </a:solidFill>
          </a:endParaRPr>
        </a:p>
      </dgm:t>
    </dgm:pt>
    <dgm:pt modelId="{77EA2CE8-D103-4748-9E87-3B806EC54D53}" type="parTrans" cxnId="{2AA9E5DC-8C96-4D26-8A50-DC4B196F697C}">
      <dgm:prSet/>
      <dgm:spPr/>
      <dgm:t>
        <a:bodyPr/>
        <a:lstStyle/>
        <a:p>
          <a:endParaRPr lang="en-IN"/>
        </a:p>
      </dgm:t>
    </dgm:pt>
    <dgm:pt modelId="{1D0DE3B4-D537-4F4C-BAEC-331A5AA467A7}" type="sibTrans" cxnId="{2AA9E5DC-8C96-4D26-8A50-DC4B196F697C}">
      <dgm:prSet/>
      <dgm:spPr/>
      <dgm:t>
        <a:bodyPr/>
        <a:lstStyle/>
        <a:p>
          <a:endParaRPr lang="en-IN"/>
        </a:p>
      </dgm:t>
    </dgm:pt>
    <dgm:pt modelId="{96AF9258-98A2-44A1-9FAC-D97079B44454}">
      <dgm:prSet/>
      <dgm:spPr/>
      <dgm:t>
        <a:bodyPr/>
        <a:lstStyle/>
        <a:p>
          <a:pPr rtl="0"/>
          <a:r>
            <a:rPr lang="en-IN" dirty="0" smtClean="0">
              <a:solidFill>
                <a:schemeClr val="tx1"/>
              </a:solidFill>
            </a:rPr>
            <a:t>Critical Illness</a:t>
          </a:r>
          <a:endParaRPr lang="en-IN" dirty="0">
            <a:solidFill>
              <a:schemeClr val="tx1"/>
            </a:solidFill>
          </a:endParaRPr>
        </a:p>
      </dgm:t>
    </dgm:pt>
    <dgm:pt modelId="{504E262E-B530-4DBB-B830-B6A32280E580}" type="parTrans" cxnId="{B0B33E69-D503-4C24-B6F7-BE6FEFDFFF56}">
      <dgm:prSet/>
      <dgm:spPr/>
      <dgm:t>
        <a:bodyPr/>
        <a:lstStyle/>
        <a:p>
          <a:endParaRPr lang="en-IN"/>
        </a:p>
      </dgm:t>
    </dgm:pt>
    <dgm:pt modelId="{5B60EE3E-1A42-4482-A23B-8017C2F0927E}" type="sibTrans" cxnId="{B0B33E69-D503-4C24-B6F7-BE6FEFDFFF56}">
      <dgm:prSet/>
      <dgm:spPr/>
      <dgm:t>
        <a:bodyPr/>
        <a:lstStyle/>
        <a:p>
          <a:endParaRPr lang="en-IN"/>
        </a:p>
      </dgm:t>
    </dgm:pt>
    <dgm:pt modelId="{FE68EB02-936F-4129-B4BA-E8D7BA23CD80}">
      <dgm:prSet/>
      <dgm:spPr/>
      <dgm:t>
        <a:bodyPr/>
        <a:lstStyle/>
        <a:p>
          <a:pPr rtl="0"/>
          <a:r>
            <a:rPr lang="en-IN" dirty="0" smtClean="0">
              <a:solidFill>
                <a:schemeClr val="tx1"/>
              </a:solidFill>
            </a:rPr>
            <a:t>Accidental Death Rider</a:t>
          </a:r>
          <a:endParaRPr lang="en-IN" dirty="0">
            <a:solidFill>
              <a:schemeClr val="tx1"/>
            </a:solidFill>
          </a:endParaRPr>
        </a:p>
      </dgm:t>
    </dgm:pt>
    <dgm:pt modelId="{8DF1DEE7-0C55-41E8-957B-89D65173A29D}" type="parTrans" cxnId="{F054D0AA-E244-4397-8FE8-C807E77236F1}">
      <dgm:prSet/>
      <dgm:spPr/>
      <dgm:t>
        <a:bodyPr/>
        <a:lstStyle/>
        <a:p>
          <a:endParaRPr lang="en-IN"/>
        </a:p>
      </dgm:t>
    </dgm:pt>
    <dgm:pt modelId="{636E16C2-B2A8-441F-A600-8EF3CDBDCDEF}" type="sibTrans" cxnId="{F054D0AA-E244-4397-8FE8-C807E77236F1}">
      <dgm:prSet/>
      <dgm:spPr/>
      <dgm:t>
        <a:bodyPr/>
        <a:lstStyle/>
        <a:p>
          <a:endParaRPr lang="en-IN"/>
        </a:p>
      </dgm:t>
    </dgm:pt>
    <dgm:pt modelId="{12711CE5-7946-43B7-A7EE-C8F7B6DF350B}">
      <dgm:prSet/>
      <dgm:spPr/>
      <dgm:t>
        <a:bodyPr/>
        <a:lstStyle/>
        <a:p>
          <a:pPr rtl="0"/>
          <a:r>
            <a:rPr lang="en-IN" dirty="0" smtClean="0">
              <a:solidFill>
                <a:schemeClr val="tx1"/>
              </a:solidFill>
            </a:rPr>
            <a:t>Permanent &amp; Partial Disability </a:t>
          </a:r>
          <a:endParaRPr lang="en-IN" dirty="0">
            <a:solidFill>
              <a:schemeClr val="tx1"/>
            </a:solidFill>
          </a:endParaRPr>
        </a:p>
      </dgm:t>
    </dgm:pt>
    <dgm:pt modelId="{42F65B9C-A1F4-46F8-AF45-061CBF1581AD}" type="parTrans" cxnId="{0D01CE9F-2157-4043-AA5E-D0EFB4F942B7}">
      <dgm:prSet/>
      <dgm:spPr/>
      <dgm:t>
        <a:bodyPr/>
        <a:lstStyle/>
        <a:p>
          <a:endParaRPr lang="en-IN"/>
        </a:p>
      </dgm:t>
    </dgm:pt>
    <dgm:pt modelId="{C2E5AE0D-FB91-4BCE-8264-DF8786D35470}" type="sibTrans" cxnId="{0D01CE9F-2157-4043-AA5E-D0EFB4F942B7}">
      <dgm:prSet/>
      <dgm:spPr/>
      <dgm:t>
        <a:bodyPr/>
        <a:lstStyle/>
        <a:p>
          <a:endParaRPr lang="en-IN"/>
        </a:p>
      </dgm:t>
    </dgm:pt>
    <dgm:pt modelId="{C1ABA15B-5970-428D-8108-F95284D805D0}">
      <dgm:prSet/>
      <dgm:spPr/>
      <dgm:t>
        <a:bodyPr/>
        <a:lstStyle/>
        <a:p>
          <a:pPr rtl="0"/>
          <a:r>
            <a:rPr lang="en-IN" dirty="0" smtClean="0">
              <a:solidFill>
                <a:schemeClr val="tx1"/>
              </a:solidFill>
            </a:rPr>
            <a:t>Income benefits rides</a:t>
          </a:r>
          <a:endParaRPr lang="en-IN" dirty="0">
            <a:solidFill>
              <a:schemeClr val="tx1"/>
            </a:solidFill>
          </a:endParaRPr>
        </a:p>
      </dgm:t>
    </dgm:pt>
    <dgm:pt modelId="{A49E7A32-6F2E-4727-B6AD-636D99F8FE13}" type="parTrans" cxnId="{A48E935E-8186-41BF-9556-2A0947B73E99}">
      <dgm:prSet/>
      <dgm:spPr/>
      <dgm:t>
        <a:bodyPr/>
        <a:lstStyle/>
        <a:p>
          <a:endParaRPr lang="en-IN"/>
        </a:p>
      </dgm:t>
    </dgm:pt>
    <dgm:pt modelId="{BBA496BF-C6FD-4EB7-BEEF-AAD3DEAFD6CC}" type="sibTrans" cxnId="{A48E935E-8186-41BF-9556-2A0947B73E99}">
      <dgm:prSet/>
      <dgm:spPr/>
      <dgm:t>
        <a:bodyPr/>
        <a:lstStyle/>
        <a:p>
          <a:endParaRPr lang="en-IN"/>
        </a:p>
      </dgm:t>
    </dgm:pt>
    <dgm:pt modelId="{1DD85E30-8BD2-401B-9E20-300779E789C9}" type="pres">
      <dgm:prSet presAssocID="{E5225E12-2AAA-46B5-BC87-AF8CE019AC90}" presName="diagram" presStyleCnt="0">
        <dgm:presLayoutVars>
          <dgm:dir/>
          <dgm:resizeHandles val="exact"/>
        </dgm:presLayoutVars>
      </dgm:prSet>
      <dgm:spPr/>
      <dgm:t>
        <a:bodyPr/>
        <a:lstStyle/>
        <a:p>
          <a:endParaRPr lang="en-IN"/>
        </a:p>
      </dgm:t>
    </dgm:pt>
    <dgm:pt modelId="{BA2B4BEB-8640-433E-841C-FA19C67655D6}" type="pres">
      <dgm:prSet presAssocID="{1229DAC7-43C6-42AB-B4EA-561DE895C028}" presName="node" presStyleLbl="node1" presStyleIdx="0" presStyleCnt="5">
        <dgm:presLayoutVars>
          <dgm:bulletEnabled val="1"/>
        </dgm:presLayoutVars>
      </dgm:prSet>
      <dgm:spPr/>
      <dgm:t>
        <a:bodyPr/>
        <a:lstStyle/>
        <a:p>
          <a:endParaRPr lang="en-IN"/>
        </a:p>
      </dgm:t>
    </dgm:pt>
    <dgm:pt modelId="{62392921-E992-4EB6-A19F-3BD9212A1843}" type="pres">
      <dgm:prSet presAssocID="{1D0DE3B4-D537-4F4C-BAEC-331A5AA467A7}" presName="sibTrans" presStyleCnt="0"/>
      <dgm:spPr/>
    </dgm:pt>
    <dgm:pt modelId="{93EFE6C5-3105-4FAB-B75C-E666BCC4E5AB}" type="pres">
      <dgm:prSet presAssocID="{96AF9258-98A2-44A1-9FAC-D97079B44454}" presName="node" presStyleLbl="node1" presStyleIdx="1" presStyleCnt="5">
        <dgm:presLayoutVars>
          <dgm:bulletEnabled val="1"/>
        </dgm:presLayoutVars>
      </dgm:prSet>
      <dgm:spPr/>
      <dgm:t>
        <a:bodyPr/>
        <a:lstStyle/>
        <a:p>
          <a:endParaRPr lang="en-IN"/>
        </a:p>
      </dgm:t>
    </dgm:pt>
    <dgm:pt modelId="{8DC19392-5DF1-4F6A-9EF0-6D1DC35D5379}" type="pres">
      <dgm:prSet presAssocID="{5B60EE3E-1A42-4482-A23B-8017C2F0927E}" presName="sibTrans" presStyleCnt="0"/>
      <dgm:spPr/>
    </dgm:pt>
    <dgm:pt modelId="{F7A1B2C9-C62C-467E-BDCF-44D2EE432E94}" type="pres">
      <dgm:prSet presAssocID="{FE68EB02-936F-4129-B4BA-E8D7BA23CD80}" presName="node" presStyleLbl="node1" presStyleIdx="2" presStyleCnt="5">
        <dgm:presLayoutVars>
          <dgm:bulletEnabled val="1"/>
        </dgm:presLayoutVars>
      </dgm:prSet>
      <dgm:spPr/>
      <dgm:t>
        <a:bodyPr/>
        <a:lstStyle/>
        <a:p>
          <a:endParaRPr lang="en-IN"/>
        </a:p>
      </dgm:t>
    </dgm:pt>
    <dgm:pt modelId="{CEE0B2C4-2C2B-46A3-93B6-BEB15186B7DE}" type="pres">
      <dgm:prSet presAssocID="{636E16C2-B2A8-441F-A600-8EF3CDBDCDEF}" presName="sibTrans" presStyleCnt="0"/>
      <dgm:spPr/>
    </dgm:pt>
    <dgm:pt modelId="{E01CA497-1D82-4468-81CD-E595C20AAF2B}" type="pres">
      <dgm:prSet presAssocID="{12711CE5-7946-43B7-A7EE-C8F7B6DF350B}" presName="node" presStyleLbl="node1" presStyleIdx="3" presStyleCnt="5">
        <dgm:presLayoutVars>
          <dgm:bulletEnabled val="1"/>
        </dgm:presLayoutVars>
      </dgm:prSet>
      <dgm:spPr/>
      <dgm:t>
        <a:bodyPr/>
        <a:lstStyle/>
        <a:p>
          <a:endParaRPr lang="en-IN"/>
        </a:p>
      </dgm:t>
    </dgm:pt>
    <dgm:pt modelId="{F0B9E5CC-EB0A-4F05-A7D5-CB12B0A3B53E}" type="pres">
      <dgm:prSet presAssocID="{C2E5AE0D-FB91-4BCE-8264-DF8786D35470}" presName="sibTrans" presStyleCnt="0"/>
      <dgm:spPr/>
    </dgm:pt>
    <dgm:pt modelId="{60E83802-6431-47CA-A929-2902715F6BA6}" type="pres">
      <dgm:prSet presAssocID="{C1ABA15B-5970-428D-8108-F95284D805D0}" presName="node" presStyleLbl="node1" presStyleIdx="4" presStyleCnt="5">
        <dgm:presLayoutVars>
          <dgm:bulletEnabled val="1"/>
        </dgm:presLayoutVars>
      </dgm:prSet>
      <dgm:spPr/>
      <dgm:t>
        <a:bodyPr/>
        <a:lstStyle/>
        <a:p>
          <a:endParaRPr lang="en-IN"/>
        </a:p>
      </dgm:t>
    </dgm:pt>
  </dgm:ptLst>
  <dgm:cxnLst>
    <dgm:cxn modelId="{FB059D88-5401-4DCE-886E-B096ABE4D9A6}" type="presOf" srcId="{E5225E12-2AAA-46B5-BC87-AF8CE019AC90}" destId="{1DD85E30-8BD2-401B-9E20-300779E789C9}" srcOrd="0" destOrd="0" presId="urn:microsoft.com/office/officeart/2005/8/layout/default"/>
    <dgm:cxn modelId="{A8C0E3A4-7793-4C03-BA58-112760FE54B0}" type="presOf" srcId="{C1ABA15B-5970-428D-8108-F95284D805D0}" destId="{60E83802-6431-47CA-A929-2902715F6BA6}" srcOrd="0" destOrd="0" presId="urn:microsoft.com/office/officeart/2005/8/layout/default"/>
    <dgm:cxn modelId="{39004281-B58D-4EF6-83CE-D0E7D3637657}" type="presOf" srcId="{FE68EB02-936F-4129-B4BA-E8D7BA23CD80}" destId="{F7A1B2C9-C62C-467E-BDCF-44D2EE432E94}" srcOrd="0" destOrd="0" presId="urn:microsoft.com/office/officeart/2005/8/layout/default"/>
    <dgm:cxn modelId="{F054D0AA-E244-4397-8FE8-C807E77236F1}" srcId="{E5225E12-2AAA-46B5-BC87-AF8CE019AC90}" destId="{FE68EB02-936F-4129-B4BA-E8D7BA23CD80}" srcOrd="2" destOrd="0" parTransId="{8DF1DEE7-0C55-41E8-957B-89D65173A29D}" sibTransId="{636E16C2-B2A8-441F-A600-8EF3CDBDCDEF}"/>
    <dgm:cxn modelId="{1F7F4014-B6B7-4E80-9960-ECBC67A95C78}" type="presOf" srcId="{12711CE5-7946-43B7-A7EE-C8F7B6DF350B}" destId="{E01CA497-1D82-4468-81CD-E595C20AAF2B}" srcOrd="0" destOrd="0" presId="urn:microsoft.com/office/officeart/2005/8/layout/default"/>
    <dgm:cxn modelId="{B0B33E69-D503-4C24-B6F7-BE6FEFDFFF56}" srcId="{E5225E12-2AAA-46B5-BC87-AF8CE019AC90}" destId="{96AF9258-98A2-44A1-9FAC-D97079B44454}" srcOrd="1" destOrd="0" parTransId="{504E262E-B530-4DBB-B830-B6A32280E580}" sibTransId="{5B60EE3E-1A42-4482-A23B-8017C2F0927E}"/>
    <dgm:cxn modelId="{A48E935E-8186-41BF-9556-2A0947B73E99}" srcId="{E5225E12-2AAA-46B5-BC87-AF8CE019AC90}" destId="{C1ABA15B-5970-428D-8108-F95284D805D0}" srcOrd="4" destOrd="0" parTransId="{A49E7A32-6F2E-4727-B6AD-636D99F8FE13}" sibTransId="{BBA496BF-C6FD-4EB7-BEEF-AAD3DEAFD6CC}"/>
    <dgm:cxn modelId="{0D01CE9F-2157-4043-AA5E-D0EFB4F942B7}" srcId="{E5225E12-2AAA-46B5-BC87-AF8CE019AC90}" destId="{12711CE5-7946-43B7-A7EE-C8F7B6DF350B}" srcOrd="3" destOrd="0" parTransId="{42F65B9C-A1F4-46F8-AF45-061CBF1581AD}" sibTransId="{C2E5AE0D-FB91-4BCE-8264-DF8786D35470}"/>
    <dgm:cxn modelId="{E7D890D4-4AB2-46D9-8C08-E60834B685D5}" type="presOf" srcId="{1229DAC7-43C6-42AB-B4EA-561DE895C028}" destId="{BA2B4BEB-8640-433E-841C-FA19C67655D6}" srcOrd="0" destOrd="0" presId="urn:microsoft.com/office/officeart/2005/8/layout/default"/>
    <dgm:cxn modelId="{2AA9E5DC-8C96-4D26-8A50-DC4B196F697C}" srcId="{E5225E12-2AAA-46B5-BC87-AF8CE019AC90}" destId="{1229DAC7-43C6-42AB-B4EA-561DE895C028}" srcOrd="0" destOrd="0" parTransId="{77EA2CE8-D103-4748-9E87-3B806EC54D53}" sibTransId="{1D0DE3B4-D537-4F4C-BAEC-331A5AA467A7}"/>
    <dgm:cxn modelId="{B7AC792E-0DF0-4272-ADCB-0FA0988BA14F}" type="presOf" srcId="{96AF9258-98A2-44A1-9FAC-D97079B44454}" destId="{93EFE6C5-3105-4FAB-B75C-E666BCC4E5AB}" srcOrd="0" destOrd="0" presId="urn:microsoft.com/office/officeart/2005/8/layout/default"/>
    <dgm:cxn modelId="{16E8D367-5634-41EB-B3B5-44D8A2DF58B0}" type="presParOf" srcId="{1DD85E30-8BD2-401B-9E20-300779E789C9}" destId="{BA2B4BEB-8640-433E-841C-FA19C67655D6}" srcOrd="0" destOrd="0" presId="urn:microsoft.com/office/officeart/2005/8/layout/default"/>
    <dgm:cxn modelId="{8C23DFEC-8818-4104-9ABA-687C1FF553D1}" type="presParOf" srcId="{1DD85E30-8BD2-401B-9E20-300779E789C9}" destId="{62392921-E992-4EB6-A19F-3BD9212A1843}" srcOrd="1" destOrd="0" presId="urn:microsoft.com/office/officeart/2005/8/layout/default"/>
    <dgm:cxn modelId="{D14868AA-E1CD-444A-9536-C2237FF39D65}" type="presParOf" srcId="{1DD85E30-8BD2-401B-9E20-300779E789C9}" destId="{93EFE6C5-3105-4FAB-B75C-E666BCC4E5AB}" srcOrd="2" destOrd="0" presId="urn:microsoft.com/office/officeart/2005/8/layout/default"/>
    <dgm:cxn modelId="{770424B4-A8DE-49FA-9C99-9403BC9820BF}" type="presParOf" srcId="{1DD85E30-8BD2-401B-9E20-300779E789C9}" destId="{8DC19392-5DF1-4F6A-9EF0-6D1DC35D5379}" srcOrd="3" destOrd="0" presId="urn:microsoft.com/office/officeart/2005/8/layout/default"/>
    <dgm:cxn modelId="{249960A0-FD06-4CFD-8319-3BB98DDFEC47}" type="presParOf" srcId="{1DD85E30-8BD2-401B-9E20-300779E789C9}" destId="{F7A1B2C9-C62C-467E-BDCF-44D2EE432E94}" srcOrd="4" destOrd="0" presId="urn:microsoft.com/office/officeart/2005/8/layout/default"/>
    <dgm:cxn modelId="{4AD2B4EB-284A-4733-A889-FEF87696DCA4}" type="presParOf" srcId="{1DD85E30-8BD2-401B-9E20-300779E789C9}" destId="{CEE0B2C4-2C2B-46A3-93B6-BEB15186B7DE}" srcOrd="5" destOrd="0" presId="urn:microsoft.com/office/officeart/2005/8/layout/default"/>
    <dgm:cxn modelId="{06C8FC07-67ED-44A4-8358-1CA4BC3AAE80}" type="presParOf" srcId="{1DD85E30-8BD2-401B-9E20-300779E789C9}" destId="{E01CA497-1D82-4468-81CD-E595C20AAF2B}" srcOrd="6" destOrd="0" presId="urn:microsoft.com/office/officeart/2005/8/layout/default"/>
    <dgm:cxn modelId="{D6FC6D0F-0D07-4C9E-A689-9CD539A3A743}" type="presParOf" srcId="{1DD85E30-8BD2-401B-9E20-300779E789C9}" destId="{F0B9E5CC-EB0A-4F05-A7D5-CB12B0A3B53E}" srcOrd="7" destOrd="0" presId="urn:microsoft.com/office/officeart/2005/8/layout/default"/>
    <dgm:cxn modelId="{B90ED4B6-4344-4A11-9481-A06C801F8CF8}" type="presParOf" srcId="{1DD85E30-8BD2-401B-9E20-300779E789C9}" destId="{60E83802-6431-47CA-A929-2902715F6BA6}"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23953AE-2B4B-4B4D-8E51-735024E8F899}" type="doc">
      <dgm:prSet loTypeId="urn:microsoft.com/office/officeart/2005/8/layout/matrix3" loCatId="matrix" qsTypeId="urn:microsoft.com/office/officeart/2005/8/quickstyle/simple1" qsCatId="simple" csTypeId="urn:microsoft.com/office/officeart/2005/8/colors/colorful2" csCatId="colorful"/>
      <dgm:spPr/>
      <dgm:t>
        <a:bodyPr/>
        <a:lstStyle/>
        <a:p>
          <a:endParaRPr lang="en-IN"/>
        </a:p>
      </dgm:t>
    </dgm:pt>
    <dgm:pt modelId="{CD65383B-1FC2-47C2-A1FF-035673104CC1}">
      <dgm:prSet/>
      <dgm:spPr/>
      <dgm:t>
        <a:bodyPr/>
        <a:lstStyle/>
        <a:p>
          <a:pPr rtl="0"/>
          <a:r>
            <a:rPr lang="en-IN" dirty="0" smtClean="0">
              <a:solidFill>
                <a:schemeClr val="tx1"/>
              </a:solidFill>
            </a:rPr>
            <a:t>Extra Coverage</a:t>
          </a:r>
          <a:endParaRPr lang="en-IN" dirty="0">
            <a:solidFill>
              <a:schemeClr val="tx1"/>
            </a:solidFill>
          </a:endParaRPr>
        </a:p>
      </dgm:t>
    </dgm:pt>
    <dgm:pt modelId="{CACA8802-3448-422E-A74F-EAE06B96F880}" type="parTrans" cxnId="{48EF5F2D-BD79-405A-A8C4-CAEBAC513ABC}">
      <dgm:prSet/>
      <dgm:spPr/>
      <dgm:t>
        <a:bodyPr/>
        <a:lstStyle/>
        <a:p>
          <a:endParaRPr lang="en-IN"/>
        </a:p>
      </dgm:t>
    </dgm:pt>
    <dgm:pt modelId="{9C9299AC-68A4-4899-B2F2-4F7C7C419943}" type="sibTrans" cxnId="{48EF5F2D-BD79-405A-A8C4-CAEBAC513ABC}">
      <dgm:prSet/>
      <dgm:spPr/>
      <dgm:t>
        <a:bodyPr/>
        <a:lstStyle/>
        <a:p>
          <a:endParaRPr lang="en-IN"/>
        </a:p>
      </dgm:t>
    </dgm:pt>
    <dgm:pt modelId="{8A14A1D5-318A-4AED-923E-1D333C457507}">
      <dgm:prSet/>
      <dgm:spPr/>
      <dgm:t>
        <a:bodyPr/>
        <a:lstStyle/>
        <a:p>
          <a:pPr rtl="0"/>
          <a:r>
            <a:rPr lang="en-IN" dirty="0" smtClean="0">
              <a:solidFill>
                <a:schemeClr val="tx1"/>
              </a:solidFill>
            </a:rPr>
            <a:t>Affordability</a:t>
          </a:r>
          <a:endParaRPr lang="en-IN" dirty="0">
            <a:solidFill>
              <a:schemeClr val="tx1"/>
            </a:solidFill>
          </a:endParaRPr>
        </a:p>
      </dgm:t>
    </dgm:pt>
    <dgm:pt modelId="{F4E9C25C-1333-4D06-AF49-94C97C9FB047}" type="parTrans" cxnId="{F283941F-3D0E-43AE-AACE-30D2635211D3}">
      <dgm:prSet/>
      <dgm:spPr/>
      <dgm:t>
        <a:bodyPr/>
        <a:lstStyle/>
        <a:p>
          <a:endParaRPr lang="en-IN"/>
        </a:p>
      </dgm:t>
    </dgm:pt>
    <dgm:pt modelId="{1AA6F7B4-0F15-46ED-9F4F-2986A9A42AA6}" type="sibTrans" cxnId="{F283941F-3D0E-43AE-AACE-30D2635211D3}">
      <dgm:prSet/>
      <dgm:spPr/>
      <dgm:t>
        <a:bodyPr/>
        <a:lstStyle/>
        <a:p>
          <a:endParaRPr lang="en-IN"/>
        </a:p>
      </dgm:t>
    </dgm:pt>
    <dgm:pt modelId="{267A7C0F-C779-40B5-907A-B0C2D98868DC}">
      <dgm:prSet/>
      <dgm:spPr/>
      <dgm:t>
        <a:bodyPr/>
        <a:lstStyle/>
        <a:p>
          <a:pPr rtl="0"/>
          <a:r>
            <a:rPr lang="en-IN" dirty="0" smtClean="0">
              <a:solidFill>
                <a:schemeClr val="tx1"/>
              </a:solidFill>
            </a:rPr>
            <a:t>Flexibility</a:t>
          </a:r>
          <a:endParaRPr lang="en-IN" dirty="0">
            <a:solidFill>
              <a:schemeClr val="tx1"/>
            </a:solidFill>
          </a:endParaRPr>
        </a:p>
      </dgm:t>
    </dgm:pt>
    <dgm:pt modelId="{B28C6E50-216C-461F-8623-645BE655C768}" type="parTrans" cxnId="{473A2210-4B50-4A17-9796-553AF7A29B7C}">
      <dgm:prSet/>
      <dgm:spPr/>
      <dgm:t>
        <a:bodyPr/>
        <a:lstStyle/>
        <a:p>
          <a:endParaRPr lang="en-IN"/>
        </a:p>
      </dgm:t>
    </dgm:pt>
    <dgm:pt modelId="{566F21DE-BEF3-444B-B3C8-939089408875}" type="sibTrans" cxnId="{473A2210-4B50-4A17-9796-553AF7A29B7C}">
      <dgm:prSet/>
      <dgm:spPr/>
      <dgm:t>
        <a:bodyPr/>
        <a:lstStyle/>
        <a:p>
          <a:endParaRPr lang="en-IN"/>
        </a:p>
      </dgm:t>
    </dgm:pt>
    <dgm:pt modelId="{CBEE6565-36AA-4ADE-B292-8576C1A1FAA4}">
      <dgm:prSet/>
      <dgm:spPr/>
      <dgm:t>
        <a:bodyPr/>
        <a:lstStyle/>
        <a:p>
          <a:pPr rtl="0"/>
          <a:r>
            <a:rPr lang="en-IN" dirty="0" smtClean="0">
              <a:solidFill>
                <a:schemeClr val="tx1"/>
              </a:solidFill>
            </a:rPr>
            <a:t>Tax Benefits</a:t>
          </a:r>
          <a:endParaRPr lang="en-IN" dirty="0">
            <a:solidFill>
              <a:schemeClr val="tx1"/>
            </a:solidFill>
          </a:endParaRPr>
        </a:p>
      </dgm:t>
    </dgm:pt>
    <dgm:pt modelId="{A2CCCC98-62FB-4E45-A5A1-6C6DE5DFD5CB}" type="parTrans" cxnId="{34F975F4-7014-4967-8FE6-98ED81FADE6F}">
      <dgm:prSet/>
      <dgm:spPr/>
      <dgm:t>
        <a:bodyPr/>
        <a:lstStyle/>
        <a:p>
          <a:endParaRPr lang="en-IN"/>
        </a:p>
      </dgm:t>
    </dgm:pt>
    <dgm:pt modelId="{066A3C59-228C-4091-932C-773920226C31}" type="sibTrans" cxnId="{34F975F4-7014-4967-8FE6-98ED81FADE6F}">
      <dgm:prSet/>
      <dgm:spPr/>
      <dgm:t>
        <a:bodyPr/>
        <a:lstStyle/>
        <a:p>
          <a:endParaRPr lang="en-IN"/>
        </a:p>
      </dgm:t>
    </dgm:pt>
    <dgm:pt modelId="{8A65A4AE-5615-431C-A554-62312DFDBF8C}" type="pres">
      <dgm:prSet presAssocID="{023953AE-2B4B-4B4D-8E51-735024E8F899}" presName="matrix" presStyleCnt="0">
        <dgm:presLayoutVars>
          <dgm:chMax val="1"/>
          <dgm:dir/>
          <dgm:resizeHandles val="exact"/>
        </dgm:presLayoutVars>
      </dgm:prSet>
      <dgm:spPr/>
      <dgm:t>
        <a:bodyPr/>
        <a:lstStyle/>
        <a:p>
          <a:endParaRPr lang="en-IN"/>
        </a:p>
      </dgm:t>
    </dgm:pt>
    <dgm:pt modelId="{0361AE21-E2B7-415B-AE02-685810DC87F0}" type="pres">
      <dgm:prSet presAssocID="{023953AE-2B4B-4B4D-8E51-735024E8F899}" presName="diamond" presStyleLbl="bgShp" presStyleIdx="0" presStyleCnt="1"/>
      <dgm:spPr/>
    </dgm:pt>
    <dgm:pt modelId="{E61385EC-9C1C-4E87-A649-D193ADFCC2A3}" type="pres">
      <dgm:prSet presAssocID="{023953AE-2B4B-4B4D-8E51-735024E8F899}" presName="quad1" presStyleLbl="node1" presStyleIdx="0" presStyleCnt="4">
        <dgm:presLayoutVars>
          <dgm:chMax val="0"/>
          <dgm:chPref val="0"/>
          <dgm:bulletEnabled val="1"/>
        </dgm:presLayoutVars>
      </dgm:prSet>
      <dgm:spPr/>
      <dgm:t>
        <a:bodyPr/>
        <a:lstStyle/>
        <a:p>
          <a:endParaRPr lang="en-IN"/>
        </a:p>
      </dgm:t>
    </dgm:pt>
    <dgm:pt modelId="{71069C81-5395-4E9D-A756-D2F912638A51}" type="pres">
      <dgm:prSet presAssocID="{023953AE-2B4B-4B4D-8E51-735024E8F899}" presName="quad2" presStyleLbl="node1" presStyleIdx="1" presStyleCnt="4">
        <dgm:presLayoutVars>
          <dgm:chMax val="0"/>
          <dgm:chPref val="0"/>
          <dgm:bulletEnabled val="1"/>
        </dgm:presLayoutVars>
      </dgm:prSet>
      <dgm:spPr/>
      <dgm:t>
        <a:bodyPr/>
        <a:lstStyle/>
        <a:p>
          <a:endParaRPr lang="en-IN"/>
        </a:p>
      </dgm:t>
    </dgm:pt>
    <dgm:pt modelId="{625697FC-2FD8-4BCE-AE4B-939C90EC18BE}" type="pres">
      <dgm:prSet presAssocID="{023953AE-2B4B-4B4D-8E51-735024E8F899}" presName="quad3" presStyleLbl="node1" presStyleIdx="2" presStyleCnt="4">
        <dgm:presLayoutVars>
          <dgm:chMax val="0"/>
          <dgm:chPref val="0"/>
          <dgm:bulletEnabled val="1"/>
        </dgm:presLayoutVars>
      </dgm:prSet>
      <dgm:spPr/>
      <dgm:t>
        <a:bodyPr/>
        <a:lstStyle/>
        <a:p>
          <a:endParaRPr lang="en-IN"/>
        </a:p>
      </dgm:t>
    </dgm:pt>
    <dgm:pt modelId="{61F494FE-F060-4DFD-A357-0C65D44FCFDE}" type="pres">
      <dgm:prSet presAssocID="{023953AE-2B4B-4B4D-8E51-735024E8F899}" presName="quad4" presStyleLbl="node1" presStyleIdx="3" presStyleCnt="4">
        <dgm:presLayoutVars>
          <dgm:chMax val="0"/>
          <dgm:chPref val="0"/>
          <dgm:bulletEnabled val="1"/>
        </dgm:presLayoutVars>
      </dgm:prSet>
      <dgm:spPr/>
      <dgm:t>
        <a:bodyPr/>
        <a:lstStyle/>
        <a:p>
          <a:endParaRPr lang="en-IN"/>
        </a:p>
      </dgm:t>
    </dgm:pt>
  </dgm:ptLst>
  <dgm:cxnLst>
    <dgm:cxn modelId="{F283941F-3D0E-43AE-AACE-30D2635211D3}" srcId="{023953AE-2B4B-4B4D-8E51-735024E8F899}" destId="{8A14A1D5-318A-4AED-923E-1D333C457507}" srcOrd="1" destOrd="0" parTransId="{F4E9C25C-1333-4D06-AF49-94C97C9FB047}" sibTransId="{1AA6F7B4-0F15-46ED-9F4F-2986A9A42AA6}"/>
    <dgm:cxn modelId="{9F03D5AB-7067-4048-A779-4498122692A2}" type="presOf" srcId="{267A7C0F-C779-40B5-907A-B0C2D98868DC}" destId="{625697FC-2FD8-4BCE-AE4B-939C90EC18BE}" srcOrd="0" destOrd="0" presId="urn:microsoft.com/office/officeart/2005/8/layout/matrix3"/>
    <dgm:cxn modelId="{473A2210-4B50-4A17-9796-553AF7A29B7C}" srcId="{023953AE-2B4B-4B4D-8E51-735024E8F899}" destId="{267A7C0F-C779-40B5-907A-B0C2D98868DC}" srcOrd="2" destOrd="0" parTransId="{B28C6E50-216C-461F-8623-645BE655C768}" sibTransId="{566F21DE-BEF3-444B-B3C8-939089408875}"/>
    <dgm:cxn modelId="{B46D9022-D25A-4C4E-B595-9EAA166B127F}" type="presOf" srcId="{8A14A1D5-318A-4AED-923E-1D333C457507}" destId="{71069C81-5395-4E9D-A756-D2F912638A51}" srcOrd="0" destOrd="0" presId="urn:microsoft.com/office/officeart/2005/8/layout/matrix3"/>
    <dgm:cxn modelId="{5BA5D4D3-EF6B-4886-BED0-5BEA04C037BE}" type="presOf" srcId="{CD65383B-1FC2-47C2-A1FF-035673104CC1}" destId="{E61385EC-9C1C-4E87-A649-D193ADFCC2A3}" srcOrd="0" destOrd="0" presId="urn:microsoft.com/office/officeart/2005/8/layout/matrix3"/>
    <dgm:cxn modelId="{34F975F4-7014-4967-8FE6-98ED81FADE6F}" srcId="{023953AE-2B4B-4B4D-8E51-735024E8F899}" destId="{CBEE6565-36AA-4ADE-B292-8576C1A1FAA4}" srcOrd="3" destOrd="0" parTransId="{A2CCCC98-62FB-4E45-A5A1-6C6DE5DFD5CB}" sibTransId="{066A3C59-228C-4091-932C-773920226C31}"/>
    <dgm:cxn modelId="{48EF5F2D-BD79-405A-A8C4-CAEBAC513ABC}" srcId="{023953AE-2B4B-4B4D-8E51-735024E8F899}" destId="{CD65383B-1FC2-47C2-A1FF-035673104CC1}" srcOrd="0" destOrd="0" parTransId="{CACA8802-3448-422E-A74F-EAE06B96F880}" sibTransId="{9C9299AC-68A4-4899-B2F2-4F7C7C419943}"/>
    <dgm:cxn modelId="{D346EC6E-A71C-47D5-AD34-B86B60462DD2}" type="presOf" srcId="{CBEE6565-36AA-4ADE-B292-8576C1A1FAA4}" destId="{61F494FE-F060-4DFD-A357-0C65D44FCFDE}" srcOrd="0" destOrd="0" presId="urn:microsoft.com/office/officeart/2005/8/layout/matrix3"/>
    <dgm:cxn modelId="{EB76929B-A15A-41EB-99F1-1CF1A5EFD900}" type="presOf" srcId="{023953AE-2B4B-4B4D-8E51-735024E8F899}" destId="{8A65A4AE-5615-431C-A554-62312DFDBF8C}" srcOrd="0" destOrd="0" presId="urn:microsoft.com/office/officeart/2005/8/layout/matrix3"/>
    <dgm:cxn modelId="{21798703-9FFC-4A1D-B4E2-70C89A298CCA}" type="presParOf" srcId="{8A65A4AE-5615-431C-A554-62312DFDBF8C}" destId="{0361AE21-E2B7-415B-AE02-685810DC87F0}" srcOrd="0" destOrd="0" presId="urn:microsoft.com/office/officeart/2005/8/layout/matrix3"/>
    <dgm:cxn modelId="{054251EA-B2AF-4750-A275-1D48943FF3EF}" type="presParOf" srcId="{8A65A4AE-5615-431C-A554-62312DFDBF8C}" destId="{E61385EC-9C1C-4E87-A649-D193ADFCC2A3}" srcOrd="1" destOrd="0" presId="urn:microsoft.com/office/officeart/2005/8/layout/matrix3"/>
    <dgm:cxn modelId="{D88B8862-4B5B-4F85-8AF0-AAEA210500F9}" type="presParOf" srcId="{8A65A4AE-5615-431C-A554-62312DFDBF8C}" destId="{71069C81-5395-4E9D-A756-D2F912638A51}" srcOrd="2" destOrd="0" presId="urn:microsoft.com/office/officeart/2005/8/layout/matrix3"/>
    <dgm:cxn modelId="{5BCD207A-BD52-4645-A40C-AB9494C4765B}" type="presParOf" srcId="{8A65A4AE-5615-431C-A554-62312DFDBF8C}" destId="{625697FC-2FD8-4BCE-AE4B-939C90EC18BE}" srcOrd="3" destOrd="0" presId="urn:microsoft.com/office/officeart/2005/8/layout/matrix3"/>
    <dgm:cxn modelId="{22FDE8FE-2001-4CFB-800A-F4A0DE878AD6}" type="presParOf" srcId="{8A65A4AE-5615-431C-A554-62312DFDBF8C}" destId="{61F494FE-F060-4DFD-A357-0C65D44FCFDE}"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1E650B3-FDB3-4BF8-B24E-DDE6F1FA9D31}"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IN"/>
        </a:p>
      </dgm:t>
    </dgm:pt>
    <dgm:pt modelId="{D108B544-AAA2-4404-886A-9E46B926C818}">
      <dgm:prSet/>
      <dgm:spPr/>
      <dgm:t>
        <a:bodyPr/>
        <a:lstStyle/>
        <a:p>
          <a:pPr rtl="0"/>
          <a:r>
            <a:rPr lang="en-IN" dirty="0" smtClean="0">
              <a:solidFill>
                <a:schemeClr val="tx1"/>
              </a:solidFill>
            </a:rPr>
            <a:t>Prospectus</a:t>
          </a:r>
          <a:endParaRPr lang="en-IN" dirty="0">
            <a:solidFill>
              <a:schemeClr val="tx1"/>
            </a:solidFill>
          </a:endParaRPr>
        </a:p>
      </dgm:t>
    </dgm:pt>
    <dgm:pt modelId="{AEFC929E-59CE-43CE-9A09-6C1D69A82966}" type="parTrans" cxnId="{30DE99E8-4FD8-4663-B8C9-C6CDF16DB209}">
      <dgm:prSet/>
      <dgm:spPr/>
      <dgm:t>
        <a:bodyPr/>
        <a:lstStyle/>
        <a:p>
          <a:endParaRPr lang="en-IN"/>
        </a:p>
      </dgm:t>
    </dgm:pt>
    <dgm:pt modelId="{EEB927E0-6E14-4AC1-BD81-C05BF2BD8B37}" type="sibTrans" cxnId="{30DE99E8-4FD8-4663-B8C9-C6CDF16DB209}">
      <dgm:prSet/>
      <dgm:spPr/>
      <dgm:t>
        <a:bodyPr/>
        <a:lstStyle/>
        <a:p>
          <a:endParaRPr lang="en-IN"/>
        </a:p>
      </dgm:t>
    </dgm:pt>
    <dgm:pt modelId="{0C658A9C-9D76-41DD-B1B6-EBAECCE19E46}">
      <dgm:prSet/>
      <dgm:spPr/>
      <dgm:t>
        <a:bodyPr/>
        <a:lstStyle/>
        <a:p>
          <a:pPr rtl="0"/>
          <a:r>
            <a:rPr lang="en-IN" dirty="0" smtClean="0">
              <a:solidFill>
                <a:schemeClr val="tx1"/>
              </a:solidFill>
            </a:rPr>
            <a:t>Proposal Form </a:t>
          </a:r>
          <a:endParaRPr lang="en-IN" dirty="0">
            <a:solidFill>
              <a:schemeClr val="tx1"/>
            </a:solidFill>
          </a:endParaRPr>
        </a:p>
      </dgm:t>
    </dgm:pt>
    <dgm:pt modelId="{27904BAA-1795-4661-8B06-184A17F62695}" type="parTrans" cxnId="{77E76F2F-2908-479A-9AA7-3F1696BFD785}">
      <dgm:prSet/>
      <dgm:spPr/>
      <dgm:t>
        <a:bodyPr/>
        <a:lstStyle/>
        <a:p>
          <a:endParaRPr lang="en-IN"/>
        </a:p>
      </dgm:t>
    </dgm:pt>
    <dgm:pt modelId="{F98ADB65-79AD-4E5A-AA76-9A81B1B6CF2C}" type="sibTrans" cxnId="{77E76F2F-2908-479A-9AA7-3F1696BFD785}">
      <dgm:prSet/>
      <dgm:spPr/>
      <dgm:t>
        <a:bodyPr/>
        <a:lstStyle/>
        <a:p>
          <a:endParaRPr lang="en-IN"/>
        </a:p>
      </dgm:t>
    </dgm:pt>
    <dgm:pt modelId="{E532A6C8-86F2-4680-B1FC-5191FC342E47}">
      <dgm:prSet/>
      <dgm:spPr/>
      <dgm:t>
        <a:bodyPr/>
        <a:lstStyle/>
        <a:p>
          <a:pPr rtl="0"/>
          <a:r>
            <a:rPr lang="en-IN" dirty="0" smtClean="0">
              <a:solidFill>
                <a:schemeClr val="tx1"/>
              </a:solidFill>
            </a:rPr>
            <a:t>Agent’s Report</a:t>
          </a:r>
          <a:endParaRPr lang="en-IN" dirty="0">
            <a:solidFill>
              <a:schemeClr val="tx1"/>
            </a:solidFill>
          </a:endParaRPr>
        </a:p>
      </dgm:t>
    </dgm:pt>
    <dgm:pt modelId="{6AC5B41B-3946-42DD-855C-00B045A1852A}" type="parTrans" cxnId="{C334CBA7-6991-4ADC-838C-C8269BCD8BBC}">
      <dgm:prSet/>
      <dgm:spPr/>
      <dgm:t>
        <a:bodyPr/>
        <a:lstStyle/>
        <a:p>
          <a:endParaRPr lang="en-IN"/>
        </a:p>
      </dgm:t>
    </dgm:pt>
    <dgm:pt modelId="{77E6B7EC-5260-48FC-BB3E-D5400507FB4C}" type="sibTrans" cxnId="{C334CBA7-6991-4ADC-838C-C8269BCD8BBC}">
      <dgm:prSet/>
      <dgm:spPr/>
      <dgm:t>
        <a:bodyPr/>
        <a:lstStyle/>
        <a:p>
          <a:endParaRPr lang="en-IN"/>
        </a:p>
      </dgm:t>
    </dgm:pt>
    <dgm:pt modelId="{6F4A6608-6557-41BC-A1BC-7F5966A576AA}">
      <dgm:prSet/>
      <dgm:spPr/>
      <dgm:t>
        <a:bodyPr/>
        <a:lstStyle/>
        <a:p>
          <a:pPr rtl="0"/>
          <a:r>
            <a:rPr lang="en-IN" dirty="0" smtClean="0">
              <a:solidFill>
                <a:schemeClr val="tx1"/>
              </a:solidFill>
            </a:rPr>
            <a:t>Medical Examiner’s Report</a:t>
          </a:r>
          <a:endParaRPr lang="en-IN" dirty="0">
            <a:solidFill>
              <a:schemeClr val="tx1"/>
            </a:solidFill>
          </a:endParaRPr>
        </a:p>
      </dgm:t>
    </dgm:pt>
    <dgm:pt modelId="{AB22FD4E-7668-4896-8173-685866C03E8F}" type="parTrans" cxnId="{30B031E9-3D7E-451E-813A-BD8ED1F63463}">
      <dgm:prSet/>
      <dgm:spPr/>
      <dgm:t>
        <a:bodyPr/>
        <a:lstStyle/>
        <a:p>
          <a:endParaRPr lang="en-IN"/>
        </a:p>
      </dgm:t>
    </dgm:pt>
    <dgm:pt modelId="{CADE7189-9B98-4A77-8CE6-5588DAAF3317}" type="sibTrans" cxnId="{30B031E9-3D7E-451E-813A-BD8ED1F63463}">
      <dgm:prSet/>
      <dgm:spPr/>
      <dgm:t>
        <a:bodyPr/>
        <a:lstStyle/>
        <a:p>
          <a:endParaRPr lang="en-IN"/>
        </a:p>
      </dgm:t>
    </dgm:pt>
    <dgm:pt modelId="{66543FBF-E82D-4CAB-AB74-E35B9819D9F1}">
      <dgm:prSet/>
      <dgm:spPr/>
      <dgm:t>
        <a:bodyPr/>
        <a:lstStyle/>
        <a:p>
          <a:pPr rtl="0"/>
          <a:r>
            <a:rPr lang="en-IN" dirty="0" smtClean="0">
              <a:solidFill>
                <a:schemeClr val="tx1"/>
              </a:solidFill>
            </a:rPr>
            <a:t>Moral Hazard Report</a:t>
          </a:r>
          <a:endParaRPr lang="en-IN" dirty="0">
            <a:solidFill>
              <a:schemeClr val="tx1"/>
            </a:solidFill>
          </a:endParaRPr>
        </a:p>
      </dgm:t>
    </dgm:pt>
    <dgm:pt modelId="{004BA99A-BAE8-4113-8DC8-BDFA8CEAF352}" type="parTrans" cxnId="{0EE489E8-D978-4671-96E9-8FC37C989488}">
      <dgm:prSet/>
      <dgm:spPr/>
      <dgm:t>
        <a:bodyPr/>
        <a:lstStyle/>
        <a:p>
          <a:endParaRPr lang="en-IN"/>
        </a:p>
      </dgm:t>
    </dgm:pt>
    <dgm:pt modelId="{3FA12F22-4F67-4C30-AB12-267D4E52F4F1}" type="sibTrans" cxnId="{0EE489E8-D978-4671-96E9-8FC37C989488}">
      <dgm:prSet/>
      <dgm:spPr/>
      <dgm:t>
        <a:bodyPr/>
        <a:lstStyle/>
        <a:p>
          <a:endParaRPr lang="en-IN"/>
        </a:p>
      </dgm:t>
    </dgm:pt>
    <dgm:pt modelId="{98A8DF3E-E02D-43CE-AD24-AD3E14F81D57}">
      <dgm:prSet/>
      <dgm:spPr/>
      <dgm:t>
        <a:bodyPr/>
        <a:lstStyle/>
        <a:p>
          <a:pPr rtl="0"/>
          <a:r>
            <a:rPr lang="en-IN" dirty="0" smtClean="0">
              <a:solidFill>
                <a:schemeClr val="tx1"/>
              </a:solidFill>
            </a:rPr>
            <a:t>Age Proof ( Standard &amp; Non Standard)</a:t>
          </a:r>
          <a:endParaRPr lang="en-IN" dirty="0">
            <a:solidFill>
              <a:schemeClr val="tx1"/>
            </a:solidFill>
          </a:endParaRPr>
        </a:p>
      </dgm:t>
    </dgm:pt>
    <dgm:pt modelId="{406997DC-4DB9-4B19-BAF7-DC2D57D5E9C9}" type="parTrans" cxnId="{8FEBD436-373F-4982-A885-8374A3FA9846}">
      <dgm:prSet/>
      <dgm:spPr/>
      <dgm:t>
        <a:bodyPr/>
        <a:lstStyle/>
        <a:p>
          <a:endParaRPr lang="en-IN"/>
        </a:p>
      </dgm:t>
    </dgm:pt>
    <dgm:pt modelId="{1D54803D-598D-4DC2-9FB3-2AEC706294BA}" type="sibTrans" cxnId="{8FEBD436-373F-4982-A885-8374A3FA9846}">
      <dgm:prSet/>
      <dgm:spPr/>
      <dgm:t>
        <a:bodyPr/>
        <a:lstStyle/>
        <a:p>
          <a:endParaRPr lang="en-IN"/>
        </a:p>
      </dgm:t>
    </dgm:pt>
    <dgm:pt modelId="{EC86BD0A-D1F6-4614-AAB5-D753C0DD4A3F}">
      <dgm:prSet/>
      <dgm:spPr/>
      <dgm:t>
        <a:bodyPr/>
        <a:lstStyle/>
        <a:p>
          <a:pPr rtl="0"/>
          <a:r>
            <a:rPr lang="en-IN" dirty="0" smtClean="0">
              <a:solidFill>
                <a:schemeClr val="tx1"/>
              </a:solidFill>
            </a:rPr>
            <a:t>Anti Money Laundering</a:t>
          </a:r>
          <a:endParaRPr lang="en-IN" dirty="0">
            <a:solidFill>
              <a:schemeClr val="tx1"/>
            </a:solidFill>
          </a:endParaRPr>
        </a:p>
      </dgm:t>
    </dgm:pt>
    <dgm:pt modelId="{6BBB53CA-121E-42EE-90F2-4B41CF6F2540}" type="parTrans" cxnId="{0383E0DA-9B91-4332-85B6-CF71CB84413D}">
      <dgm:prSet/>
      <dgm:spPr/>
      <dgm:t>
        <a:bodyPr/>
        <a:lstStyle/>
        <a:p>
          <a:endParaRPr lang="en-IN"/>
        </a:p>
      </dgm:t>
    </dgm:pt>
    <dgm:pt modelId="{119CF8D6-4396-43B9-8A3D-46F60764C3AC}" type="sibTrans" cxnId="{0383E0DA-9B91-4332-85B6-CF71CB84413D}">
      <dgm:prSet/>
      <dgm:spPr/>
      <dgm:t>
        <a:bodyPr/>
        <a:lstStyle/>
        <a:p>
          <a:endParaRPr lang="en-IN"/>
        </a:p>
      </dgm:t>
    </dgm:pt>
    <dgm:pt modelId="{2B1E9646-25C4-4246-9339-C2A7EB12C703}">
      <dgm:prSet/>
      <dgm:spPr/>
      <dgm:t>
        <a:bodyPr/>
        <a:lstStyle/>
        <a:p>
          <a:pPr rtl="0"/>
          <a:r>
            <a:rPr lang="en-IN" dirty="0" smtClean="0">
              <a:solidFill>
                <a:schemeClr val="tx1"/>
              </a:solidFill>
            </a:rPr>
            <a:t>KYC</a:t>
          </a:r>
          <a:endParaRPr lang="en-IN" dirty="0">
            <a:solidFill>
              <a:schemeClr val="tx1"/>
            </a:solidFill>
          </a:endParaRPr>
        </a:p>
      </dgm:t>
    </dgm:pt>
    <dgm:pt modelId="{534FA8D6-8F07-43C2-96EB-802A8B7F202C}" type="parTrans" cxnId="{120CA061-1582-4DDA-9DB9-94018AA7300C}">
      <dgm:prSet/>
      <dgm:spPr/>
      <dgm:t>
        <a:bodyPr/>
        <a:lstStyle/>
        <a:p>
          <a:endParaRPr lang="en-IN"/>
        </a:p>
      </dgm:t>
    </dgm:pt>
    <dgm:pt modelId="{38BA9E11-9DDA-409A-A72E-A2224A0974DA}" type="sibTrans" cxnId="{120CA061-1582-4DDA-9DB9-94018AA7300C}">
      <dgm:prSet/>
      <dgm:spPr/>
      <dgm:t>
        <a:bodyPr/>
        <a:lstStyle/>
        <a:p>
          <a:endParaRPr lang="en-IN"/>
        </a:p>
      </dgm:t>
    </dgm:pt>
    <dgm:pt modelId="{53ED9DCF-018D-4AEF-A324-5642026C05E1}">
      <dgm:prSet/>
      <dgm:spPr/>
      <dgm:t>
        <a:bodyPr/>
        <a:lstStyle/>
        <a:p>
          <a:pPr rtl="0"/>
          <a:r>
            <a:rPr lang="en-IN" dirty="0" smtClean="0">
              <a:solidFill>
                <a:schemeClr val="tx1"/>
              </a:solidFill>
            </a:rPr>
            <a:t>Free Look Period</a:t>
          </a:r>
          <a:endParaRPr lang="en-IN" dirty="0">
            <a:solidFill>
              <a:schemeClr val="tx1"/>
            </a:solidFill>
          </a:endParaRPr>
        </a:p>
      </dgm:t>
    </dgm:pt>
    <dgm:pt modelId="{5B336E1B-820F-46C3-83C6-3F3E5CBAAAB1}" type="parTrans" cxnId="{6191D476-C956-46BD-8559-64CB262E57F6}">
      <dgm:prSet/>
      <dgm:spPr/>
      <dgm:t>
        <a:bodyPr/>
        <a:lstStyle/>
        <a:p>
          <a:endParaRPr lang="en-IN"/>
        </a:p>
      </dgm:t>
    </dgm:pt>
    <dgm:pt modelId="{6B1F90A9-DC66-4BB7-A415-16E3FE8AEF28}" type="sibTrans" cxnId="{6191D476-C956-46BD-8559-64CB262E57F6}">
      <dgm:prSet/>
      <dgm:spPr/>
      <dgm:t>
        <a:bodyPr/>
        <a:lstStyle/>
        <a:p>
          <a:endParaRPr lang="en-IN"/>
        </a:p>
      </dgm:t>
    </dgm:pt>
    <dgm:pt modelId="{73B34C9A-E168-43D9-81B5-3313BD299FD1}" type="pres">
      <dgm:prSet presAssocID="{91E650B3-FDB3-4BF8-B24E-DDE6F1FA9D31}" presName="diagram" presStyleCnt="0">
        <dgm:presLayoutVars>
          <dgm:dir/>
          <dgm:resizeHandles val="exact"/>
        </dgm:presLayoutVars>
      </dgm:prSet>
      <dgm:spPr/>
      <dgm:t>
        <a:bodyPr/>
        <a:lstStyle/>
        <a:p>
          <a:endParaRPr lang="en-IN"/>
        </a:p>
      </dgm:t>
    </dgm:pt>
    <dgm:pt modelId="{B40CE5A6-62A1-4F26-8FA7-48C6C842B192}" type="pres">
      <dgm:prSet presAssocID="{D108B544-AAA2-4404-886A-9E46B926C818}" presName="node" presStyleLbl="node1" presStyleIdx="0" presStyleCnt="9">
        <dgm:presLayoutVars>
          <dgm:bulletEnabled val="1"/>
        </dgm:presLayoutVars>
      </dgm:prSet>
      <dgm:spPr/>
      <dgm:t>
        <a:bodyPr/>
        <a:lstStyle/>
        <a:p>
          <a:endParaRPr lang="en-IN"/>
        </a:p>
      </dgm:t>
    </dgm:pt>
    <dgm:pt modelId="{4475026D-3821-4B11-9C08-5C8BB891C3C9}" type="pres">
      <dgm:prSet presAssocID="{EEB927E0-6E14-4AC1-BD81-C05BF2BD8B37}" presName="sibTrans" presStyleCnt="0"/>
      <dgm:spPr/>
    </dgm:pt>
    <dgm:pt modelId="{CB9EB301-7796-44B6-9F51-0978BFA31229}" type="pres">
      <dgm:prSet presAssocID="{0C658A9C-9D76-41DD-B1B6-EBAECCE19E46}" presName="node" presStyleLbl="node1" presStyleIdx="1" presStyleCnt="9">
        <dgm:presLayoutVars>
          <dgm:bulletEnabled val="1"/>
        </dgm:presLayoutVars>
      </dgm:prSet>
      <dgm:spPr/>
      <dgm:t>
        <a:bodyPr/>
        <a:lstStyle/>
        <a:p>
          <a:endParaRPr lang="en-IN"/>
        </a:p>
      </dgm:t>
    </dgm:pt>
    <dgm:pt modelId="{414439DF-47F8-43F0-9CB5-7831C9633520}" type="pres">
      <dgm:prSet presAssocID="{F98ADB65-79AD-4E5A-AA76-9A81B1B6CF2C}" presName="sibTrans" presStyleCnt="0"/>
      <dgm:spPr/>
    </dgm:pt>
    <dgm:pt modelId="{7E78EBE8-7563-49D4-8A6A-3DFF44A9B77C}" type="pres">
      <dgm:prSet presAssocID="{E532A6C8-86F2-4680-B1FC-5191FC342E47}" presName="node" presStyleLbl="node1" presStyleIdx="2" presStyleCnt="9">
        <dgm:presLayoutVars>
          <dgm:bulletEnabled val="1"/>
        </dgm:presLayoutVars>
      </dgm:prSet>
      <dgm:spPr/>
      <dgm:t>
        <a:bodyPr/>
        <a:lstStyle/>
        <a:p>
          <a:endParaRPr lang="en-IN"/>
        </a:p>
      </dgm:t>
    </dgm:pt>
    <dgm:pt modelId="{997065C4-2C0A-4B22-8419-14790B6D3E5A}" type="pres">
      <dgm:prSet presAssocID="{77E6B7EC-5260-48FC-BB3E-D5400507FB4C}" presName="sibTrans" presStyleCnt="0"/>
      <dgm:spPr/>
    </dgm:pt>
    <dgm:pt modelId="{D688F039-6B86-4CB9-AE8B-C7E3B5B90ACA}" type="pres">
      <dgm:prSet presAssocID="{6F4A6608-6557-41BC-A1BC-7F5966A576AA}" presName="node" presStyleLbl="node1" presStyleIdx="3" presStyleCnt="9">
        <dgm:presLayoutVars>
          <dgm:bulletEnabled val="1"/>
        </dgm:presLayoutVars>
      </dgm:prSet>
      <dgm:spPr/>
      <dgm:t>
        <a:bodyPr/>
        <a:lstStyle/>
        <a:p>
          <a:endParaRPr lang="en-IN"/>
        </a:p>
      </dgm:t>
    </dgm:pt>
    <dgm:pt modelId="{803F8868-5893-4550-A364-CD6062AD187B}" type="pres">
      <dgm:prSet presAssocID="{CADE7189-9B98-4A77-8CE6-5588DAAF3317}" presName="sibTrans" presStyleCnt="0"/>
      <dgm:spPr/>
    </dgm:pt>
    <dgm:pt modelId="{4F7D591B-F04C-47A3-BF27-91E5FA151303}" type="pres">
      <dgm:prSet presAssocID="{66543FBF-E82D-4CAB-AB74-E35B9819D9F1}" presName="node" presStyleLbl="node1" presStyleIdx="4" presStyleCnt="9">
        <dgm:presLayoutVars>
          <dgm:bulletEnabled val="1"/>
        </dgm:presLayoutVars>
      </dgm:prSet>
      <dgm:spPr/>
      <dgm:t>
        <a:bodyPr/>
        <a:lstStyle/>
        <a:p>
          <a:endParaRPr lang="en-IN"/>
        </a:p>
      </dgm:t>
    </dgm:pt>
    <dgm:pt modelId="{8A51340F-3B8E-4DD0-961C-280D46436FC1}" type="pres">
      <dgm:prSet presAssocID="{3FA12F22-4F67-4C30-AB12-267D4E52F4F1}" presName="sibTrans" presStyleCnt="0"/>
      <dgm:spPr/>
    </dgm:pt>
    <dgm:pt modelId="{830C4F6A-BDCC-4D78-B8E2-036C02A3B453}" type="pres">
      <dgm:prSet presAssocID="{98A8DF3E-E02D-43CE-AD24-AD3E14F81D57}" presName="node" presStyleLbl="node1" presStyleIdx="5" presStyleCnt="9">
        <dgm:presLayoutVars>
          <dgm:bulletEnabled val="1"/>
        </dgm:presLayoutVars>
      </dgm:prSet>
      <dgm:spPr/>
      <dgm:t>
        <a:bodyPr/>
        <a:lstStyle/>
        <a:p>
          <a:endParaRPr lang="en-IN"/>
        </a:p>
      </dgm:t>
    </dgm:pt>
    <dgm:pt modelId="{9E3924D5-1458-4071-9F27-F73ACAFDE9E1}" type="pres">
      <dgm:prSet presAssocID="{1D54803D-598D-4DC2-9FB3-2AEC706294BA}" presName="sibTrans" presStyleCnt="0"/>
      <dgm:spPr/>
    </dgm:pt>
    <dgm:pt modelId="{43E4E207-1058-434D-B892-297C19211086}" type="pres">
      <dgm:prSet presAssocID="{EC86BD0A-D1F6-4614-AAB5-D753C0DD4A3F}" presName="node" presStyleLbl="node1" presStyleIdx="6" presStyleCnt="9">
        <dgm:presLayoutVars>
          <dgm:bulletEnabled val="1"/>
        </dgm:presLayoutVars>
      </dgm:prSet>
      <dgm:spPr/>
      <dgm:t>
        <a:bodyPr/>
        <a:lstStyle/>
        <a:p>
          <a:endParaRPr lang="en-IN"/>
        </a:p>
      </dgm:t>
    </dgm:pt>
    <dgm:pt modelId="{5CAB6852-F5EA-4D47-A151-3C5ED722B1F5}" type="pres">
      <dgm:prSet presAssocID="{119CF8D6-4396-43B9-8A3D-46F60764C3AC}" presName="sibTrans" presStyleCnt="0"/>
      <dgm:spPr/>
    </dgm:pt>
    <dgm:pt modelId="{0CB1C5C3-31E8-4451-A0B6-0B8841E609CC}" type="pres">
      <dgm:prSet presAssocID="{2B1E9646-25C4-4246-9339-C2A7EB12C703}" presName="node" presStyleLbl="node1" presStyleIdx="7" presStyleCnt="9">
        <dgm:presLayoutVars>
          <dgm:bulletEnabled val="1"/>
        </dgm:presLayoutVars>
      </dgm:prSet>
      <dgm:spPr/>
      <dgm:t>
        <a:bodyPr/>
        <a:lstStyle/>
        <a:p>
          <a:endParaRPr lang="en-IN"/>
        </a:p>
      </dgm:t>
    </dgm:pt>
    <dgm:pt modelId="{E0FF8949-2852-40BE-80F0-1AE995AA53EA}" type="pres">
      <dgm:prSet presAssocID="{38BA9E11-9DDA-409A-A72E-A2224A0974DA}" presName="sibTrans" presStyleCnt="0"/>
      <dgm:spPr/>
    </dgm:pt>
    <dgm:pt modelId="{00F8F401-4536-4C03-9DE0-B679F0D916C1}" type="pres">
      <dgm:prSet presAssocID="{53ED9DCF-018D-4AEF-A324-5642026C05E1}" presName="node" presStyleLbl="node1" presStyleIdx="8" presStyleCnt="9">
        <dgm:presLayoutVars>
          <dgm:bulletEnabled val="1"/>
        </dgm:presLayoutVars>
      </dgm:prSet>
      <dgm:spPr/>
      <dgm:t>
        <a:bodyPr/>
        <a:lstStyle/>
        <a:p>
          <a:endParaRPr lang="en-IN"/>
        </a:p>
      </dgm:t>
    </dgm:pt>
  </dgm:ptLst>
  <dgm:cxnLst>
    <dgm:cxn modelId="{8FEBD436-373F-4982-A885-8374A3FA9846}" srcId="{91E650B3-FDB3-4BF8-B24E-DDE6F1FA9D31}" destId="{98A8DF3E-E02D-43CE-AD24-AD3E14F81D57}" srcOrd="5" destOrd="0" parTransId="{406997DC-4DB9-4B19-BAF7-DC2D57D5E9C9}" sibTransId="{1D54803D-598D-4DC2-9FB3-2AEC706294BA}"/>
    <dgm:cxn modelId="{ED59031F-8647-49AF-8179-BAA945D7227D}" type="presOf" srcId="{66543FBF-E82D-4CAB-AB74-E35B9819D9F1}" destId="{4F7D591B-F04C-47A3-BF27-91E5FA151303}" srcOrd="0" destOrd="0" presId="urn:microsoft.com/office/officeart/2005/8/layout/default"/>
    <dgm:cxn modelId="{77E76F2F-2908-479A-9AA7-3F1696BFD785}" srcId="{91E650B3-FDB3-4BF8-B24E-DDE6F1FA9D31}" destId="{0C658A9C-9D76-41DD-B1B6-EBAECCE19E46}" srcOrd="1" destOrd="0" parTransId="{27904BAA-1795-4661-8B06-184A17F62695}" sibTransId="{F98ADB65-79AD-4E5A-AA76-9A81B1B6CF2C}"/>
    <dgm:cxn modelId="{6191D476-C956-46BD-8559-64CB262E57F6}" srcId="{91E650B3-FDB3-4BF8-B24E-DDE6F1FA9D31}" destId="{53ED9DCF-018D-4AEF-A324-5642026C05E1}" srcOrd="8" destOrd="0" parTransId="{5B336E1B-820F-46C3-83C6-3F3E5CBAAAB1}" sibTransId="{6B1F90A9-DC66-4BB7-A415-16E3FE8AEF28}"/>
    <dgm:cxn modelId="{30DE99E8-4FD8-4663-B8C9-C6CDF16DB209}" srcId="{91E650B3-FDB3-4BF8-B24E-DDE6F1FA9D31}" destId="{D108B544-AAA2-4404-886A-9E46B926C818}" srcOrd="0" destOrd="0" parTransId="{AEFC929E-59CE-43CE-9A09-6C1D69A82966}" sibTransId="{EEB927E0-6E14-4AC1-BD81-C05BF2BD8B37}"/>
    <dgm:cxn modelId="{42728125-4E5F-49BB-BECA-CACF6956461C}" type="presOf" srcId="{2B1E9646-25C4-4246-9339-C2A7EB12C703}" destId="{0CB1C5C3-31E8-4451-A0B6-0B8841E609CC}" srcOrd="0" destOrd="0" presId="urn:microsoft.com/office/officeart/2005/8/layout/default"/>
    <dgm:cxn modelId="{B8286892-0909-452B-AE0E-1C465EF9369E}" type="presOf" srcId="{EC86BD0A-D1F6-4614-AAB5-D753C0DD4A3F}" destId="{43E4E207-1058-434D-B892-297C19211086}" srcOrd="0" destOrd="0" presId="urn:microsoft.com/office/officeart/2005/8/layout/default"/>
    <dgm:cxn modelId="{B0F92F4D-2459-4E25-BCC3-D872896014D5}" type="presOf" srcId="{0C658A9C-9D76-41DD-B1B6-EBAECCE19E46}" destId="{CB9EB301-7796-44B6-9F51-0978BFA31229}" srcOrd="0" destOrd="0" presId="urn:microsoft.com/office/officeart/2005/8/layout/default"/>
    <dgm:cxn modelId="{1A1AD4FF-208C-4463-8773-0574C630032E}" type="presOf" srcId="{91E650B3-FDB3-4BF8-B24E-DDE6F1FA9D31}" destId="{73B34C9A-E168-43D9-81B5-3313BD299FD1}" srcOrd="0" destOrd="0" presId="urn:microsoft.com/office/officeart/2005/8/layout/default"/>
    <dgm:cxn modelId="{2784BB6F-EAAA-4EBC-9439-794ED7F6D1C3}" type="presOf" srcId="{6F4A6608-6557-41BC-A1BC-7F5966A576AA}" destId="{D688F039-6B86-4CB9-AE8B-C7E3B5B90ACA}" srcOrd="0" destOrd="0" presId="urn:microsoft.com/office/officeart/2005/8/layout/default"/>
    <dgm:cxn modelId="{C334CBA7-6991-4ADC-838C-C8269BCD8BBC}" srcId="{91E650B3-FDB3-4BF8-B24E-DDE6F1FA9D31}" destId="{E532A6C8-86F2-4680-B1FC-5191FC342E47}" srcOrd="2" destOrd="0" parTransId="{6AC5B41B-3946-42DD-855C-00B045A1852A}" sibTransId="{77E6B7EC-5260-48FC-BB3E-D5400507FB4C}"/>
    <dgm:cxn modelId="{1ABB1907-ED49-43F7-B889-65628965FD10}" type="presOf" srcId="{D108B544-AAA2-4404-886A-9E46B926C818}" destId="{B40CE5A6-62A1-4F26-8FA7-48C6C842B192}" srcOrd="0" destOrd="0" presId="urn:microsoft.com/office/officeart/2005/8/layout/default"/>
    <dgm:cxn modelId="{0383E0DA-9B91-4332-85B6-CF71CB84413D}" srcId="{91E650B3-FDB3-4BF8-B24E-DDE6F1FA9D31}" destId="{EC86BD0A-D1F6-4614-AAB5-D753C0DD4A3F}" srcOrd="6" destOrd="0" parTransId="{6BBB53CA-121E-42EE-90F2-4B41CF6F2540}" sibTransId="{119CF8D6-4396-43B9-8A3D-46F60764C3AC}"/>
    <dgm:cxn modelId="{30B031E9-3D7E-451E-813A-BD8ED1F63463}" srcId="{91E650B3-FDB3-4BF8-B24E-DDE6F1FA9D31}" destId="{6F4A6608-6557-41BC-A1BC-7F5966A576AA}" srcOrd="3" destOrd="0" parTransId="{AB22FD4E-7668-4896-8173-685866C03E8F}" sibTransId="{CADE7189-9B98-4A77-8CE6-5588DAAF3317}"/>
    <dgm:cxn modelId="{0EE489E8-D978-4671-96E9-8FC37C989488}" srcId="{91E650B3-FDB3-4BF8-B24E-DDE6F1FA9D31}" destId="{66543FBF-E82D-4CAB-AB74-E35B9819D9F1}" srcOrd="4" destOrd="0" parTransId="{004BA99A-BAE8-4113-8DC8-BDFA8CEAF352}" sibTransId="{3FA12F22-4F67-4C30-AB12-267D4E52F4F1}"/>
    <dgm:cxn modelId="{120CA061-1582-4DDA-9DB9-94018AA7300C}" srcId="{91E650B3-FDB3-4BF8-B24E-DDE6F1FA9D31}" destId="{2B1E9646-25C4-4246-9339-C2A7EB12C703}" srcOrd="7" destOrd="0" parTransId="{534FA8D6-8F07-43C2-96EB-802A8B7F202C}" sibTransId="{38BA9E11-9DDA-409A-A72E-A2224A0974DA}"/>
    <dgm:cxn modelId="{9D5F16E2-0435-46D5-B0D0-5EE044C1384F}" type="presOf" srcId="{98A8DF3E-E02D-43CE-AD24-AD3E14F81D57}" destId="{830C4F6A-BDCC-4D78-B8E2-036C02A3B453}" srcOrd="0" destOrd="0" presId="urn:microsoft.com/office/officeart/2005/8/layout/default"/>
    <dgm:cxn modelId="{AEB25B1B-4030-4191-BA38-587505E5DC0E}" type="presOf" srcId="{E532A6C8-86F2-4680-B1FC-5191FC342E47}" destId="{7E78EBE8-7563-49D4-8A6A-3DFF44A9B77C}" srcOrd="0" destOrd="0" presId="urn:microsoft.com/office/officeart/2005/8/layout/default"/>
    <dgm:cxn modelId="{C73DFB34-3141-4928-8818-BEB522FA2410}" type="presOf" srcId="{53ED9DCF-018D-4AEF-A324-5642026C05E1}" destId="{00F8F401-4536-4C03-9DE0-B679F0D916C1}" srcOrd="0" destOrd="0" presId="urn:microsoft.com/office/officeart/2005/8/layout/default"/>
    <dgm:cxn modelId="{8C4F90D0-4A45-45A9-8A18-6BED5888476F}" type="presParOf" srcId="{73B34C9A-E168-43D9-81B5-3313BD299FD1}" destId="{B40CE5A6-62A1-4F26-8FA7-48C6C842B192}" srcOrd="0" destOrd="0" presId="urn:microsoft.com/office/officeart/2005/8/layout/default"/>
    <dgm:cxn modelId="{86B6D592-417F-4306-86EB-1AF1BF8B00B3}" type="presParOf" srcId="{73B34C9A-E168-43D9-81B5-3313BD299FD1}" destId="{4475026D-3821-4B11-9C08-5C8BB891C3C9}" srcOrd="1" destOrd="0" presId="urn:microsoft.com/office/officeart/2005/8/layout/default"/>
    <dgm:cxn modelId="{B19853CD-01EE-4FE0-A394-755935FE5EC1}" type="presParOf" srcId="{73B34C9A-E168-43D9-81B5-3313BD299FD1}" destId="{CB9EB301-7796-44B6-9F51-0978BFA31229}" srcOrd="2" destOrd="0" presId="urn:microsoft.com/office/officeart/2005/8/layout/default"/>
    <dgm:cxn modelId="{E0AB7924-2D58-4077-8A91-3BA96370F811}" type="presParOf" srcId="{73B34C9A-E168-43D9-81B5-3313BD299FD1}" destId="{414439DF-47F8-43F0-9CB5-7831C9633520}" srcOrd="3" destOrd="0" presId="urn:microsoft.com/office/officeart/2005/8/layout/default"/>
    <dgm:cxn modelId="{164CB6AD-B706-4B50-8DBE-891205D75935}" type="presParOf" srcId="{73B34C9A-E168-43D9-81B5-3313BD299FD1}" destId="{7E78EBE8-7563-49D4-8A6A-3DFF44A9B77C}" srcOrd="4" destOrd="0" presId="urn:microsoft.com/office/officeart/2005/8/layout/default"/>
    <dgm:cxn modelId="{C267AC22-5A23-4394-9FDF-2131B485F46B}" type="presParOf" srcId="{73B34C9A-E168-43D9-81B5-3313BD299FD1}" destId="{997065C4-2C0A-4B22-8419-14790B6D3E5A}" srcOrd="5" destOrd="0" presId="urn:microsoft.com/office/officeart/2005/8/layout/default"/>
    <dgm:cxn modelId="{2D8E6309-E388-48AF-BD91-FFF9FB6AF5CD}" type="presParOf" srcId="{73B34C9A-E168-43D9-81B5-3313BD299FD1}" destId="{D688F039-6B86-4CB9-AE8B-C7E3B5B90ACA}" srcOrd="6" destOrd="0" presId="urn:microsoft.com/office/officeart/2005/8/layout/default"/>
    <dgm:cxn modelId="{4B4DDDBD-7DA3-4E91-90CB-4FCDE8D2DDED}" type="presParOf" srcId="{73B34C9A-E168-43D9-81B5-3313BD299FD1}" destId="{803F8868-5893-4550-A364-CD6062AD187B}" srcOrd="7" destOrd="0" presId="urn:microsoft.com/office/officeart/2005/8/layout/default"/>
    <dgm:cxn modelId="{D64BD47B-D1C8-4F55-B33F-A4A152EE169F}" type="presParOf" srcId="{73B34C9A-E168-43D9-81B5-3313BD299FD1}" destId="{4F7D591B-F04C-47A3-BF27-91E5FA151303}" srcOrd="8" destOrd="0" presId="urn:microsoft.com/office/officeart/2005/8/layout/default"/>
    <dgm:cxn modelId="{20795BA9-4D13-476D-B276-4299FB6DF3CE}" type="presParOf" srcId="{73B34C9A-E168-43D9-81B5-3313BD299FD1}" destId="{8A51340F-3B8E-4DD0-961C-280D46436FC1}" srcOrd="9" destOrd="0" presId="urn:microsoft.com/office/officeart/2005/8/layout/default"/>
    <dgm:cxn modelId="{3021610D-F17C-4ABA-89EE-E4A58B980F96}" type="presParOf" srcId="{73B34C9A-E168-43D9-81B5-3313BD299FD1}" destId="{830C4F6A-BDCC-4D78-B8E2-036C02A3B453}" srcOrd="10" destOrd="0" presId="urn:microsoft.com/office/officeart/2005/8/layout/default"/>
    <dgm:cxn modelId="{D9A19A3B-6631-416E-8945-661D0070A621}" type="presParOf" srcId="{73B34C9A-E168-43D9-81B5-3313BD299FD1}" destId="{9E3924D5-1458-4071-9F27-F73ACAFDE9E1}" srcOrd="11" destOrd="0" presId="urn:microsoft.com/office/officeart/2005/8/layout/default"/>
    <dgm:cxn modelId="{840959C6-AE4E-480B-A799-AF723506A850}" type="presParOf" srcId="{73B34C9A-E168-43D9-81B5-3313BD299FD1}" destId="{43E4E207-1058-434D-B892-297C19211086}" srcOrd="12" destOrd="0" presId="urn:microsoft.com/office/officeart/2005/8/layout/default"/>
    <dgm:cxn modelId="{51DB29B7-C9B4-433E-B98D-CD406AA5C2CD}" type="presParOf" srcId="{73B34C9A-E168-43D9-81B5-3313BD299FD1}" destId="{5CAB6852-F5EA-4D47-A151-3C5ED722B1F5}" srcOrd="13" destOrd="0" presId="urn:microsoft.com/office/officeart/2005/8/layout/default"/>
    <dgm:cxn modelId="{E49A16FC-B115-4A9D-A2B5-54AC3BE1A0E4}" type="presParOf" srcId="{73B34C9A-E168-43D9-81B5-3313BD299FD1}" destId="{0CB1C5C3-31E8-4451-A0B6-0B8841E609CC}" srcOrd="14" destOrd="0" presId="urn:microsoft.com/office/officeart/2005/8/layout/default"/>
    <dgm:cxn modelId="{2B7DCB52-FD16-4F9A-A0AA-EBF9A1164E00}" type="presParOf" srcId="{73B34C9A-E168-43D9-81B5-3313BD299FD1}" destId="{E0FF8949-2852-40BE-80F0-1AE995AA53EA}" srcOrd="15" destOrd="0" presId="urn:microsoft.com/office/officeart/2005/8/layout/default"/>
    <dgm:cxn modelId="{6E29C56E-D0A8-4004-A827-BBBACDEDC281}" type="presParOf" srcId="{73B34C9A-E168-43D9-81B5-3313BD299FD1}" destId="{00F8F401-4536-4C03-9DE0-B679F0D916C1}" srcOrd="1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6D708BF-C1C5-4640-A576-1E45F6D8E3A1}" type="doc">
      <dgm:prSet loTypeId="urn:microsoft.com/office/officeart/2005/8/layout/pyramid2" loCatId="pyramid" qsTypeId="urn:microsoft.com/office/officeart/2005/8/quickstyle/simple1" qsCatId="simple" csTypeId="urn:microsoft.com/office/officeart/2005/8/colors/accent0_3" csCatId="mainScheme"/>
      <dgm:spPr/>
      <dgm:t>
        <a:bodyPr/>
        <a:lstStyle/>
        <a:p>
          <a:endParaRPr lang="en-IN"/>
        </a:p>
      </dgm:t>
    </dgm:pt>
    <dgm:pt modelId="{C62E941A-2DE1-4640-8EB3-2C23C172C086}">
      <dgm:prSet/>
      <dgm:spPr/>
      <dgm:t>
        <a:bodyPr/>
        <a:lstStyle/>
        <a:p>
          <a:pPr rtl="0"/>
          <a:r>
            <a:rPr lang="en-IN" dirty="0" smtClean="0"/>
            <a:t>First Premium Receipt (FPR)</a:t>
          </a:r>
          <a:endParaRPr lang="en-IN" dirty="0"/>
        </a:p>
      </dgm:t>
    </dgm:pt>
    <dgm:pt modelId="{88C1EC68-8D5E-40D7-A600-E31FDEF76849}" type="parTrans" cxnId="{412EC34F-0DA7-4AE6-9C78-53DED4E5FEA8}">
      <dgm:prSet/>
      <dgm:spPr/>
      <dgm:t>
        <a:bodyPr/>
        <a:lstStyle/>
        <a:p>
          <a:endParaRPr lang="en-IN"/>
        </a:p>
      </dgm:t>
    </dgm:pt>
    <dgm:pt modelId="{AF37D79B-5D5F-496B-A43B-B20EFBC59D26}" type="sibTrans" cxnId="{412EC34F-0DA7-4AE6-9C78-53DED4E5FEA8}">
      <dgm:prSet/>
      <dgm:spPr/>
      <dgm:t>
        <a:bodyPr/>
        <a:lstStyle/>
        <a:p>
          <a:endParaRPr lang="en-IN"/>
        </a:p>
      </dgm:t>
    </dgm:pt>
    <dgm:pt modelId="{EBA9DEC8-9560-49E8-9FB2-109DD5A784F7}">
      <dgm:prSet/>
      <dgm:spPr/>
      <dgm:t>
        <a:bodyPr/>
        <a:lstStyle/>
        <a:p>
          <a:pPr rtl="0"/>
          <a:r>
            <a:rPr lang="en-IN" dirty="0" smtClean="0"/>
            <a:t>Renewal Period Receipt (RPR)</a:t>
          </a:r>
          <a:endParaRPr lang="en-IN" dirty="0"/>
        </a:p>
      </dgm:t>
    </dgm:pt>
    <dgm:pt modelId="{FCF447F7-9D12-417E-BA0E-2EBD06680A17}" type="parTrans" cxnId="{A1755E66-BB38-474E-B720-CABBC78C74F1}">
      <dgm:prSet/>
      <dgm:spPr/>
      <dgm:t>
        <a:bodyPr/>
        <a:lstStyle/>
        <a:p>
          <a:endParaRPr lang="en-IN"/>
        </a:p>
      </dgm:t>
    </dgm:pt>
    <dgm:pt modelId="{C3E26CB7-E0DE-4358-96BB-8C8C82BFB133}" type="sibTrans" cxnId="{A1755E66-BB38-474E-B720-CABBC78C74F1}">
      <dgm:prSet/>
      <dgm:spPr/>
      <dgm:t>
        <a:bodyPr/>
        <a:lstStyle/>
        <a:p>
          <a:endParaRPr lang="en-IN"/>
        </a:p>
      </dgm:t>
    </dgm:pt>
    <dgm:pt modelId="{D57E85DB-81A4-4CFF-BC77-C860906F2E23}">
      <dgm:prSet/>
      <dgm:spPr/>
      <dgm:t>
        <a:bodyPr/>
        <a:lstStyle/>
        <a:p>
          <a:pPr rtl="0"/>
          <a:r>
            <a:rPr lang="en-IN" dirty="0" smtClean="0"/>
            <a:t>Policy Document</a:t>
          </a:r>
          <a:endParaRPr lang="en-IN" dirty="0"/>
        </a:p>
      </dgm:t>
    </dgm:pt>
    <dgm:pt modelId="{1184A1EE-4C99-45AC-89BA-71F8FBE5BF3D}" type="parTrans" cxnId="{9F30AE60-53C4-4B73-BFF7-2A116D68332B}">
      <dgm:prSet/>
      <dgm:spPr/>
      <dgm:t>
        <a:bodyPr/>
        <a:lstStyle/>
        <a:p>
          <a:endParaRPr lang="en-IN"/>
        </a:p>
      </dgm:t>
    </dgm:pt>
    <dgm:pt modelId="{046F4B6D-0A51-4ADB-B5BD-87FD52953376}" type="sibTrans" cxnId="{9F30AE60-53C4-4B73-BFF7-2A116D68332B}">
      <dgm:prSet/>
      <dgm:spPr/>
      <dgm:t>
        <a:bodyPr/>
        <a:lstStyle/>
        <a:p>
          <a:endParaRPr lang="en-IN"/>
        </a:p>
      </dgm:t>
    </dgm:pt>
    <dgm:pt modelId="{8B6DD53B-AE37-4D2F-9B0C-F7E8071242BD}">
      <dgm:prSet/>
      <dgm:spPr/>
      <dgm:t>
        <a:bodyPr/>
        <a:lstStyle/>
        <a:p>
          <a:pPr rtl="0"/>
          <a:r>
            <a:rPr lang="en-IN" dirty="0" smtClean="0"/>
            <a:t>Policy Schedule</a:t>
          </a:r>
          <a:endParaRPr lang="en-IN" dirty="0"/>
        </a:p>
      </dgm:t>
    </dgm:pt>
    <dgm:pt modelId="{A3AC7C5D-1F84-4EBF-A184-2E6C5DDAFEDB}" type="parTrans" cxnId="{27FDB6C2-13E6-4A85-8F51-2E6EE314ED0B}">
      <dgm:prSet/>
      <dgm:spPr/>
      <dgm:t>
        <a:bodyPr/>
        <a:lstStyle/>
        <a:p>
          <a:endParaRPr lang="en-IN"/>
        </a:p>
      </dgm:t>
    </dgm:pt>
    <dgm:pt modelId="{D4439D76-C44F-4719-AB4A-C50D5FED8F76}" type="sibTrans" cxnId="{27FDB6C2-13E6-4A85-8F51-2E6EE314ED0B}">
      <dgm:prSet/>
      <dgm:spPr/>
      <dgm:t>
        <a:bodyPr/>
        <a:lstStyle/>
        <a:p>
          <a:endParaRPr lang="en-IN"/>
        </a:p>
      </dgm:t>
    </dgm:pt>
    <dgm:pt modelId="{45D5978B-07AF-421C-ADF4-8F37FE5F3DDC}">
      <dgm:prSet/>
      <dgm:spPr/>
      <dgm:t>
        <a:bodyPr/>
        <a:lstStyle/>
        <a:p>
          <a:pPr rtl="0"/>
          <a:r>
            <a:rPr lang="en-IN" dirty="0" smtClean="0"/>
            <a:t>Standard Provision</a:t>
          </a:r>
          <a:endParaRPr lang="en-IN" dirty="0"/>
        </a:p>
      </dgm:t>
    </dgm:pt>
    <dgm:pt modelId="{8E07EA7F-A99A-4B53-B3F0-1AFF89C92C44}" type="parTrans" cxnId="{2E3B13D0-DA7D-4E68-AAEA-82335E5FC2AD}">
      <dgm:prSet/>
      <dgm:spPr/>
      <dgm:t>
        <a:bodyPr/>
        <a:lstStyle/>
        <a:p>
          <a:endParaRPr lang="en-IN"/>
        </a:p>
      </dgm:t>
    </dgm:pt>
    <dgm:pt modelId="{1B9DDB50-EDE8-45E5-AD82-6EC537EB62C3}" type="sibTrans" cxnId="{2E3B13D0-DA7D-4E68-AAEA-82335E5FC2AD}">
      <dgm:prSet/>
      <dgm:spPr/>
      <dgm:t>
        <a:bodyPr/>
        <a:lstStyle/>
        <a:p>
          <a:endParaRPr lang="en-IN"/>
        </a:p>
      </dgm:t>
    </dgm:pt>
    <dgm:pt modelId="{C9AD3E90-AC5A-4A06-840F-0E915179692D}">
      <dgm:prSet/>
      <dgm:spPr/>
      <dgm:t>
        <a:bodyPr/>
        <a:lstStyle/>
        <a:p>
          <a:pPr rtl="0"/>
          <a:r>
            <a:rPr lang="en-IN" dirty="0" smtClean="0"/>
            <a:t>Specific Policy Provision</a:t>
          </a:r>
          <a:endParaRPr lang="en-IN" dirty="0"/>
        </a:p>
      </dgm:t>
    </dgm:pt>
    <dgm:pt modelId="{E6CBA639-F8D3-45AB-8366-377BBD25DDAE}" type="parTrans" cxnId="{5CF6C568-BF93-4D16-A81D-A79EC1AD406B}">
      <dgm:prSet/>
      <dgm:spPr/>
      <dgm:t>
        <a:bodyPr/>
        <a:lstStyle/>
        <a:p>
          <a:endParaRPr lang="en-IN"/>
        </a:p>
      </dgm:t>
    </dgm:pt>
    <dgm:pt modelId="{38D2288A-E845-4991-9CD9-982F07F1D1E5}" type="sibTrans" cxnId="{5CF6C568-BF93-4D16-A81D-A79EC1AD406B}">
      <dgm:prSet/>
      <dgm:spPr/>
      <dgm:t>
        <a:bodyPr/>
        <a:lstStyle/>
        <a:p>
          <a:endParaRPr lang="en-IN"/>
        </a:p>
      </dgm:t>
    </dgm:pt>
    <dgm:pt modelId="{8E1226B4-A53C-45AA-988D-10D28BC1BDCB}" type="pres">
      <dgm:prSet presAssocID="{A6D708BF-C1C5-4640-A576-1E45F6D8E3A1}" presName="compositeShape" presStyleCnt="0">
        <dgm:presLayoutVars>
          <dgm:dir/>
          <dgm:resizeHandles/>
        </dgm:presLayoutVars>
      </dgm:prSet>
      <dgm:spPr/>
      <dgm:t>
        <a:bodyPr/>
        <a:lstStyle/>
        <a:p>
          <a:endParaRPr lang="en-IN"/>
        </a:p>
      </dgm:t>
    </dgm:pt>
    <dgm:pt modelId="{45BCB3A9-3C24-4FC3-9CCE-7E5A8246DEEF}" type="pres">
      <dgm:prSet presAssocID="{A6D708BF-C1C5-4640-A576-1E45F6D8E3A1}" presName="pyramid" presStyleLbl="node1" presStyleIdx="0" presStyleCnt="1"/>
      <dgm:spPr/>
    </dgm:pt>
    <dgm:pt modelId="{20F7458A-0CAC-4626-BEA3-E9BE4CD779A1}" type="pres">
      <dgm:prSet presAssocID="{A6D708BF-C1C5-4640-A576-1E45F6D8E3A1}" presName="theList" presStyleCnt="0"/>
      <dgm:spPr/>
    </dgm:pt>
    <dgm:pt modelId="{46638A2E-25AC-40C6-8F3A-5D5A12088FF7}" type="pres">
      <dgm:prSet presAssocID="{C62E941A-2DE1-4640-8EB3-2C23C172C086}" presName="aNode" presStyleLbl="fgAcc1" presStyleIdx="0" presStyleCnt="6">
        <dgm:presLayoutVars>
          <dgm:bulletEnabled val="1"/>
        </dgm:presLayoutVars>
      </dgm:prSet>
      <dgm:spPr/>
      <dgm:t>
        <a:bodyPr/>
        <a:lstStyle/>
        <a:p>
          <a:endParaRPr lang="en-IN"/>
        </a:p>
      </dgm:t>
    </dgm:pt>
    <dgm:pt modelId="{16B2ADBD-C025-48DB-A0A0-3E431645BAE4}" type="pres">
      <dgm:prSet presAssocID="{C62E941A-2DE1-4640-8EB3-2C23C172C086}" presName="aSpace" presStyleCnt="0"/>
      <dgm:spPr/>
    </dgm:pt>
    <dgm:pt modelId="{29B560D1-9002-4C04-B900-BE49D81E22EF}" type="pres">
      <dgm:prSet presAssocID="{EBA9DEC8-9560-49E8-9FB2-109DD5A784F7}" presName="aNode" presStyleLbl="fgAcc1" presStyleIdx="1" presStyleCnt="6">
        <dgm:presLayoutVars>
          <dgm:bulletEnabled val="1"/>
        </dgm:presLayoutVars>
      </dgm:prSet>
      <dgm:spPr/>
      <dgm:t>
        <a:bodyPr/>
        <a:lstStyle/>
        <a:p>
          <a:endParaRPr lang="en-IN"/>
        </a:p>
      </dgm:t>
    </dgm:pt>
    <dgm:pt modelId="{A7A3455C-B03F-4DBC-8D25-38789A2477EF}" type="pres">
      <dgm:prSet presAssocID="{EBA9DEC8-9560-49E8-9FB2-109DD5A784F7}" presName="aSpace" presStyleCnt="0"/>
      <dgm:spPr/>
    </dgm:pt>
    <dgm:pt modelId="{5B039E2F-EE2D-42FB-AD21-5792740AA383}" type="pres">
      <dgm:prSet presAssocID="{D57E85DB-81A4-4CFF-BC77-C860906F2E23}" presName="aNode" presStyleLbl="fgAcc1" presStyleIdx="2" presStyleCnt="6">
        <dgm:presLayoutVars>
          <dgm:bulletEnabled val="1"/>
        </dgm:presLayoutVars>
      </dgm:prSet>
      <dgm:spPr/>
      <dgm:t>
        <a:bodyPr/>
        <a:lstStyle/>
        <a:p>
          <a:endParaRPr lang="en-IN"/>
        </a:p>
      </dgm:t>
    </dgm:pt>
    <dgm:pt modelId="{88456666-BC79-433E-8778-41F5DEA80CB5}" type="pres">
      <dgm:prSet presAssocID="{D57E85DB-81A4-4CFF-BC77-C860906F2E23}" presName="aSpace" presStyleCnt="0"/>
      <dgm:spPr/>
    </dgm:pt>
    <dgm:pt modelId="{663237A5-EFBF-414A-B6B3-DA63A8278634}" type="pres">
      <dgm:prSet presAssocID="{8B6DD53B-AE37-4D2F-9B0C-F7E8071242BD}" presName="aNode" presStyleLbl="fgAcc1" presStyleIdx="3" presStyleCnt="6">
        <dgm:presLayoutVars>
          <dgm:bulletEnabled val="1"/>
        </dgm:presLayoutVars>
      </dgm:prSet>
      <dgm:spPr/>
      <dgm:t>
        <a:bodyPr/>
        <a:lstStyle/>
        <a:p>
          <a:endParaRPr lang="en-IN"/>
        </a:p>
      </dgm:t>
    </dgm:pt>
    <dgm:pt modelId="{A08A090C-744E-48F9-BED8-66FD2B44C9C9}" type="pres">
      <dgm:prSet presAssocID="{8B6DD53B-AE37-4D2F-9B0C-F7E8071242BD}" presName="aSpace" presStyleCnt="0"/>
      <dgm:spPr/>
    </dgm:pt>
    <dgm:pt modelId="{2AEEFFDC-C7C0-4B1D-8BF1-E67257FB9752}" type="pres">
      <dgm:prSet presAssocID="{45D5978B-07AF-421C-ADF4-8F37FE5F3DDC}" presName="aNode" presStyleLbl="fgAcc1" presStyleIdx="4" presStyleCnt="6">
        <dgm:presLayoutVars>
          <dgm:bulletEnabled val="1"/>
        </dgm:presLayoutVars>
      </dgm:prSet>
      <dgm:spPr/>
      <dgm:t>
        <a:bodyPr/>
        <a:lstStyle/>
        <a:p>
          <a:endParaRPr lang="en-IN"/>
        </a:p>
      </dgm:t>
    </dgm:pt>
    <dgm:pt modelId="{F41D5494-7240-43D6-A449-69BD6F891F5B}" type="pres">
      <dgm:prSet presAssocID="{45D5978B-07AF-421C-ADF4-8F37FE5F3DDC}" presName="aSpace" presStyleCnt="0"/>
      <dgm:spPr/>
    </dgm:pt>
    <dgm:pt modelId="{C8A34B9E-9C5A-4F2E-AE9F-661DE87B7E30}" type="pres">
      <dgm:prSet presAssocID="{C9AD3E90-AC5A-4A06-840F-0E915179692D}" presName="aNode" presStyleLbl="fgAcc1" presStyleIdx="5" presStyleCnt="6">
        <dgm:presLayoutVars>
          <dgm:bulletEnabled val="1"/>
        </dgm:presLayoutVars>
      </dgm:prSet>
      <dgm:spPr/>
      <dgm:t>
        <a:bodyPr/>
        <a:lstStyle/>
        <a:p>
          <a:endParaRPr lang="en-IN"/>
        </a:p>
      </dgm:t>
    </dgm:pt>
    <dgm:pt modelId="{2B7A1265-FCCE-4B26-B119-56294DB90344}" type="pres">
      <dgm:prSet presAssocID="{C9AD3E90-AC5A-4A06-840F-0E915179692D}" presName="aSpace" presStyleCnt="0"/>
      <dgm:spPr/>
    </dgm:pt>
  </dgm:ptLst>
  <dgm:cxnLst>
    <dgm:cxn modelId="{412EC34F-0DA7-4AE6-9C78-53DED4E5FEA8}" srcId="{A6D708BF-C1C5-4640-A576-1E45F6D8E3A1}" destId="{C62E941A-2DE1-4640-8EB3-2C23C172C086}" srcOrd="0" destOrd="0" parTransId="{88C1EC68-8D5E-40D7-A600-E31FDEF76849}" sibTransId="{AF37D79B-5D5F-496B-A43B-B20EFBC59D26}"/>
    <dgm:cxn modelId="{2CF60F84-E234-4B5A-ACDE-1BE2BAC70002}" type="presOf" srcId="{8B6DD53B-AE37-4D2F-9B0C-F7E8071242BD}" destId="{663237A5-EFBF-414A-B6B3-DA63A8278634}" srcOrd="0" destOrd="0" presId="urn:microsoft.com/office/officeart/2005/8/layout/pyramid2"/>
    <dgm:cxn modelId="{E5AEF9E9-E15E-4DB7-BF85-7C284678575F}" type="presOf" srcId="{45D5978B-07AF-421C-ADF4-8F37FE5F3DDC}" destId="{2AEEFFDC-C7C0-4B1D-8BF1-E67257FB9752}" srcOrd="0" destOrd="0" presId="urn:microsoft.com/office/officeart/2005/8/layout/pyramid2"/>
    <dgm:cxn modelId="{808AC04E-CBCA-42A2-8C3C-FED69D774EDF}" type="presOf" srcId="{D57E85DB-81A4-4CFF-BC77-C860906F2E23}" destId="{5B039E2F-EE2D-42FB-AD21-5792740AA383}" srcOrd="0" destOrd="0" presId="urn:microsoft.com/office/officeart/2005/8/layout/pyramid2"/>
    <dgm:cxn modelId="{27FDB6C2-13E6-4A85-8F51-2E6EE314ED0B}" srcId="{A6D708BF-C1C5-4640-A576-1E45F6D8E3A1}" destId="{8B6DD53B-AE37-4D2F-9B0C-F7E8071242BD}" srcOrd="3" destOrd="0" parTransId="{A3AC7C5D-1F84-4EBF-A184-2E6C5DDAFEDB}" sibTransId="{D4439D76-C44F-4719-AB4A-C50D5FED8F76}"/>
    <dgm:cxn modelId="{5CF6C568-BF93-4D16-A81D-A79EC1AD406B}" srcId="{A6D708BF-C1C5-4640-A576-1E45F6D8E3A1}" destId="{C9AD3E90-AC5A-4A06-840F-0E915179692D}" srcOrd="5" destOrd="0" parTransId="{E6CBA639-F8D3-45AB-8366-377BBD25DDAE}" sibTransId="{38D2288A-E845-4991-9CD9-982F07F1D1E5}"/>
    <dgm:cxn modelId="{C73DF5DB-05FD-4F9E-B21E-AA30F3521154}" type="presOf" srcId="{EBA9DEC8-9560-49E8-9FB2-109DD5A784F7}" destId="{29B560D1-9002-4C04-B900-BE49D81E22EF}" srcOrd="0" destOrd="0" presId="urn:microsoft.com/office/officeart/2005/8/layout/pyramid2"/>
    <dgm:cxn modelId="{2E3B13D0-DA7D-4E68-AAEA-82335E5FC2AD}" srcId="{A6D708BF-C1C5-4640-A576-1E45F6D8E3A1}" destId="{45D5978B-07AF-421C-ADF4-8F37FE5F3DDC}" srcOrd="4" destOrd="0" parTransId="{8E07EA7F-A99A-4B53-B3F0-1AFF89C92C44}" sibTransId="{1B9DDB50-EDE8-45E5-AD82-6EC537EB62C3}"/>
    <dgm:cxn modelId="{A1755E66-BB38-474E-B720-CABBC78C74F1}" srcId="{A6D708BF-C1C5-4640-A576-1E45F6D8E3A1}" destId="{EBA9DEC8-9560-49E8-9FB2-109DD5A784F7}" srcOrd="1" destOrd="0" parTransId="{FCF447F7-9D12-417E-BA0E-2EBD06680A17}" sibTransId="{C3E26CB7-E0DE-4358-96BB-8C8C82BFB133}"/>
    <dgm:cxn modelId="{A3F2FB94-63CD-48E7-BFCA-DCAA615C4D1F}" type="presOf" srcId="{C62E941A-2DE1-4640-8EB3-2C23C172C086}" destId="{46638A2E-25AC-40C6-8F3A-5D5A12088FF7}" srcOrd="0" destOrd="0" presId="urn:microsoft.com/office/officeart/2005/8/layout/pyramid2"/>
    <dgm:cxn modelId="{4DA4A590-B0D9-4B80-A267-AB9E474F8696}" type="presOf" srcId="{C9AD3E90-AC5A-4A06-840F-0E915179692D}" destId="{C8A34B9E-9C5A-4F2E-AE9F-661DE87B7E30}" srcOrd="0" destOrd="0" presId="urn:microsoft.com/office/officeart/2005/8/layout/pyramid2"/>
    <dgm:cxn modelId="{24EFFB95-703B-4414-BC23-E284CC841B6C}" type="presOf" srcId="{A6D708BF-C1C5-4640-A576-1E45F6D8E3A1}" destId="{8E1226B4-A53C-45AA-988D-10D28BC1BDCB}" srcOrd="0" destOrd="0" presId="urn:microsoft.com/office/officeart/2005/8/layout/pyramid2"/>
    <dgm:cxn modelId="{9F30AE60-53C4-4B73-BFF7-2A116D68332B}" srcId="{A6D708BF-C1C5-4640-A576-1E45F6D8E3A1}" destId="{D57E85DB-81A4-4CFF-BC77-C860906F2E23}" srcOrd="2" destOrd="0" parTransId="{1184A1EE-4C99-45AC-89BA-71F8FBE5BF3D}" sibTransId="{046F4B6D-0A51-4ADB-B5BD-87FD52953376}"/>
    <dgm:cxn modelId="{B49D34AA-9FEE-49DC-AFFC-4D82C415BE30}" type="presParOf" srcId="{8E1226B4-A53C-45AA-988D-10D28BC1BDCB}" destId="{45BCB3A9-3C24-4FC3-9CCE-7E5A8246DEEF}" srcOrd="0" destOrd="0" presId="urn:microsoft.com/office/officeart/2005/8/layout/pyramid2"/>
    <dgm:cxn modelId="{063F38C8-578A-44F2-A609-542958B40866}" type="presParOf" srcId="{8E1226B4-A53C-45AA-988D-10D28BC1BDCB}" destId="{20F7458A-0CAC-4626-BEA3-E9BE4CD779A1}" srcOrd="1" destOrd="0" presId="urn:microsoft.com/office/officeart/2005/8/layout/pyramid2"/>
    <dgm:cxn modelId="{3713DE61-026C-4C2E-B742-2C999DBE55B8}" type="presParOf" srcId="{20F7458A-0CAC-4626-BEA3-E9BE4CD779A1}" destId="{46638A2E-25AC-40C6-8F3A-5D5A12088FF7}" srcOrd="0" destOrd="0" presId="urn:microsoft.com/office/officeart/2005/8/layout/pyramid2"/>
    <dgm:cxn modelId="{96D408B1-63F4-49E3-B537-8E87D546CDC7}" type="presParOf" srcId="{20F7458A-0CAC-4626-BEA3-E9BE4CD779A1}" destId="{16B2ADBD-C025-48DB-A0A0-3E431645BAE4}" srcOrd="1" destOrd="0" presId="urn:microsoft.com/office/officeart/2005/8/layout/pyramid2"/>
    <dgm:cxn modelId="{CBDDC306-37B6-450F-B18E-7072A952B7D9}" type="presParOf" srcId="{20F7458A-0CAC-4626-BEA3-E9BE4CD779A1}" destId="{29B560D1-9002-4C04-B900-BE49D81E22EF}" srcOrd="2" destOrd="0" presId="urn:microsoft.com/office/officeart/2005/8/layout/pyramid2"/>
    <dgm:cxn modelId="{91EB599F-049C-427A-8B87-A8D575708F38}" type="presParOf" srcId="{20F7458A-0CAC-4626-BEA3-E9BE4CD779A1}" destId="{A7A3455C-B03F-4DBC-8D25-38789A2477EF}" srcOrd="3" destOrd="0" presId="urn:microsoft.com/office/officeart/2005/8/layout/pyramid2"/>
    <dgm:cxn modelId="{F182D0B5-82E9-4A62-820A-ECCE657F9791}" type="presParOf" srcId="{20F7458A-0CAC-4626-BEA3-E9BE4CD779A1}" destId="{5B039E2F-EE2D-42FB-AD21-5792740AA383}" srcOrd="4" destOrd="0" presId="urn:microsoft.com/office/officeart/2005/8/layout/pyramid2"/>
    <dgm:cxn modelId="{DF986CD7-97E1-4C2E-947C-722E037B69ED}" type="presParOf" srcId="{20F7458A-0CAC-4626-BEA3-E9BE4CD779A1}" destId="{88456666-BC79-433E-8778-41F5DEA80CB5}" srcOrd="5" destOrd="0" presId="urn:microsoft.com/office/officeart/2005/8/layout/pyramid2"/>
    <dgm:cxn modelId="{E2372686-FC5D-4C7B-887D-F6E3F3B7D0B1}" type="presParOf" srcId="{20F7458A-0CAC-4626-BEA3-E9BE4CD779A1}" destId="{663237A5-EFBF-414A-B6B3-DA63A8278634}" srcOrd="6" destOrd="0" presId="urn:microsoft.com/office/officeart/2005/8/layout/pyramid2"/>
    <dgm:cxn modelId="{17AF86D7-5546-4BEF-B9B2-39FA875F58F7}" type="presParOf" srcId="{20F7458A-0CAC-4626-BEA3-E9BE4CD779A1}" destId="{A08A090C-744E-48F9-BED8-66FD2B44C9C9}" srcOrd="7" destOrd="0" presId="urn:microsoft.com/office/officeart/2005/8/layout/pyramid2"/>
    <dgm:cxn modelId="{012FFA1C-AF3A-449B-AC34-74A89357173F}" type="presParOf" srcId="{20F7458A-0CAC-4626-BEA3-E9BE4CD779A1}" destId="{2AEEFFDC-C7C0-4B1D-8BF1-E67257FB9752}" srcOrd="8" destOrd="0" presId="urn:microsoft.com/office/officeart/2005/8/layout/pyramid2"/>
    <dgm:cxn modelId="{4EAA2D37-105F-4B38-82E9-5C22306DBEF7}" type="presParOf" srcId="{20F7458A-0CAC-4626-BEA3-E9BE4CD779A1}" destId="{F41D5494-7240-43D6-A449-69BD6F891F5B}" srcOrd="9" destOrd="0" presId="urn:microsoft.com/office/officeart/2005/8/layout/pyramid2"/>
    <dgm:cxn modelId="{1982D31C-B5A9-4FCA-A3EC-5499BA605A66}" type="presParOf" srcId="{20F7458A-0CAC-4626-BEA3-E9BE4CD779A1}" destId="{C8A34B9E-9C5A-4F2E-AE9F-661DE87B7E30}" srcOrd="10" destOrd="0" presId="urn:microsoft.com/office/officeart/2005/8/layout/pyramid2"/>
    <dgm:cxn modelId="{C9C454A3-8DCF-4F40-A7F6-3FBF61082A00}" type="presParOf" srcId="{20F7458A-0CAC-4626-BEA3-E9BE4CD779A1}" destId="{2B7A1265-FCCE-4B26-B119-56294DB90344}" srcOrd="11"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EFA94F9-2624-47D0-A1F6-B88E5C52B2A6}"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n-IN"/>
        </a:p>
      </dgm:t>
    </dgm:pt>
    <dgm:pt modelId="{8AE6BEEA-DFC7-4801-ABC9-010A7F5B0F5E}">
      <dgm:prSet phldrT="[Text]"/>
      <dgm:spPr/>
      <dgm:t>
        <a:bodyPr/>
        <a:lstStyle/>
        <a:p>
          <a:r>
            <a:rPr lang="en-IN" dirty="0" smtClean="0">
              <a:solidFill>
                <a:schemeClr val="tx1"/>
              </a:solidFill>
            </a:rPr>
            <a:t>Non Traditional Life Products </a:t>
          </a:r>
          <a:endParaRPr lang="en-IN" dirty="0">
            <a:solidFill>
              <a:schemeClr val="tx1"/>
            </a:solidFill>
          </a:endParaRPr>
        </a:p>
      </dgm:t>
    </dgm:pt>
    <dgm:pt modelId="{A4CEAA8E-7AE5-4C34-BC12-D36260F76A03}" type="parTrans" cxnId="{67CAAB1B-9918-465A-8AE9-B16BB01C5618}">
      <dgm:prSet/>
      <dgm:spPr/>
      <dgm:t>
        <a:bodyPr/>
        <a:lstStyle/>
        <a:p>
          <a:endParaRPr lang="en-IN"/>
        </a:p>
      </dgm:t>
    </dgm:pt>
    <dgm:pt modelId="{60993F2B-81FC-4FF4-A50D-E8769FD6E647}" type="sibTrans" cxnId="{67CAAB1B-9918-465A-8AE9-B16BB01C5618}">
      <dgm:prSet/>
      <dgm:spPr/>
      <dgm:t>
        <a:bodyPr/>
        <a:lstStyle/>
        <a:p>
          <a:endParaRPr lang="en-IN"/>
        </a:p>
      </dgm:t>
    </dgm:pt>
    <dgm:pt modelId="{2EAC98C2-A43B-4721-AD41-FFE0604868EC}">
      <dgm:prSet phldrT="[Text]"/>
      <dgm:spPr/>
      <dgm:t>
        <a:bodyPr/>
        <a:lstStyle/>
        <a:p>
          <a:r>
            <a:rPr lang="en-IN" dirty="0" smtClean="0">
              <a:solidFill>
                <a:schemeClr val="tx1"/>
              </a:solidFill>
            </a:rPr>
            <a:t>Variable Life Insurance Plans</a:t>
          </a:r>
          <a:endParaRPr lang="en-IN" dirty="0">
            <a:solidFill>
              <a:schemeClr val="tx1"/>
            </a:solidFill>
          </a:endParaRPr>
        </a:p>
      </dgm:t>
    </dgm:pt>
    <dgm:pt modelId="{35A49159-35CE-4B4B-85E2-1823A0E4640F}" type="parTrans" cxnId="{BC258643-F437-41F8-94E1-44FD2CC8A35A}">
      <dgm:prSet/>
      <dgm:spPr/>
      <dgm:t>
        <a:bodyPr/>
        <a:lstStyle/>
        <a:p>
          <a:endParaRPr lang="en-IN"/>
        </a:p>
      </dgm:t>
    </dgm:pt>
    <dgm:pt modelId="{AB584E61-9C14-4642-8A5C-D0C50946BBE1}" type="sibTrans" cxnId="{BC258643-F437-41F8-94E1-44FD2CC8A35A}">
      <dgm:prSet/>
      <dgm:spPr/>
      <dgm:t>
        <a:bodyPr/>
        <a:lstStyle/>
        <a:p>
          <a:endParaRPr lang="en-IN"/>
        </a:p>
      </dgm:t>
    </dgm:pt>
    <dgm:pt modelId="{50BBB2DC-36BC-4759-AFAE-B711397C9FD6}">
      <dgm:prSet phldrT="[Text]"/>
      <dgm:spPr/>
      <dgm:t>
        <a:bodyPr/>
        <a:lstStyle/>
        <a:p>
          <a:r>
            <a:rPr lang="en-IN" dirty="0" smtClean="0">
              <a:solidFill>
                <a:schemeClr val="tx1"/>
              </a:solidFill>
            </a:rPr>
            <a:t>Unit Linked Insurance Plans</a:t>
          </a:r>
          <a:endParaRPr lang="en-IN" dirty="0">
            <a:solidFill>
              <a:schemeClr val="tx1"/>
            </a:solidFill>
          </a:endParaRPr>
        </a:p>
      </dgm:t>
    </dgm:pt>
    <dgm:pt modelId="{BD5BF3D5-370C-4AA0-BB5F-6A8C3915AAE1}" type="parTrans" cxnId="{74837433-3A64-46F4-8A81-2514DD1BD5D3}">
      <dgm:prSet/>
      <dgm:spPr/>
      <dgm:t>
        <a:bodyPr/>
        <a:lstStyle/>
        <a:p>
          <a:endParaRPr lang="en-IN"/>
        </a:p>
      </dgm:t>
    </dgm:pt>
    <dgm:pt modelId="{65457929-2F02-4BA5-B732-C99638FE7B84}" type="sibTrans" cxnId="{74837433-3A64-46F4-8A81-2514DD1BD5D3}">
      <dgm:prSet/>
      <dgm:spPr/>
      <dgm:t>
        <a:bodyPr/>
        <a:lstStyle/>
        <a:p>
          <a:endParaRPr lang="en-IN"/>
        </a:p>
      </dgm:t>
    </dgm:pt>
    <dgm:pt modelId="{FF50FC9A-4AA8-49D7-8803-3F450C9EB8F0}" type="pres">
      <dgm:prSet presAssocID="{9EFA94F9-2624-47D0-A1F6-B88E5C52B2A6}" presName="cycle" presStyleCnt="0">
        <dgm:presLayoutVars>
          <dgm:chMax val="1"/>
          <dgm:dir/>
          <dgm:animLvl val="ctr"/>
          <dgm:resizeHandles val="exact"/>
        </dgm:presLayoutVars>
      </dgm:prSet>
      <dgm:spPr/>
      <dgm:t>
        <a:bodyPr/>
        <a:lstStyle/>
        <a:p>
          <a:endParaRPr lang="en-IN"/>
        </a:p>
      </dgm:t>
    </dgm:pt>
    <dgm:pt modelId="{0641B3B2-3838-4024-B84B-E76A7C23E4E5}" type="pres">
      <dgm:prSet presAssocID="{8AE6BEEA-DFC7-4801-ABC9-010A7F5B0F5E}" presName="centerShape" presStyleLbl="node0" presStyleIdx="0" presStyleCnt="1"/>
      <dgm:spPr/>
      <dgm:t>
        <a:bodyPr/>
        <a:lstStyle/>
        <a:p>
          <a:endParaRPr lang="en-IN"/>
        </a:p>
      </dgm:t>
    </dgm:pt>
    <dgm:pt modelId="{DEF10D56-C850-44D0-843B-F8A92BFDB0F7}" type="pres">
      <dgm:prSet presAssocID="{35A49159-35CE-4B4B-85E2-1823A0E4640F}" presName="parTrans" presStyleLbl="bgSibTrans2D1" presStyleIdx="0" presStyleCnt="2"/>
      <dgm:spPr/>
      <dgm:t>
        <a:bodyPr/>
        <a:lstStyle/>
        <a:p>
          <a:endParaRPr lang="en-IN"/>
        </a:p>
      </dgm:t>
    </dgm:pt>
    <dgm:pt modelId="{9D9B60EA-38EC-4BE8-9921-22F5DE220FE0}" type="pres">
      <dgm:prSet presAssocID="{2EAC98C2-A43B-4721-AD41-FFE0604868EC}" presName="node" presStyleLbl="node1" presStyleIdx="0" presStyleCnt="2">
        <dgm:presLayoutVars>
          <dgm:bulletEnabled val="1"/>
        </dgm:presLayoutVars>
      </dgm:prSet>
      <dgm:spPr/>
      <dgm:t>
        <a:bodyPr/>
        <a:lstStyle/>
        <a:p>
          <a:endParaRPr lang="en-IN"/>
        </a:p>
      </dgm:t>
    </dgm:pt>
    <dgm:pt modelId="{8535E0F8-B397-4D84-AFC8-7BB9F86F3503}" type="pres">
      <dgm:prSet presAssocID="{BD5BF3D5-370C-4AA0-BB5F-6A8C3915AAE1}" presName="parTrans" presStyleLbl="bgSibTrans2D1" presStyleIdx="1" presStyleCnt="2"/>
      <dgm:spPr/>
      <dgm:t>
        <a:bodyPr/>
        <a:lstStyle/>
        <a:p>
          <a:endParaRPr lang="en-IN"/>
        </a:p>
      </dgm:t>
    </dgm:pt>
    <dgm:pt modelId="{917A623E-1333-4A35-93D1-CEF581EA99A4}" type="pres">
      <dgm:prSet presAssocID="{50BBB2DC-36BC-4759-AFAE-B711397C9FD6}" presName="node" presStyleLbl="node1" presStyleIdx="1" presStyleCnt="2">
        <dgm:presLayoutVars>
          <dgm:bulletEnabled val="1"/>
        </dgm:presLayoutVars>
      </dgm:prSet>
      <dgm:spPr/>
      <dgm:t>
        <a:bodyPr/>
        <a:lstStyle/>
        <a:p>
          <a:endParaRPr lang="en-IN"/>
        </a:p>
      </dgm:t>
    </dgm:pt>
  </dgm:ptLst>
  <dgm:cxnLst>
    <dgm:cxn modelId="{6B44695E-AD7F-4572-B284-5DAF83D9F177}" type="presOf" srcId="{8AE6BEEA-DFC7-4801-ABC9-010A7F5B0F5E}" destId="{0641B3B2-3838-4024-B84B-E76A7C23E4E5}" srcOrd="0" destOrd="0" presId="urn:microsoft.com/office/officeart/2005/8/layout/radial4"/>
    <dgm:cxn modelId="{E790AC30-26E1-4559-B7C3-A7C9BEB4076D}" type="presOf" srcId="{35A49159-35CE-4B4B-85E2-1823A0E4640F}" destId="{DEF10D56-C850-44D0-843B-F8A92BFDB0F7}" srcOrd="0" destOrd="0" presId="urn:microsoft.com/office/officeart/2005/8/layout/radial4"/>
    <dgm:cxn modelId="{06B5F130-0C24-457E-9CEA-6BB6E0E7D196}" type="presOf" srcId="{9EFA94F9-2624-47D0-A1F6-B88E5C52B2A6}" destId="{FF50FC9A-4AA8-49D7-8803-3F450C9EB8F0}" srcOrd="0" destOrd="0" presId="urn:microsoft.com/office/officeart/2005/8/layout/radial4"/>
    <dgm:cxn modelId="{67CAAB1B-9918-465A-8AE9-B16BB01C5618}" srcId="{9EFA94F9-2624-47D0-A1F6-B88E5C52B2A6}" destId="{8AE6BEEA-DFC7-4801-ABC9-010A7F5B0F5E}" srcOrd="0" destOrd="0" parTransId="{A4CEAA8E-7AE5-4C34-BC12-D36260F76A03}" sibTransId="{60993F2B-81FC-4FF4-A50D-E8769FD6E647}"/>
    <dgm:cxn modelId="{B0A5EE61-DEEE-45E4-986B-E070692CB4F6}" type="presOf" srcId="{2EAC98C2-A43B-4721-AD41-FFE0604868EC}" destId="{9D9B60EA-38EC-4BE8-9921-22F5DE220FE0}" srcOrd="0" destOrd="0" presId="urn:microsoft.com/office/officeart/2005/8/layout/radial4"/>
    <dgm:cxn modelId="{BC258643-F437-41F8-94E1-44FD2CC8A35A}" srcId="{8AE6BEEA-DFC7-4801-ABC9-010A7F5B0F5E}" destId="{2EAC98C2-A43B-4721-AD41-FFE0604868EC}" srcOrd="0" destOrd="0" parTransId="{35A49159-35CE-4B4B-85E2-1823A0E4640F}" sibTransId="{AB584E61-9C14-4642-8A5C-D0C50946BBE1}"/>
    <dgm:cxn modelId="{FAF8C71B-3694-488E-B289-34986286E7BD}" type="presOf" srcId="{50BBB2DC-36BC-4759-AFAE-B711397C9FD6}" destId="{917A623E-1333-4A35-93D1-CEF581EA99A4}" srcOrd="0" destOrd="0" presId="urn:microsoft.com/office/officeart/2005/8/layout/radial4"/>
    <dgm:cxn modelId="{29254AC2-C066-43BF-8034-F7A8D13A610E}" type="presOf" srcId="{BD5BF3D5-370C-4AA0-BB5F-6A8C3915AAE1}" destId="{8535E0F8-B397-4D84-AFC8-7BB9F86F3503}" srcOrd="0" destOrd="0" presId="urn:microsoft.com/office/officeart/2005/8/layout/radial4"/>
    <dgm:cxn modelId="{74837433-3A64-46F4-8A81-2514DD1BD5D3}" srcId="{8AE6BEEA-DFC7-4801-ABC9-010A7F5B0F5E}" destId="{50BBB2DC-36BC-4759-AFAE-B711397C9FD6}" srcOrd="1" destOrd="0" parTransId="{BD5BF3D5-370C-4AA0-BB5F-6A8C3915AAE1}" sibTransId="{65457929-2F02-4BA5-B732-C99638FE7B84}"/>
    <dgm:cxn modelId="{9045D228-7986-4625-BCB5-1B419274A3FD}" type="presParOf" srcId="{FF50FC9A-4AA8-49D7-8803-3F450C9EB8F0}" destId="{0641B3B2-3838-4024-B84B-E76A7C23E4E5}" srcOrd="0" destOrd="0" presId="urn:microsoft.com/office/officeart/2005/8/layout/radial4"/>
    <dgm:cxn modelId="{7A556C9C-06BB-40D2-B124-F4D6F3F1031F}" type="presParOf" srcId="{FF50FC9A-4AA8-49D7-8803-3F450C9EB8F0}" destId="{DEF10D56-C850-44D0-843B-F8A92BFDB0F7}" srcOrd="1" destOrd="0" presId="urn:microsoft.com/office/officeart/2005/8/layout/radial4"/>
    <dgm:cxn modelId="{3B09AA0E-A375-4FE8-92B0-F264E32CCD08}" type="presParOf" srcId="{FF50FC9A-4AA8-49D7-8803-3F450C9EB8F0}" destId="{9D9B60EA-38EC-4BE8-9921-22F5DE220FE0}" srcOrd="2" destOrd="0" presId="urn:microsoft.com/office/officeart/2005/8/layout/radial4"/>
    <dgm:cxn modelId="{21E73346-7D37-4B0C-8C4E-7F8A49D62B51}" type="presParOf" srcId="{FF50FC9A-4AA8-49D7-8803-3F450C9EB8F0}" destId="{8535E0F8-B397-4D84-AFC8-7BB9F86F3503}" srcOrd="3" destOrd="0" presId="urn:microsoft.com/office/officeart/2005/8/layout/radial4"/>
    <dgm:cxn modelId="{A48E4061-4F15-4C9A-A85B-43BE8BABF873}" type="presParOf" srcId="{FF50FC9A-4AA8-49D7-8803-3F450C9EB8F0}" destId="{917A623E-1333-4A35-93D1-CEF581EA99A4}" srcOrd="4"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CAD5CF7-C471-44AB-8316-B28557CE4510}" type="doc">
      <dgm:prSet loTypeId="urn:microsoft.com/office/officeart/2005/8/layout/hierarchy4" loCatId="hierarchy" qsTypeId="urn:microsoft.com/office/officeart/2005/8/quickstyle/simple1" qsCatId="simple" csTypeId="urn:microsoft.com/office/officeart/2005/8/colors/colorful2" csCatId="colorful" phldr="1"/>
      <dgm:spPr/>
      <dgm:t>
        <a:bodyPr/>
        <a:lstStyle/>
        <a:p>
          <a:endParaRPr lang="en-IN"/>
        </a:p>
      </dgm:t>
    </dgm:pt>
    <dgm:pt modelId="{3EC452B9-B243-46DB-A16A-B96C41E62E89}">
      <dgm:prSet phldrT="[Text]" custT="1"/>
      <dgm:spPr/>
      <dgm:t>
        <a:bodyPr/>
        <a:lstStyle/>
        <a:p>
          <a:r>
            <a:rPr lang="en-IN" sz="1800" dirty="0" smtClean="0">
              <a:solidFill>
                <a:schemeClr val="tx1"/>
              </a:solidFill>
            </a:rPr>
            <a:t>SBI PLANS</a:t>
          </a:r>
          <a:endParaRPr lang="en-IN" sz="1800" dirty="0">
            <a:solidFill>
              <a:schemeClr val="tx1"/>
            </a:solidFill>
          </a:endParaRPr>
        </a:p>
      </dgm:t>
    </dgm:pt>
    <dgm:pt modelId="{D56D52D5-5130-46BB-B95D-58D35A81A87D}" type="parTrans" cxnId="{044E189C-0C29-4D98-B4AF-FC71436A32F4}">
      <dgm:prSet/>
      <dgm:spPr/>
      <dgm:t>
        <a:bodyPr/>
        <a:lstStyle/>
        <a:p>
          <a:endParaRPr lang="en-IN"/>
        </a:p>
      </dgm:t>
    </dgm:pt>
    <dgm:pt modelId="{345C99A5-6405-4736-A54C-8EA8021CCA1E}" type="sibTrans" cxnId="{044E189C-0C29-4D98-B4AF-FC71436A32F4}">
      <dgm:prSet/>
      <dgm:spPr/>
      <dgm:t>
        <a:bodyPr/>
        <a:lstStyle/>
        <a:p>
          <a:endParaRPr lang="en-IN"/>
        </a:p>
      </dgm:t>
    </dgm:pt>
    <dgm:pt modelId="{7E81F391-7828-4B40-AC9F-4EAF65152CDC}">
      <dgm:prSet phldrT="[Text]" custT="1">
        <dgm:style>
          <a:lnRef idx="2">
            <a:schemeClr val="accent2">
              <a:shade val="50000"/>
            </a:schemeClr>
          </a:lnRef>
          <a:fillRef idx="1">
            <a:schemeClr val="accent2"/>
          </a:fillRef>
          <a:effectRef idx="0">
            <a:schemeClr val="accent2"/>
          </a:effectRef>
          <a:fontRef idx="minor">
            <a:schemeClr val="lt1"/>
          </a:fontRef>
        </dgm:style>
      </dgm:prSet>
      <dgm:spPr>
        <a:solidFill>
          <a:schemeClr val="tx2">
            <a:lumMod val="60000"/>
            <a:lumOff val="40000"/>
          </a:schemeClr>
        </a:solidFill>
      </dgm:spPr>
      <dgm:t>
        <a:bodyPr/>
        <a:lstStyle/>
        <a:p>
          <a:r>
            <a:rPr lang="en-IN" sz="1800" dirty="0" smtClean="0">
              <a:solidFill>
                <a:schemeClr val="tx1"/>
              </a:solidFill>
            </a:rPr>
            <a:t>Non traditional life insurance plans</a:t>
          </a:r>
          <a:endParaRPr lang="en-IN" sz="1800" dirty="0">
            <a:solidFill>
              <a:schemeClr val="tx1"/>
            </a:solidFill>
          </a:endParaRPr>
        </a:p>
      </dgm:t>
    </dgm:pt>
    <dgm:pt modelId="{5909C5F6-0C8E-420C-81C9-94AEC4C28D13}" type="parTrans" cxnId="{AFB82571-3C65-4E5B-9707-BFCCBD58D848}">
      <dgm:prSet/>
      <dgm:spPr/>
      <dgm:t>
        <a:bodyPr/>
        <a:lstStyle/>
        <a:p>
          <a:endParaRPr lang="en-IN"/>
        </a:p>
      </dgm:t>
    </dgm:pt>
    <dgm:pt modelId="{AF658713-C0F8-44A1-8182-05EA70FFE68E}" type="sibTrans" cxnId="{AFB82571-3C65-4E5B-9707-BFCCBD58D848}">
      <dgm:prSet/>
      <dgm:spPr/>
      <dgm:t>
        <a:bodyPr/>
        <a:lstStyle/>
        <a:p>
          <a:endParaRPr lang="en-IN"/>
        </a:p>
      </dgm:t>
    </dgm:pt>
    <dgm:pt modelId="{789B2CA9-B77D-49C0-BBE4-F937EC9BECB3}">
      <dgm:prSet phldrT="[Text]" custT="1"/>
      <dgm:spPr/>
      <dgm:t>
        <a:bodyPr/>
        <a:lstStyle/>
        <a:p>
          <a:r>
            <a:rPr lang="en-IN" sz="1800" dirty="0" smtClean="0">
              <a:solidFill>
                <a:schemeClr val="tx1"/>
              </a:solidFill>
            </a:rPr>
            <a:t>SBI Life Smart Guaranteed Saving Plan</a:t>
          </a:r>
          <a:endParaRPr lang="en-IN" sz="1800" dirty="0">
            <a:solidFill>
              <a:schemeClr val="tx1"/>
            </a:solidFill>
          </a:endParaRPr>
        </a:p>
      </dgm:t>
    </dgm:pt>
    <dgm:pt modelId="{3A2B9412-D256-4DB6-9A6F-121377FBF71C}" type="parTrans" cxnId="{0C8514AA-1D0A-4D6B-AB52-89C589156DE9}">
      <dgm:prSet/>
      <dgm:spPr/>
      <dgm:t>
        <a:bodyPr/>
        <a:lstStyle/>
        <a:p>
          <a:endParaRPr lang="en-IN"/>
        </a:p>
      </dgm:t>
    </dgm:pt>
    <dgm:pt modelId="{8C4DA9C6-9D70-4644-8246-34B23D85783B}" type="sibTrans" cxnId="{0C8514AA-1D0A-4D6B-AB52-89C589156DE9}">
      <dgm:prSet/>
      <dgm:spPr/>
      <dgm:t>
        <a:bodyPr/>
        <a:lstStyle/>
        <a:p>
          <a:endParaRPr lang="en-IN"/>
        </a:p>
      </dgm:t>
    </dgm:pt>
    <dgm:pt modelId="{9FF6CDE0-5A0B-4C9C-8566-25F514CFEEE3}">
      <dgm:prSet phldrT="[Text]" custT="1"/>
      <dgm:spPr/>
      <dgm:t>
        <a:bodyPr/>
        <a:lstStyle/>
        <a:p>
          <a:r>
            <a:rPr lang="en-IN" sz="1800" dirty="0" smtClean="0">
              <a:solidFill>
                <a:schemeClr val="tx1"/>
              </a:solidFill>
            </a:rPr>
            <a:t>SBI Life Flexi Smart Plan</a:t>
          </a:r>
          <a:endParaRPr lang="en-IN" sz="1800" dirty="0">
            <a:solidFill>
              <a:schemeClr val="tx1"/>
            </a:solidFill>
          </a:endParaRPr>
        </a:p>
      </dgm:t>
    </dgm:pt>
    <dgm:pt modelId="{2A7E3144-16CE-40D8-8BE8-F9A67C611349}" type="parTrans" cxnId="{8000154D-BC65-45D8-83A6-3CA7EF13ABAF}">
      <dgm:prSet/>
      <dgm:spPr/>
      <dgm:t>
        <a:bodyPr/>
        <a:lstStyle/>
        <a:p>
          <a:endParaRPr lang="en-IN"/>
        </a:p>
      </dgm:t>
    </dgm:pt>
    <dgm:pt modelId="{E843BD93-A2DB-46A0-9115-F3861F1FA24D}" type="sibTrans" cxnId="{8000154D-BC65-45D8-83A6-3CA7EF13ABAF}">
      <dgm:prSet/>
      <dgm:spPr/>
      <dgm:t>
        <a:bodyPr/>
        <a:lstStyle/>
        <a:p>
          <a:endParaRPr lang="en-IN"/>
        </a:p>
      </dgm:t>
    </dgm:pt>
    <dgm:pt modelId="{1D56072F-A870-4895-83AA-7D5DAF056605}">
      <dgm:prSet phldrT="[Text]" custT="1"/>
      <dgm:spPr>
        <a:solidFill>
          <a:srgbClr val="00B050"/>
        </a:solidFill>
      </dgm:spPr>
      <dgm:t>
        <a:bodyPr/>
        <a:lstStyle/>
        <a:p>
          <a:r>
            <a:rPr lang="en-IN" sz="1800" dirty="0" smtClean="0">
              <a:solidFill>
                <a:schemeClr val="tx1"/>
              </a:solidFill>
            </a:rPr>
            <a:t>ULIP SBI Life Insurance Plans</a:t>
          </a:r>
          <a:endParaRPr lang="en-IN" sz="1800" dirty="0">
            <a:solidFill>
              <a:schemeClr val="tx1"/>
            </a:solidFill>
          </a:endParaRPr>
        </a:p>
      </dgm:t>
    </dgm:pt>
    <dgm:pt modelId="{158DFA86-97CF-4A9C-B6A2-81C2769F0E93}" type="parTrans" cxnId="{9A080F59-7F05-42D1-A177-2E20564A7D78}">
      <dgm:prSet/>
      <dgm:spPr/>
      <dgm:t>
        <a:bodyPr/>
        <a:lstStyle/>
        <a:p>
          <a:endParaRPr lang="en-IN"/>
        </a:p>
      </dgm:t>
    </dgm:pt>
    <dgm:pt modelId="{FEB19BB7-98BB-4197-B16B-EBD8DE2A5F8B}" type="sibTrans" cxnId="{9A080F59-7F05-42D1-A177-2E20564A7D78}">
      <dgm:prSet/>
      <dgm:spPr/>
      <dgm:t>
        <a:bodyPr/>
        <a:lstStyle/>
        <a:p>
          <a:endParaRPr lang="en-IN"/>
        </a:p>
      </dgm:t>
    </dgm:pt>
    <dgm:pt modelId="{9DAF2A64-AB01-449D-AB06-DF94CA1E9B04}">
      <dgm:prSet phldrT="[Text]" custT="1"/>
      <dgm:spPr>
        <a:solidFill>
          <a:srgbClr val="92D050"/>
        </a:solidFill>
      </dgm:spPr>
      <dgm:t>
        <a:bodyPr/>
        <a:lstStyle/>
        <a:p>
          <a:r>
            <a:rPr lang="en-IN" sz="1800" dirty="0" smtClean="0">
              <a:solidFill>
                <a:schemeClr val="tx1"/>
              </a:solidFill>
            </a:rPr>
            <a:t>SBI Life Wealth Insurance </a:t>
          </a:r>
          <a:endParaRPr lang="en-IN" sz="1800" dirty="0">
            <a:solidFill>
              <a:schemeClr val="tx1"/>
            </a:solidFill>
          </a:endParaRPr>
        </a:p>
      </dgm:t>
    </dgm:pt>
    <dgm:pt modelId="{2BB76CD9-94C1-4292-8E2E-19541782F07C}" type="parTrans" cxnId="{6BB3FC4B-FC64-4539-85A4-CF653BE06F7E}">
      <dgm:prSet/>
      <dgm:spPr/>
      <dgm:t>
        <a:bodyPr/>
        <a:lstStyle/>
        <a:p>
          <a:endParaRPr lang="en-IN"/>
        </a:p>
      </dgm:t>
    </dgm:pt>
    <dgm:pt modelId="{F9C93B54-3853-430D-A00A-F8B34621F35A}" type="sibTrans" cxnId="{6BB3FC4B-FC64-4539-85A4-CF653BE06F7E}">
      <dgm:prSet/>
      <dgm:spPr/>
      <dgm:t>
        <a:bodyPr/>
        <a:lstStyle/>
        <a:p>
          <a:endParaRPr lang="en-IN"/>
        </a:p>
      </dgm:t>
    </dgm:pt>
    <dgm:pt modelId="{E73C1A3F-8B19-4910-8DE7-D31F5C5CA0D0}">
      <dgm:prSet phldrT="[Text]" custT="1"/>
      <dgm:spPr/>
      <dgm:t>
        <a:bodyPr/>
        <a:lstStyle/>
        <a:p>
          <a:r>
            <a:rPr lang="en-IN" sz="1800" dirty="0" smtClean="0">
              <a:solidFill>
                <a:schemeClr val="tx1"/>
              </a:solidFill>
            </a:rPr>
            <a:t>SBI Life SMART Money Back Gold</a:t>
          </a:r>
          <a:endParaRPr lang="en-IN" sz="1800" dirty="0">
            <a:solidFill>
              <a:schemeClr val="tx1"/>
            </a:solidFill>
          </a:endParaRPr>
        </a:p>
      </dgm:t>
    </dgm:pt>
    <dgm:pt modelId="{6D3F2795-10AD-4B75-84F5-103BEF0B3E10}" type="parTrans" cxnId="{7BECF36D-8FF4-418E-AECC-2EAFD79E167C}">
      <dgm:prSet/>
      <dgm:spPr/>
      <dgm:t>
        <a:bodyPr/>
        <a:lstStyle/>
        <a:p>
          <a:endParaRPr lang="en-IN"/>
        </a:p>
      </dgm:t>
    </dgm:pt>
    <dgm:pt modelId="{0D8B72FE-9E36-4DA5-ADC2-7E212E3EA739}" type="sibTrans" cxnId="{7BECF36D-8FF4-418E-AECC-2EAFD79E167C}">
      <dgm:prSet/>
      <dgm:spPr/>
      <dgm:t>
        <a:bodyPr/>
        <a:lstStyle/>
        <a:p>
          <a:endParaRPr lang="en-IN"/>
        </a:p>
      </dgm:t>
    </dgm:pt>
    <dgm:pt modelId="{3CC075FE-5572-486F-8A79-BD05168703EB}">
      <dgm:prSet phldrT="[Text]" custT="1"/>
      <dgm:spPr>
        <a:solidFill>
          <a:srgbClr val="92D050"/>
        </a:solidFill>
      </dgm:spPr>
      <dgm:t>
        <a:bodyPr/>
        <a:lstStyle/>
        <a:p>
          <a:r>
            <a:rPr lang="en-IN" sz="1800" dirty="0" smtClean="0">
              <a:solidFill>
                <a:schemeClr val="tx1"/>
              </a:solidFill>
            </a:rPr>
            <a:t>SBI Life </a:t>
          </a:r>
          <a:r>
            <a:rPr lang="en-IN" sz="1800" dirty="0" err="1" smtClean="0">
              <a:solidFill>
                <a:schemeClr val="tx1"/>
              </a:solidFill>
            </a:rPr>
            <a:t>Maha</a:t>
          </a:r>
          <a:r>
            <a:rPr lang="en-IN" sz="1800" dirty="0" smtClean="0">
              <a:solidFill>
                <a:schemeClr val="tx1"/>
              </a:solidFill>
            </a:rPr>
            <a:t> </a:t>
          </a:r>
          <a:r>
            <a:rPr lang="en-IN" sz="1800" dirty="0" err="1" smtClean="0">
              <a:solidFill>
                <a:schemeClr val="tx1"/>
              </a:solidFill>
            </a:rPr>
            <a:t>Anand</a:t>
          </a:r>
          <a:r>
            <a:rPr lang="en-IN" sz="1800" dirty="0" smtClean="0">
              <a:solidFill>
                <a:schemeClr val="tx1"/>
              </a:solidFill>
            </a:rPr>
            <a:t> II</a:t>
          </a:r>
          <a:endParaRPr lang="en-IN" sz="1800" dirty="0">
            <a:solidFill>
              <a:schemeClr val="tx1"/>
            </a:solidFill>
          </a:endParaRPr>
        </a:p>
      </dgm:t>
    </dgm:pt>
    <dgm:pt modelId="{1C072FC6-C809-4AD1-8B30-DD19D938444F}" type="parTrans" cxnId="{09A6A198-C06D-4321-B24F-7F920F6394A5}">
      <dgm:prSet/>
      <dgm:spPr/>
      <dgm:t>
        <a:bodyPr/>
        <a:lstStyle/>
        <a:p>
          <a:endParaRPr lang="en-IN"/>
        </a:p>
      </dgm:t>
    </dgm:pt>
    <dgm:pt modelId="{9ACD4205-D6C4-45AE-92FD-4BA073E8A8B2}" type="sibTrans" cxnId="{09A6A198-C06D-4321-B24F-7F920F6394A5}">
      <dgm:prSet/>
      <dgm:spPr/>
      <dgm:t>
        <a:bodyPr/>
        <a:lstStyle/>
        <a:p>
          <a:endParaRPr lang="en-IN"/>
        </a:p>
      </dgm:t>
    </dgm:pt>
    <dgm:pt modelId="{6ED94A30-C650-4702-9B8D-0F2A1CDC5CC5}">
      <dgm:prSet phldrT="[Text]" custT="1"/>
      <dgm:spPr>
        <a:solidFill>
          <a:srgbClr val="92D050"/>
        </a:solidFill>
      </dgm:spPr>
      <dgm:t>
        <a:bodyPr/>
        <a:lstStyle/>
        <a:p>
          <a:r>
            <a:rPr lang="en-IN" sz="1800" dirty="0" smtClean="0">
              <a:solidFill>
                <a:schemeClr val="tx1"/>
              </a:solidFill>
            </a:rPr>
            <a:t>SBI Life Unit Plus Super</a:t>
          </a:r>
          <a:endParaRPr lang="en-IN" sz="1800" dirty="0">
            <a:solidFill>
              <a:schemeClr val="tx1"/>
            </a:solidFill>
          </a:endParaRPr>
        </a:p>
      </dgm:t>
    </dgm:pt>
    <dgm:pt modelId="{4648BFA0-394B-4A8F-BD62-4F88AD7120F1}" type="parTrans" cxnId="{63A267A9-6D11-4820-AE5F-BFEB36AA5BA9}">
      <dgm:prSet/>
      <dgm:spPr/>
      <dgm:t>
        <a:bodyPr/>
        <a:lstStyle/>
        <a:p>
          <a:endParaRPr lang="en-IN"/>
        </a:p>
      </dgm:t>
    </dgm:pt>
    <dgm:pt modelId="{EDE4D2E4-68B7-424A-B437-5ADCD4199223}" type="sibTrans" cxnId="{63A267A9-6D11-4820-AE5F-BFEB36AA5BA9}">
      <dgm:prSet/>
      <dgm:spPr/>
      <dgm:t>
        <a:bodyPr/>
        <a:lstStyle/>
        <a:p>
          <a:endParaRPr lang="en-IN"/>
        </a:p>
      </dgm:t>
    </dgm:pt>
    <dgm:pt modelId="{798E2E64-85E9-4BE8-B7A7-4C55820377F6}">
      <dgm:prSet phldrT="[Text]" custT="1"/>
      <dgm:spPr>
        <a:solidFill>
          <a:srgbClr val="92D050"/>
        </a:solidFill>
      </dgm:spPr>
      <dgm:t>
        <a:bodyPr/>
        <a:lstStyle/>
        <a:p>
          <a:r>
            <a:rPr lang="en-IN" sz="1800" dirty="0" smtClean="0">
              <a:solidFill>
                <a:schemeClr val="tx1"/>
              </a:solidFill>
            </a:rPr>
            <a:t>SBI Life </a:t>
          </a:r>
          <a:r>
            <a:rPr lang="en-IN" sz="1800" dirty="0" err="1" smtClean="0">
              <a:solidFill>
                <a:schemeClr val="tx1"/>
              </a:solidFill>
            </a:rPr>
            <a:t>Saral</a:t>
          </a:r>
          <a:r>
            <a:rPr lang="en-IN" sz="1800" dirty="0" smtClean="0">
              <a:solidFill>
                <a:schemeClr val="tx1"/>
              </a:solidFill>
            </a:rPr>
            <a:t> </a:t>
          </a:r>
          <a:r>
            <a:rPr lang="en-IN" sz="1800" dirty="0" err="1" smtClean="0">
              <a:solidFill>
                <a:schemeClr val="tx1"/>
              </a:solidFill>
            </a:rPr>
            <a:t>Maha</a:t>
          </a:r>
          <a:r>
            <a:rPr lang="en-IN" sz="1800" dirty="0" smtClean="0">
              <a:solidFill>
                <a:schemeClr val="tx1"/>
              </a:solidFill>
            </a:rPr>
            <a:t> </a:t>
          </a:r>
          <a:r>
            <a:rPr lang="en-IN" sz="1800" dirty="0" err="1" smtClean="0">
              <a:solidFill>
                <a:schemeClr val="tx1"/>
              </a:solidFill>
            </a:rPr>
            <a:t>Anand</a:t>
          </a:r>
          <a:r>
            <a:rPr lang="en-IN" sz="1800" dirty="0" smtClean="0">
              <a:solidFill>
                <a:schemeClr val="tx1"/>
              </a:solidFill>
            </a:rPr>
            <a:t> Plan </a:t>
          </a:r>
          <a:endParaRPr lang="en-IN" sz="1800" dirty="0">
            <a:solidFill>
              <a:schemeClr val="tx1"/>
            </a:solidFill>
          </a:endParaRPr>
        </a:p>
      </dgm:t>
    </dgm:pt>
    <dgm:pt modelId="{05C45109-87B6-4452-AFAD-F6FF15168B05}" type="parTrans" cxnId="{AC39D5F2-C396-4F93-8FA4-FC6FDEAEF58D}">
      <dgm:prSet/>
      <dgm:spPr/>
      <dgm:t>
        <a:bodyPr/>
        <a:lstStyle/>
        <a:p>
          <a:endParaRPr lang="en-IN"/>
        </a:p>
      </dgm:t>
    </dgm:pt>
    <dgm:pt modelId="{79F4BA81-A8A7-45DD-86C6-49D11A50C9F3}" type="sibTrans" cxnId="{AC39D5F2-C396-4F93-8FA4-FC6FDEAEF58D}">
      <dgm:prSet/>
      <dgm:spPr/>
      <dgm:t>
        <a:bodyPr/>
        <a:lstStyle/>
        <a:p>
          <a:endParaRPr lang="en-IN"/>
        </a:p>
      </dgm:t>
    </dgm:pt>
    <dgm:pt modelId="{8EDE9742-5996-477C-B027-2B070B59BA7C}">
      <dgm:prSet phldrT="[Text]" custT="1"/>
      <dgm:spPr>
        <a:solidFill>
          <a:srgbClr val="92D050"/>
        </a:solidFill>
      </dgm:spPr>
      <dgm:t>
        <a:bodyPr/>
        <a:lstStyle/>
        <a:p>
          <a:r>
            <a:rPr lang="en-IN" sz="1800" dirty="0" smtClean="0">
              <a:solidFill>
                <a:schemeClr val="tx1"/>
              </a:solidFill>
            </a:rPr>
            <a:t>SBI Life Smart Scholar Plan</a:t>
          </a:r>
          <a:endParaRPr lang="en-IN" sz="1800" dirty="0">
            <a:solidFill>
              <a:schemeClr val="tx1"/>
            </a:solidFill>
          </a:endParaRPr>
        </a:p>
      </dgm:t>
    </dgm:pt>
    <dgm:pt modelId="{44546BF2-98D3-478C-8137-5CA2BF6EF7B5}" type="parTrans" cxnId="{79AC9FC2-1F62-4276-A27E-5E56ED586152}">
      <dgm:prSet/>
      <dgm:spPr/>
      <dgm:t>
        <a:bodyPr/>
        <a:lstStyle/>
        <a:p>
          <a:endParaRPr lang="en-IN"/>
        </a:p>
      </dgm:t>
    </dgm:pt>
    <dgm:pt modelId="{64504E52-AC86-48F1-9FAA-9C881B2118E0}" type="sibTrans" cxnId="{79AC9FC2-1F62-4276-A27E-5E56ED586152}">
      <dgm:prSet/>
      <dgm:spPr/>
      <dgm:t>
        <a:bodyPr/>
        <a:lstStyle/>
        <a:p>
          <a:endParaRPr lang="en-IN"/>
        </a:p>
      </dgm:t>
    </dgm:pt>
    <dgm:pt modelId="{4C98016C-42A0-4C9C-BB4B-EBC2489A34AD}" type="pres">
      <dgm:prSet presAssocID="{DCAD5CF7-C471-44AB-8316-B28557CE4510}" presName="Name0" presStyleCnt="0">
        <dgm:presLayoutVars>
          <dgm:chPref val="1"/>
          <dgm:dir/>
          <dgm:animOne val="branch"/>
          <dgm:animLvl val="lvl"/>
          <dgm:resizeHandles/>
        </dgm:presLayoutVars>
      </dgm:prSet>
      <dgm:spPr/>
      <dgm:t>
        <a:bodyPr/>
        <a:lstStyle/>
        <a:p>
          <a:endParaRPr lang="en-IN"/>
        </a:p>
      </dgm:t>
    </dgm:pt>
    <dgm:pt modelId="{D8F95158-9A94-4A66-8640-6C95E2670107}" type="pres">
      <dgm:prSet presAssocID="{3EC452B9-B243-46DB-A16A-B96C41E62E89}" presName="vertOne" presStyleCnt="0"/>
      <dgm:spPr/>
    </dgm:pt>
    <dgm:pt modelId="{FEB52609-43C5-48B2-BDE8-0E3C56250D94}" type="pres">
      <dgm:prSet presAssocID="{3EC452B9-B243-46DB-A16A-B96C41E62E89}" presName="txOne" presStyleLbl="node0" presStyleIdx="0" presStyleCnt="1" custScaleY="49450">
        <dgm:presLayoutVars>
          <dgm:chPref val="3"/>
        </dgm:presLayoutVars>
      </dgm:prSet>
      <dgm:spPr/>
      <dgm:t>
        <a:bodyPr/>
        <a:lstStyle/>
        <a:p>
          <a:endParaRPr lang="en-IN"/>
        </a:p>
      </dgm:t>
    </dgm:pt>
    <dgm:pt modelId="{6E9E2A27-8F14-4923-A80B-26B4B0268D9A}" type="pres">
      <dgm:prSet presAssocID="{3EC452B9-B243-46DB-A16A-B96C41E62E89}" presName="parTransOne" presStyleCnt="0"/>
      <dgm:spPr/>
    </dgm:pt>
    <dgm:pt modelId="{96A71A26-6C9E-4790-AEA4-ADCBC6D0651B}" type="pres">
      <dgm:prSet presAssocID="{3EC452B9-B243-46DB-A16A-B96C41E62E89}" presName="horzOne" presStyleCnt="0"/>
      <dgm:spPr/>
    </dgm:pt>
    <dgm:pt modelId="{56F80ABD-BC3C-426C-88A7-AF484061A968}" type="pres">
      <dgm:prSet presAssocID="{7E81F391-7828-4B40-AC9F-4EAF65152CDC}" presName="vertTwo" presStyleCnt="0"/>
      <dgm:spPr/>
    </dgm:pt>
    <dgm:pt modelId="{CC78E5B4-467D-42B6-B03E-CB54C86B38D1}" type="pres">
      <dgm:prSet presAssocID="{7E81F391-7828-4B40-AC9F-4EAF65152CDC}" presName="txTwo" presStyleLbl="node2" presStyleIdx="0" presStyleCnt="2" custScaleY="72969">
        <dgm:presLayoutVars>
          <dgm:chPref val="3"/>
        </dgm:presLayoutVars>
      </dgm:prSet>
      <dgm:spPr/>
      <dgm:t>
        <a:bodyPr/>
        <a:lstStyle/>
        <a:p>
          <a:endParaRPr lang="en-IN"/>
        </a:p>
      </dgm:t>
    </dgm:pt>
    <dgm:pt modelId="{18D8C75D-4AE0-4C42-8A65-BEF7EA942E52}" type="pres">
      <dgm:prSet presAssocID="{7E81F391-7828-4B40-AC9F-4EAF65152CDC}" presName="parTransTwo" presStyleCnt="0"/>
      <dgm:spPr/>
    </dgm:pt>
    <dgm:pt modelId="{70EBDB5C-6BF4-44C1-83F9-D4DD37209BC7}" type="pres">
      <dgm:prSet presAssocID="{7E81F391-7828-4B40-AC9F-4EAF65152CDC}" presName="horzTwo" presStyleCnt="0"/>
      <dgm:spPr/>
    </dgm:pt>
    <dgm:pt modelId="{916EE369-8E59-4A75-B1E2-CA87E7D19C3C}" type="pres">
      <dgm:prSet presAssocID="{789B2CA9-B77D-49C0-BBE4-F937EC9BECB3}" presName="vertThree" presStyleCnt="0"/>
      <dgm:spPr/>
    </dgm:pt>
    <dgm:pt modelId="{1EB0BCCB-C47D-4BFB-B64F-BEC795437BB7}" type="pres">
      <dgm:prSet presAssocID="{789B2CA9-B77D-49C0-BBE4-F937EC9BECB3}" presName="txThree" presStyleLbl="node3" presStyleIdx="0" presStyleCnt="8">
        <dgm:presLayoutVars>
          <dgm:chPref val="3"/>
        </dgm:presLayoutVars>
      </dgm:prSet>
      <dgm:spPr/>
      <dgm:t>
        <a:bodyPr/>
        <a:lstStyle/>
        <a:p>
          <a:endParaRPr lang="en-IN"/>
        </a:p>
      </dgm:t>
    </dgm:pt>
    <dgm:pt modelId="{2F9CEC82-5C1D-4258-B102-804E61972EC8}" type="pres">
      <dgm:prSet presAssocID="{789B2CA9-B77D-49C0-BBE4-F937EC9BECB3}" presName="horzThree" presStyleCnt="0"/>
      <dgm:spPr/>
    </dgm:pt>
    <dgm:pt modelId="{6112FF4C-47A8-41C8-A7DF-6C1F2694D7B8}" type="pres">
      <dgm:prSet presAssocID="{8C4DA9C6-9D70-4644-8246-34B23D85783B}" presName="sibSpaceThree" presStyleCnt="0"/>
      <dgm:spPr/>
    </dgm:pt>
    <dgm:pt modelId="{CDBCF12D-4BFF-4595-B3DE-1F8EA5A1B8AF}" type="pres">
      <dgm:prSet presAssocID="{9FF6CDE0-5A0B-4C9C-8566-25F514CFEEE3}" presName="vertThree" presStyleCnt="0"/>
      <dgm:spPr/>
    </dgm:pt>
    <dgm:pt modelId="{76F32A22-6E5A-4EE4-8D81-5B634E54594C}" type="pres">
      <dgm:prSet presAssocID="{9FF6CDE0-5A0B-4C9C-8566-25F514CFEEE3}" presName="txThree" presStyleLbl="node3" presStyleIdx="1" presStyleCnt="8">
        <dgm:presLayoutVars>
          <dgm:chPref val="3"/>
        </dgm:presLayoutVars>
      </dgm:prSet>
      <dgm:spPr/>
      <dgm:t>
        <a:bodyPr/>
        <a:lstStyle/>
        <a:p>
          <a:endParaRPr lang="en-IN"/>
        </a:p>
      </dgm:t>
    </dgm:pt>
    <dgm:pt modelId="{DB594B9F-F76E-4B0B-BDE3-A322829630B8}" type="pres">
      <dgm:prSet presAssocID="{9FF6CDE0-5A0B-4C9C-8566-25F514CFEEE3}" presName="horzThree" presStyleCnt="0"/>
      <dgm:spPr/>
    </dgm:pt>
    <dgm:pt modelId="{01C5F032-1317-40B7-82D0-4EA4C1FDE7F6}" type="pres">
      <dgm:prSet presAssocID="{E843BD93-A2DB-46A0-9115-F3861F1FA24D}" presName="sibSpaceThree" presStyleCnt="0"/>
      <dgm:spPr/>
    </dgm:pt>
    <dgm:pt modelId="{506383B5-8841-4752-AF23-087D803975D6}" type="pres">
      <dgm:prSet presAssocID="{E73C1A3F-8B19-4910-8DE7-D31F5C5CA0D0}" presName="vertThree" presStyleCnt="0"/>
      <dgm:spPr/>
    </dgm:pt>
    <dgm:pt modelId="{A26EE69E-C308-4D51-923F-CB72C97B10AC}" type="pres">
      <dgm:prSet presAssocID="{E73C1A3F-8B19-4910-8DE7-D31F5C5CA0D0}" presName="txThree" presStyleLbl="node3" presStyleIdx="2" presStyleCnt="8">
        <dgm:presLayoutVars>
          <dgm:chPref val="3"/>
        </dgm:presLayoutVars>
      </dgm:prSet>
      <dgm:spPr/>
      <dgm:t>
        <a:bodyPr/>
        <a:lstStyle/>
        <a:p>
          <a:endParaRPr lang="en-IN"/>
        </a:p>
      </dgm:t>
    </dgm:pt>
    <dgm:pt modelId="{08F18DF7-8B4A-4717-AA3B-E47A3950E343}" type="pres">
      <dgm:prSet presAssocID="{E73C1A3F-8B19-4910-8DE7-D31F5C5CA0D0}" presName="horzThree" presStyleCnt="0"/>
      <dgm:spPr/>
    </dgm:pt>
    <dgm:pt modelId="{12228F35-30B3-486D-9CA7-E47986ECD4E1}" type="pres">
      <dgm:prSet presAssocID="{AF658713-C0F8-44A1-8182-05EA70FFE68E}" presName="sibSpaceTwo" presStyleCnt="0"/>
      <dgm:spPr/>
    </dgm:pt>
    <dgm:pt modelId="{71C3459C-2A77-4F40-8F0B-38A6ACE535D6}" type="pres">
      <dgm:prSet presAssocID="{1D56072F-A870-4895-83AA-7D5DAF056605}" presName="vertTwo" presStyleCnt="0"/>
      <dgm:spPr/>
    </dgm:pt>
    <dgm:pt modelId="{33248F5F-B9D2-45F6-AC94-8EF9394CBF85}" type="pres">
      <dgm:prSet presAssocID="{1D56072F-A870-4895-83AA-7D5DAF056605}" presName="txTwo" presStyleLbl="node2" presStyleIdx="1" presStyleCnt="2" custScaleY="70395">
        <dgm:presLayoutVars>
          <dgm:chPref val="3"/>
        </dgm:presLayoutVars>
      </dgm:prSet>
      <dgm:spPr/>
      <dgm:t>
        <a:bodyPr/>
        <a:lstStyle/>
        <a:p>
          <a:endParaRPr lang="en-IN"/>
        </a:p>
      </dgm:t>
    </dgm:pt>
    <dgm:pt modelId="{B8B8A6B7-A28C-4CCA-B492-265EE49BD347}" type="pres">
      <dgm:prSet presAssocID="{1D56072F-A870-4895-83AA-7D5DAF056605}" presName="parTransTwo" presStyleCnt="0"/>
      <dgm:spPr/>
    </dgm:pt>
    <dgm:pt modelId="{E7331F3C-1FD3-413F-A1BF-F5A49CDAC142}" type="pres">
      <dgm:prSet presAssocID="{1D56072F-A870-4895-83AA-7D5DAF056605}" presName="horzTwo" presStyleCnt="0"/>
      <dgm:spPr/>
    </dgm:pt>
    <dgm:pt modelId="{A1B59918-EAA9-4687-91C1-89320BFCFC76}" type="pres">
      <dgm:prSet presAssocID="{9DAF2A64-AB01-449D-AB06-DF94CA1E9B04}" presName="vertThree" presStyleCnt="0"/>
      <dgm:spPr/>
    </dgm:pt>
    <dgm:pt modelId="{84366813-EFA4-4A60-B72E-E37D5195C213}" type="pres">
      <dgm:prSet presAssocID="{9DAF2A64-AB01-449D-AB06-DF94CA1E9B04}" presName="txThree" presStyleLbl="node3" presStyleIdx="3" presStyleCnt="8" custScaleX="114411">
        <dgm:presLayoutVars>
          <dgm:chPref val="3"/>
        </dgm:presLayoutVars>
      </dgm:prSet>
      <dgm:spPr/>
      <dgm:t>
        <a:bodyPr/>
        <a:lstStyle/>
        <a:p>
          <a:endParaRPr lang="en-IN"/>
        </a:p>
      </dgm:t>
    </dgm:pt>
    <dgm:pt modelId="{60742A84-81A7-4170-90F9-B362B6329CE4}" type="pres">
      <dgm:prSet presAssocID="{9DAF2A64-AB01-449D-AB06-DF94CA1E9B04}" presName="horzThree" presStyleCnt="0"/>
      <dgm:spPr/>
    </dgm:pt>
    <dgm:pt modelId="{4978F487-0EAD-4C39-A579-BFC42B274793}" type="pres">
      <dgm:prSet presAssocID="{F9C93B54-3853-430D-A00A-F8B34621F35A}" presName="sibSpaceThree" presStyleCnt="0"/>
      <dgm:spPr/>
    </dgm:pt>
    <dgm:pt modelId="{CA1A93FD-221C-44A4-A9D4-CFF01481C938}" type="pres">
      <dgm:prSet presAssocID="{3CC075FE-5572-486F-8A79-BD05168703EB}" presName="vertThree" presStyleCnt="0"/>
      <dgm:spPr/>
    </dgm:pt>
    <dgm:pt modelId="{C8D0C354-DA58-4C8A-B995-3478641DD859}" type="pres">
      <dgm:prSet presAssocID="{3CC075FE-5572-486F-8A79-BD05168703EB}" presName="txThree" presStyleLbl="node3" presStyleIdx="4" presStyleCnt="8">
        <dgm:presLayoutVars>
          <dgm:chPref val="3"/>
        </dgm:presLayoutVars>
      </dgm:prSet>
      <dgm:spPr/>
      <dgm:t>
        <a:bodyPr/>
        <a:lstStyle/>
        <a:p>
          <a:endParaRPr lang="en-IN"/>
        </a:p>
      </dgm:t>
    </dgm:pt>
    <dgm:pt modelId="{6B1FF907-1524-442E-BAD6-0325F77127E0}" type="pres">
      <dgm:prSet presAssocID="{3CC075FE-5572-486F-8A79-BD05168703EB}" presName="horzThree" presStyleCnt="0"/>
      <dgm:spPr/>
    </dgm:pt>
    <dgm:pt modelId="{FBC55D9D-178C-48EE-9F9B-2572FEA644C3}" type="pres">
      <dgm:prSet presAssocID="{9ACD4205-D6C4-45AE-92FD-4BA073E8A8B2}" presName="sibSpaceThree" presStyleCnt="0"/>
      <dgm:spPr/>
    </dgm:pt>
    <dgm:pt modelId="{B6E546F8-C189-4950-855B-1D5FB5C413A9}" type="pres">
      <dgm:prSet presAssocID="{6ED94A30-C650-4702-9B8D-0F2A1CDC5CC5}" presName="vertThree" presStyleCnt="0"/>
      <dgm:spPr/>
    </dgm:pt>
    <dgm:pt modelId="{1B63B319-F19E-4D9B-9841-2B49BBD0F14C}" type="pres">
      <dgm:prSet presAssocID="{6ED94A30-C650-4702-9B8D-0F2A1CDC5CC5}" presName="txThree" presStyleLbl="node3" presStyleIdx="5" presStyleCnt="8">
        <dgm:presLayoutVars>
          <dgm:chPref val="3"/>
        </dgm:presLayoutVars>
      </dgm:prSet>
      <dgm:spPr/>
      <dgm:t>
        <a:bodyPr/>
        <a:lstStyle/>
        <a:p>
          <a:endParaRPr lang="en-IN"/>
        </a:p>
      </dgm:t>
    </dgm:pt>
    <dgm:pt modelId="{CB4F42CC-8FDF-4149-9035-73B23CFB9BA3}" type="pres">
      <dgm:prSet presAssocID="{6ED94A30-C650-4702-9B8D-0F2A1CDC5CC5}" presName="horzThree" presStyleCnt="0"/>
      <dgm:spPr/>
    </dgm:pt>
    <dgm:pt modelId="{366B93FA-7B2D-43A0-9843-37A22A1E7650}" type="pres">
      <dgm:prSet presAssocID="{EDE4D2E4-68B7-424A-B437-5ADCD4199223}" presName="sibSpaceThree" presStyleCnt="0"/>
      <dgm:spPr/>
    </dgm:pt>
    <dgm:pt modelId="{88908E24-0D78-434B-A89E-9A98E3B4D056}" type="pres">
      <dgm:prSet presAssocID="{798E2E64-85E9-4BE8-B7A7-4C55820377F6}" presName="vertThree" presStyleCnt="0"/>
      <dgm:spPr/>
    </dgm:pt>
    <dgm:pt modelId="{AFE4D179-535D-4494-BE7E-2CA3F2B9C16D}" type="pres">
      <dgm:prSet presAssocID="{798E2E64-85E9-4BE8-B7A7-4C55820377F6}" presName="txThree" presStyleLbl="node3" presStyleIdx="6" presStyleCnt="8">
        <dgm:presLayoutVars>
          <dgm:chPref val="3"/>
        </dgm:presLayoutVars>
      </dgm:prSet>
      <dgm:spPr/>
      <dgm:t>
        <a:bodyPr/>
        <a:lstStyle/>
        <a:p>
          <a:endParaRPr lang="en-IN"/>
        </a:p>
      </dgm:t>
    </dgm:pt>
    <dgm:pt modelId="{7B514FE9-1A57-452D-A365-53D3FBE5E239}" type="pres">
      <dgm:prSet presAssocID="{798E2E64-85E9-4BE8-B7A7-4C55820377F6}" presName="horzThree" presStyleCnt="0"/>
      <dgm:spPr/>
    </dgm:pt>
    <dgm:pt modelId="{9381533B-09C0-43F6-9A35-FD9CDB9AFE4E}" type="pres">
      <dgm:prSet presAssocID="{79F4BA81-A8A7-45DD-86C6-49D11A50C9F3}" presName="sibSpaceThree" presStyleCnt="0"/>
      <dgm:spPr/>
    </dgm:pt>
    <dgm:pt modelId="{CC9B91E0-B1FE-4C40-91AD-13AAB91FF010}" type="pres">
      <dgm:prSet presAssocID="{8EDE9742-5996-477C-B027-2B070B59BA7C}" presName="vertThree" presStyleCnt="0"/>
      <dgm:spPr/>
    </dgm:pt>
    <dgm:pt modelId="{12260150-F8CA-4E83-8DF6-8D3C999A1E37}" type="pres">
      <dgm:prSet presAssocID="{8EDE9742-5996-477C-B027-2B070B59BA7C}" presName="txThree" presStyleLbl="node3" presStyleIdx="7" presStyleCnt="8">
        <dgm:presLayoutVars>
          <dgm:chPref val="3"/>
        </dgm:presLayoutVars>
      </dgm:prSet>
      <dgm:spPr/>
      <dgm:t>
        <a:bodyPr/>
        <a:lstStyle/>
        <a:p>
          <a:endParaRPr lang="en-IN"/>
        </a:p>
      </dgm:t>
    </dgm:pt>
    <dgm:pt modelId="{27BBAF17-31A9-4F0E-9405-3219FB966AEC}" type="pres">
      <dgm:prSet presAssocID="{8EDE9742-5996-477C-B027-2B070B59BA7C}" presName="horzThree" presStyleCnt="0"/>
      <dgm:spPr/>
    </dgm:pt>
  </dgm:ptLst>
  <dgm:cxnLst>
    <dgm:cxn modelId="{9A080F59-7F05-42D1-A177-2E20564A7D78}" srcId="{3EC452B9-B243-46DB-A16A-B96C41E62E89}" destId="{1D56072F-A870-4895-83AA-7D5DAF056605}" srcOrd="1" destOrd="0" parTransId="{158DFA86-97CF-4A9C-B6A2-81C2769F0E93}" sibTransId="{FEB19BB7-98BB-4197-B16B-EBD8DE2A5F8B}"/>
    <dgm:cxn modelId="{5E79FFBE-0741-4621-9E8D-6D9ACE5FC7AD}" type="presOf" srcId="{E73C1A3F-8B19-4910-8DE7-D31F5C5CA0D0}" destId="{A26EE69E-C308-4D51-923F-CB72C97B10AC}" srcOrd="0" destOrd="0" presId="urn:microsoft.com/office/officeart/2005/8/layout/hierarchy4"/>
    <dgm:cxn modelId="{AFB82571-3C65-4E5B-9707-BFCCBD58D848}" srcId="{3EC452B9-B243-46DB-A16A-B96C41E62E89}" destId="{7E81F391-7828-4B40-AC9F-4EAF65152CDC}" srcOrd="0" destOrd="0" parTransId="{5909C5F6-0C8E-420C-81C9-94AEC4C28D13}" sibTransId="{AF658713-C0F8-44A1-8182-05EA70FFE68E}"/>
    <dgm:cxn modelId="{686B0A13-CF5D-4412-945B-962415355344}" type="presOf" srcId="{7E81F391-7828-4B40-AC9F-4EAF65152CDC}" destId="{CC78E5B4-467D-42B6-B03E-CB54C86B38D1}" srcOrd="0" destOrd="0" presId="urn:microsoft.com/office/officeart/2005/8/layout/hierarchy4"/>
    <dgm:cxn modelId="{615D7515-B345-41FE-B414-D44A9E6B65EC}" type="presOf" srcId="{DCAD5CF7-C471-44AB-8316-B28557CE4510}" destId="{4C98016C-42A0-4C9C-BB4B-EBC2489A34AD}" srcOrd="0" destOrd="0" presId="urn:microsoft.com/office/officeart/2005/8/layout/hierarchy4"/>
    <dgm:cxn modelId="{79AC9FC2-1F62-4276-A27E-5E56ED586152}" srcId="{1D56072F-A870-4895-83AA-7D5DAF056605}" destId="{8EDE9742-5996-477C-B027-2B070B59BA7C}" srcOrd="4" destOrd="0" parTransId="{44546BF2-98D3-478C-8137-5CA2BF6EF7B5}" sibTransId="{64504E52-AC86-48F1-9FAA-9C881B2118E0}"/>
    <dgm:cxn modelId="{AC39D5F2-C396-4F93-8FA4-FC6FDEAEF58D}" srcId="{1D56072F-A870-4895-83AA-7D5DAF056605}" destId="{798E2E64-85E9-4BE8-B7A7-4C55820377F6}" srcOrd="3" destOrd="0" parTransId="{05C45109-87B6-4452-AFAD-F6FF15168B05}" sibTransId="{79F4BA81-A8A7-45DD-86C6-49D11A50C9F3}"/>
    <dgm:cxn modelId="{8000154D-BC65-45D8-83A6-3CA7EF13ABAF}" srcId="{7E81F391-7828-4B40-AC9F-4EAF65152CDC}" destId="{9FF6CDE0-5A0B-4C9C-8566-25F514CFEEE3}" srcOrd="1" destOrd="0" parTransId="{2A7E3144-16CE-40D8-8BE8-F9A67C611349}" sibTransId="{E843BD93-A2DB-46A0-9115-F3861F1FA24D}"/>
    <dgm:cxn modelId="{91B4235E-834F-469D-B548-F7B397C2154F}" type="presOf" srcId="{1D56072F-A870-4895-83AA-7D5DAF056605}" destId="{33248F5F-B9D2-45F6-AC94-8EF9394CBF85}" srcOrd="0" destOrd="0" presId="urn:microsoft.com/office/officeart/2005/8/layout/hierarchy4"/>
    <dgm:cxn modelId="{7BECF36D-8FF4-418E-AECC-2EAFD79E167C}" srcId="{7E81F391-7828-4B40-AC9F-4EAF65152CDC}" destId="{E73C1A3F-8B19-4910-8DE7-D31F5C5CA0D0}" srcOrd="2" destOrd="0" parTransId="{6D3F2795-10AD-4B75-84F5-103BEF0B3E10}" sibTransId="{0D8B72FE-9E36-4DA5-ADC2-7E212E3EA739}"/>
    <dgm:cxn modelId="{1E6CD19E-F838-4A15-97CB-E82FBDB80865}" type="presOf" srcId="{6ED94A30-C650-4702-9B8D-0F2A1CDC5CC5}" destId="{1B63B319-F19E-4D9B-9841-2B49BBD0F14C}" srcOrd="0" destOrd="0" presId="urn:microsoft.com/office/officeart/2005/8/layout/hierarchy4"/>
    <dgm:cxn modelId="{044E189C-0C29-4D98-B4AF-FC71436A32F4}" srcId="{DCAD5CF7-C471-44AB-8316-B28557CE4510}" destId="{3EC452B9-B243-46DB-A16A-B96C41E62E89}" srcOrd="0" destOrd="0" parTransId="{D56D52D5-5130-46BB-B95D-58D35A81A87D}" sibTransId="{345C99A5-6405-4736-A54C-8EA8021CCA1E}"/>
    <dgm:cxn modelId="{9EC9CBAD-E3A0-4E22-A2F2-3CA19644B37A}" type="presOf" srcId="{9DAF2A64-AB01-449D-AB06-DF94CA1E9B04}" destId="{84366813-EFA4-4A60-B72E-E37D5195C213}" srcOrd="0" destOrd="0" presId="urn:microsoft.com/office/officeart/2005/8/layout/hierarchy4"/>
    <dgm:cxn modelId="{6BB3FC4B-FC64-4539-85A4-CF653BE06F7E}" srcId="{1D56072F-A870-4895-83AA-7D5DAF056605}" destId="{9DAF2A64-AB01-449D-AB06-DF94CA1E9B04}" srcOrd="0" destOrd="0" parTransId="{2BB76CD9-94C1-4292-8E2E-19541782F07C}" sibTransId="{F9C93B54-3853-430D-A00A-F8B34621F35A}"/>
    <dgm:cxn modelId="{0C8514AA-1D0A-4D6B-AB52-89C589156DE9}" srcId="{7E81F391-7828-4B40-AC9F-4EAF65152CDC}" destId="{789B2CA9-B77D-49C0-BBE4-F937EC9BECB3}" srcOrd="0" destOrd="0" parTransId="{3A2B9412-D256-4DB6-9A6F-121377FBF71C}" sibTransId="{8C4DA9C6-9D70-4644-8246-34B23D85783B}"/>
    <dgm:cxn modelId="{3EBE9753-B0C2-4656-AB06-A82DF06DC833}" type="presOf" srcId="{789B2CA9-B77D-49C0-BBE4-F937EC9BECB3}" destId="{1EB0BCCB-C47D-4BFB-B64F-BEC795437BB7}" srcOrd="0" destOrd="0" presId="urn:microsoft.com/office/officeart/2005/8/layout/hierarchy4"/>
    <dgm:cxn modelId="{09A6A198-C06D-4321-B24F-7F920F6394A5}" srcId="{1D56072F-A870-4895-83AA-7D5DAF056605}" destId="{3CC075FE-5572-486F-8A79-BD05168703EB}" srcOrd="1" destOrd="0" parTransId="{1C072FC6-C809-4AD1-8B30-DD19D938444F}" sibTransId="{9ACD4205-D6C4-45AE-92FD-4BA073E8A8B2}"/>
    <dgm:cxn modelId="{8AF1FCAD-8517-4B8E-8275-D88417F69C2E}" type="presOf" srcId="{3EC452B9-B243-46DB-A16A-B96C41E62E89}" destId="{FEB52609-43C5-48B2-BDE8-0E3C56250D94}" srcOrd="0" destOrd="0" presId="urn:microsoft.com/office/officeart/2005/8/layout/hierarchy4"/>
    <dgm:cxn modelId="{63A267A9-6D11-4820-AE5F-BFEB36AA5BA9}" srcId="{1D56072F-A870-4895-83AA-7D5DAF056605}" destId="{6ED94A30-C650-4702-9B8D-0F2A1CDC5CC5}" srcOrd="2" destOrd="0" parTransId="{4648BFA0-394B-4A8F-BD62-4F88AD7120F1}" sibTransId="{EDE4D2E4-68B7-424A-B437-5ADCD4199223}"/>
    <dgm:cxn modelId="{E7C52A6B-0759-4771-974F-565F9039861F}" type="presOf" srcId="{9FF6CDE0-5A0B-4C9C-8566-25F514CFEEE3}" destId="{76F32A22-6E5A-4EE4-8D81-5B634E54594C}" srcOrd="0" destOrd="0" presId="urn:microsoft.com/office/officeart/2005/8/layout/hierarchy4"/>
    <dgm:cxn modelId="{6FA6D4E4-B1F4-4B59-951E-54623ACEA61C}" type="presOf" srcId="{798E2E64-85E9-4BE8-B7A7-4C55820377F6}" destId="{AFE4D179-535D-4494-BE7E-2CA3F2B9C16D}" srcOrd="0" destOrd="0" presId="urn:microsoft.com/office/officeart/2005/8/layout/hierarchy4"/>
    <dgm:cxn modelId="{1BDAC2D8-2293-4DF7-B47C-3A670DC4590D}" type="presOf" srcId="{8EDE9742-5996-477C-B027-2B070B59BA7C}" destId="{12260150-F8CA-4E83-8DF6-8D3C999A1E37}" srcOrd="0" destOrd="0" presId="urn:microsoft.com/office/officeart/2005/8/layout/hierarchy4"/>
    <dgm:cxn modelId="{7FB22C27-246B-493B-9EEB-EABB479D4D8B}" type="presOf" srcId="{3CC075FE-5572-486F-8A79-BD05168703EB}" destId="{C8D0C354-DA58-4C8A-B995-3478641DD859}" srcOrd="0" destOrd="0" presId="urn:microsoft.com/office/officeart/2005/8/layout/hierarchy4"/>
    <dgm:cxn modelId="{6E8BB303-2540-42E7-8EBA-8AA9AFA25080}" type="presParOf" srcId="{4C98016C-42A0-4C9C-BB4B-EBC2489A34AD}" destId="{D8F95158-9A94-4A66-8640-6C95E2670107}" srcOrd="0" destOrd="0" presId="urn:microsoft.com/office/officeart/2005/8/layout/hierarchy4"/>
    <dgm:cxn modelId="{D3243AD9-14D3-4756-B856-BECE85B2C59B}" type="presParOf" srcId="{D8F95158-9A94-4A66-8640-6C95E2670107}" destId="{FEB52609-43C5-48B2-BDE8-0E3C56250D94}" srcOrd="0" destOrd="0" presId="urn:microsoft.com/office/officeart/2005/8/layout/hierarchy4"/>
    <dgm:cxn modelId="{D8743CBA-E82F-4755-800D-5031831B3C01}" type="presParOf" srcId="{D8F95158-9A94-4A66-8640-6C95E2670107}" destId="{6E9E2A27-8F14-4923-A80B-26B4B0268D9A}" srcOrd="1" destOrd="0" presId="urn:microsoft.com/office/officeart/2005/8/layout/hierarchy4"/>
    <dgm:cxn modelId="{9BB2322A-B7FD-4E62-B083-CABE28788E52}" type="presParOf" srcId="{D8F95158-9A94-4A66-8640-6C95E2670107}" destId="{96A71A26-6C9E-4790-AEA4-ADCBC6D0651B}" srcOrd="2" destOrd="0" presId="urn:microsoft.com/office/officeart/2005/8/layout/hierarchy4"/>
    <dgm:cxn modelId="{FF452304-1170-4B7B-9AF5-4D2EEC5C588E}" type="presParOf" srcId="{96A71A26-6C9E-4790-AEA4-ADCBC6D0651B}" destId="{56F80ABD-BC3C-426C-88A7-AF484061A968}" srcOrd="0" destOrd="0" presId="urn:microsoft.com/office/officeart/2005/8/layout/hierarchy4"/>
    <dgm:cxn modelId="{B679A40B-2D40-47C9-83C4-A349078C68AC}" type="presParOf" srcId="{56F80ABD-BC3C-426C-88A7-AF484061A968}" destId="{CC78E5B4-467D-42B6-B03E-CB54C86B38D1}" srcOrd="0" destOrd="0" presId="urn:microsoft.com/office/officeart/2005/8/layout/hierarchy4"/>
    <dgm:cxn modelId="{8754CE22-7D40-4A79-AA4A-B155EC26570D}" type="presParOf" srcId="{56F80ABD-BC3C-426C-88A7-AF484061A968}" destId="{18D8C75D-4AE0-4C42-8A65-BEF7EA942E52}" srcOrd="1" destOrd="0" presId="urn:microsoft.com/office/officeart/2005/8/layout/hierarchy4"/>
    <dgm:cxn modelId="{FEAB97EC-B703-4D59-9927-81C133461D02}" type="presParOf" srcId="{56F80ABD-BC3C-426C-88A7-AF484061A968}" destId="{70EBDB5C-6BF4-44C1-83F9-D4DD37209BC7}" srcOrd="2" destOrd="0" presId="urn:microsoft.com/office/officeart/2005/8/layout/hierarchy4"/>
    <dgm:cxn modelId="{02AFB28C-B70B-4332-9F7D-143BAB6A9D2A}" type="presParOf" srcId="{70EBDB5C-6BF4-44C1-83F9-D4DD37209BC7}" destId="{916EE369-8E59-4A75-B1E2-CA87E7D19C3C}" srcOrd="0" destOrd="0" presId="urn:microsoft.com/office/officeart/2005/8/layout/hierarchy4"/>
    <dgm:cxn modelId="{BB39D1DF-FC20-4AFA-9AB8-3259EA5814D7}" type="presParOf" srcId="{916EE369-8E59-4A75-B1E2-CA87E7D19C3C}" destId="{1EB0BCCB-C47D-4BFB-B64F-BEC795437BB7}" srcOrd="0" destOrd="0" presId="urn:microsoft.com/office/officeart/2005/8/layout/hierarchy4"/>
    <dgm:cxn modelId="{96D74200-77A2-4373-998E-48C4A777A9DB}" type="presParOf" srcId="{916EE369-8E59-4A75-B1E2-CA87E7D19C3C}" destId="{2F9CEC82-5C1D-4258-B102-804E61972EC8}" srcOrd="1" destOrd="0" presId="urn:microsoft.com/office/officeart/2005/8/layout/hierarchy4"/>
    <dgm:cxn modelId="{1025B188-812F-4582-BB9B-3E559A4824B0}" type="presParOf" srcId="{70EBDB5C-6BF4-44C1-83F9-D4DD37209BC7}" destId="{6112FF4C-47A8-41C8-A7DF-6C1F2694D7B8}" srcOrd="1" destOrd="0" presId="urn:microsoft.com/office/officeart/2005/8/layout/hierarchy4"/>
    <dgm:cxn modelId="{AEC73929-B92C-4B27-BFDD-49EF0C7787ED}" type="presParOf" srcId="{70EBDB5C-6BF4-44C1-83F9-D4DD37209BC7}" destId="{CDBCF12D-4BFF-4595-B3DE-1F8EA5A1B8AF}" srcOrd="2" destOrd="0" presId="urn:microsoft.com/office/officeart/2005/8/layout/hierarchy4"/>
    <dgm:cxn modelId="{4B88328C-80B2-4087-856D-0F101EFD8439}" type="presParOf" srcId="{CDBCF12D-4BFF-4595-B3DE-1F8EA5A1B8AF}" destId="{76F32A22-6E5A-4EE4-8D81-5B634E54594C}" srcOrd="0" destOrd="0" presId="urn:microsoft.com/office/officeart/2005/8/layout/hierarchy4"/>
    <dgm:cxn modelId="{B6B251E0-8D94-41B6-B66E-84A1AFDBA4CD}" type="presParOf" srcId="{CDBCF12D-4BFF-4595-B3DE-1F8EA5A1B8AF}" destId="{DB594B9F-F76E-4B0B-BDE3-A322829630B8}" srcOrd="1" destOrd="0" presId="urn:microsoft.com/office/officeart/2005/8/layout/hierarchy4"/>
    <dgm:cxn modelId="{19156195-6425-4BCB-B481-554988143896}" type="presParOf" srcId="{70EBDB5C-6BF4-44C1-83F9-D4DD37209BC7}" destId="{01C5F032-1317-40B7-82D0-4EA4C1FDE7F6}" srcOrd="3" destOrd="0" presId="urn:microsoft.com/office/officeart/2005/8/layout/hierarchy4"/>
    <dgm:cxn modelId="{678A9072-8703-43D9-B75D-3D788811697D}" type="presParOf" srcId="{70EBDB5C-6BF4-44C1-83F9-D4DD37209BC7}" destId="{506383B5-8841-4752-AF23-087D803975D6}" srcOrd="4" destOrd="0" presId="urn:microsoft.com/office/officeart/2005/8/layout/hierarchy4"/>
    <dgm:cxn modelId="{9CA309C1-B835-411B-8EFF-A3A13E64C1B3}" type="presParOf" srcId="{506383B5-8841-4752-AF23-087D803975D6}" destId="{A26EE69E-C308-4D51-923F-CB72C97B10AC}" srcOrd="0" destOrd="0" presId="urn:microsoft.com/office/officeart/2005/8/layout/hierarchy4"/>
    <dgm:cxn modelId="{3898C37B-4526-475F-8A57-89BD157370D6}" type="presParOf" srcId="{506383B5-8841-4752-AF23-087D803975D6}" destId="{08F18DF7-8B4A-4717-AA3B-E47A3950E343}" srcOrd="1" destOrd="0" presId="urn:microsoft.com/office/officeart/2005/8/layout/hierarchy4"/>
    <dgm:cxn modelId="{48D652A9-8F84-4E5C-B908-B27F620DBFDE}" type="presParOf" srcId="{96A71A26-6C9E-4790-AEA4-ADCBC6D0651B}" destId="{12228F35-30B3-486D-9CA7-E47986ECD4E1}" srcOrd="1" destOrd="0" presId="urn:microsoft.com/office/officeart/2005/8/layout/hierarchy4"/>
    <dgm:cxn modelId="{EE0F548B-069C-46FC-B10A-9186C30B715F}" type="presParOf" srcId="{96A71A26-6C9E-4790-AEA4-ADCBC6D0651B}" destId="{71C3459C-2A77-4F40-8F0B-38A6ACE535D6}" srcOrd="2" destOrd="0" presId="urn:microsoft.com/office/officeart/2005/8/layout/hierarchy4"/>
    <dgm:cxn modelId="{2CE1C902-AC76-4C51-9E31-877EC5E710DA}" type="presParOf" srcId="{71C3459C-2A77-4F40-8F0B-38A6ACE535D6}" destId="{33248F5F-B9D2-45F6-AC94-8EF9394CBF85}" srcOrd="0" destOrd="0" presId="urn:microsoft.com/office/officeart/2005/8/layout/hierarchy4"/>
    <dgm:cxn modelId="{62FE8ABB-1233-4E09-8F58-9EEEC0FB2941}" type="presParOf" srcId="{71C3459C-2A77-4F40-8F0B-38A6ACE535D6}" destId="{B8B8A6B7-A28C-4CCA-B492-265EE49BD347}" srcOrd="1" destOrd="0" presId="urn:microsoft.com/office/officeart/2005/8/layout/hierarchy4"/>
    <dgm:cxn modelId="{AE8635BB-28C4-40A7-B8A5-3F93E7A5EE16}" type="presParOf" srcId="{71C3459C-2A77-4F40-8F0B-38A6ACE535D6}" destId="{E7331F3C-1FD3-413F-A1BF-F5A49CDAC142}" srcOrd="2" destOrd="0" presId="urn:microsoft.com/office/officeart/2005/8/layout/hierarchy4"/>
    <dgm:cxn modelId="{FC93AD50-A0FB-434E-8BF7-4A85E717E719}" type="presParOf" srcId="{E7331F3C-1FD3-413F-A1BF-F5A49CDAC142}" destId="{A1B59918-EAA9-4687-91C1-89320BFCFC76}" srcOrd="0" destOrd="0" presId="urn:microsoft.com/office/officeart/2005/8/layout/hierarchy4"/>
    <dgm:cxn modelId="{93C9238F-987E-4A9A-817D-3D70A40EFC98}" type="presParOf" srcId="{A1B59918-EAA9-4687-91C1-89320BFCFC76}" destId="{84366813-EFA4-4A60-B72E-E37D5195C213}" srcOrd="0" destOrd="0" presId="urn:microsoft.com/office/officeart/2005/8/layout/hierarchy4"/>
    <dgm:cxn modelId="{00515283-51C0-417E-976D-583FD2EC6C19}" type="presParOf" srcId="{A1B59918-EAA9-4687-91C1-89320BFCFC76}" destId="{60742A84-81A7-4170-90F9-B362B6329CE4}" srcOrd="1" destOrd="0" presId="urn:microsoft.com/office/officeart/2005/8/layout/hierarchy4"/>
    <dgm:cxn modelId="{F5137D85-A225-43AF-B1E5-10DEA0D3E826}" type="presParOf" srcId="{E7331F3C-1FD3-413F-A1BF-F5A49CDAC142}" destId="{4978F487-0EAD-4C39-A579-BFC42B274793}" srcOrd="1" destOrd="0" presId="urn:microsoft.com/office/officeart/2005/8/layout/hierarchy4"/>
    <dgm:cxn modelId="{526DC41B-0C43-4451-BC67-4102089BDE79}" type="presParOf" srcId="{E7331F3C-1FD3-413F-A1BF-F5A49CDAC142}" destId="{CA1A93FD-221C-44A4-A9D4-CFF01481C938}" srcOrd="2" destOrd="0" presId="urn:microsoft.com/office/officeart/2005/8/layout/hierarchy4"/>
    <dgm:cxn modelId="{5D75E024-6251-4DCF-B309-73E5D6E71D9A}" type="presParOf" srcId="{CA1A93FD-221C-44A4-A9D4-CFF01481C938}" destId="{C8D0C354-DA58-4C8A-B995-3478641DD859}" srcOrd="0" destOrd="0" presId="urn:microsoft.com/office/officeart/2005/8/layout/hierarchy4"/>
    <dgm:cxn modelId="{2993D864-BF42-4AF9-A0FC-F7F09A9F116C}" type="presParOf" srcId="{CA1A93FD-221C-44A4-A9D4-CFF01481C938}" destId="{6B1FF907-1524-442E-BAD6-0325F77127E0}" srcOrd="1" destOrd="0" presId="urn:microsoft.com/office/officeart/2005/8/layout/hierarchy4"/>
    <dgm:cxn modelId="{340F9743-80D9-445E-9774-B4CAE1DD451A}" type="presParOf" srcId="{E7331F3C-1FD3-413F-A1BF-F5A49CDAC142}" destId="{FBC55D9D-178C-48EE-9F9B-2572FEA644C3}" srcOrd="3" destOrd="0" presId="urn:microsoft.com/office/officeart/2005/8/layout/hierarchy4"/>
    <dgm:cxn modelId="{53E83A01-A2FB-42FD-8D24-AD5C9467E66F}" type="presParOf" srcId="{E7331F3C-1FD3-413F-A1BF-F5A49CDAC142}" destId="{B6E546F8-C189-4950-855B-1D5FB5C413A9}" srcOrd="4" destOrd="0" presId="urn:microsoft.com/office/officeart/2005/8/layout/hierarchy4"/>
    <dgm:cxn modelId="{237AD3BF-875F-4FF6-9B97-90456FEE9B28}" type="presParOf" srcId="{B6E546F8-C189-4950-855B-1D5FB5C413A9}" destId="{1B63B319-F19E-4D9B-9841-2B49BBD0F14C}" srcOrd="0" destOrd="0" presId="urn:microsoft.com/office/officeart/2005/8/layout/hierarchy4"/>
    <dgm:cxn modelId="{58A61FCF-7C5B-4919-801A-198302BFBAAE}" type="presParOf" srcId="{B6E546F8-C189-4950-855B-1D5FB5C413A9}" destId="{CB4F42CC-8FDF-4149-9035-73B23CFB9BA3}" srcOrd="1" destOrd="0" presId="urn:microsoft.com/office/officeart/2005/8/layout/hierarchy4"/>
    <dgm:cxn modelId="{BF1B3AA3-5422-4C33-B6A3-819DE08CE695}" type="presParOf" srcId="{E7331F3C-1FD3-413F-A1BF-F5A49CDAC142}" destId="{366B93FA-7B2D-43A0-9843-37A22A1E7650}" srcOrd="5" destOrd="0" presId="urn:microsoft.com/office/officeart/2005/8/layout/hierarchy4"/>
    <dgm:cxn modelId="{1E557026-5B08-4C97-98A9-DDFFCAC5912A}" type="presParOf" srcId="{E7331F3C-1FD3-413F-A1BF-F5A49CDAC142}" destId="{88908E24-0D78-434B-A89E-9A98E3B4D056}" srcOrd="6" destOrd="0" presId="urn:microsoft.com/office/officeart/2005/8/layout/hierarchy4"/>
    <dgm:cxn modelId="{C94E193D-DC51-4B54-AEC0-FE113FC7FD19}" type="presParOf" srcId="{88908E24-0D78-434B-A89E-9A98E3B4D056}" destId="{AFE4D179-535D-4494-BE7E-2CA3F2B9C16D}" srcOrd="0" destOrd="0" presId="urn:microsoft.com/office/officeart/2005/8/layout/hierarchy4"/>
    <dgm:cxn modelId="{0908D8BA-DD58-433D-940D-0C33E81B3C71}" type="presParOf" srcId="{88908E24-0D78-434B-A89E-9A98E3B4D056}" destId="{7B514FE9-1A57-452D-A365-53D3FBE5E239}" srcOrd="1" destOrd="0" presId="urn:microsoft.com/office/officeart/2005/8/layout/hierarchy4"/>
    <dgm:cxn modelId="{00DE9429-DC44-400D-88FF-D74A9F7D29EF}" type="presParOf" srcId="{E7331F3C-1FD3-413F-A1BF-F5A49CDAC142}" destId="{9381533B-09C0-43F6-9A35-FD9CDB9AFE4E}" srcOrd="7" destOrd="0" presId="urn:microsoft.com/office/officeart/2005/8/layout/hierarchy4"/>
    <dgm:cxn modelId="{F4691F03-D588-4D7F-9663-32045AB138FA}" type="presParOf" srcId="{E7331F3C-1FD3-413F-A1BF-F5A49CDAC142}" destId="{CC9B91E0-B1FE-4C40-91AD-13AAB91FF010}" srcOrd="8" destOrd="0" presId="urn:microsoft.com/office/officeart/2005/8/layout/hierarchy4"/>
    <dgm:cxn modelId="{8FCB9332-88D1-412D-98F8-30730D0228B0}" type="presParOf" srcId="{CC9B91E0-B1FE-4C40-91AD-13AAB91FF010}" destId="{12260150-F8CA-4E83-8DF6-8D3C999A1E37}" srcOrd="0" destOrd="0" presId="urn:microsoft.com/office/officeart/2005/8/layout/hierarchy4"/>
    <dgm:cxn modelId="{756810BB-F3CD-4CDE-B231-8A04D0C81E20}" type="presParOf" srcId="{CC9B91E0-B1FE-4C40-91AD-13AAB91FF010}" destId="{27BBAF17-31A9-4F0E-9405-3219FB966AEC}"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1E650B3-FDB3-4BF8-B24E-DDE6F1FA9D31}"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IN"/>
        </a:p>
      </dgm:t>
    </dgm:pt>
    <dgm:pt modelId="{D108B544-AAA2-4404-886A-9E46B926C818}">
      <dgm:prSet/>
      <dgm:spPr/>
      <dgm:t>
        <a:bodyPr/>
        <a:lstStyle/>
        <a:p>
          <a:pPr rtl="0"/>
          <a:r>
            <a:rPr lang="en-IN" smtClean="0">
              <a:solidFill>
                <a:schemeClr val="tx1"/>
              </a:solidFill>
            </a:rPr>
            <a:t>Prospectus</a:t>
          </a:r>
          <a:endParaRPr lang="en-IN" dirty="0">
            <a:solidFill>
              <a:schemeClr val="tx1"/>
            </a:solidFill>
          </a:endParaRPr>
        </a:p>
      </dgm:t>
    </dgm:pt>
    <dgm:pt modelId="{AEFC929E-59CE-43CE-9A09-6C1D69A82966}" type="parTrans" cxnId="{30DE99E8-4FD8-4663-B8C9-C6CDF16DB209}">
      <dgm:prSet/>
      <dgm:spPr/>
      <dgm:t>
        <a:bodyPr/>
        <a:lstStyle/>
        <a:p>
          <a:endParaRPr lang="en-IN"/>
        </a:p>
      </dgm:t>
    </dgm:pt>
    <dgm:pt modelId="{EEB927E0-6E14-4AC1-BD81-C05BF2BD8B37}" type="sibTrans" cxnId="{30DE99E8-4FD8-4663-B8C9-C6CDF16DB209}">
      <dgm:prSet/>
      <dgm:spPr/>
      <dgm:t>
        <a:bodyPr/>
        <a:lstStyle/>
        <a:p>
          <a:endParaRPr lang="en-IN"/>
        </a:p>
      </dgm:t>
    </dgm:pt>
    <dgm:pt modelId="{0C658A9C-9D76-41DD-B1B6-EBAECCE19E46}">
      <dgm:prSet/>
      <dgm:spPr/>
      <dgm:t>
        <a:bodyPr/>
        <a:lstStyle/>
        <a:p>
          <a:pPr rtl="0"/>
          <a:r>
            <a:rPr lang="en-IN" smtClean="0">
              <a:solidFill>
                <a:schemeClr val="tx1"/>
              </a:solidFill>
            </a:rPr>
            <a:t>Proposal Form </a:t>
          </a:r>
          <a:endParaRPr lang="en-IN" dirty="0">
            <a:solidFill>
              <a:schemeClr val="tx1"/>
            </a:solidFill>
          </a:endParaRPr>
        </a:p>
      </dgm:t>
    </dgm:pt>
    <dgm:pt modelId="{27904BAA-1795-4661-8B06-184A17F62695}" type="parTrans" cxnId="{77E76F2F-2908-479A-9AA7-3F1696BFD785}">
      <dgm:prSet/>
      <dgm:spPr/>
      <dgm:t>
        <a:bodyPr/>
        <a:lstStyle/>
        <a:p>
          <a:endParaRPr lang="en-IN"/>
        </a:p>
      </dgm:t>
    </dgm:pt>
    <dgm:pt modelId="{F98ADB65-79AD-4E5A-AA76-9A81B1B6CF2C}" type="sibTrans" cxnId="{77E76F2F-2908-479A-9AA7-3F1696BFD785}">
      <dgm:prSet/>
      <dgm:spPr/>
      <dgm:t>
        <a:bodyPr/>
        <a:lstStyle/>
        <a:p>
          <a:endParaRPr lang="en-IN"/>
        </a:p>
      </dgm:t>
    </dgm:pt>
    <dgm:pt modelId="{E532A6C8-86F2-4680-B1FC-5191FC342E47}">
      <dgm:prSet/>
      <dgm:spPr/>
      <dgm:t>
        <a:bodyPr/>
        <a:lstStyle/>
        <a:p>
          <a:pPr rtl="0"/>
          <a:r>
            <a:rPr lang="en-IN" smtClean="0">
              <a:solidFill>
                <a:schemeClr val="tx1"/>
              </a:solidFill>
            </a:rPr>
            <a:t>Agent’s Report</a:t>
          </a:r>
          <a:endParaRPr lang="en-IN" dirty="0">
            <a:solidFill>
              <a:schemeClr val="tx1"/>
            </a:solidFill>
          </a:endParaRPr>
        </a:p>
      </dgm:t>
    </dgm:pt>
    <dgm:pt modelId="{6AC5B41B-3946-42DD-855C-00B045A1852A}" type="parTrans" cxnId="{C334CBA7-6991-4ADC-838C-C8269BCD8BBC}">
      <dgm:prSet/>
      <dgm:spPr/>
      <dgm:t>
        <a:bodyPr/>
        <a:lstStyle/>
        <a:p>
          <a:endParaRPr lang="en-IN"/>
        </a:p>
      </dgm:t>
    </dgm:pt>
    <dgm:pt modelId="{77E6B7EC-5260-48FC-BB3E-D5400507FB4C}" type="sibTrans" cxnId="{C334CBA7-6991-4ADC-838C-C8269BCD8BBC}">
      <dgm:prSet/>
      <dgm:spPr/>
      <dgm:t>
        <a:bodyPr/>
        <a:lstStyle/>
        <a:p>
          <a:endParaRPr lang="en-IN"/>
        </a:p>
      </dgm:t>
    </dgm:pt>
    <dgm:pt modelId="{6F4A6608-6557-41BC-A1BC-7F5966A576AA}">
      <dgm:prSet/>
      <dgm:spPr/>
      <dgm:t>
        <a:bodyPr/>
        <a:lstStyle/>
        <a:p>
          <a:pPr rtl="0"/>
          <a:r>
            <a:rPr lang="en-IN" smtClean="0">
              <a:solidFill>
                <a:schemeClr val="tx1"/>
              </a:solidFill>
            </a:rPr>
            <a:t>Medical Examiner’s Report</a:t>
          </a:r>
          <a:endParaRPr lang="en-IN" dirty="0">
            <a:solidFill>
              <a:schemeClr val="tx1"/>
            </a:solidFill>
          </a:endParaRPr>
        </a:p>
      </dgm:t>
    </dgm:pt>
    <dgm:pt modelId="{AB22FD4E-7668-4896-8173-685866C03E8F}" type="parTrans" cxnId="{30B031E9-3D7E-451E-813A-BD8ED1F63463}">
      <dgm:prSet/>
      <dgm:spPr/>
      <dgm:t>
        <a:bodyPr/>
        <a:lstStyle/>
        <a:p>
          <a:endParaRPr lang="en-IN"/>
        </a:p>
      </dgm:t>
    </dgm:pt>
    <dgm:pt modelId="{CADE7189-9B98-4A77-8CE6-5588DAAF3317}" type="sibTrans" cxnId="{30B031E9-3D7E-451E-813A-BD8ED1F63463}">
      <dgm:prSet/>
      <dgm:spPr/>
      <dgm:t>
        <a:bodyPr/>
        <a:lstStyle/>
        <a:p>
          <a:endParaRPr lang="en-IN"/>
        </a:p>
      </dgm:t>
    </dgm:pt>
    <dgm:pt modelId="{66543FBF-E82D-4CAB-AB74-E35B9819D9F1}">
      <dgm:prSet/>
      <dgm:spPr/>
      <dgm:t>
        <a:bodyPr/>
        <a:lstStyle/>
        <a:p>
          <a:pPr rtl="0"/>
          <a:r>
            <a:rPr lang="en-IN" smtClean="0">
              <a:solidFill>
                <a:schemeClr val="tx1"/>
              </a:solidFill>
            </a:rPr>
            <a:t>Moral Hazard Report</a:t>
          </a:r>
          <a:endParaRPr lang="en-IN" dirty="0">
            <a:solidFill>
              <a:schemeClr val="tx1"/>
            </a:solidFill>
          </a:endParaRPr>
        </a:p>
      </dgm:t>
    </dgm:pt>
    <dgm:pt modelId="{004BA99A-BAE8-4113-8DC8-BDFA8CEAF352}" type="parTrans" cxnId="{0EE489E8-D978-4671-96E9-8FC37C989488}">
      <dgm:prSet/>
      <dgm:spPr/>
      <dgm:t>
        <a:bodyPr/>
        <a:lstStyle/>
        <a:p>
          <a:endParaRPr lang="en-IN"/>
        </a:p>
      </dgm:t>
    </dgm:pt>
    <dgm:pt modelId="{3FA12F22-4F67-4C30-AB12-267D4E52F4F1}" type="sibTrans" cxnId="{0EE489E8-D978-4671-96E9-8FC37C989488}">
      <dgm:prSet/>
      <dgm:spPr/>
      <dgm:t>
        <a:bodyPr/>
        <a:lstStyle/>
        <a:p>
          <a:endParaRPr lang="en-IN"/>
        </a:p>
      </dgm:t>
    </dgm:pt>
    <dgm:pt modelId="{98A8DF3E-E02D-43CE-AD24-AD3E14F81D57}">
      <dgm:prSet/>
      <dgm:spPr/>
      <dgm:t>
        <a:bodyPr/>
        <a:lstStyle/>
        <a:p>
          <a:pPr rtl="0"/>
          <a:r>
            <a:rPr lang="en-IN" smtClean="0">
              <a:solidFill>
                <a:schemeClr val="tx1"/>
              </a:solidFill>
            </a:rPr>
            <a:t>Age Proof ( Standard &amp; Non Standard)</a:t>
          </a:r>
          <a:endParaRPr lang="en-IN" dirty="0">
            <a:solidFill>
              <a:schemeClr val="tx1"/>
            </a:solidFill>
          </a:endParaRPr>
        </a:p>
      </dgm:t>
    </dgm:pt>
    <dgm:pt modelId="{406997DC-4DB9-4B19-BAF7-DC2D57D5E9C9}" type="parTrans" cxnId="{8FEBD436-373F-4982-A885-8374A3FA9846}">
      <dgm:prSet/>
      <dgm:spPr/>
      <dgm:t>
        <a:bodyPr/>
        <a:lstStyle/>
        <a:p>
          <a:endParaRPr lang="en-IN"/>
        </a:p>
      </dgm:t>
    </dgm:pt>
    <dgm:pt modelId="{1D54803D-598D-4DC2-9FB3-2AEC706294BA}" type="sibTrans" cxnId="{8FEBD436-373F-4982-A885-8374A3FA9846}">
      <dgm:prSet/>
      <dgm:spPr/>
      <dgm:t>
        <a:bodyPr/>
        <a:lstStyle/>
        <a:p>
          <a:endParaRPr lang="en-IN"/>
        </a:p>
      </dgm:t>
    </dgm:pt>
    <dgm:pt modelId="{EC86BD0A-D1F6-4614-AAB5-D753C0DD4A3F}">
      <dgm:prSet/>
      <dgm:spPr/>
      <dgm:t>
        <a:bodyPr/>
        <a:lstStyle/>
        <a:p>
          <a:pPr rtl="0"/>
          <a:r>
            <a:rPr lang="en-IN" dirty="0" smtClean="0">
              <a:solidFill>
                <a:schemeClr val="tx1"/>
              </a:solidFill>
            </a:rPr>
            <a:t>Anti Money Laundering</a:t>
          </a:r>
          <a:endParaRPr lang="en-IN" dirty="0">
            <a:solidFill>
              <a:schemeClr val="tx1"/>
            </a:solidFill>
          </a:endParaRPr>
        </a:p>
      </dgm:t>
    </dgm:pt>
    <dgm:pt modelId="{6BBB53CA-121E-42EE-90F2-4B41CF6F2540}" type="parTrans" cxnId="{0383E0DA-9B91-4332-85B6-CF71CB84413D}">
      <dgm:prSet/>
      <dgm:spPr/>
      <dgm:t>
        <a:bodyPr/>
        <a:lstStyle/>
        <a:p>
          <a:endParaRPr lang="en-IN"/>
        </a:p>
      </dgm:t>
    </dgm:pt>
    <dgm:pt modelId="{119CF8D6-4396-43B9-8A3D-46F60764C3AC}" type="sibTrans" cxnId="{0383E0DA-9B91-4332-85B6-CF71CB84413D}">
      <dgm:prSet/>
      <dgm:spPr/>
      <dgm:t>
        <a:bodyPr/>
        <a:lstStyle/>
        <a:p>
          <a:endParaRPr lang="en-IN"/>
        </a:p>
      </dgm:t>
    </dgm:pt>
    <dgm:pt modelId="{2B1E9646-25C4-4246-9339-C2A7EB12C703}">
      <dgm:prSet/>
      <dgm:spPr/>
      <dgm:t>
        <a:bodyPr/>
        <a:lstStyle/>
        <a:p>
          <a:pPr rtl="0"/>
          <a:r>
            <a:rPr lang="en-IN" smtClean="0">
              <a:solidFill>
                <a:schemeClr val="tx1"/>
              </a:solidFill>
            </a:rPr>
            <a:t>KYC</a:t>
          </a:r>
          <a:endParaRPr lang="en-IN" dirty="0">
            <a:solidFill>
              <a:schemeClr val="tx1"/>
            </a:solidFill>
          </a:endParaRPr>
        </a:p>
      </dgm:t>
    </dgm:pt>
    <dgm:pt modelId="{534FA8D6-8F07-43C2-96EB-802A8B7F202C}" type="parTrans" cxnId="{120CA061-1582-4DDA-9DB9-94018AA7300C}">
      <dgm:prSet/>
      <dgm:spPr/>
      <dgm:t>
        <a:bodyPr/>
        <a:lstStyle/>
        <a:p>
          <a:endParaRPr lang="en-IN"/>
        </a:p>
      </dgm:t>
    </dgm:pt>
    <dgm:pt modelId="{38BA9E11-9DDA-409A-A72E-A2224A0974DA}" type="sibTrans" cxnId="{120CA061-1582-4DDA-9DB9-94018AA7300C}">
      <dgm:prSet/>
      <dgm:spPr/>
      <dgm:t>
        <a:bodyPr/>
        <a:lstStyle/>
        <a:p>
          <a:endParaRPr lang="en-IN"/>
        </a:p>
      </dgm:t>
    </dgm:pt>
    <dgm:pt modelId="{53ED9DCF-018D-4AEF-A324-5642026C05E1}">
      <dgm:prSet/>
      <dgm:spPr/>
      <dgm:t>
        <a:bodyPr/>
        <a:lstStyle/>
        <a:p>
          <a:pPr rtl="0"/>
          <a:r>
            <a:rPr lang="en-IN" dirty="0" smtClean="0">
              <a:solidFill>
                <a:schemeClr val="tx1"/>
              </a:solidFill>
            </a:rPr>
            <a:t>Free Look Period</a:t>
          </a:r>
          <a:endParaRPr lang="en-IN" dirty="0">
            <a:solidFill>
              <a:schemeClr val="tx1"/>
            </a:solidFill>
          </a:endParaRPr>
        </a:p>
      </dgm:t>
    </dgm:pt>
    <dgm:pt modelId="{5B336E1B-820F-46C3-83C6-3F3E5CBAAAB1}" type="parTrans" cxnId="{6191D476-C956-46BD-8559-64CB262E57F6}">
      <dgm:prSet/>
      <dgm:spPr/>
      <dgm:t>
        <a:bodyPr/>
        <a:lstStyle/>
        <a:p>
          <a:endParaRPr lang="en-IN"/>
        </a:p>
      </dgm:t>
    </dgm:pt>
    <dgm:pt modelId="{6B1F90A9-DC66-4BB7-A415-16E3FE8AEF28}" type="sibTrans" cxnId="{6191D476-C956-46BD-8559-64CB262E57F6}">
      <dgm:prSet/>
      <dgm:spPr/>
      <dgm:t>
        <a:bodyPr/>
        <a:lstStyle/>
        <a:p>
          <a:endParaRPr lang="en-IN"/>
        </a:p>
      </dgm:t>
    </dgm:pt>
    <dgm:pt modelId="{73B34C9A-E168-43D9-81B5-3313BD299FD1}" type="pres">
      <dgm:prSet presAssocID="{91E650B3-FDB3-4BF8-B24E-DDE6F1FA9D31}" presName="diagram" presStyleCnt="0">
        <dgm:presLayoutVars>
          <dgm:dir/>
          <dgm:resizeHandles val="exact"/>
        </dgm:presLayoutVars>
      </dgm:prSet>
      <dgm:spPr/>
      <dgm:t>
        <a:bodyPr/>
        <a:lstStyle/>
        <a:p>
          <a:endParaRPr lang="en-IN"/>
        </a:p>
      </dgm:t>
    </dgm:pt>
    <dgm:pt modelId="{B40CE5A6-62A1-4F26-8FA7-48C6C842B192}" type="pres">
      <dgm:prSet presAssocID="{D108B544-AAA2-4404-886A-9E46B926C818}" presName="node" presStyleLbl="node1" presStyleIdx="0" presStyleCnt="9">
        <dgm:presLayoutVars>
          <dgm:bulletEnabled val="1"/>
        </dgm:presLayoutVars>
      </dgm:prSet>
      <dgm:spPr/>
      <dgm:t>
        <a:bodyPr/>
        <a:lstStyle/>
        <a:p>
          <a:endParaRPr lang="en-IN"/>
        </a:p>
      </dgm:t>
    </dgm:pt>
    <dgm:pt modelId="{4475026D-3821-4B11-9C08-5C8BB891C3C9}" type="pres">
      <dgm:prSet presAssocID="{EEB927E0-6E14-4AC1-BD81-C05BF2BD8B37}" presName="sibTrans" presStyleCnt="0"/>
      <dgm:spPr/>
      <dgm:t>
        <a:bodyPr/>
        <a:lstStyle/>
        <a:p>
          <a:endParaRPr lang="en-IN"/>
        </a:p>
      </dgm:t>
    </dgm:pt>
    <dgm:pt modelId="{CB9EB301-7796-44B6-9F51-0978BFA31229}" type="pres">
      <dgm:prSet presAssocID="{0C658A9C-9D76-41DD-B1B6-EBAECCE19E46}" presName="node" presStyleLbl="node1" presStyleIdx="1" presStyleCnt="9">
        <dgm:presLayoutVars>
          <dgm:bulletEnabled val="1"/>
        </dgm:presLayoutVars>
      </dgm:prSet>
      <dgm:spPr/>
      <dgm:t>
        <a:bodyPr/>
        <a:lstStyle/>
        <a:p>
          <a:endParaRPr lang="en-IN"/>
        </a:p>
      </dgm:t>
    </dgm:pt>
    <dgm:pt modelId="{414439DF-47F8-43F0-9CB5-7831C9633520}" type="pres">
      <dgm:prSet presAssocID="{F98ADB65-79AD-4E5A-AA76-9A81B1B6CF2C}" presName="sibTrans" presStyleCnt="0"/>
      <dgm:spPr/>
      <dgm:t>
        <a:bodyPr/>
        <a:lstStyle/>
        <a:p>
          <a:endParaRPr lang="en-IN"/>
        </a:p>
      </dgm:t>
    </dgm:pt>
    <dgm:pt modelId="{7E78EBE8-7563-49D4-8A6A-3DFF44A9B77C}" type="pres">
      <dgm:prSet presAssocID="{E532A6C8-86F2-4680-B1FC-5191FC342E47}" presName="node" presStyleLbl="node1" presStyleIdx="2" presStyleCnt="9">
        <dgm:presLayoutVars>
          <dgm:bulletEnabled val="1"/>
        </dgm:presLayoutVars>
      </dgm:prSet>
      <dgm:spPr/>
      <dgm:t>
        <a:bodyPr/>
        <a:lstStyle/>
        <a:p>
          <a:endParaRPr lang="en-IN"/>
        </a:p>
      </dgm:t>
    </dgm:pt>
    <dgm:pt modelId="{997065C4-2C0A-4B22-8419-14790B6D3E5A}" type="pres">
      <dgm:prSet presAssocID="{77E6B7EC-5260-48FC-BB3E-D5400507FB4C}" presName="sibTrans" presStyleCnt="0"/>
      <dgm:spPr/>
      <dgm:t>
        <a:bodyPr/>
        <a:lstStyle/>
        <a:p>
          <a:endParaRPr lang="en-IN"/>
        </a:p>
      </dgm:t>
    </dgm:pt>
    <dgm:pt modelId="{D688F039-6B86-4CB9-AE8B-C7E3B5B90ACA}" type="pres">
      <dgm:prSet presAssocID="{6F4A6608-6557-41BC-A1BC-7F5966A576AA}" presName="node" presStyleLbl="node1" presStyleIdx="3" presStyleCnt="9">
        <dgm:presLayoutVars>
          <dgm:bulletEnabled val="1"/>
        </dgm:presLayoutVars>
      </dgm:prSet>
      <dgm:spPr/>
      <dgm:t>
        <a:bodyPr/>
        <a:lstStyle/>
        <a:p>
          <a:endParaRPr lang="en-IN"/>
        </a:p>
      </dgm:t>
    </dgm:pt>
    <dgm:pt modelId="{803F8868-5893-4550-A364-CD6062AD187B}" type="pres">
      <dgm:prSet presAssocID="{CADE7189-9B98-4A77-8CE6-5588DAAF3317}" presName="sibTrans" presStyleCnt="0"/>
      <dgm:spPr/>
      <dgm:t>
        <a:bodyPr/>
        <a:lstStyle/>
        <a:p>
          <a:endParaRPr lang="en-IN"/>
        </a:p>
      </dgm:t>
    </dgm:pt>
    <dgm:pt modelId="{4F7D591B-F04C-47A3-BF27-91E5FA151303}" type="pres">
      <dgm:prSet presAssocID="{66543FBF-E82D-4CAB-AB74-E35B9819D9F1}" presName="node" presStyleLbl="node1" presStyleIdx="4" presStyleCnt="9">
        <dgm:presLayoutVars>
          <dgm:bulletEnabled val="1"/>
        </dgm:presLayoutVars>
      </dgm:prSet>
      <dgm:spPr/>
      <dgm:t>
        <a:bodyPr/>
        <a:lstStyle/>
        <a:p>
          <a:endParaRPr lang="en-IN"/>
        </a:p>
      </dgm:t>
    </dgm:pt>
    <dgm:pt modelId="{8A51340F-3B8E-4DD0-961C-280D46436FC1}" type="pres">
      <dgm:prSet presAssocID="{3FA12F22-4F67-4C30-AB12-267D4E52F4F1}" presName="sibTrans" presStyleCnt="0"/>
      <dgm:spPr/>
      <dgm:t>
        <a:bodyPr/>
        <a:lstStyle/>
        <a:p>
          <a:endParaRPr lang="en-IN"/>
        </a:p>
      </dgm:t>
    </dgm:pt>
    <dgm:pt modelId="{830C4F6A-BDCC-4D78-B8E2-036C02A3B453}" type="pres">
      <dgm:prSet presAssocID="{98A8DF3E-E02D-43CE-AD24-AD3E14F81D57}" presName="node" presStyleLbl="node1" presStyleIdx="5" presStyleCnt="9">
        <dgm:presLayoutVars>
          <dgm:bulletEnabled val="1"/>
        </dgm:presLayoutVars>
      </dgm:prSet>
      <dgm:spPr/>
      <dgm:t>
        <a:bodyPr/>
        <a:lstStyle/>
        <a:p>
          <a:endParaRPr lang="en-IN"/>
        </a:p>
      </dgm:t>
    </dgm:pt>
    <dgm:pt modelId="{9E3924D5-1458-4071-9F27-F73ACAFDE9E1}" type="pres">
      <dgm:prSet presAssocID="{1D54803D-598D-4DC2-9FB3-2AEC706294BA}" presName="sibTrans" presStyleCnt="0"/>
      <dgm:spPr/>
      <dgm:t>
        <a:bodyPr/>
        <a:lstStyle/>
        <a:p>
          <a:endParaRPr lang="en-IN"/>
        </a:p>
      </dgm:t>
    </dgm:pt>
    <dgm:pt modelId="{43E4E207-1058-434D-B892-297C19211086}" type="pres">
      <dgm:prSet presAssocID="{EC86BD0A-D1F6-4614-AAB5-D753C0DD4A3F}" presName="node" presStyleLbl="node1" presStyleIdx="6" presStyleCnt="9">
        <dgm:presLayoutVars>
          <dgm:bulletEnabled val="1"/>
        </dgm:presLayoutVars>
      </dgm:prSet>
      <dgm:spPr/>
      <dgm:t>
        <a:bodyPr/>
        <a:lstStyle/>
        <a:p>
          <a:endParaRPr lang="en-IN"/>
        </a:p>
      </dgm:t>
    </dgm:pt>
    <dgm:pt modelId="{5CAB6852-F5EA-4D47-A151-3C5ED722B1F5}" type="pres">
      <dgm:prSet presAssocID="{119CF8D6-4396-43B9-8A3D-46F60764C3AC}" presName="sibTrans" presStyleCnt="0"/>
      <dgm:spPr/>
      <dgm:t>
        <a:bodyPr/>
        <a:lstStyle/>
        <a:p>
          <a:endParaRPr lang="en-IN"/>
        </a:p>
      </dgm:t>
    </dgm:pt>
    <dgm:pt modelId="{0CB1C5C3-31E8-4451-A0B6-0B8841E609CC}" type="pres">
      <dgm:prSet presAssocID="{2B1E9646-25C4-4246-9339-C2A7EB12C703}" presName="node" presStyleLbl="node1" presStyleIdx="7" presStyleCnt="9">
        <dgm:presLayoutVars>
          <dgm:bulletEnabled val="1"/>
        </dgm:presLayoutVars>
      </dgm:prSet>
      <dgm:spPr/>
      <dgm:t>
        <a:bodyPr/>
        <a:lstStyle/>
        <a:p>
          <a:endParaRPr lang="en-IN"/>
        </a:p>
      </dgm:t>
    </dgm:pt>
    <dgm:pt modelId="{E0FF8949-2852-40BE-80F0-1AE995AA53EA}" type="pres">
      <dgm:prSet presAssocID="{38BA9E11-9DDA-409A-A72E-A2224A0974DA}" presName="sibTrans" presStyleCnt="0"/>
      <dgm:spPr/>
      <dgm:t>
        <a:bodyPr/>
        <a:lstStyle/>
        <a:p>
          <a:endParaRPr lang="en-IN"/>
        </a:p>
      </dgm:t>
    </dgm:pt>
    <dgm:pt modelId="{00F8F401-4536-4C03-9DE0-B679F0D916C1}" type="pres">
      <dgm:prSet presAssocID="{53ED9DCF-018D-4AEF-A324-5642026C05E1}" presName="node" presStyleLbl="node1" presStyleIdx="8" presStyleCnt="9">
        <dgm:presLayoutVars>
          <dgm:bulletEnabled val="1"/>
        </dgm:presLayoutVars>
      </dgm:prSet>
      <dgm:spPr/>
      <dgm:t>
        <a:bodyPr/>
        <a:lstStyle/>
        <a:p>
          <a:endParaRPr lang="en-IN"/>
        </a:p>
      </dgm:t>
    </dgm:pt>
  </dgm:ptLst>
  <dgm:cxnLst>
    <dgm:cxn modelId="{8FEBD436-373F-4982-A885-8374A3FA9846}" srcId="{91E650B3-FDB3-4BF8-B24E-DDE6F1FA9D31}" destId="{98A8DF3E-E02D-43CE-AD24-AD3E14F81D57}" srcOrd="5" destOrd="0" parTransId="{406997DC-4DB9-4B19-BAF7-DC2D57D5E9C9}" sibTransId="{1D54803D-598D-4DC2-9FB3-2AEC706294BA}"/>
    <dgm:cxn modelId="{77E76F2F-2908-479A-9AA7-3F1696BFD785}" srcId="{91E650B3-FDB3-4BF8-B24E-DDE6F1FA9D31}" destId="{0C658A9C-9D76-41DD-B1B6-EBAECCE19E46}" srcOrd="1" destOrd="0" parTransId="{27904BAA-1795-4661-8B06-184A17F62695}" sibTransId="{F98ADB65-79AD-4E5A-AA76-9A81B1B6CF2C}"/>
    <dgm:cxn modelId="{319DEA27-B5AD-417F-B0B1-DA924E892F68}" type="presOf" srcId="{91E650B3-FDB3-4BF8-B24E-DDE6F1FA9D31}" destId="{73B34C9A-E168-43D9-81B5-3313BD299FD1}" srcOrd="0" destOrd="0" presId="urn:microsoft.com/office/officeart/2005/8/layout/default"/>
    <dgm:cxn modelId="{6A3BC7B0-7784-407C-85A4-CD2772F156D1}" type="presOf" srcId="{0C658A9C-9D76-41DD-B1B6-EBAECCE19E46}" destId="{CB9EB301-7796-44B6-9F51-0978BFA31229}" srcOrd="0" destOrd="0" presId="urn:microsoft.com/office/officeart/2005/8/layout/default"/>
    <dgm:cxn modelId="{6191D476-C956-46BD-8559-64CB262E57F6}" srcId="{91E650B3-FDB3-4BF8-B24E-DDE6F1FA9D31}" destId="{53ED9DCF-018D-4AEF-A324-5642026C05E1}" srcOrd="8" destOrd="0" parTransId="{5B336E1B-820F-46C3-83C6-3F3E5CBAAAB1}" sibTransId="{6B1F90A9-DC66-4BB7-A415-16E3FE8AEF28}"/>
    <dgm:cxn modelId="{30DE99E8-4FD8-4663-B8C9-C6CDF16DB209}" srcId="{91E650B3-FDB3-4BF8-B24E-DDE6F1FA9D31}" destId="{D108B544-AAA2-4404-886A-9E46B926C818}" srcOrd="0" destOrd="0" parTransId="{AEFC929E-59CE-43CE-9A09-6C1D69A82966}" sibTransId="{EEB927E0-6E14-4AC1-BD81-C05BF2BD8B37}"/>
    <dgm:cxn modelId="{987FA0FD-E551-4DA0-A6ED-FC4DD9CD023B}" type="presOf" srcId="{6F4A6608-6557-41BC-A1BC-7F5966A576AA}" destId="{D688F039-6B86-4CB9-AE8B-C7E3B5B90ACA}" srcOrd="0" destOrd="0" presId="urn:microsoft.com/office/officeart/2005/8/layout/default"/>
    <dgm:cxn modelId="{71932028-C915-4855-A603-EDF444F27879}" type="presOf" srcId="{2B1E9646-25C4-4246-9339-C2A7EB12C703}" destId="{0CB1C5C3-31E8-4451-A0B6-0B8841E609CC}" srcOrd="0" destOrd="0" presId="urn:microsoft.com/office/officeart/2005/8/layout/default"/>
    <dgm:cxn modelId="{C334CBA7-6991-4ADC-838C-C8269BCD8BBC}" srcId="{91E650B3-FDB3-4BF8-B24E-DDE6F1FA9D31}" destId="{E532A6C8-86F2-4680-B1FC-5191FC342E47}" srcOrd="2" destOrd="0" parTransId="{6AC5B41B-3946-42DD-855C-00B045A1852A}" sibTransId="{77E6B7EC-5260-48FC-BB3E-D5400507FB4C}"/>
    <dgm:cxn modelId="{6C001F76-EECE-47A6-81B8-8ACC11DF7BB7}" type="presOf" srcId="{98A8DF3E-E02D-43CE-AD24-AD3E14F81D57}" destId="{830C4F6A-BDCC-4D78-B8E2-036C02A3B453}" srcOrd="0" destOrd="0" presId="urn:microsoft.com/office/officeart/2005/8/layout/default"/>
    <dgm:cxn modelId="{30B031E9-3D7E-451E-813A-BD8ED1F63463}" srcId="{91E650B3-FDB3-4BF8-B24E-DDE6F1FA9D31}" destId="{6F4A6608-6557-41BC-A1BC-7F5966A576AA}" srcOrd="3" destOrd="0" parTransId="{AB22FD4E-7668-4896-8173-685866C03E8F}" sibTransId="{CADE7189-9B98-4A77-8CE6-5588DAAF3317}"/>
    <dgm:cxn modelId="{0EE489E8-D978-4671-96E9-8FC37C989488}" srcId="{91E650B3-FDB3-4BF8-B24E-DDE6F1FA9D31}" destId="{66543FBF-E82D-4CAB-AB74-E35B9819D9F1}" srcOrd="4" destOrd="0" parTransId="{004BA99A-BAE8-4113-8DC8-BDFA8CEAF352}" sibTransId="{3FA12F22-4F67-4C30-AB12-267D4E52F4F1}"/>
    <dgm:cxn modelId="{0383E0DA-9B91-4332-85B6-CF71CB84413D}" srcId="{91E650B3-FDB3-4BF8-B24E-DDE6F1FA9D31}" destId="{EC86BD0A-D1F6-4614-AAB5-D753C0DD4A3F}" srcOrd="6" destOrd="0" parTransId="{6BBB53CA-121E-42EE-90F2-4B41CF6F2540}" sibTransId="{119CF8D6-4396-43B9-8A3D-46F60764C3AC}"/>
    <dgm:cxn modelId="{2C3B53B1-B78D-4FA5-AC99-CC13F7D24B82}" type="presOf" srcId="{E532A6C8-86F2-4680-B1FC-5191FC342E47}" destId="{7E78EBE8-7563-49D4-8A6A-3DFF44A9B77C}" srcOrd="0" destOrd="0" presId="urn:microsoft.com/office/officeart/2005/8/layout/default"/>
    <dgm:cxn modelId="{120CA061-1582-4DDA-9DB9-94018AA7300C}" srcId="{91E650B3-FDB3-4BF8-B24E-DDE6F1FA9D31}" destId="{2B1E9646-25C4-4246-9339-C2A7EB12C703}" srcOrd="7" destOrd="0" parTransId="{534FA8D6-8F07-43C2-96EB-802A8B7F202C}" sibTransId="{38BA9E11-9DDA-409A-A72E-A2224A0974DA}"/>
    <dgm:cxn modelId="{BD34F7CD-7663-464C-A978-9F9DE29AD43F}" type="presOf" srcId="{66543FBF-E82D-4CAB-AB74-E35B9819D9F1}" destId="{4F7D591B-F04C-47A3-BF27-91E5FA151303}" srcOrd="0" destOrd="0" presId="urn:microsoft.com/office/officeart/2005/8/layout/default"/>
    <dgm:cxn modelId="{73219ECC-ADB6-46A5-B83F-DEFEC2722414}" type="presOf" srcId="{53ED9DCF-018D-4AEF-A324-5642026C05E1}" destId="{00F8F401-4536-4C03-9DE0-B679F0D916C1}" srcOrd="0" destOrd="0" presId="urn:microsoft.com/office/officeart/2005/8/layout/default"/>
    <dgm:cxn modelId="{5AAC69BF-9A12-4FD7-8363-2E876140DF37}" type="presOf" srcId="{D108B544-AAA2-4404-886A-9E46B926C818}" destId="{B40CE5A6-62A1-4F26-8FA7-48C6C842B192}" srcOrd="0" destOrd="0" presId="urn:microsoft.com/office/officeart/2005/8/layout/default"/>
    <dgm:cxn modelId="{B5E86E95-4240-4B20-BB71-E3DCEF81FFCC}" type="presOf" srcId="{EC86BD0A-D1F6-4614-AAB5-D753C0DD4A3F}" destId="{43E4E207-1058-434D-B892-297C19211086}" srcOrd="0" destOrd="0" presId="urn:microsoft.com/office/officeart/2005/8/layout/default"/>
    <dgm:cxn modelId="{481306FB-1AF2-42DA-9015-EA367AFA2199}" type="presParOf" srcId="{73B34C9A-E168-43D9-81B5-3313BD299FD1}" destId="{B40CE5A6-62A1-4F26-8FA7-48C6C842B192}" srcOrd="0" destOrd="0" presId="urn:microsoft.com/office/officeart/2005/8/layout/default"/>
    <dgm:cxn modelId="{B1AA87FC-C41B-4B75-9E11-114FF324C4EB}" type="presParOf" srcId="{73B34C9A-E168-43D9-81B5-3313BD299FD1}" destId="{4475026D-3821-4B11-9C08-5C8BB891C3C9}" srcOrd="1" destOrd="0" presId="urn:microsoft.com/office/officeart/2005/8/layout/default"/>
    <dgm:cxn modelId="{E3A65B67-6781-4C54-BB0F-99F3B43E8700}" type="presParOf" srcId="{73B34C9A-E168-43D9-81B5-3313BD299FD1}" destId="{CB9EB301-7796-44B6-9F51-0978BFA31229}" srcOrd="2" destOrd="0" presId="urn:microsoft.com/office/officeart/2005/8/layout/default"/>
    <dgm:cxn modelId="{6C4B4A69-21E2-4329-9002-37A7B31D55D9}" type="presParOf" srcId="{73B34C9A-E168-43D9-81B5-3313BD299FD1}" destId="{414439DF-47F8-43F0-9CB5-7831C9633520}" srcOrd="3" destOrd="0" presId="urn:microsoft.com/office/officeart/2005/8/layout/default"/>
    <dgm:cxn modelId="{4AACC999-9D86-4D67-9C43-FE262B8F98F1}" type="presParOf" srcId="{73B34C9A-E168-43D9-81B5-3313BD299FD1}" destId="{7E78EBE8-7563-49D4-8A6A-3DFF44A9B77C}" srcOrd="4" destOrd="0" presId="urn:microsoft.com/office/officeart/2005/8/layout/default"/>
    <dgm:cxn modelId="{40B51D34-869D-49A7-82FD-69A886F34C91}" type="presParOf" srcId="{73B34C9A-E168-43D9-81B5-3313BD299FD1}" destId="{997065C4-2C0A-4B22-8419-14790B6D3E5A}" srcOrd="5" destOrd="0" presId="urn:microsoft.com/office/officeart/2005/8/layout/default"/>
    <dgm:cxn modelId="{BE1601F5-41C8-4C63-B91E-B10234B01AD3}" type="presParOf" srcId="{73B34C9A-E168-43D9-81B5-3313BD299FD1}" destId="{D688F039-6B86-4CB9-AE8B-C7E3B5B90ACA}" srcOrd="6" destOrd="0" presId="urn:microsoft.com/office/officeart/2005/8/layout/default"/>
    <dgm:cxn modelId="{6AFBC0AE-3F2E-48E4-A11A-7A7E2FACD566}" type="presParOf" srcId="{73B34C9A-E168-43D9-81B5-3313BD299FD1}" destId="{803F8868-5893-4550-A364-CD6062AD187B}" srcOrd="7" destOrd="0" presId="urn:microsoft.com/office/officeart/2005/8/layout/default"/>
    <dgm:cxn modelId="{6D6900E9-B3AD-4E62-94D5-495680E5EA7A}" type="presParOf" srcId="{73B34C9A-E168-43D9-81B5-3313BD299FD1}" destId="{4F7D591B-F04C-47A3-BF27-91E5FA151303}" srcOrd="8" destOrd="0" presId="urn:microsoft.com/office/officeart/2005/8/layout/default"/>
    <dgm:cxn modelId="{2FD5CD02-1165-4D60-9BC5-AFFB43D96EEF}" type="presParOf" srcId="{73B34C9A-E168-43D9-81B5-3313BD299FD1}" destId="{8A51340F-3B8E-4DD0-961C-280D46436FC1}" srcOrd="9" destOrd="0" presId="urn:microsoft.com/office/officeart/2005/8/layout/default"/>
    <dgm:cxn modelId="{B6BF562A-9977-4E6A-8C79-71D6C5786D37}" type="presParOf" srcId="{73B34C9A-E168-43D9-81B5-3313BD299FD1}" destId="{830C4F6A-BDCC-4D78-B8E2-036C02A3B453}" srcOrd="10" destOrd="0" presId="urn:microsoft.com/office/officeart/2005/8/layout/default"/>
    <dgm:cxn modelId="{A29A8C65-6818-4D20-93EF-BB4F153799E3}" type="presParOf" srcId="{73B34C9A-E168-43D9-81B5-3313BD299FD1}" destId="{9E3924D5-1458-4071-9F27-F73ACAFDE9E1}" srcOrd="11" destOrd="0" presId="urn:microsoft.com/office/officeart/2005/8/layout/default"/>
    <dgm:cxn modelId="{68AB5650-7E7C-408B-B6C1-42803F3ED4AE}" type="presParOf" srcId="{73B34C9A-E168-43D9-81B5-3313BD299FD1}" destId="{43E4E207-1058-434D-B892-297C19211086}" srcOrd="12" destOrd="0" presId="urn:microsoft.com/office/officeart/2005/8/layout/default"/>
    <dgm:cxn modelId="{DBCA63DB-952D-4299-AFFB-E496BE3AEF21}" type="presParOf" srcId="{73B34C9A-E168-43D9-81B5-3313BD299FD1}" destId="{5CAB6852-F5EA-4D47-A151-3C5ED722B1F5}" srcOrd="13" destOrd="0" presId="urn:microsoft.com/office/officeart/2005/8/layout/default"/>
    <dgm:cxn modelId="{61647172-164D-4445-BB70-2DC5E92ABA5C}" type="presParOf" srcId="{73B34C9A-E168-43D9-81B5-3313BD299FD1}" destId="{0CB1C5C3-31E8-4451-A0B6-0B8841E609CC}" srcOrd="14" destOrd="0" presId="urn:microsoft.com/office/officeart/2005/8/layout/default"/>
    <dgm:cxn modelId="{86CFEE01-1219-492D-BBD4-9ACBEF15FB8D}" type="presParOf" srcId="{73B34C9A-E168-43D9-81B5-3313BD299FD1}" destId="{E0FF8949-2852-40BE-80F0-1AE995AA53EA}" srcOrd="15" destOrd="0" presId="urn:microsoft.com/office/officeart/2005/8/layout/default"/>
    <dgm:cxn modelId="{B3BB1F12-23B7-4E5E-BF56-7DDAA7FD44B2}" type="presParOf" srcId="{73B34C9A-E168-43D9-81B5-3313BD299FD1}" destId="{00F8F401-4536-4C03-9DE0-B679F0D916C1}" srcOrd="1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1B384F-D7D8-4DD7-8531-5747EBEFD8B5}" type="doc">
      <dgm:prSet loTypeId="urn:microsoft.com/office/officeart/2005/8/layout/venn1" loCatId="relationship" qsTypeId="urn:microsoft.com/office/officeart/2005/8/quickstyle/simple1" qsCatId="simple" csTypeId="urn:microsoft.com/office/officeart/2005/8/colors/colorful4" csCatId="colorful"/>
      <dgm:spPr/>
      <dgm:t>
        <a:bodyPr/>
        <a:lstStyle/>
        <a:p>
          <a:endParaRPr lang="en-IN"/>
        </a:p>
      </dgm:t>
    </dgm:pt>
    <dgm:pt modelId="{C64AE7C6-D957-4556-9C4C-8DE237CDC5CF}">
      <dgm:prSet/>
      <dgm:spPr/>
      <dgm:t>
        <a:bodyPr/>
        <a:lstStyle/>
        <a:p>
          <a:pPr rtl="0"/>
          <a:r>
            <a:rPr lang="en-IN" dirty="0" smtClean="0"/>
            <a:t>Elements of a valid contract</a:t>
          </a:r>
          <a:endParaRPr lang="en-IN" dirty="0"/>
        </a:p>
      </dgm:t>
    </dgm:pt>
    <dgm:pt modelId="{7E7E17A6-E192-4959-9E11-4FDFC545DEFE}" type="parTrans" cxnId="{C4B9CC54-3D42-41CE-AE78-C313181906FC}">
      <dgm:prSet/>
      <dgm:spPr/>
      <dgm:t>
        <a:bodyPr/>
        <a:lstStyle/>
        <a:p>
          <a:endParaRPr lang="en-IN"/>
        </a:p>
      </dgm:t>
    </dgm:pt>
    <dgm:pt modelId="{E96AAD32-DE3D-4646-A6FE-E783D7982098}" type="sibTrans" cxnId="{C4B9CC54-3D42-41CE-AE78-C313181906FC}">
      <dgm:prSet/>
      <dgm:spPr/>
      <dgm:t>
        <a:bodyPr/>
        <a:lstStyle/>
        <a:p>
          <a:endParaRPr lang="en-IN"/>
        </a:p>
      </dgm:t>
    </dgm:pt>
    <dgm:pt modelId="{E2C2AD2C-F732-47FF-8BCA-7567E5DCB4BF}">
      <dgm:prSet/>
      <dgm:spPr/>
      <dgm:t>
        <a:bodyPr/>
        <a:lstStyle/>
        <a:p>
          <a:pPr rtl="0"/>
          <a:r>
            <a:rPr lang="en-IN" dirty="0" smtClean="0"/>
            <a:t>Insurable Interest</a:t>
          </a:r>
          <a:endParaRPr lang="en-IN" dirty="0"/>
        </a:p>
      </dgm:t>
    </dgm:pt>
    <dgm:pt modelId="{47A9BFB2-BECC-4E9A-A5B2-3E730A404CFC}" type="parTrans" cxnId="{6E40319A-543A-4AA5-8A2F-DA6A68EC67E7}">
      <dgm:prSet/>
      <dgm:spPr/>
      <dgm:t>
        <a:bodyPr/>
        <a:lstStyle/>
        <a:p>
          <a:endParaRPr lang="en-IN"/>
        </a:p>
      </dgm:t>
    </dgm:pt>
    <dgm:pt modelId="{F0D2C4CB-0F39-4EBE-93F6-F186AAC1616C}" type="sibTrans" cxnId="{6E40319A-543A-4AA5-8A2F-DA6A68EC67E7}">
      <dgm:prSet/>
      <dgm:spPr/>
      <dgm:t>
        <a:bodyPr/>
        <a:lstStyle/>
        <a:p>
          <a:endParaRPr lang="en-IN"/>
        </a:p>
      </dgm:t>
    </dgm:pt>
    <dgm:pt modelId="{5127BB85-EE4C-4DC8-A45B-CBB4C59E9C95}">
      <dgm:prSet/>
      <dgm:spPr/>
      <dgm:t>
        <a:bodyPr/>
        <a:lstStyle/>
        <a:p>
          <a:pPr rtl="0"/>
          <a:r>
            <a:rPr lang="en-IN" dirty="0" smtClean="0"/>
            <a:t>Utmost good faith</a:t>
          </a:r>
          <a:endParaRPr lang="en-IN" dirty="0"/>
        </a:p>
      </dgm:t>
    </dgm:pt>
    <dgm:pt modelId="{08A444C5-33C4-4867-8D38-FFAF7125E920}" type="parTrans" cxnId="{14E30B14-27E7-49F6-8D02-CEC88086AB65}">
      <dgm:prSet/>
      <dgm:spPr/>
      <dgm:t>
        <a:bodyPr/>
        <a:lstStyle/>
        <a:p>
          <a:endParaRPr lang="en-IN"/>
        </a:p>
      </dgm:t>
    </dgm:pt>
    <dgm:pt modelId="{66F3220A-C49D-46F5-805F-A39B9EF4DF1D}" type="sibTrans" cxnId="{14E30B14-27E7-49F6-8D02-CEC88086AB65}">
      <dgm:prSet/>
      <dgm:spPr/>
      <dgm:t>
        <a:bodyPr/>
        <a:lstStyle/>
        <a:p>
          <a:endParaRPr lang="en-IN"/>
        </a:p>
      </dgm:t>
    </dgm:pt>
    <dgm:pt modelId="{20C4164A-7076-47FC-B5EE-130A4DA007D5}">
      <dgm:prSet/>
      <dgm:spPr/>
      <dgm:t>
        <a:bodyPr/>
        <a:lstStyle/>
        <a:p>
          <a:pPr rtl="0"/>
          <a:r>
            <a:rPr lang="en-IN" dirty="0" smtClean="0"/>
            <a:t>Warranties</a:t>
          </a:r>
          <a:endParaRPr lang="en-IN" dirty="0"/>
        </a:p>
      </dgm:t>
    </dgm:pt>
    <dgm:pt modelId="{15297008-6581-47ED-B509-E9624073E473}" type="parTrans" cxnId="{EC684D58-EC0F-4BEB-B9BD-3B93F6B11085}">
      <dgm:prSet/>
      <dgm:spPr/>
      <dgm:t>
        <a:bodyPr/>
        <a:lstStyle/>
        <a:p>
          <a:endParaRPr lang="en-IN"/>
        </a:p>
      </dgm:t>
    </dgm:pt>
    <dgm:pt modelId="{C5C8E771-759B-4C13-85CC-F810985FF106}" type="sibTrans" cxnId="{EC684D58-EC0F-4BEB-B9BD-3B93F6B11085}">
      <dgm:prSet/>
      <dgm:spPr/>
      <dgm:t>
        <a:bodyPr/>
        <a:lstStyle/>
        <a:p>
          <a:endParaRPr lang="en-IN"/>
        </a:p>
      </dgm:t>
    </dgm:pt>
    <dgm:pt modelId="{970BD178-CD5C-45D4-B52E-7F6E5073106B}">
      <dgm:prSet/>
      <dgm:spPr/>
      <dgm:t>
        <a:bodyPr/>
        <a:lstStyle/>
        <a:p>
          <a:pPr rtl="0"/>
          <a:r>
            <a:rPr lang="en-IN" dirty="0" smtClean="0"/>
            <a:t>Assignment &amp; nomination</a:t>
          </a:r>
          <a:endParaRPr lang="en-IN" dirty="0"/>
        </a:p>
      </dgm:t>
    </dgm:pt>
    <dgm:pt modelId="{B5ACD1EF-46C1-4678-A0C1-0E894675A937}" type="parTrans" cxnId="{B194E2AB-C24A-40E5-B3A0-74468171D171}">
      <dgm:prSet/>
      <dgm:spPr/>
      <dgm:t>
        <a:bodyPr/>
        <a:lstStyle/>
        <a:p>
          <a:endParaRPr lang="en-IN"/>
        </a:p>
      </dgm:t>
    </dgm:pt>
    <dgm:pt modelId="{C61E0CEC-C7C3-485C-8EB8-F7007129EA5F}" type="sibTrans" cxnId="{B194E2AB-C24A-40E5-B3A0-74468171D171}">
      <dgm:prSet/>
      <dgm:spPr/>
      <dgm:t>
        <a:bodyPr/>
        <a:lstStyle/>
        <a:p>
          <a:endParaRPr lang="en-IN"/>
        </a:p>
      </dgm:t>
    </dgm:pt>
    <dgm:pt modelId="{C17DE1D5-B28F-4D5F-AC00-BB52173E15A4}">
      <dgm:prSet/>
      <dgm:spPr/>
      <dgm:t>
        <a:bodyPr/>
        <a:lstStyle/>
        <a:p>
          <a:pPr rtl="0"/>
          <a:r>
            <a:rPr lang="en-IN" dirty="0" smtClean="0"/>
            <a:t>Premium</a:t>
          </a:r>
          <a:endParaRPr lang="en-IN" dirty="0"/>
        </a:p>
      </dgm:t>
    </dgm:pt>
    <dgm:pt modelId="{F7C584E1-E305-4F4B-B121-D60D4FB124C3}" type="parTrans" cxnId="{E1213A4E-FD92-415B-BE94-E6E986B2769D}">
      <dgm:prSet/>
      <dgm:spPr/>
      <dgm:t>
        <a:bodyPr/>
        <a:lstStyle/>
        <a:p>
          <a:endParaRPr lang="en-IN"/>
        </a:p>
      </dgm:t>
    </dgm:pt>
    <dgm:pt modelId="{479DA9BA-57DD-4029-9919-1683BD1E35AD}" type="sibTrans" cxnId="{E1213A4E-FD92-415B-BE94-E6E986B2769D}">
      <dgm:prSet/>
      <dgm:spPr/>
      <dgm:t>
        <a:bodyPr/>
        <a:lstStyle/>
        <a:p>
          <a:endParaRPr lang="en-IN"/>
        </a:p>
      </dgm:t>
    </dgm:pt>
    <dgm:pt modelId="{140EE486-A93D-4C03-9E3E-62973AE35506}">
      <dgm:prSet/>
      <dgm:spPr/>
      <dgm:t>
        <a:bodyPr/>
        <a:lstStyle/>
        <a:p>
          <a:pPr rtl="0"/>
          <a:r>
            <a:rPr lang="en-IN" dirty="0" smtClean="0"/>
            <a:t>Certainty of event</a:t>
          </a:r>
          <a:endParaRPr lang="en-IN" dirty="0"/>
        </a:p>
      </dgm:t>
    </dgm:pt>
    <dgm:pt modelId="{BA704A8A-F9A9-457B-BAB8-977FB34143A1}" type="parTrans" cxnId="{4100BD86-5A63-4297-8C92-B7B03949892D}">
      <dgm:prSet/>
      <dgm:spPr/>
      <dgm:t>
        <a:bodyPr/>
        <a:lstStyle/>
        <a:p>
          <a:endParaRPr lang="en-IN"/>
        </a:p>
      </dgm:t>
    </dgm:pt>
    <dgm:pt modelId="{C1793582-7227-4846-B6D0-635A0C04EC4C}" type="sibTrans" cxnId="{4100BD86-5A63-4297-8C92-B7B03949892D}">
      <dgm:prSet/>
      <dgm:spPr/>
      <dgm:t>
        <a:bodyPr/>
        <a:lstStyle/>
        <a:p>
          <a:endParaRPr lang="en-IN"/>
        </a:p>
      </dgm:t>
    </dgm:pt>
    <dgm:pt modelId="{CDDECF1D-5B33-43C7-B6A3-7246552AC20B}" type="pres">
      <dgm:prSet presAssocID="{481B384F-D7D8-4DD7-8531-5747EBEFD8B5}" presName="compositeShape" presStyleCnt="0">
        <dgm:presLayoutVars>
          <dgm:chMax val="7"/>
          <dgm:dir/>
          <dgm:resizeHandles val="exact"/>
        </dgm:presLayoutVars>
      </dgm:prSet>
      <dgm:spPr/>
      <dgm:t>
        <a:bodyPr/>
        <a:lstStyle/>
        <a:p>
          <a:endParaRPr lang="en-IN"/>
        </a:p>
      </dgm:t>
    </dgm:pt>
    <dgm:pt modelId="{AFB10610-1808-425A-B730-D92B12137EA9}" type="pres">
      <dgm:prSet presAssocID="{C64AE7C6-D957-4556-9C4C-8DE237CDC5CF}" presName="circ1" presStyleLbl="vennNode1" presStyleIdx="0" presStyleCnt="7"/>
      <dgm:spPr/>
    </dgm:pt>
    <dgm:pt modelId="{C07B5ED6-6E47-4A87-B2F7-D4AE27243543}" type="pres">
      <dgm:prSet presAssocID="{C64AE7C6-D957-4556-9C4C-8DE237CDC5CF}" presName="circ1Tx" presStyleLbl="revTx" presStyleIdx="0" presStyleCnt="0">
        <dgm:presLayoutVars>
          <dgm:chMax val="0"/>
          <dgm:chPref val="0"/>
          <dgm:bulletEnabled val="1"/>
        </dgm:presLayoutVars>
      </dgm:prSet>
      <dgm:spPr/>
      <dgm:t>
        <a:bodyPr/>
        <a:lstStyle/>
        <a:p>
          <a:endParaRPr lang="en-IN"/>
        </a:p>
      </dgm:t>
    </dgm:pt>
    <dgm:pt modelId="{68E5C4E1-8656-455F-9CB9-B4693410BED0}" type="pres">
      <dgm:prSet presAssocID="{E2C2AD2C-F732-47FF-8BCA-7567E5DCB4BF}" presName="circ2" presStyleLbl="vennNode1" presStyleIdx="1" presStyleCnt="7"/>
      <dgm:spPr/>
    </dgm:pt>
    <dgm:pt modelId="{B50413C6-BDCA-457D-B43C-571138F0AB95}" type="pres">
      <dgm:prSet presAssocID="{E2C2AD2C-F732-47FF-8BCA-7567E5DCB4BF}" presName="circ2Tx" presStyleLbl="revTx" presStyleIdx="0" presStyleCnt="0">
        <dgm:presLayoutVars>
          <dgm:chMax val="0"/>
          <dgm:chPref val="0"/>
          <dgm:bulletEnabled val="1"/>
        </dgm:presLayoutVars>
      </dgm:prSet>
      <dgm:spPr/>
      <dgm:t>
        <a:bodyPr/>
        <a:lstStyle/>
        <a:p>
          <a:endParaRPr lang="en-IN"/>
        </a:p>
      </dgm:t>
    </dgm:pt>
    <dgm:pt modelId="{717F9EBD-DC14-479C-B17F-E4905402B0CC}" type="pres">
      <dgm:prSet presAssocID="{5127BB85-EE4C-4DC8-A45B-CBB4C59E9C95}" presName="circ3" presStyleLbl="vennNode1" presStyleIdx="2" presStyleCnt="7"/>
      <dgm:spPr/>
    </dgm:pt>
    <dgm:pt modelId="{CCD34B4B-4633-47AE-B80C-9535C566F3B4}" type="pres">
      <dgm:prSet presAssocID="{5127BB85-EE4C-4DC8-A45B-CBB4C59E9C95}" presName="circ3Tx" presStyleLbl="revTx" presStyleIdx="0" presStyleCnt="0">
        <dgm:presLayoutVars>
          <dgm:chMax val="0"/>
          <dgm:chPref val="0"/>
          <dgm:bulletEnabled val="1"/>
        </dgm:presLayoutVars>
      </dgm:prSet>
      <dgm:spPr/>
      <dgm:t>
        <a:bodyPr/>
        <a:lstStyle/>
        <a:p>
          <a:endParaRPr lang="en-IN"/>
        </a:p>
      </dgm:t>
    </dgm:pt>
    <dgm:pt modelId="{06A391D2-091E-48A5-ABB4-E2949E6EBCEB}" type="pres">
      <dgm:prSet presAssocID="{20C4164A-7076-47FC-B5EE-130A4DA007D5}" presName="circ4" presStyleLbl="vennNode1" presStyleIdx="3" presStyleCnt="7"/>
      <dgm:spPr/>
    </dgm:pt>
    <dgm:pt modelId="{77462B00-0577-456F-A8DD-2B421AA4EBD6}" type="pres">
      <dgm:prSet presAssocID="{20C4164A-7076-47FC-B5EE-130A4DA007D5}" presName="circ4Tx" presStyleLbl="revTx" presStyleIdx="0" presStyleCnt="0">
        <dgm:presLayoutVars>
          <dgm:chMax val="0"/>
          <dgm:chPref val="0"/>
          <dgm:bulletEnabled val="1"/>
        </dgm:presLayoutVars>
      </dgm:prSet>
      <dgm:spPr/>
      <dgm:t>
        <a:bodyPr/>
        <a:lstStyle/>
        <a:p>
          <a:endParaRPr lang="en-IN"/>
        </a:p>
      </dgm:t>
    </dgm:pt>
    <dgm:pt modelId="{A8BBBB40-FBBD-43CC-B4B2-BF3CF2C550B8}" type="pres">
      <dgm:prSet presAssocID="{970BD178-CD5C-45D4-B52E-7F6E5073106B}" presName="circ5" presStyleLbl="vennNode1" presStyleIdx="4" presStyleCnt="7"/>
      <dgm:spPr/>
    </dgm:pt>
    <dgm:pt modelId="{9BFE9BC1-A91B-4307-89E2-452433B32ED1}" type="pres">
      <dgm:prSet presAssocID="{970BD178-CD5C-45D4-B52E-7F6E5073106B}" presName="circ5Tx" presStyleLbl="revTx" presStyleIdx="0" presStyleCnt="0">
        <dgm:presLayoutVars>
          <dgm:chMax val="0"/>
          <dgm:chPref val="0"/>
          <dgm:bulletEnabled val="1"/>
        </dgm:presLayoutVars>
      </dgm:prSet>
      <dgm:spPr/>
      <dgm:t>
        <a:bodyPr/>
        <a:lstStyle/>
        <a:p>
          <a:endParaRPr lang="en-IN"/>
        </a:p>
      </dgm:t>
    </dgm:pt>
    <dgm:pt modelId="{0E9F0EF4-14BA-454E-912A-F13CE81141CA}" type="pres">
      <dgm:prSet presAssocID="{C17DE1D5-B28F-4D5F-AC00-BB52173E15A4}" presName="circ6" presStyleLbl="vennNode1" presStyleIdx="5" presStyleCnt="7"/>
      <dgm:spPr/>
    </dgm:pt>
    <dgm:pt modelId="{180B034F-7205-4702-84BF-06A69C73B425}" type="pres">
      <dgm:prSet presAssocID="{C17DE1D5-B28F-4D5F-AC00-BB52173E15A4}" presName="circ6Tx" presStyleLbl="revTx" presStyleIdx="0" presStyleCnt="0">
        <dgm:presLayoutVars>
          <dgm:chMax val="0"/>
          <dgm:chPref val="0"/>
          <dgm:bulletEnabled val="1"/>
        </dgm:presLayoutVars>
      </dgm:prSet>
      <dgm:spPr/>
      <dgm:t>
        <a:bodyPr/>
        <a:lstStyle/>
        <a:p>
          <a:endParaRPr lang="en-IN"/>
        </a:p>
      </dgm:t>
    </dgm:pt>
    <dgm:pt modelId="{B9CB60A6-7F14-472E-8203-B55F509617AF}" type="pres">
      <dgm:prSet presAssocID="{140EE486-A93D-4C03-9E3E-62973AE35506}" presName="circ7" presStyleLbl="vennNode1" presStyleIdx="6" presStyleCnt="7"/>
      <dgm:spPr/>
    </dgm:pt>
    <dgm:pt modelId="{7ACB210E-874B-4F7C-BA5E-AC70FCCEF312}" type="pres">
      <dgm:prSet presAssocID="{140EE486-A93D-4C03-9E3E-62973AE35506}" presName="circ7Tx" presStyleLbl="revTx" presStyleIdx="0" presStyleCnt="0">
        <dgm:presLayoutVars>
          <dgm:chMax val="0"/>
          <dgm:chPref val="0"/>
          <dgm:bulletEnabled val="1"/>
        </dgm:presLayoutVars>
      </dgm:prSet>
      <dgm:spPr/>
      <dgm:t>
        <a:bodyPr/>
        <a:lstStyle/>
        <a:p>
          <a:endParaRPr lang="en-IN"/>
        </a:p>
      </dgm:t>
    </dgm:pt>
  </dgm:ptLst>
  <dgm:cxnLst>
    <dgm:cxn modelId="{50846184-BE90-4047-9625-5EFCB0494F33}" type="presOf" srcId="{481B384F-D7D8-4DD7-8531-5747EBEFD8B5}" destId="{CDDECF1D-5B33-43C7-B6A3-7246552AC20B}" srcOrd="0" destOrd="0" presId="urn:microsoft.com/office/officeart/2005/8/layout/venn1"/>
    <dgm:cxn modelId="{3AB337E4-502F-4589-B247-11BBAC2FCCAA}" type="presOf" srcId="{E2C2AD2C-F732-47FF-8BCA-7567E5DCB4BF}" destId="{B50413C6-BDCA-457D-B43C-571138F0AB95}" srcOrd="0" destOrd="0" presId="urn:microsoft.com/office/officeart/2005/8/layout/venn1"/>
    <dgm:cxn modelId="{0C1FC8D2-46BE-4A2E-91B4-10D77C1BEB2F}" type="presOf" srcId="{20C4164A-7076-47FC-B5EE-130A4DA007D5}" destId="{77462B00-0577-456F-A8DD-2B421AA4EBD6}" srcOrd="0" destOrd="0" presId="urn:microsoft.com/office/officeart/2005/8/layout/venn1"/>
    <dgm:cxn modelId="{0015DF6E-79CC-414F-8587-8C297C354569}" type="presOf" srcId="{5127BB85-EE4C-4DC8-A45B-CBB4C59E9C95}" destId="{CCD34B4B-4633-47AE-B80C-9535C566F3B4}" srcOrd="0" destOrd="0" presId="urn:microsoft.com/office/officeart/2005/8/layout/venn1"/>
    <dgm:cxn modelId="{3DC2C4E3-205E-4AA0-A98E-2C66B5C2AF0D}" type="presOf" srcId="{C64AE7C6-D957-4556-9C4C-8DE237CDC5CF}" destId="{C07B5ED6-6E47-4A87-B2F7-D4AE27243543}" srcOrd="0" destOrd="0" presId="urn:microsoft.com/office/officeart/2005/8/layout/venn1"/>
    <dgm:cxn modelId="{E1213A4E-FD92-415B-BE94-E6E986B2769D}" srcId="{481B384F-D7D8-4DD7-8531-5747EBEFD8B5}" destId="{C17DE1D5-B28F-4D5F-AC00-BB52173E15A4}" srcOrd="5" destOrd="0" parTransId="{F7C584E1-E305-4F4B-B121-D60D4FB124C3}" sibTransId="{479DA9BA-57DD-4029-9919-1683BD1E35AD}"/>
    <dgm:cxn modelId="{3EE265D9-87FF-4B2B-AA94-3DEC274113D4}" type="presOf" srcId="{140EE486-A93D-4C03-9E3E-62973AE35506}" destId="{7ACB210E-874B-4F7C-BA5E-AC70FCCEF312}" srcOrd="0" destOrd="0" presId="urn:microsoft.com/office/officeart/2005/8/layout/venn1"/>
    <dgm:cxn modelId="{B194E2AB-C24A-40E5-B3A0-74468171D171}" srcId="{481B384F-D7D8-4DD7-8531-5747EBEFD8B5}" destId="{970BD178-CD5C-45D4-B52E-7F6E5073106B}" srcOrd="4" destOrd="0" parTransId="{B5ACD1EF-46C1-4678-A0C1-0E894675A937}" sibTransId="{C61E0CEC-C7C3-485C-8EB8-F7007129EA5F}"/>
    <dgm:cxn modelId="{C4B9CC54-3D42-41CE-AE78-C313181906FC}" srcId="{481B384F-D7D8-4DD7-8531-5747EBEFD8B5}" destId="{C64AE7C6-D957-4556-9C4C-8DE237CDC5CF}" srcOrd="0" destOrd="0" parTransId="{7E7E17A6-E192-4959-9E11-4FDFC545DEFE}" sibTransId="{E96AAD32-DE3D-4646-A6FE-E783D7982098}"/>
    <dgm:cxn modelId="{14E30B14-27E7-49F6-8D02-CEC88086AB65}" srcId="{481B384F-D7D8-4DD7-8531-5747EBEFD8B5}" destId="{5127BB85-EE4C-4DC8-A45B-CBB4C59E9C95}" srcOrd="2" destOrd="0" parTransId="{08A444C5-33C4-4867-8D38-FFAF7125E920}" sibTransId="{66F3220A-C49D-46F5-805F-A39B9EF4DF1D}"/>
    <dgm:cxn modelId="{FF5C4EEB-87B1-45CC-95C4-B2F596EFAF43}" type="presOf" srcId="{970BD178-CD5C-45D4-B52E-7F6E5073106B}" destId="{9BFE9BC1-A91B-4307-89E2-452433B32ED1}" srcOrd="0" destOrd="0" presId="urn:microsoft.com/office/officeart/2005/8/layout/venn1"/>
    <dgm:cxn modelId="{EC684D58-EC0F-4BEB-B9BD-3B93F6B11085}" srcId="{481B384F-D7D8-4DD7-8531-5747EBEFD8B5}" destId="{20C4164A-7076-47FC-B5EE-130A4DA007D5}" srcOrd="3" destOrd="0" parTransId="{15297008-6581-47ED-B509-E9624073E473}" sibTransId="{C5C8E771-759B-4C13-85CC-F810985FF106}"/>
    <dgm:cxn modelId="{6E40319A-543A-4AA5-8A2F-DA6A68EC67E7}" srcId="{481B384F-D7D8-4DD7-8531-5747EBEFD8B5}" destId="{E2C2AD2C-F732-47FF-8BCA-7567E5DCB4BF}" srcOrd="1" destOrd="0" parTransId="{47A9BFB2-BECC-4E9A-A5B2-3E730A404CFC}" sibTransId="{F0D2C4CB-0F39-4EBE-93F6-F186AAC1616C}"/>
    <dgm:cxn modelId="{4100BD86-5A63-4297-8C92-B7B03949892D}" srcId="{481B384F-D7D8-4DD7-8531-5747EBEFD8B5}" destId="{140EE486-A93D-4C03-9E3E-62973AE35506}" srcOrd="6" destOrd="0" parTransId="{BA704A8A-F9A9-457B-BAB8-977FB34143A1}" sibTransId="{C1793582-7227-4846-B6D0-635A0C04EC4C}"/>
    <dgm:cxn modelId="{DEB6A7E7-4856-4DAC-AE2C-60B987BE6044}" type="presOf" srcId="{C17DE1D5-B28F-4D5F-AC00-BB52173E15A4}" destId="{180B034F-7205-4702-84BF-06A69C73B425}" srcOrd="0" destOrd="0" presId="urn:microsoft.com/office/officeart/2005/8/layout/venn1"/>
    <dgm:cxn modelId="{7DA0842E-CBB9-4C0D-A0E3-EE441A169FC2}" type="presParOf" srcId="{CDDECF1D-5B33-43C7-B6A3-7246552AC20B}" destId="{AFB10610-1808-425A-B730-D92B12137EA9}" srcOrd="0" destOrd="0" presId="urn:microsoft.com/office/officeart/2005/8/layout/venn1"/>
    <dgm:cxn modelId="{AF3EF984-58BD-40BF-A867-E71DF54A896C}" type="presParOf" srcId="{CDDECF1D-5B33-43C7-B6A3-7246552AC20B}" destId="{C07B5ED6-6E47-4A87-B2F7-D4AE27243543}" srcOrd="1" destOrd="0" presId="urn:microsoft.com/office/officeart/2005/8/layout/venn1"/>
    <dgm:cxn modelId="{E3E54626-A5C4-4913-8EF9-0542F344F195}" type="presParOf" srcId="{CDDECF1D-5B33-43C7-B6A3-7246552AC20B}" destId="{68E5C4E1-8656-455F-9CB9-B4693410BED0}" srcOrd="2" destOrd="0" presId="urn:microsoft.com/office/officeart/2005/8/layout/venn1"/>
    <dgm:cxn modelId="{741731EB-F31D-4C94-A9D2-7AE7B4AFBA8F}" type="presParOf" srcId="{CDDECF1D-5B33-43C7-B6A3-7246552AC20B}" destId="{B50413C6-BDCA-457D-B43C-571138F0AB95}" srcOrd="3" destOrd="0" presId="urn:microsoft.com/office/officeart/2005/8/layout/venn1"/>
    <dgm:cxn modelId="{0057EE3E-4925-4750-B1B9-D1CA177824A7}" type="presParOf" srcId="{CDDECF1D-5B33-43C7-B6A3-7246552AC20B}" destId="{717F9EBD-DC14-479C-B17F-E4905402B0CC}" srcOrd="4" destOrd="0" presId="urn:microsoft.com/office/officeart/2005/8/layout/venn1"/>
    <dgm:cxn modelId="{B78E982D-D399-41C9-9188-F309EDF2612F}" type="presParOf" srcId="{CDDECF1D-5B33-43C7-B6A3-7246552AC20B}" destId="{CCD34B4B-4633-47AE-B80C-9535C566F3B4}" srcOrd="5" destOrd="0" presId="urn:microsoft.com/office/officeart/2005/8/layout/venn1"/>
    <dgm:cxn modelId="{7AC68791-B5F0-413A-8717-C5EC56C5A249}" type="presParOf" srcId="{CDDECF1D-5B33-43C7-B6A3-7246552AC20B}" destId="{06A391D2-091E-48A5-ABB4-E2949E6EBCEB}" srcOrd="6" destOrd="0" presId="urn:microsoft.com/office/officeart/2005/8/layout/venn1"/>
    <dgm:cxn modelId="{4BE7C9CB-D118-4B4C-8E15-3B3F7E1E3A12}" type="presParOf" srcId="{CDDECF1D-5B33-43C7-B6A3-7246552AC20B}" destId="{77462B00-0577-456F-A8DD-2B421AA4EBD6}" srcOrd="7" destOrd="0" presId="urn:microsoft.com/office/officeart/2005/8/layout/venn1"/>
    <dgm:cxn modelId="{3952A2EA-B382-49D7-8493-7C39D508C095}" type="presParOf" srcId="{CDDECF1D-5B33-43C7-B6A3-7246552AC20B}" destId="{A8BBBB40-FBBD-43CC-B4B2-BF3CF2C550B8}" srcOrd="8" destOrd="0" presId="urn:microsoft.com/office/officeart/2005/8/layout/venn1"/>
    <dgm:cxn modelId="{0CDA5890-1A21-4714-AF8C-C757DC3DFDC6}" type="presParOf" srcId="{CDDECF1D-5B33-43C7-B6A3-7246552AC20B}" destId="{9BFE9BC1-A91B-4307-89E2-452433B32ED1}" srcOrd="9" destOrd="0" presId="urn:microsoft.com/office/officeart/2005/8/layout/venn1"/>
    <dgm:cxn modelId="{E7742A5E-D661-431B-8F10-D7D8B89BE617}" type="presParOf" srcId="{CDDECF1D-5B33-43C7-B6A3-7246552AC20B}" destId="{0E9F0EF4-14BA-454E-912A-F13CE81141CA}" srcOrd="10" destOrd="0" presId="urn:microsoft.com/office/officeart/2005/8/layout/venn1"/>
    <dgm:cxn modelId="{30C4D8CA-3A02-40EB-9236-70785438982C}" type="presParOf" srcId="{CDDECF1D-5B33-43C7-B6A3-7246552AC20B}" destId="{180B034F-7205-4702-84BF-06A69C73B425}" srcOrd="11" destOrd="0" presId="urn:microsoft.com/office/officeart/2005/8/layout/venn1"/>
    <dgm:cxn modelId="{86720EA3-5561-4A46-9BB6-E70530E5C6A3}" type="presParOf" srcId="{CDDECF1D-5B33-43C7-B6A3-7246552AC20B}" destId="{B9CB60A6-7F14-472E-8203-B55F509617AF}" srcOrd="12" destOrd="0" presId="urn:microsoft.com/office/officeart/2005/8/layout/venn1"/>
    <dgm:cxn modelId="{7EDCDB49-E669-4243-8C61-B2064BC45207}" type="presParOf" srcId="{CDDECF1D-5B33-43C7-B6A3-7246552AC20B}" destId="{7ACB210E-874B-4F7C-BA5E-AC70FCCEF312}" srcOrd="13"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98BBE7-3554-4AE5-921E-945738BF9C77}" type="doc">
      <dgm:prSet loTypeId="urn:microsoft.com/office/officeart/2005/8/layout/bProcess4" loCatId="process" qsTypeId="urn:microsoft.com/office/officeart/2005/8/quickstyle/simple1" qsCatId="simple" csTypeId="urn:microsoft.com/office/officeart/2005/8/colors/colorful4" csCatId="colorful"/>
      <dgm:spPr/>
      <dgm:t>
        <a:bodyPr/>
        <a:lstStyle/>
        <a:p>
          <a:endParaRPr lang="en-IN"/>
        </a:p>
      </dgm:t>
    </dgm:pt>
    <dgm:pt modelId="{C7D15685-2B21-438E-A8F6-9017B66ED993}">
      <dgm:prSet/>
      <dgm:spPr/>
      <dgm:t>
        <a:bodyPr/>
        <a:lstStyle/>
        <a:p>
          <a:pPr rtl="0"/>
          <a:r>
            <a:rPr lang="en-IN" dirty="0" smtClean="0">
              <a:solidFill>
                <a:schemeClr val="tx1"/>
              </a:solidFill>
            </a:rPr>
            <a:t>Encourages &amp; aids thrift</a:t>
          </a:r>
          <a:endParaRPr lang="en-IN" dirty="0">
            <a:solidFill>
              <a:schemeClr val="tx1"/>
            </a:solidFill>
          </a:endParaRPr>
        </a:p>
      </dgm:t>
    </dgm:pt>
    <dgm:pt modelId="{AE030B7F-37A7-4FAC-B963-F599976761BE}" type="parTrans" cxnId="{9B7B4E62-18B7-4A89-95FF-4C40A8A98BA1}">
      <dgm:prSet/>
      <dgm:spPr/>
      <dgm:t>
        <a:bodyPr/>
        <a:lstStyle/>
        <a:p>
          <a:endParaRPr lang="en-IN"/>
        </a:p>
      </dgm:t>
    </dgm:pt>
    <dgm:pt modelId="{A87A7E2B-AE7F-45FD-B833-E9379C12ABEC}" type="sibTrans" cxnId="{9B7B4E62-18B7-4A89-95FF-4C40A8A98BA1}">
      <dgm:prSet/>
      <dgm:spPr/>
      <dgm:t>
        <a:bodyPr/>
        <a:lstStyle/>
        <a:p>
          <a:endParaRPr lang="en-IN"/>
        </a:p>
      </dgm:t>
    </dgm:pt>
    <dgm:pt modelId="{E5C1FDCA-8734-4627-BB31-33E61DAAD137}">
      <dgm:prSet/>
      <dgm:spPr/>
      <dgm:t>
        <a:bodyPr/>
        <a:lstStyle/>
        <a:p>
          <a:pPr rtl="0"/>
          <a:r>
            <a:rPr lang="en-IN" dirty="0" smtClean="0">
              <a:solidFill>
                <a:schemeClr val="tx1"/>
              </a:solidFill>
            </a:rPr>
            <a:t>Protection</a:t>
          </a:r>
          <a:endParaRPr lang="en-IN" dirty="0">
            <a:solidFill>
              <a:schemeClr val="tx1"/>
            </a:solidFill>
          </a:endParaRPr>
        </a:p>
      </dgm:t>
    </dgm:pt>
    <dgm:pt modelId="{480DE91E-D52F-4783-B4D2-44F343E59F60}" type="parTrans" cxnId="{5239504D-22DB-4DB5-B24E-2203C3FCCA2F}">
      <dgm:prSet/>
      <dgm:spPr/>
      <dgm:t>
        <a:bodyPr/>
        <a:lstStyle/>
        <a:p>
          <a:endParaRPr lang="en-IN"/>
        </a:p>
      </dgm:t>
    </dgm:pt>
    <dgm:pt modelId="{B3251D45-1684-41DA-B8C1-311FE18099BA}" type="sibTrans" cxnId="{5239504D-22DB-4DB5-B24E-2203C3FCCA2F}">
      <dgm:prSet/>
      <dgm:spPr/>
      <dgm:t>
        <a:bodyPr/>
        <a:lstStyle/>
        <a:p>
          <a:endParaRPr lang="en-IN"/>
        </a:p>
      </dgm:t>
    </dgm:pt>
    <dgm:pt modelId="{0728A396-2F3B-4CDD-AB75-5DFA6B4A3D66}">
      <dgm:prSet/>
      <dgm:spPr/>
      <dgm:t>
        <a:bodyPr/>
        <a:lstStyle/>
        <a:p>
          <a:pPr rtl="0"/>
          <a:r>
            <a:rPr lang="en-IN" dirty="0" smtClean="0">
              <a:solidFill>
                <a:schemeClr val="tx1"/>
              </a:solidFill>
            </a:rPr>
            <a:t>Accidental death benefits</a:t>
          </a:r>
          <a:endParaRPr lang="en-IN" dirty="0">
            <a:solidFill>
              <a:schemeClr val="tx1"/>
            </a:solidFill>
          </a:endParaRPr>
        </a:p>
      </dgm:t>
    </dgm:pt>
    <dgm:pt modelId="{C0494F54-4C66-43BF-A002-2644186CF451}" type="parTrans" cxnId="{EB9BC3FF-50FE-4A35-A935-7AAA4522C40D}">
      <dgm:prSet/>
      <dgm:spPr/>
      <dgm:t>
        <a:bodyPr/>
        <a:lstStyle/>
        <a:p>
          <a:endParaRPr lang="en-IN"/>
        </a:p>
      </dgm:t>
    </dgm:pt>
    <dgm:pt modelId="{E6B80FD6-8F0C-4675-AC11-02CFCA6ED8BD}" type="sibTrans" cxnId="{EB9BC3FF-50FE-4A35-A935-7AAA4522C40D}">
      <dgm:prSet/>
      <dgm:spPr/>
      <dgm:t>
        <a:bodyPr/>
        <a:lstStyle/>
        <a:p>
          <a:endParaRPr lang="en-IN"/>
        </a:p>
      </dgm:t>
    </dgm:pt>
    <dgm:pt modelId="{C868756C-3D83-48DE-812F-6215D1E12D45}">
      <dgm:prSet/>
      <dgm:spPr/>
      <dgm:t>
        <a:bodyPr/>
        <a:lstStyle/>
        <a:p>
          <a:pPr rtl="0"/>
          <a:r>
            <a:rPr lang="en-IN" dirty="0" smtClean="0">
              <a:solidFill>
                <a:schemeClr val="tx1"/>
              </a:solidFill>
            </a:rPr>
            <a:t>Tax benefits</a:t>
          </a:r>
          <a:endParaRPr lang="en-IN" dirty="0">
            <a:solidFill>
              <a:schemeClr val="tx1"/>
            </a:solidFill>
          </a:endParaRPr>
        </a:p>
      </dgm:t>
    </dgm:pt>
    <dgm:pt modelId="{01C9B937-3E34-401B-98C0-159159EF3C17}" type="parTrans" cxnId="{75334327-6B48-4A0F-B163-104F1FB856D1}">
      <dgm:prSet/>
      <dgm:spPr/>
      <dgm:t>
        <a:bodyPr/>
        <a:lstStyle/>
        <a:p>
          <a:endParaRPr lang="en-IN"/>
        </a:p>
      </dgm:t>
    </dgm:pt>
    <dgm:pt modelId="{C30F0846-C116-4D90-A4CC-BD2903EFECEF}" type="sibTrans" cxnId="{75334327-6B48-4A0F-B163-104F1FB856D1}">
      <dgm:prSet/>
      <dgm:spPr/>
      <dgm:t>
        <a:bodyPr/>
        <a:lstStyle/>
        <a:p>
          <a:endParaRPr lang="en-IN"/>
        </a:p>
      </dgm:t>
    </dgm:pt>
    <dgm:pt modelId="{B2C81DE9-BE00-44CE-9849-88392F3073CD}">
      <dgm:prSet/>
      <dgm:spPr/>
      <dgm:t>
        <a:bodyPr/>
        <a:lstStyle/>
        <a:p>
          <a:pPr rtl="0"/>
          <a:r>
            <a:rPr lang="en-IN" dirty="0" smtClean="0">
              <a:solidFill>
                <a:schemeClr val="tx1"/>
              </a:solidFill>
            </a:rPr>
            <a:t>Provides liquidity</a:t>
          </a:r>
          <a:endParaRPr lang="en-IN" dirty="0">
            <a:solidFill>
              <a:schemeClr val="tx1"/>
            </a:solidFill>
          </a:endParaRPr>
        </a:p>
      </dgm:t>
    </dgm:pt>
    <dgm:pt modelId="{18E12EED-59EC-47CF-8E57-E87166707232}" type="parTrans" cxnId="{3CF5DD2E-D015-4833-B43E-F4FC0D85B197}">
      <dgm:prSet/>
      <dgm:spPr/>
      <dgm:t>
        <a:bodyPr/>
        <a:lstStyle/>
        <a:p>
          <a:endParaRPr lang="en-IN"/>
        </a:p>
      </dgm:t>
    </dgm:pt>
    <dgm:pt modelId="{89E2FF5F-0ECD-4709-9FDE-B51CC441A50A}" type="sibTrans" cxnId="{3CF5DD2E-D015-4833-B43E-F4FC0D85B197}">
      <dgm:prSet/>
      <dgm:spPr/>
      <dgm:t>
        <a:bodyPr/>
        <a:lstStyle/>
        <a:p>
          <a:endParaRPr lang="en-IN"/>
        </a:p>
      </dgm:t>
    </dgm:pt>
    <dgm:pt modelId="{82B1D2B9-7D9A-4429-AB5A-D27BA76EC2A2}">
      <dgm:prSet/>
      <dgm:spPr/>
      <dgm:t>
        <a:bodyPr/>
        <a:lstStyle/>
        <a:p>
          <a:pPr rtl="0"/>
          <a:r>
            <a:rPr lang="en-IN" dirty="0" smtClean="0">
              <a:solidFill>
                <a:schemeClr val="tx1"/>
              </a:solidFill>
            </a:rPr>
            <a:t>Collateral Security</a:t>
          </a:r>
          <a:endParaRPr lang="en-IN" dirty="0">
            <a:solidFill>
              <a:schemeClr val="tx1"/>
            </a:solidFill>
          </a:endParaRPr>
        </a:p>
      </dgm:t>
    </dgm:pt>
    <dgm:pt modelId="{0CA79726-EF1E-4085-8B4B-3B5F0F24D8D0}" type="parTrans" cxnId="{AEF808B8-3903-45AC-8D97-28F8CA710C48}">
      <dgm:prSet/>
      <dgm:spPr/>
      <dgm:t>
        <a:bodyPr/>
        <a:lstStyle/>
        <a:p>
          <a:endParaRPr lang="en-IN"/>
        </a:p>
      </dgm:t>
    </dgm:pt>
    <dgm:pt modelId="{9E9A1C4F-BBE3-49C8-85DE-E5BADD6557C7}" type="sibTrans" cxnId="{AEF808B8-3903-45AC-8D97-28F8CA710C48}">
      <dgm:prSet/>
      <dgm:spPr/>
      <dgm:t>
        <a:bodyPr/>
        <a:lstStyle/>
        <a:p>
          <a:endParaRPr lang="en-IN"/>
        </a:p>
      </dgm:t>
    </dgm:pt>
    <dgm:pt modelId="{DAD09D0C-1E5A-46D1-9439-7B538047F5F5}">
      <dgm:prSet/>
      <dgm:spPr/>
      <dgm:t>
        <a:bodyPr/>
        <a:lstStyle/>
        <a:p>
          <a:pPr rtl="0"/>
          <a:r>
            <a:rPr lang="en-IN" dirty="0" smtClean="0">
              <a:solidFill>
                <a:schemeClr val="tx1"/>
              </a:solidFill>
            </a:rPr>
            <a:t>Transfer</a:t>
          </a:r>
          <a:endParaRPr lang="en-IN" dirty="0">
            <a:solidFill>
              <a:schemeClr val="tx1"/>
            </a:solidFill>
          </a:endParaRPr>
        </a:p>
      </dgm:t>
    </dgm:pt>
    <dgm:pt modelId="{753C0168-3B0E-41EB-9084-2325F229C142}" type="parTrans" cxnId="{01A01D00-D257-4064-A64D-87876F0A4A9A}">
      <dgm:prSet/>
      <dgm:spPr/>
      <dgm:t>
        <a:bodyPr/>
        <a:lstStyle/>
        <a:p>
          <a:endParaRPr lang="en-IN"/>
        </a:p>
      </dgm:t>
    </dgm:pt>
    <dgm:pt modelId="{E155E141-8CD5-4FD0-90BC-ACE9C85BC9A2}" type="sibTrans" cxnId="{01A01D00-D257-4064-A64D-87876F0A4A9A}">
      <dgm:prSet/>
      <dgm:spPr/>
      <dgm:t>
        <a:bodyPr/>
        <a:lstStyle/>
        <a:p>
          <a:endParaRPr lang="en-IN"/>
        </a:p>
      </dgm:t>
    </dgm:pt>
    <dgm:pt modelId="{9AC59BE0-E879-4C0F-93EE-70DF249C3031}">
      <dgm:prSet/>
      <dgm:spPr/>
      <dgm:t>
        <a:bodyPr/>
        <a:lstStyle/>
        <a:p>
          <a:pPr rtl="0"/>
          <a:r>
            <a:rPr lang="en-IN" dirty="0" smtClean="0">
              <a:solidFill>
                <a:schemeClr val="tx1"/>
              </a:solidFill>
            </a:rPr>
            <a:t>Easy settlement of claim</a:t>
          </a:r>
          <a:endParaRPr lang="en-IN" dirty="0">
            <a:solidFill>
              <a:schemeClr val="tx1"/>
            </a:solidFill>
          </a:endParaRPr>
        </a:p>
      </dgm:t>
    </dgm:pt>
    <dgm:pt modelId="{079FCC38-5DF3-489E-A593-A406DEA5501F}" type="parTrans" cxnId="{ADD4C546-BD1D-4B70-908B-0DF0D23EC9B1}">
      <dgm:prSet/>
      <dgm:spPr/>
      <dgm:t>
        <a:bodyPr/>
        <a:lstStyle/>
        <a:p>
          <a:endParaRPr lang="en-IN"/>
        </a:p>
      </dgm:t>
    </dgm:pt>
    <dgm:pt modelId="{BEC1311B-8A11-4820-9B1F-1A69B30512C1}" type="sibTrans" cxnId="{ADD4C546-BD1D-4B70-908B-0DF0D23EC9B1}">
      <dgm:prSet/>
      <dgm:spPr/>
      <dgm:t>
        <a:bodyPr/>
        <a:lstStyle/>
        <a:p>
          <a:endParaRPr lang="en-IN"/>
        </a:p>
      </dgm:t>
    </dgm:pt>
    <dgm:pt modelId="{65CEEEE8-0926-4BEF-8D16-B3CB774717EF}">
      <dgm:prSet/>
      <dgm:spPr/>
      <dgm:t>
        <a:bodyPr/>
        <a:lstStyle/>
        <a:p>
          <a:pPr rtl="0"/>
          <a:r>
            <a:rPr lang="en-IN" dirty="0" smtClean="0">
              <a:solidFill>
                <a:schemeClr val="tx1"/>
              </a:solidFill>
            </a:rPr>
            <a:t>Group life insurance</a:t>
          </a:r>
          <a:endParaRPr lang="en-IN" dirty="0">
            <a:solidFill>
              <a:schemeClr val="tx1"/>
            </a:solidFill>
          </a:endParaRPr>
        </a:p>
      </dgm:t>
    </dgm:pt>
    <dgm:pt modelId="{8B6E07C8-8F06-420E-8E63-33E0205F3A80}" type="parTrans" cxnId="{A82D834D-9819-4D1E-A450-3810E6E242D9}">
      <dgm:prSet/>
      <dgm:spPr/>
      <dgm:t>
        <a:bodyPr/>
        <a:lstStyle/>
        <a:p>
          <a:endParaRPr lang="en-IN"/>
        </a:p>
      </dgm:t>
    </dgm:pt>
    <dgm:pt modelId="{224F3E96-3CB5-4AFC-A2AD-85F6E07C4201}" type="sibTrans" cxnId="{A82D834D-9819-4D1E-A450-3810E6E242D9}">
      <dgm:prSet/>
      <dgm:spPr/>
      <dgm:t>
        <a:bodyPr/>
        <a:lstStyle/>
        <a:p>
          <a:endParaRPr lang="en-IN"/>
        </a:p>
      </dgm:t>
    </dgm:pt>
    <dgm:pt modelId="{29D3DA42-B601-466E-B137-B69E1F3BFB6F}">
      <dgm:prSet/>
      <dgm:spPr/>
      <dgm:t>
        <a:bodyPr/>
        <a:lstStyle/>
        <a:p>
          <a:pPr rtl="0"/>
          <a:r>
            <a:rPr lang="en-IN" dirty="0" smtClean="0">
              <a:solidFill>
                <a:schemeClr val="tx1"/>
              </a:solidFill>
            </a:rPr>
            <a:t>Investment</a:t>
          </a:r>
          <a:endParaRPr lang="en-IN" dirty="0">
            <a:solidFill>
              <a:schemeClr val="tx1"/>
            </a:solidFill>
          </a:endParaRPr>
        </a:p>
      </dgm:t>
    </dgm:pt>
    <dgm:pt modelId="{9C8D84F1-46E9-4FF2-BD50-0AD2873F7433}" type="parTrans" cxnId="{9B38F1FB-BBB9-4F9A-B2BF-DDE574BB3708}">
      <dgm:prSet/>
      <dgm:spPr/>
      <dgm:t>
        <a:bodyPr/>
        <a:lstStyle/>
        <a:p>
          <a:endParaRPr lang="en-IN"/>
        </a:p>
      </dgm:t>
    </dgm:pt>
    <dgm:pt modelId="{A1B4DF2B-C820-4D84-B01D-2921B87B850D}" type="sibTrans" cxnId="{9B38F1FB-BBB9-4F9A-B2BF-DDE574BB3708}">
      <dgm:prSet/>
      <dgm:spPr/>
      <dgm:t>
        <a:bodyPr/>
        <a:lstStyle/>
        <a:p>
          <a:endParaRPr lang="en-IN"/>
        </a:p>
      </dgm:t>
    </dgm:pt>
    <dgm:pt modelId="{429F1912-0348-4F51-9D9B-37E15A1127F8}">
      <dgm:prSet/>
      <dgm:spPr/>
      <dgm:t>
        <a:bodyPr/>
        <a:lstStyle/>
        <a:p>
          <a:pPr rtl="0"/>
          <a:r>
            <a:rPr lang="en-IN" dirty="0" smtClean="0">
              <a:solidFill>
                <a:schemeClr val="tx1"/>
              </a:solidFill>
            </a:rPr>
            <a:t>Knowledge of Expertise</a:t>
          </a:r>
          <a:endParaRPr lang="en-IN" dirty="0">
            <a:solidFill>
              <a:schemeClr val="tx1"/>
            </a:solidFill>
          </a:endParaRPr>
        </a:p>
      </dgm:t>
    </dgm:pt>
    <dgm:pt modelId="{42CC4962-C838-49B6-8236-EB3B62F0629A}" type="parTrans" cxnId="{6A8ADAD8-10D8-4739-B5EB-99A865E03171}">
      <dgm:prSet/>
      <dgm:spPr/>
      <dgm:t>
        <a:bodyPr/>
        <a:lstStyle/>
        <a:p>
          <a:endParaRPr lang="en-IN"/>
        </a:p>
      </dgm:t>
    </dgm:pt>
    <dgm:pt modelId="{5F9D799C-146C-4FED-B366-56C1AB8A8242}" type="sibTrans" cxnId="{6A8ADAD8-10D8-4739-B5EB-99A865E03171}">
      <dgm:prSet/>
      <dgm:spPr/>
      <dgm:t>
        <a:bodyPr/>
        <a:lstStyle/>
        <a:p>
          <a:endParaRPr lang="en-IN"/>
        </a:p>
      </dgm:t>
    </dgm:pt>
    <dgm:pt modelId="{8032CDCE-5382-482C-8DB9-E6B704E6BB7A}" type="pres">
      <dgm:prSet presAssocID="{2D98BBE7-3554-4AE5-921E-945738BF9C77}" presName="Name0" presStyleCnt="0">
        <dgm:presLayoutVars>
          <dgm:dir/>
          <dgm:resizeHandles/>
        </dgm:presLayoutVars>
      </dgm:prSet>
      <dgm:spPr/>
      <dgm:t>
        <a:bodyPr/>
        <a:lstStyle/>
        <a:p>
          <a:endParaRPr lang="en-IN"/>
        </a:p>
      </dgm:t>
    </dgm:pt>
    <dgm:pt modelId="{A31E2972-17D7-4DF2-8475-2F04A6C62770}" type="pres">
      <dgm:prSet presAssocID="{C7D15685-2B21-438E-A8F6-9017B66ED993}" presName="compNode" presStyleCnt="0"/>
      <dgm:spPr/>
    </dgm:pt>
    <dgm:pt modelId="{268CE6C2-903F-4E72-88B7-D4BB6EC72FA0}" type="pres">
      <dgm:prSet presAssocID="{C7D15685-2B21-438E-A8F6-9017B66ED993}" presName="dummyConnPt" presStyleCnt="0"/>
      <dgm:spPr/>
    </dgm:pt>
    <dgm:pt modelId="{A1A2BF2B-464D-4036-8CBB-2950FE6D90D3}" type="pres">
      <dgm:prSet presAssocID="{C7D15685-2B21-438E-A8F6-9017B66ED993}" presName="node" presStyleLbl="node1" presStyleIdx="0" presStyleCnt="11">
        <dgm:presLayoutVars>
          <dgm:bulletEnabled val="1"/>
        </dgm:presLayoutVars>
      </dgm:prSet>
      <dgm:spPr/>
      <dgm:t>
        <a:bodyPr/>
        <a:lstStyle/>
        <a:p>
          <a:endParaRPr lang="en-IN"/>
        </a:p>
      </dgm:t>
    </dgm:pt>
    <dgm:pt modelId="{54592E72-B27C-48A3-9EBB-B32DD1191BE3}" type="pres">
      <dgm:prSet presAssocID="{A87A7E2B-AE7F-45FD-B833-E9379C12ABEC}" presName="sibTrans" presStyleLbl="bgSibTrans2D1" presStyleIdx="0" presStyleCnt="10"/>
      <dgm:spPr/>
      <dgm:t>
        <a:bodyPr/>
        <a:lstStyle/>
        <a:p>
          <a:endParaRPr lang="en-IN"/>
        </a:p>
      </dgm:t>
    </dgm:pt>
    <dgm:pt modelId="{962742D0-21F8-4E9B-BD06-DCF2D6CD87B3}" type="pres">
      <dgm:prSet presAssocID="{E5C1FDCA-8734-4627-BB31-33E61DAAD137}" presName="compNode" presStyleCnt="0"/>
      <dgm:spPr/>
    </dgm:pt>
    <dgm:pt modelId="{894BFC25-73AA-4A3E-8732-BE2FEC261837}" type="pres">
      <dgm:prSet presAssocID="{E5C1FDCA-8734-4627-BB31-33E61DAAD137}" presName="dummyConnPt" presStyleCnt="0"/>
      <dgm:spPr/>
    </dgm:pt>
    <dgm:pt modelId="{0D05F877-8DE9-4A3A-B6FB-87CD32F0B7E2}" type="pres">
      <dgm:prSet presAssocID="{E5C1FDCA-8734-4627-BB31-33E61DAAD137}" presName="node" presStyleLbl="node1" presStyleIdx="1" presStyleCnt="11">
        <dgm:presLayoutVars>
          <dgm:bulletEnabled val="1"/>
        </dgm:presLayoutVars>
      </dgm:prSet>
      <dgm:spPr/>
      <dgm:t>
        <a:bodyPr/>
        <a:lstStyle/>
        <a:p>
          <a:endParaRPr lang="en-IN"/>
        </a:p>
      </dgm:t>
    </dgm:pt>
    <dgm:pt modelId="{12D28890-29C8-45AB-BA03-521113959402}" type="pres">
      <dgm:prSet presAssocID="{B3251D45-1684-41DA-B8C1-311FE18099BA}" presName="sibTrans" presStyleLbl="bgSibTrans2D1" presStyleIdx="1" presStyleCnt="10"/>
      <dgm:spPr/>
      <dgm:t>
        <a:bodyPr/>
        <a:lstStyle/>
        <a:p>
          <a:endParaRPr lang="en-IN"/>
        </a:p>
      </dgm:t>
    </dgm:pt>
    <dgm:pt modelId="{507BEFD7-B7E8-4269-8B70-E77BC0322644}" type="pres">
      <dgm:prSet presAssocID="{0728A396-2F3B-4CDD-AB75-5DFA6B4A3D66}" presName="compNode" presStyleCnt="0"/>
      <dgm:spPr/>
    </dgm:pt>
    <dgm:pt modelId="{F5C0F23B-18C9-4BE8-8EC8-97ECAE547F57}" type="pres">
      <dgm:prSet presAssocID="{0728A396-2F3B-4CDD-AB75-5DFA6B4A3D66}" presName="dummyConnPt" presStyleCnt="0"/>
      <dgm:spPr/>
    </dgm:pt>
    <dgm:pt modelId="{8BF3041D-51A8-4535-9D79-B5F0CEFD028A}" type="pres">
      <dgm:prSet presAssocID="{0728A396-2F3B-4CDD-AB75-5DFA6B4A3D66}" presName="node" presStyleLbl="node1" presStyleIdx="2" presStyleCnt="11">
        <dgm:presLayoutVars>
          <dgm:bulletEnabled val="1"/>
        </dgm:presLayoutVars>
      </dgm:prSet>
      <dgm:spPr/>
      <dgm:t>
        <a:bodyPr/>
        <a:lstStyle/>
        <a:p>
          <a:endParaRPr lang="en-IN"/>
        </a:p>
      </dgm:t>
    </dgm:pt>
    <dgm:pt modelId="{476A632F-5772-45EE-8E35-2FAC1F5B6D5B}" type="pres">
      <dgm:prSet presAssocID="{E6B80FD6-8F0C-4675-AC11-02CFCA6ED8BD}" presName="sibTrans" presStyleLbl="bgSibTrans2D1" presStyleIdx="2" presStyleCnt="10"/>
      <dgm:spPr/>
      <dgm:t>
        <a:bodyPr/>
        <a:lstStyle/>
        <a:p>
          <a:endParaRPr lang="en-IN"/>
        </a:p>
      </dgm:t>
    </dgm:pt>
    <dgm:pt modelId="{1F05F1D4-BEB5-4AF8-9933-947E53812215}" type="pres">
      <dgm:prSet presAssocID="{C868756C-3D83-48DE-812F-6215D1E12D45}" presName="compNode" presStyleCnt="0"/>
      <dgm:spPr/>
    </dgm:pt>
    <dgm:pt modelId="{1905AE41-11BC-41CB-9171-A22C8FA6EC53}" type="pres">
      <dgm:prSet presAssocID="{C868756C-3D83-48DE-812F-6215D1E12D45}" presName="dummyConnPt" presStyleCnt="0"/>
      <dgm:spPr/>
    </dgm:pt>
    <dgm:pt modelId="{2C9B2C4E-15B1-4BAB-AE23-6C5F7532CFB3}" type="pres">
      <dgm:prSet presAssocID="{C868756C-3D83-48DE-812F-6215D1E12D45}" presName="node" presStyleLbl="node1" presStyleIdx="3" presStyleCnt="11">
        <dgm:presLayoutVars>
          <dgm:bulletEnabled val="1"/>
        </dgm:presLayoutVars>
      </dgm:prSet>
      <dgm:spPr/>
      <dgm:t>
        <a:bodyPr/>
        <a:lstStyle/>
        <a:p>
          <a:endParaRPr lang="en-IN"/>
        </a:p>
      </dgm:t>
    </dgm:pt>
    <dgm:pt modelId="{71051556-551E-46C5-A3B2-060A53EC5427}" type="pres">
      <dgm:prSet presAssocID="{C30F0846-C116-4D90-A4CC-BD2903EFECEF}" presName="sibTrans" presStyleLbl="bgSibTrans2D1" presStyleIdx="3" presStyleCnt="10"/>
      <dgm:spPr/>
      <dgm:t>
        <a:bodyPr/>
        <a:lstStyle/>
        <a:p>
          <a:endParaRPr lang="en-IN"/>
        </a:p>
      </dgm:t>
    </dgm:pt>
    <dgm:pt modelId="{DDBC914A-C189-4F01-A5AA-E7DCF594967B}" type="pres">
      <dgm:prSet presAssocID="{B2C81DE9-BE00-44CE-9849-88392F3073CD}" presName="compNode" presStyleCnt="0"/>
      <dgm:spPr/>
    </dgm:pt>
    <dgm:pt modelId="{515C8A31-174D-4CD9-B82A-5584CA1D410F}" type="pres">
      <dgm:prSet presAssocID="{B2C81DE9-BE00-44CE-9849-88392F3073CD}" presName="dummyConnPt" presStyleCnt="0"/>
      <dgm:spPr/>
    </dgm:pt>
    <dgm:pt modelId="{4F7B5F8D-B417-4A32-A54F-205D72C4BFD8}" type="pres">
      <dgm:prSet presAssocID="{B2C81DE9-BE00-44CE-9849-88392F3073CD}" presName="node" presStyleLbl="node1" presStyleIdx="4" presStyleCnt="11">
        <dgm:presLayoutVars>
          <dgm:bulletEnabled val="1"/>
        </dgm:presLayoutVars>
      </dgm:prSet>
      <dgm:spPr/>
      <dgm:t>
        <a:bodyPr/>
        <a:lstStyle/>
        <a:p>
          <a:endParaRPr lang="en-IN"/>
        </a:p>
      </dgm:t>
    </dgm:pt>
    <dgm:pt modelId="{6D7B543A-40D8-4FED-90A1-9A39A2D5379C}" type="pres">
      <dgm:prSet presAssocID="{89E2FF5F-0ECD-4709-9FDE-B51CC441A50A}" presName="sibTrans" presStyleLbl="bgSibTrans2D1" presStyleIdx="4" presStyleCnt="10"/>
      <dgm:spPr/>
      <dgm:t>
        <a:bodyPr/>
        <a:lstStyle/>
        <a:p>
          <a:endParaRPr lang="en-IN"/>
        </a:p>
      </dgm:t>
    </dgm:pt>
    <dgm:pt modelId="{21E74FD4-B9AF-40E0-A862-9DFCEF95E502}" type="pres">
      <dgm:prSet presAssocID="{82B1D2B9-7D9A-4429-AB5A-D27BA76EC2A2}" presName="compNode" presStyleCnt="0"/>
      <dgm:spPr/>
    </dgm:pt>
    <dgm:pt modelId="{1D8C0D02-8593-49FA-96CB-BAF0596D2176}" type="pres">
      <dgm:prSet presAssocID="{82B1D2B9-7D9A-4429-AB5A-D27BA76EC2A2}" presName="dummyConnPt" presStyleCnt="0"/>
      <dgm:spPr/>
    </dgm:pt>
    <dgm:pt modelId="{D7D7AF4E-7173-4CEA-8415-D1D690596934}" type="pres">
      <dgm:prSet presAssocID="{82B1D2B9-7D9A-4429-AB5A-D27BA76EC2A2}" presName="node" presStyleLbl="node1" presStyleIdx="5" presStyleCnt="11">
        <dgm:presLayoutVars>
          <dgm:bulletEnabled val="1"/>
        </dgm:presLayoutVars>
      </dgm:prSet>
      <dgm:spPr/>
      <dgm:t>
        <a:bodyPr/>
        <a:lstStyle/>
        <a:p>
          <a:endParaRPr lang="en-IN"/>
        </a:p>
      </dgm:t>
    </dgm:pt>
    <dgm:pt modelId="{6ABD9096-324E-4E5D-A2A0-33856D1E7C6C}" type="pres">
      <dgm:prSet presAssocID="{9E9A1C4F-BBE3-49C8-85DE-E5BADD6557C7}" presName="sibTrans" presStyleLbl="bgSibTrans2D1" presStyleIdx="5" presStyleCnt="10"/>
      <dgm:spPr/>
      <dgm:t>
        <a:bodyPr/>
        <a:lstStyle/>
        <a:p>
          <a:endParaRPr lang="en-IN"/>
        </a:p>
      </dgm:t>
    </dgm:pt>
    <dgm:pt modelId="{C6A50436-49D8-467A-8509-0DC2C5B10DAE}" type="pres">
      <dgm:prSet presAssocID="{DAD09D0C-1E5A-46D1-9439-7B538047F5F5}" presName="compNode" presStyleCnt="0"/>
      <dgm:spPr/>
    </dgm:pt>
    <dgm:pt modelId="{32072823-E1CB-43EE-98C5-FCFA6A5878CF}" type="pres">
      <dgm:prSet presAssocID="{DAD09D0C-1E5A-46D1-9439-7B538047F5F5}" presName="dummyConnPt" presStyleCnt="0"/>
      <dgm:spPr/>
    </dgm:pt>
    <dgm:pt modelId="{CE1B100A-BF2D-423E-A76B-608464B066C8}" type="pres">
      <dgm:prSet presAssocID="{DAD09D0C-1E5A-46D1-9439-7B538047F5F5}" presName="node" presStyleLbl="node1" presStyleIdx="6" presStyleCnt="11">
        <dgm:presLayoutVars>
          <dgm:bulletEnabled val="1"/>
        </dgm:presLayoutVars>
      </dgm:prSet>
      <dgm:spPr/>
      <dgm:t>
        <a:bodyPr/>
        <a:lstStyle/>
        <a:p>
          <a:endParaRPr lang="en-IN"/>
        </a:p>
      </dgm:t>
    </dgm:pt>
    <dgm:pt modelId="{0F4FE767-8AF8-4E25-9FF8-C9F1C5941C9F}" type="pres">
      <dgm:prSet presAssocID="{E155E141-8CD5-4FD0-90BC-ACE9C85BC9A2}" presName="sibTrans" presStyleLbl="bgSibTrans2D1" presStyleIdx="6" presStyleCnt="10"/>
      <dgm:spPr/>
      <dgm:t>
        <a:bodyPr/>
        <a:lstStyle/>
        <a:p>
          <a:endParaRPr lang="en-IN"/>
        </a:p>
      </dgm:t>
    </dgm:pt>
    <dgm:pt modelId="{BE635A76-5C26-4D8D-A450-EA3952EF8F39}" type="pres">
      <dgm:prSet presAssocID="{9AC59BE0-E879-4C0F-93EE-70DF249C3031}" presName="compNode" presStyleCnt="0"/>
      <dgm:spPr/>
    </dgm:pt>
    <dgm:pt modelId="{F3E7AC23-679E-4850-9771-96F7F6B8D092}" type="pres">
      <dgm:prSet presAssocID="{9AC59BE0-E879-4C0F-93EE-70DF249C3031}" presName="dummyConnPt" presStyleCnt="0"/>
      <dgm:spPr/>
    </dgm:pt>
    <dgm:pt modelId="{5E819D12-DB6C-4061-B0FF-B1D2CFC95576}" type="pres">
      <dgm:prSet presAssocID="{9AC59BE0-E879-4C0F-93EE-70DF249C3031}" presName="node" presStyleLbl="node1" presStyleIdx="7" presStyleCnt="11">
        <dgm:presLayoutVars>
          <dgm:bulletEnabled val="1"/>
        </dgm:presLayoutVars>
      </dgm:prSet>
      <dgm:spPr/>
      <dgm:t>
        <a:bodyPr/>
        <a:lstStyle/>
        <a:p>
          <a:endParaRPr lang="en-IN"/>
        </a:p>
      </dgm:t>
    </dgm:pt>
    <dgm:pt modelId="{12377FC7-F737-4FC6-AB77-AFBDC0391447}" type="pres">
      <dgm:prSet presAssocID="{BEC1311B-8A11-4820-9B1F-1A69B30512C1}" presName="sibTrans" presStyleLbl="bgSibTrans2D1" presStyleIdx="7" presStyleCnt="10"/>
      <dgm:spPr/>
      <dgm:t>
        <a:bodyPr/>
        <a:lstStyle/>
        <a:p>
          <a:endParaRPr lang="en-IN"/>
        </a:p>
      </dgm:t>
    </dgm:pt>
    <dgm:pt modelId="{AE5FF2F6-42B0-43E1-B245-29349DCE8595}" type="pres">
      <dgm:prSet presAssocID="{65CEEEE8-0926-4BEF-8D16-B3CB774717EF}" presName="compNode" presStyleCnt="0"/>
      <dgm:spPr/>
    </dgm:pt>
    <dgm:pt modelId="{331066E8-1821-44F3-A992-A2550FA72EAB}" type="pres">
      <dgm:prSet presAssocID="{65CEEEE8-0926-4BEF-8D16-B3CB774717EF}" presName="dummyConnPt" presStyleCnt="0"/>
      <dgm:spPr/>
    </dgm:pt>
    <dgm:pt modelId="{C337F0A0-C925-4744-9F51-EF8C59C088B4}" type="pres">
      <dgm:prSet presAssocID="{65CEEEE8-0926-4BEF-8D16-B3CB774717EF}" presName="node" presStyleLbl="node1" presStyleIdx="8" presStyleCnt="11">
        <dgm:presLayoutVars>
          <dgm:bulletEnabled val="1"/>
        </dgm:presLayoutVars>
      </dgm:prSet>
      <dgm:spPr/>
      <dgm:t>
        <a:bodyPr/>
        <a:lstStyle/>
        <a:p>
          <a:endParaRPr lang="en-IN"/>
        </a:p>
      </dgm:t>
    </dgm:pt>
    <dgm:pt modelId="{C74645B0-1812-4B2F-8605-52201B7CDC8E}" type="pres">
      <dgm:prSet presAssocID="{224F3E96-3CB5-4AFC-A2AD-85F6E07C4201}" presName="sibTrans" presStyleLbl="bgSibTrans2D1" presStyleIdx="8" presStyleCnt="10"/>
      <dgm:spPr/>
      <dgm:t>
        <a:bodyPr/>
        <a:lstStyle/>
        <a:p>
          <a:endParaRPr lang="en-IN"/>
        </a:p>
      </dgm:t>
    </dgm:pt>
    <dgm:pt modelId="{475668CF-8735-460E-A5A7-EACCACA2C1F5}" type="pres">
      <dgm:prSet presAssocID="{29D3DA42-B601-466E-B137-B69E1F3BFB6F}" presName="compNode" presStyleCnt="0"/>
      <dgm:spPr/>
    </dgm:pt>
    <dgm:pt modelId="{96BA75AC-159B-4AEA-A582-751BBE7E1DBE}" type="pres">
      <dgm:prSet presAssocID="{29D3DA42-B601-466E-B137-B69E1F3BFB6F}" presName="dummyConnPt" presStyleCnt="0"/>
      <dgm:spPr/>
    </dgm:pt>
    <dgm:pt modelId="{95B97FF5-F1FF-4C2E-A65E-14974D1DF196}" type="pres">
      <dgm:prSet presAssocID="{29D3DA42-B601-466E-B137-B69E1F3BFB6F}" presName="node" presStyleLbl="node1" presStyleIdx="9" presStyleCnt="11">
        <dgm:presLayoutVars>
          <dgm:bulletEnabled val="1"/>
        </dgm:presLayoutVars>
      </dgm:prSet>
      <dgm:spPr/>
      <dgm:t>
        <a:bodyPr/>
        <a:lstStyle/>
        <a:p>
          <a:endParaRPr lang="en-IN"/>
        </a:p>
      </dgm:t>
    </dgm:pt>
    <dgm:pt modelId="{0FDF39E5-70DA-45C9-B8A3-7A1D3ED6538E}" type="pres">
      <dgm:prSet presAssocID="{A1B4DF2B-C820-4D84-B01D-2921B87B850D}" presName="sibTrans" presStyleLbl="bgSibTrans2D1" presStyleIdx="9" presStyleCnt="10"/>
      <dgm:spPr/>
      <dgm:t>
        <a:bodyPr/>
        <a:lstStyle/>
        <a:p>
          <a:endParaRPr lang="en-IN"/>
        </a:p>
      </dgm:t>
    </dgm:pt>
    <dgm:pt modelId="{89398C1E-5653-4B21-AE86-60860D8A2449}" type="pres">
      <dgm:prSet presAssocID="{429F1912-0348-4F51-9D9B-37E15A1127F8}" presName="compNode" presStyleCnt="0"/>
      <dgm:spPr/>
    </dgm:pt>
    <dgm:pt modelId="{1C0585BC-7C65-4599-AD9E-8D03AB30C6DB}" type="pres">
      <dgm:prSet presAssocID="{429F1912-0348-4F51-9D9B-37E15A1127F8}" presName="dummyConnPt" presStyleCnt="0"/>
      <dgm:spPr/>
    </dgm:pt>
    <dgm:pt modelId="{EC7F6E9D-074C-4A30-BED1-ADD44F89F731}" type="pres">
      <dgm:prSet presAssocID="{429F1912-0348-4F51-9D9B-37E15A1127F8}" presName="node" presStyleLbl="node1" presStyleIdx="10" presStyleCnt="11">
        <dgm:presLayoutVars>
          <dgm:bulletEnabled val="1"/>
        </dgm:presLayoutVars>
      </dgm:prSet>
      <dgm:spPr/>
      <dgm:t>
        <a:bodyPr/>
        <a:lstStyle/>
        <a:p>
          <a:endParaRPr lang="en-IN"/>
        </a:p>
      </dgm:t>
    </dgm:pt>
  </dgm:ptLst>
  <dgm:cxnLst>
    <dgm:cxn modelId="{CE0A4BDC-AB9C-4C0E-B1D5-424EE9A7756A}" type="presOf" srcId="{A1B4DF2B-C820-4D84-B01D-2921B87B850D}" destId="{0FDF39E5-70DA-45C9-B8A3-7A1D3ED6538E}" srcOrd="0" destOrd="0" presId="urn:microsoft.com/office/officeart/2005/8/layout/bProcess4"/>
    <dgm:cxn modelId="{787C3EDB-34E9-448D-935F-1A5C62048F70}" type="presOf" srcId="{C7D15685-2B21-438E-A8F6-9017B66ED993}" destId="{A1A2BF2B-464D-4036-8CBB-2950FE6D90D3}" srcOrd="0" destOrd="0" presId="urn:microsoft.com/office/officeart/2005/8/layout/bProcess4"/>
    <dgm:cxn modelId="{56631191-D842-4270-B75A-6CBFC5040836}" type="presOf" srcId="{89E2FF5F-0ECD-4709-9FDE-B51CC441A50A}" destId="{6D7B543A-40D8-4FED-90A1-9A39A2D5379C}" srcOrd="0" destOrd="0" presId="urn:microsoft.com/office/officeart/2005/8/layout/bProcess4"/>
    <dgm:cxn modelId="{5239504D-22DB-4DB5-B24E-2203C3FCCA2F}" srcId="{2D98BBE7-3554-4AE5-921E-945738BF9C77}" destId="{E5C1FDCA-8734-4627-BB31-33E61DAAD137}" srcOrd="1" destOrd="0" parTransId="{480DE91E-D52F-4783-B4D2-44F343E59F60}" sibTransId="{B3251D45-1684-41DA-B8C1-311FE18099BA}"/>
    <dgm:cxn modelId="{29EA47F3-E98F-488A-8A88-354E42EFA914}" type="presOf" srcId="{E155E141-8CD5-4FD0-90BC-ACE9C85BC9A2}" destId="{0F4FE767-8AF8-4E25-9FF8-C9F1C5941C9F}" srcOrd="0" destOrd="0" presId="urn:microsoft.com/office/officeart/2005/8/layout/bProcess4"/>
    <dgm:cxn modelId="{CA090585-8717-4EA7-A629-E8E7D0C0F2B2}" type="presOf" srcId="{E6B80FD6-8F0C-4675-AC11-02CFCA6ED8BD}" destId="{476A632F-5772-45EE-8E35-2FAC1F5B6D5B}" srcOrd="0" destOrd="0" presId="urn:microsoft.com/office/officeart/2005/8/layout/bProcess4"/>
    <dgm:cxn modelId="{E847CFAA-6BE3-4584-9C8F-58559C22F473}" type="presOf" srcId="{C868756C-3D83-48DE-812F-6215D1E12D45}" destId="{2C9B2C4E-15B1-4BAB-AE23-6C5F7532CFB3}" srcOrd="0" destOrd="0" presId="urn:microsoft.com/office/officeart/2005/8/layout/bProcess4"/>
    <dgm:cxn modelId="{B5B0B43F-537D-4A9E-99A4-611CA9BC13B7}" type="presOf" srcId="{29D3DA42-B601-466E-B137-B69E1F3BFB6F}" destId="{95B97FF5-F1FF-4C2E-A65E-14974D1DF196}" srcOrd="0" destOrd="0" presId="urn:microsoft.com/office/officeart/2005/8/layout/bProcess4"/>
    <dgm:cxn modelId="{A82D834D-9819-4D1E-A450-3810E6E242D9}" srcId="{2D98BBE7-3554-4AE5-921E-945738BF9C77}" destId="{65CEEEE8-0926-4BEF-8D16-B3CB774717EF}" srcOrd="8" destOrd="0" parTransId="{8B6E07C8-8F06-420E-8E63-33E0205F3A80}" sibTransId="{224F3E96-3CB5-4AFC-A2AD-85F6E07C4201}"/>
    <dgm:cxn modelId="{E4F44E00-48B2-44F0-85F3-E9068D9B048C}" type="presOf" srcId="{B3251D45-1684-41DA-B8C1-311FE18099BA}" destId="{12D28890-29C8-45AB-BA03-521113959402}" srcOrd="0" destOrd="0" presId="urn:microsoft.com/office/officeart/2005/8/layout/bProcess4"/>
    <dgm:cxn modelId="{50B5554E-2193-4FD9-983B-B154C6142C0E}" type="presOf" srcId="{DAD09D0C-1E5A-46D1-9439-7B538047F5F5}" destId="{CE1B100A-BF2D-423E-A76B-608464B066C8}" srcOrd="0" destOrd="0" presId="urn:microsoft.com/office/officeart/2005/8/layout/bProcess4"/>
    <dgm:cxn modelId="{ADD4C546-BD1D-4B70-908B-0DF0D23EC9B1}" srcId="{2D98BBE7-3554-4AE5-921E-945738BF9C77}" destId="{9AC59BE0-E879-4C0F-93EE-70DF249C3031}" srcOrd="7" destOrd="0" parTransId="{079FCC38-5DF3-489E-A593-A406DEA5501F}" sibTransId="{BEC1311B-8A11-4820-9B1F-1A69B30512C1}"/>
    <dgm:cxn modelId="{10A0EBCC-6206-44B7-80A8-B64CB3F29369}" type="presOf" srcId="{C30F0846-C116-4D90-A4CC-BD2903EFECEF}" destId="{71051556-551E-46C5-A3B2-060A53EC5427}" srcOrd="0" destOrd="0" presId="urn:microsoft.com/office/officeart/2005/8/layout/bProcess4"/>
    <dgm:cxn modelId="{A525C5FC-B76F-4183-9090-E4E28FFC08F1}" type="presOf" srcId="{BEC1311B-8A11-4820-9B1F-1A69B30512C1}" destId="{12377FC7-F737-4FC6-AB77-AFBDC0391447}" srcOrd="0" destOrd="0" presId="urn:microsoft.com/office/officeart/2005/8/layout/bProcess4"/>
    <dgm:cxn modelId="{FE25DDAF-9E0B-4871-B6DD-BB45AD867CBB}" type="presOf" srcId="{B2C81DE9-BE00-44CE-9849-88392F3073CD}" destId="{4F7B5F8D-B417-4A32-A54F-205D72C4BFD8}" srcOrd="0" destOrd="0" presId="urn:microsoft.com/office/officeart/2005/8/layout/bProcess4"/>
    <dgm:cxn modelId="{F66DEDED-9413-4928-A5A6-3384DA369B0D}" type="presOf" srcId="{65CEEEE8-0926-4BEF-8D16-B3CB774717EF}" destId="{C337F0A0-C925-4744-9F51-EF8C59C088B4}" srcOrd="0" destOrd="0" presId="urn:microsoft.com/office/officeart/2005/8/layout/bProcess4"/>
    <dgm:cxn modelId="{675511B2-59FD-4DC3-9458-D1F5AF0184B5}" type="presOf" srcId="{9AC59BE0-E879-4C0F-93EE-70DF249C3031}" destId="{5E819D12-DB6C-4061-B0FF-B1D2CFC95576}" srcOrd="0" destOrd="0" presId="urn:microsoft.com/office/officeart/2005/8/layout/bProcess4"/>
    <dgm:cxn modelId="{05725414-0504-4AEA-80B4-AEB04BD87CF0}" type="presOf" srcId="{0728A396-2F3B-4CDD-AB75-5DFA6B4A3D66}" destId="{8BF3041D-51A8-4535-9D79-B5F0CEFD028A}" srcOrd="0" destOrd="0" presId="urn:microsoft.com/office/officeart/2005/8/layout/bProcess4"/>
    <dgm:cxn modelId="{AE39CAB5-7D54-4C94-9A48-19310DC0DE11}" type="presOf" srcId="{224F3E96-3CB5-4AFC-A2AD-85F6E07C4201}" destId="{C74645B0-1812-4B2F-8605-52201B7CDC8E}" srcOrd="0" destOrd="0" presId="urn:microsoft.com/office/officeart/2005/8/layout/bProcess4"/>
    <dgm:cxn modelId="{9B38F1FB-BBB9-4F9A-B2BF-DDE574BB3708}" srcId="{2D98BBE7-3554-4AE5-921E-945738BF9C77}" destId="{29D3DA42-B601-466E-B137-B69E1F3BFB6F}" srcOrd="9" destOrd="0" parTransId="{9C8D84F1-46E9-4FF2-BD50-0AD2873F7433}" sibTransId="{A1B4DF2B-C820-4D84-B01D-2921B87B850D}"/>
    <dgm:cxn modelId="{9B7B4E62-18B7-4A89-95FF-4C40A8A98BA1}" srcId="{2D98BBE7-3554-4AE5-921E-945738BF9C77}" destId="{C7D15685-2B21-438E-A8F6-9017B66ED993}" srcOrd="0" destOrd="0" parTransId="{AE030B7F-37A7-4FAC-B963-F599976761BE}" sibTransId="{A87A7E2B-AE7F-45FD-B833-E9379C12ABEC}"/>
    <dgm:cxn modelId="{D37AE4D3-972A-4559-99BA-A7129FE44121}" type="presOf" srcId="{A87A7E2B-AE7F-45FD-B833-E9379C12ABEC}" destId="{54592E72-B27C-48A3-9EBB-B32DD1191BE3}" srcOrd="0" destOrd="0" presId="urn:microsoft.com/office/officeart/2005/8/layout/bProcess4"/>
    <dgm:cxn modelId="{3CF5DD2E-D015-4833-B43E-F4FC0D85B197}" srcId="{2D98BBE7-3554-4AE5-921E-945738BF9C77}" destId="{B2C81DE9-BE00-44CE-9849-88392F3073CD}" srcOrd="4" destOrd="0" parTransId="{18E12EED-59EC-47CF-8E57-E87166707232}" sibTransId="{89E2FF5F-0ECD-4709-9FDE-B51CC441A50A}"/>
    <dgm:cxn modelId="{AEF808B8-3903-45AC-8D97-28F8CA710C48}" srcId="{2D98BBE7-3554-4AE5-921E-945738BF9C77}" destId="{82B1D2B9-7D9A-4429-AB5A-D27BA76EC2A2}" srcOrd="5" destOrd="0" parTransId="{0CA79726-EF1E-4085-8B4B-3B5F0F24D8D0}" sibTransId="{9E9A1C4F-BBE3-49C8-85DE-E5BADD6557C7}"/>
    <dgm:cxn modelId="{5552A5BF-E3A0-48E7-82EE-8B4893B309C9}" type="presOf" srcId="{82B1D2B9-7D9A-4429-AB5A-D27BA76EC2A2}" destId="{D7D7AF4E-7173-4CEA-8415-D1D690596934}" srcOrd="0" destOrd="0" presId="urn:microsoft.com/office/officeart/2005/8/layout/bProcess4"/>
    <dgm:cxn modelId="{EB9BC3FF-50FE-4A35-A935-7AAA4522C40D}" srcId="{2D98BBE7-3554-4AE5-921E-945738BF9C77}" destId="{0728A396-2F3B-4CDD-AB75-5DFA6B4A3D66}" srcOrd="2" destOrd="0" parTransId="{C0494F54-4C66-43BF-A002-2644186CF451}" sibTransId="{E6B80FD6-8F0C-4675-AC11-02CFCA6ED8BD}"/>
    <dgm:cxn modelId="{7E7CEBEB-39B9-42DB-AB3B-07B6CEA2CB9F}" type="presOf" srcId="{E5C1FDCA-8734-4627-BB31-33E61DAAD137}" destId="{0D05F877-8DE9-4A3A-B6FB-87CD32F0B7E2}" srcOrd="0" destOrd="0" presId="urn:microsoft.com/office/officeart/2005/8/layout/bProcess4"/>
    <dgm:cxn modelId="{1D1842C5-3F95-4379-8A98-E8476E6D5EC3}" type="presOf" srcId="{9E9A1C4F-BBE3-49C8-85DE-E5BADD6557C7}" destId="{6ABD9096-324E-4E5D-A2A0-33856D1E7C6C}" srcOrd="0" destOrd="0" presId="urn:microsoft.com/office/officeart/2005/8/layout/bProcess4"/>
    <dgm:cxn modelId="{75334327-6B48-4A0F-B163-104F1FB856D1}" srcId="{2D98BBE7-3554-4AE5-921E-945738BF9C77}" destId="{C868756C-3D83-48DE-812F-6215D1E12D45}" srcOrd="3" destOrd="0" parTransId="{01C9B937-3E34-401B-98C0-159159EF3C17}" sibTransId="{C30F0846-C116-4D90-A4CC-BD2903EFECEF}"/>
    <dgm:cxn modelId="{01A01D00-D257-4064-A64D-87876F0A4A9A}" srcId="{2D98BBE7-3554-4AE5-921E-945738BF9C77}" destId="{DAD09D0C-1E5A-46D1-9439-7B538047F5F5}" srcOrd="6" destOrd="0" parTransId="{753C0168-3B0E-41EB-9084-2325F229C142}" sibTransId="{E155E141-8CD5-4FD0-90BC-ACE9C85BC9A2}"/>
    <dgm:cxn modelId="{0A7EA73F-DD15-4658-8D2F-ADBB63E92F7F}" type="presOf" srcId="{429F1912-0348-4F51-9D9B-37E15A1127F8}" destId="{EC7F6E9D-074C-4A30-BED1-ADD44F89F731}" srcOrd="0" destOrd="0" presId="urn:microsoft.com/office/officeart/2005/8/layout/bProcess4"/>
    <dgm:cxn modelId="{6A8ADAD8-10D8-4739-B5EB-99A865E03171}" srcId="{2D98BBE7-3554-4AE5-921E-945738BF9C77}" destId="{429F1912-0348-4F51-9D9B-37E15A1127F8}" srcOrd="10" destOrd="0" parTransId="{42CC4962-C838-49B6-8236-EB3B62F0629A}" sibTransId="{5F9D799C-146C-4FED-B366-56C1AB8A8242}"/>
    <dgm:cxn modelId="{5C5ED48B-91FC-4B4E-93EB-110B9D01B2D0}" type="presOf" srcId="{2D98BBE7-3554-4AE5-921E-945738BF9C77}" destId="{8032CDCE-5382-482C-8DB9-E6B704E6BB7A}" srcOrd="0" destOrd="0" presId="urn:microsoft.com/office/officeart/2005/8/layout/bProcess4"/>
    <dgm:cxn modelId="{02A0EEFF-ECBF-47B8-8798-2C929CA4FB1B}" type="presParOf" srcId="{8032CDCE-5382-482C-8DB9-E6B704E6BB7A}" destId="{A31E2972-17D7-4DF2-8475-2F04A6C62770}" srcOrd="0" destOrd="0" presId="urn:microsoft.com/office/officeart/2005/8/layout/bProcess4"/>
    <dgm:cxn modelId="{7DE1B70E-E8EE-47F3-AF11-00F0A66543C7}" type="presParOf" srcId="{A31E2972-17D7-4DF2-8475-2F04A6C62770}" destId="{268CE6C2-903F-4E72-88B7-D4BB6EC72FA0}" srcOrd="0" destOrd="0" presId="urn:microsoft.com/office/officeart/2005/8/layout/bProcess4"/>
    <dgm:cxn modelId="{77E30B19-49EB-4B73-B9DA-37533A8E924F}" type="presParOf" srcId="{A31E2972-17D7-4DF2-8475-2F04A6C62770}" destId="{A1A2BF2B-464D-4036-8CBB-2950FE6D90D3}" srcOrd="1" destOrd="0" presId="urn:microsoft.com/office/officeart/2005/8/layout/bProcess4"/>
    <dgm:cxn modelId="{2B5D84FC-05BB-45BD-AEA6-C7D246085E4B}" type="presParOf" srcId="{8032CDCE-5382-482C-8DB9-E6B704E6BB7A}" destId="{54592E72-B27C-48A3-9EBB-B32DD1191BE3}" srcOrd="1" destOrd="0" presId="urn:microsoft.com/office/officeart/2005/8/layout/bProcess4"/>
    <dgm:cxn modelId="{D3A010E3-FC88-47A6-A81B-2A145C3E9F31}" type="presParOf" srcId="{8032CDCE-5382-482C-8DB9-E6B704E6BB7A}" destId="{962742D0-21F8-4E9B-BD06-DCF2D6CD87B3}" srcOrd="2" destOrd="0" presId="urn:microsoft.com/office/officeart/2005/8/layout/bProcess4"/>
    <dgm:cxn modelId="{74914856-0CD0-45E2-BDD4-3EF3F46B777E}" type="presParOf" srcId="{962742D0-21F8-4E9B-BD06-DCF2D6CD87B3}" destId="{894BFC25-73AA-4A3E-8732-BE2FEC261837}" srcOrd="0" destOrd="0" presId="urn:microsoft.com/office/officeart/2005/8/layout/bProcess4"/>
    <dgm:cxn modelId="{694882A9-4D3A-489E-87FA-76318CADF8CC}" type="presParOf" srcId="{962742D0-21F8-4E9B-BD06-DCF2D6CD87B3}" destId="{0D05F877-8DE9-4A3A-B6FB-87CD32F0B7E2}" srcOrd="1" destOrd="0" presId="urn:microsoft.com/office/officeart/2005/8/layout/bProcess4"/>
    <dgm:cxn modelId="{A8DAA703-3283-4399-8084-7A41E87C7A02}" type="presParOf" srcId="{8032CDCE-5382-482C-8DB9-E6B704E6BB7A}" destId="{12D28890-29C8-45AB-BA03-521113959402}" srcOrd="3" destOrd="0" presId="urn:microsoft.com/office/officeart/2005/8/layout/bProcess4"/>
    <dgm:cxn modelId="{28889564-FE03-4C9F-AF52-1A9CBE47180C}" type="presParOf" srcId="{8032CDCE-5382-482C-8DB9-E6B704E6BB7A}" destId="{507BEFD7-B7E8-4269-8B70-E77BC0322644}" srcOrd="4" destOrd="0" presId="urn:microsoft.com/office/officeart/2005/8/layout/bProcess4"/>
    <dgm:cxn modelId="{A84F392A-A4F4-4E59-B0DC-2B1EE4A2F11A}" type="presParOf" srcId="{507BEFD7-B7E8-4269-8B70-E77BC0322644}" destId="{F5C0F23B-18C9-4BE8-8EC8-97ECAE547F57}" srcOrd="0" destOrd="0" presId="urn:microsoft.com/office/officeart/2005/8/layout/bProcess4"/>
    <dgm:cxn modelId="{4A0B06D8-41BC-43A1-BB74-67DC84824701}" type="presParOf" srcId="{507BEFD7-B7E8-4269-8B70-E77BC0322644}" destId="{8BF3041D-51A8-4535-9D79-B5F0CEFD028A}" srcOrd="1" destOrd="0" presId="urn:microsoft.com/office/officeart/2005/8/layout/bProcess4"/>
    <dgm:cxn modelId="{CCE1A938-068C-4D0A-A6E9-3E98D5A0914E}" type="presParOf" srcId="{8032CDCE-5382-482C-8DB9-E6B704E6BB7A}" destId="{476A632F-5772-45EE-8E35-2FAC1F5B6D5B}" srcOrd="5" destOrd="0" presId="urn:microsoft.com/office/officeart/2005/8/layout/bProcess4"/>
    <dgm:cxn modelId="{07BFBD48-B1FB-4C37-81BD-26DC6A3A6498}" type="presParOf" srcId="{8032CDCE-5382-482C-8DB9-E6B704E6BB7A}" destId="{1F05F1D4-BEB5-4AF8-9933-947E53812215}" srcOrd="6" destOrd="0" presId="urn:microsoft.com/office/officeart/2005/8/layout/bProcess4"/>
    <dgm:cxn modelId="{0EA3B05F-2A0F-4A2A-9440-C9C9F0C57E9C}" type="presParOf" srcId="{1F05F1D4-BEB5-4AF8-9933-947E53812215}" destId="{1905AE41-11BC-41CB-9171-A22C8FA6EC53}" srcOrd="0" destOrd="0" presId="urn:microsoft.com/office/officeart/2005/8/layout/bProcess4"/>
    <dgm:cxn modelId="{1D882EB3-AC81-4ECF-8AAF-CE28F1AFCF6B}" type="presParOf" srcId="{1F05F1D4-BEB5-4AF8-9933-947E53812215}" destId="{2C9B2C4E-15B1-4BAB-AE23-6C5F7532CFB3}" srcOrd="1" destOrd="0" presId="urn:microsoft.com/office/officeart/2005/8/layout/bProcess4"/>
    <dgm:cxn modelId="{878DCB57-3404-4D5A-BE36-3B9AAB3CBCF9}" type="presParOf" srcId="{8032CDCE-5382-482C-8DB9-E6B704E6BB7A}" destId="{71051556-551E-46C5-A3B2-060A53EC5427}" srcOrd="7" destOrd="0" presId="urn:microsoft.com/office/officeart/2005/8/layout/bProcess4"/>
    <dgm:cxn modelId="{0C84E7A7-3EF3-4DED-A479-2402F50A71E2}" type="presParOf" srcId="{8032CDCE-5382-482C-8DB9-E6B704E6BB7A}" destId="{DDBC914A-C189-4F01-A5AA-E7DCF594967B}" srcOrd="8" destOrd="0" presId="urn:microsoft.com/office/officeart/2005/8/layout/bProcess4"/>
    <dgm:cxn modelId="{7CA22847-A833-4EB0-BECA-C43FD7AFF849}" type="presParOf" srcId="{DDBC914A-C189-4F01-A5AA-E7DCF594967B}" destId="{515C8A31-174D-4CD9-B82A-5584CA1D410F}" srcOrd="0" destOrd="0" presId="urn:microsoft.com/office/officeart/2005/8/layout/bProcess4"/>
    <dgm:cxn modelId="{37BB827F-7547-4C27-A39A-AAAE4ED09F82}" type="presParOf" srcId="{DDBC914A-C189-4F01-A5AA-E7DCF594967B}" destId="{4F7B5F8D-B417-4A32-A54F-205D72C4BFD8}" srcOrd="1" destOrd="0" presId="urn:microsoft.com/office/officeart/2005/8/layout/bProcess4"/>
    <dgm:cxn modelId="{B130055E-3AB6-49B5-890F-D13809A5019C}" type="presParOf" srcId="{8032CDCE-5382-482C-8DB9-E6B704E6BB7A}" destId="{6D7B543A-40D8-4FED-90A1-9A39A2D5379C}" srcOrd="9" destOrd="0" presId="urn:microsoft.com/office/officeart/2005/8/layout/bProcess4"/>
    <dgm:cxn modelId="{745987A4-4053-4EA6-A201-302DB3C37FDA}" type="presParOf" srcId="{8032CDCE-5382-482C-8DB9-E6B704E6BB7A}" destId="{21E74FD4-B9AF-40E0-A862-9DFCEF95E502}" srcOrd="10" destOrd="0" presId="urn:microsoft.com/office/officeart/2005/8/layout/bProcess4"/>
    <dgm:cxn modelId="{E6E27F55-19DD-4AFB-88FF-F37F22A541E5}" type="presParOf" srcId="{21E74FD4-B9AF-40E0-A862-9DFCEF95E502}" destId="{1D8C0D02-8593-49FA-96CB-BAF0596D2176}" srcOrd="0" destOrd="0" presId="urn:microsoft.com/office/officeart/2005/8/layout/bProcess4"/>
    <dgm:cxn modelId="{9533E83C-2D75-43CF-8FAF-7856AB15F819}" type="presParOf" srcId="{21E74FD4-B9AF-40E0-A862-9DFCEF95E502}" destId="{D7D7AF4E-7173-4CEA-8415-D1D690596934}" srcOrd="1" destOrd="0" presId="urn:microsoft.com/office/officeart/2005/8/layout/bProcess4"/>
    <dgm:cxn modelId="{C7497DF7-0831-4971-AA1E-EE2E5DFFB5CB}" type="presParOf" srcId="{8032CDCE-5382-482C-8DB9-E6B704E6BB7A}" destId="{6ABD9096-324E-4E5D-A2A0-33856D1E7C6C}" srcOrd="11" destOrd="0" presId="urn:microsoft.com/office/officeart/2005/8/layout/bProcess4"/>
    <dgm:cxn modelId="{7C8A31E9-5564-473B-9025-B23514A51779}" type="presParOf" srcId="{8032CDCE-5382-482C-8DB9-E6B704E6BB7A}" destId="{C6A50436-49D8-467A-8509-0DC2C5B10DAE}" srcOrd="12" destOrd="0" presId="urn:microsoft.com/office/officeart/2005/8/layout/bProcess4"/>
    <dgm:cxn modelId="{50170EB0-B659-46A7-9229-07AFAB982795}" type="presParOf" srcId="{C6A50436-49D8-467A-8509-0DC2C5B10DAE}" destId="{32072823-E1CB-43EE-98C5-FCFA6A5878CF}" srcOrd="0" destOrd="0" presId="urn:microsoft.com/office/officeart/2005/8/layout/bProcess4"/>
    <dgm:cxn modelId="{2AE50A68-30CC-4DF0-A4EA-C9E6BA6025BF}" type="presParOf" srcId="{C6A50436-49D8-467A-8509-0DC2C5B10DAE}" destId="{CE1B100A-BF2D-423E-A76B-608464B066C8}" srcOrd="1" destOrd="0" presId="urn:microsoft.com/office/officeart/2005/8/layout/bProcess4"/>
    <dgm:cxn modelId="{A0F25F94-5868-40E3-AB65-BA73B776BD17}" type="presParOf" srcId="{8032CDCE-5382-482C-8DB9-E6B704E6BB7A}" destId="{0F4FE767-8AF8-4E25-9FF8-C9F1C5941C9F}" srcOrd="13" destOrd="0" presId="urn:microsoft.com/office/officeart/2005/8/layout/bProcess4"/>
    <dgm:cxn modelId="{385AED29-855D-44C7-9BF8-451751144536}" type="presParOf" srcId="{8032CDCE-5382-482C-8DB9-E6B704E6BB7A}" destId="{BE635A76-5C26-4D8D-A450-EA3952EF8F39}" srcOrd="14" destOrd="0" presId="urn:microsoft.com/office/officeart/2005/8/layout/bProcess4"/>
    <dgm:cxn modelId="{12FB16F1-5FA3-4D58-ACDF-3786196FE4D8}" type="presParOf" srcId="{BE635A76-5C26-4D8D-A450-EA3952EF8F39}" destId="{F3E7AC23-679E-4850-9771-96F7F6B8D092}" srcOrd="0" destOrd="0" presId="urn:microsoft.com/office/officeart/2005/8/layout/bProcess4"/>
    <dgm:cxn modelId="{A53A504D-3339-49E6-A9B0-76DCD6C5227D}" type="presParOf" srcId="{BE635A76-5C26-4D8D-A450-EA3952EF8F39}" destId="{5E819D12-DB6C-4061-B0FF-B1D2CFC95576}" srcOrd="1" destOrd="0" presId="urn:microsoft.com/office/officeart/2005/8/layout/bProcess4"/>
    <dgm:cxn modelId="{16558B7E-DFFE-4F3D-B948-40CA5E1D198C}" type="presParOf" srcId="{8032CDCE-5382-482C-8DB9-E6B704E6BB7A}" destId="{12377FC7-F737-4FC6-AB77-AFBDC0391447}" srcOrd="15" destOrd="0" presId="urn:microsoft.com/office/officeart/2005/8/layout/bProcess4"/>
    <dgm:cxn modelId="{C4C8E0C0-F10D-4395-978F-1F35F93864A0}" type="presParOf" srcId="{8032CDCE-5382-482C-8DB9-E6B704E6BB7A}" destId="{AE5FF2F6-42B0-43E1-B245-29349DCE8595}" srcOrd="16" destOrd="0" presId="urn:microsoft.com/office/officeart/2005/8/layout/bProcess4"/>
    <dgm:cxn modelId="{5FE71423-2F35-47B9-9A8E-A3F7899062F4}" type="presParOf" srcId="{AE5FF2F6-42B0-43E1-B245-29349DCE8595}" destId="{331066E8-1821-44F3-A992-A2550FA72EAB}" srcOrd="0" destOrd="0" presId="urn:microsoft.com/office/officeart/2005/8/layout/bProcess4"/>
    <dgm:cxn modelId="{AD7121C1-D826-4F30-BBA8-1E52068B4FFF}" type="presParOf" srcId="{AE5FF2F6-42B0-43E1-B245-29349DCE8595}" destId="{C337F0A0-C925-4744-9F51-EF8C59C088B4}" srcOrd="1" destOrd="0" presId="urn:microsoft.com/office/officeart/2005/8/layout/bProcess4"/>
    <dgm:cxn modelId="{5C20AE32-42EE-4C62-869C-4E6FF5EE7D7A}" type="presParOf" srcId="{8032CDCE-5382-482C-8DB9-E6B704E6BB7A}" destId="{C74645B0-1812-4B2F-8605-52201B7CDC8E}" srcOrd="17" destOrd="0" presId="urn:microsoft.com/office/officeart/2005/8/layout/bProcess4"/>
    <dgm:cxn modelId="{317E7C45-559F-41AC-B0BF-A05A1AB20EBD}" type="presParOf" srcId="{8032CDCE-5382-482C-8DB9-E6B704E6BB7A}" destId="{475668CF-8735-460E-A5A7-EACCACA2C1F5}" srcOrd="18" destOrd="0" presId="urn:microsoft.com/office/officeart/2005/8/layout/bProcess4"/>
    <dgm:cxn modelId="{54BF762F-8DAE-402B-86B4-98B939E7D1EB}" type="presParOf" srcId="{475668CF-8735-460E-A5A7-EACCACA2C1F5}" destId="{96BA75AC-159B-4AEA-A582-751BBE7E1DBE}" srcOrd="0" destOrd="0" presId="urn:microsoft.com/office/officeart/2005/8/layout/bProcess4"/>
    <dgm:cxn modelId="{BC1B41D0-CDC2-48AD-802D-39FB5F3BD5A9}" type="presParOf" srcId="{475668CF-8735-460E-A5A7-EACCACA2C1F5}" destId="{95B97FF5-F1FF-4C2E-A65E-14974D1DF196}" srcOrd="1" destOrd="0" presId="urn:microsoft.com/office/officeart/2005/8/layout/bProcess4"/>
    <dgm:cxn modelId="{9F8063F6-771C-4F8A-A264-64206332D1C6}" type="presParOf" srcId="{8032CDCE-5382-482C-8DB9-E6B704E6BB7A}" destId="{0FDF39E5-70DA-45C9-B8A3-7A1D3ED6538E}" srcOrd="19" destOrd="0" presId="urn:microsoft.com/office/officeart/2005/8/layout/bProcess4"/>
    <dgm:cxn modelId="{20B38A27-613F-4A40-BEC7-5B20BC3EF001}" type="presParOf" srcId="{8032CDCE-5382-482C-8DB9-E6B704E6BB7A}" destId="{89398C1E-5653-4B21-AE86-60860D8A2449}" srcOrd="20" destOrd="0" presId="urn:microsoft.com/office/officeart/2005/8/layout/bProcess4"/>
    <dgm:cxn modelId="{57A20DD3-72D0-401B-899C-FA598321EADC}" type="presParOf" srcId="{89398C1E-5653-4B21-AE86-60860D8A2449}" destId="{1C0585BC-7C65-4599-AD9E-8D03AB30C6DB}" srcOrd="0" destOrd="0" presId="urn:microsoft.com/office/officeart/2005/8/layout/bProcess4"/>
    <dgm:cxn modelId="{C8E2C57F-F49F-4CAE-B42C-7AB4F7886EB9}" type="presParOf" srcId="{89398C1E-5653-4B21-AE86-60860D8A2449}" destId="{EC7F6E9D-074C-4A30-BED1-ADD44F89F731}"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5C50EA4-0717-4CF5-AC17-5D7304800439}"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en-IN"/>
        </a:p>
      </dgm:t>
    </dgm:pt>
    <dgm:pt modelId="{DDA3ACF5-8FDE-48D3-AEC7-BBA5BA5CEF26}">
      <dgm:prSet/>
      <dgm:spPr/>
      <dgm:t>
        <a:bodyPr/>
        <a:lstStyle/>
        <a:p>
          <a:pPr rtl="0"/>
          <a:r>
            <a:rPr lang="en-IN" dirty="0" smtClean="0">
              <a:solidFill>
                <a:schemeClr val="tx1"/>
              </a:solidFill>
            </a:rPr>
            <a:t>Superior to any other savings plan</a:t>
          </a:r>
          <a:endParaRPr lang="en-IN" dirty="0">
            <a:solidFill>
              <a:schemeClr val="tx1"/>
            </a:solidFill>
          </a:endParaRPr>
        </a:p>
      </dgm:t>
    </dgm:pt>
    <dgm:pt modelId="{1DAEAE7B-43B0-46B4-A2C2-9789FDBFF9F7}" type="parTrans" cxnId="{701C8AF7-A4CB-4CDB-8A44-23D7BFA72792}">
      <dgm:prSet/>
      <dgm:spPr/>
      <dgm:t>
        <a:bodyPr/>
        <a:lstStyle/>
        <a:p>
          <a:endParaRPr lang="en-IN"/>
        </a:p>
      </dgm:t>
    </dgm:pt>
    <dgm:pt modelId="{C0312C82-314E-498D-8AC2-C71496CFE18B}" type="sibTrans" cxnId="{701C8AF7-A4CB-4CDB-8A44-23D7BFA72792}">
      <dgm:prSet/>
      <dgm:spPr/>
      <dgm:t>
        <a:bodyPr/>
        <a:lstStyle/>
        <a:p>
          <a:endParaRPr lang="en-IN"/>
        </a:p>
      </dgm:t>
    </dgm:pt>
    <dgm:pt modelId="{A6D705C0-9735-4FC9-94BD-823FF9646076}">
      <dgm:prSet/>
      <dgm:spPr/>
      <dgm:t>
        <a:bodyPr/>
        <a:lstStyle/>
        <a:p>
          <a:pPr rtl="0"/>
          <a:r>
            <a:rPr lang="en-IN" dirty="0" smtClean="0">
              <a:solidFill>
                <a:schemeClr val="tx1"/>
              </a:solidFill>
            </a:rPr>
            <a:t>Death benefit component</a:t>
          </a:r>
          <a:endParaRPr lang="en-IN" dirty="0">
            <a:solidFill>
              <a:schemeClr val="tx1"/>
            </a:solidFill>
          </a:endParaRPr>
        </a:p>
      </dgm:t>
    </dgm:pt>
    <dgm:pt modelId="{D4A113AD-77A1-4E1A-8D31-8D1EE59E6CDE}" type="parTrans" cxnId="{9D08C7BE-79FD-42E5-8DD2-BB15B5B5AD00}">
      <dgm:prSet/>
      <dgm:spPr/>
      <dgm:t>
        <a:bodyPr/>
        <a:lstStyle/>
        <a:p>
          <a:endParaRPr lang="en-IN"/>
        </a:p>
      </dgm:t>
    </dgm:pt>
    <dgm:pt modelId="{B05E6582-2686-4845-91F5-2157BA3310A7}" type="sibTrans" cxnId="{9D08C7BE-79FD-42E5-8DD2-BB15B5B5AD00}">
      <dgm:prSet/>
      <dgm:spPr/>
      <dgm:t>
        <a:bodyPr/>
        <a:lstStyle/>
        <a:p>
          <a:endParaRPr lang="en-IN"/>
        </a:p>
      </dgm:t>
    </dgm:pt>
    <dgm:pt modelId="{88530DD4-4A50-4F4A-A98D-6941231FD5C6}">
      <dgm:prSet/>
      <dgm:spPr/>
      <dgm:t>
        <a:bodyPr/>
        <a:lstStyle/>
        <a:p>
          <a:pPr rtl="0"/>
          <a:r>
            <a:rPr lang="en-IN" dirty="0" smtClean="0">
              <a:solidFill>
                <a:schemeClr val="tx1"/>
              </a:solidFill>
            </a:rPr>
            <a:t>Encourages &amp; forces thrift</a:t>
          </a:r>
          <a:endParaRPr lang="en-IN" dirty="0">
            <a:solidFill>
              <a:schemeClr val="tx1"/>
            </a:solidFill>
          </a:endParaRPr>
        </a:p>
      </dgm:t>
    </dgm:pt>
    <dgm:pt modelId="{E515FF14-089F-46AA-B79F-17AF89A7C194}" type="parTrans" cxnId="{A034A847-8A92-40EF-93DA-337C5DD5B64F}">
      <dgm:prSet/>
      <dgm:spPr/>
      <dgm:t>
        <a:bodyPr/>
        <a:lstStyle/>
        <a:p>
          <a:endParaRPr lang="en-IN"/>
        </a:p>
      </dgm:t>
    </dgm:pt>
    <dgm:pt modelId="{138B4BB4-9656-429E-B656-653E5071CB27}" type="sibTrans" cxnId="{A034A847-8A92-40EF-93DA-337C5DD5B64F}">
      <dgm:prSet/>
      <dgm:spPr/>
      <dgm:t>
        <a:bodyPr/>
        <a:lstStyle/>
        <a:p>
          <a:endParaRPr lang="en-IN"/>
        </a:p>
      </dgm:t>
    </dgm:pt>
    <dgm:pt modelId="{CB41ADF4-1D50-4B19-9B45-38E5B3D7623A}">
      <dgm:prSet/>
      <dgm:spPr/>
      <dgm:t>
        <a:bodyPr/>
        <a:lstStyle/>
        <a:p>
          <a:pPr rtl="0"/>
          <a:r>
            <a:rPr lang="en-IN" dirty="0" smtClean="0">
              <a:solidFill>
                <a:schemeClr val="tx1"/>
              </a:solidFill>
            </a:rPr>
            <a:t>Cash value components</a:t>
          </a:r>
          <a:endParaRPr lang="en-IN" dirty="0">
            <a:solidFill>
              <a:schemeClr val="tx1"/>
            </a:solidFill>
          </a:endParaRPr>
        </a:p>
      </dgm:t>
    </dgm:pt>
    <dgm:pt modelId="{30FC9B49-40F6-41B8-A8E9-50ECE0405BCD}" type="parTrans" cxnId="{F2ADB49A-5D30-45A9-B3C9-E19C2B840508}">
      <dgm:prSet/>
      <dgm:spPr/>
      <dgm:t>
        <a:bodyPr/>
        <a:lstStyle/>
        <a:p>
          <a:endParaRPr lang="en-IN"/>
        </a:p>
      </dgm:t>
    </dgm:pt>
    <dgm:pt modelId="{E6FC170E-2CBE-49D2-A959-9C14563D84F4}" type="sibTrans" cxnId="{F2ADB49A-5D30-45A9-B3C9-E19C2B840508}">
      <dgm:prSet/>
      <dgm:spPr/>
      <dgm:t>
        <a:bodyPr/>
        <a:lstStyle/>
        <a:p>
          <a:endParaRPr lang="en-IN"/>
        </a:p>
      </dgm:t>
    </dgm:pt>
    <dgm:pt modelId="{A2DABF6D-F789-4713-85D3-A9F940A0272A}">
      <dgm:prSet/>
      <dgm:spPr/>
      <dgm:t>
        <a:bodyPr/>
        <a:lstStyle/>
        <a:p>
          <a:pPr rtl="0"/>
          <a:r>
            <a:rPr lang="en-IN" dirty="0" smtClean="0">
              <a:solidFill>
                <a:schemeClr val="tx1"/>
              </a:solidFill>
            </a:rPr>
            <a:t>Easy settlement &amp; protection against creditors</a:t>
          </a:r>
          <a:endParaRPr lang="en-IN" dirty="0">
            <a:solidFill>
              <a:schemeClr val="tx1"/>
            </a:solidFill>
          </a:endParaRPr>
        </a:p>
      </dgm:t>
    </dgm:pt>
    <dgm:pt modelId="{55B5F681-B674-496F-B39B-B2B262F0EB5B}" type="parTrans" cxnId="{DEE3F1B9-A943-4E31-A3DA-CE7B3E6CD0F9}">
      <dgm:prSet/>
      <dgm:spPr/>
      <dgm:t>
        <a:bodyPr/>
        <a:lstStyle/>
        <a:p>
          <a:endParaRPr lang="en-IN"/>
        </a:p>
      </dgm:t>
    </dgm:pt>
    <dgm:pt modelId="{4DEFBDB8-5186-4D8E-8EFE-7F9FB3472751}" type="sibTrans" cxnId="{DEE3F1B9-A943-4E31-A3DA-CE7B3E6CD0F9}">
      <dgm:prSet/>
      <dgm:spPr/>
      <dgm:t>
        <a:bodyPr/>
        <a:lstStyle/>
        <a:p>
          <a:endParaRPr lang="en-IN"/>
        </a:p>
      </dgm:t>
    </dgm:pt>
    <dgm:pt modelId="{72072445-D044-4B11-A31C-8C9BE59C6BF1}">
      <dgm:prSet/>
      <dgm:spPr/>
      <dgm:t>
        <a:bodyPr/>
        <a:lstStyle/>
        <a:p>
          <a:pPr rtl="0"/>
          <a:r>
            <a:rPr lang="en-IN" dirty="0" smtClean="0">
              <a:solidFill>
                <a:schemeClr val="tx1"/>
              </a:solidFill>
            </a:rPr>
            <a:t>The owners insured</a:t>
          </a:r>
          <a:endParaRPr lang="en-IN" dirty="0">
            <a:solidFill>
              <a:schemeClr val="tx1"/>
            </a:solidFill>
          </a:endParaRPr>
        </a:p>
      </dgm:t>
    </dgm:pt>
    <dgm:pt modelId="{EFC6313B-FA05-4392-903C-5EF0AE1CEC2F}" type="parTrans" cxnId="{5350712C-B73C-4DB6-AE8D-983BA41E6D1F}">
      <dgm:prSet/>
      <dgm:spPr/>
      <dgm:t>
        <a:bodyPr/>
        <a:lstStyle/>
        <a:p>
          <a:endParaRPr lang="en-IN"/>
        </a:p>
      </dgm:t>
    </dgm:pt>
    <dgm:pt modelId="{331D65C0-7954-47BD-ACA8-62DA8F257E6D}" type="sibTrans" cxnId="{5350712C-B73C-4DB6-AE8D-983BA41E6D1F}">
      <dgm:prSet/>
      <dgm:spPr/>
      <dgm:t>
        <a:bodyPr/>
        <a:lstStyle/>
        <a:p>
          <a:endParaRPr lang="en-IN"/>
        </a:p>
      </dgm:t>
    </dgm:pt>
    <dgm:pt modelId="{184E3E37-2992-4769-B777-C60179149AF7}">
      <dgm:prSet/>
      <dgm:spPr/>
      <dgm:t>
        <a:bodyPr/>
        <a:lstStyle/>
        <a:p>
          <a:pPr rtl="0"/>
          <a:r>
            <a:rPr lang="en-IN" dirty="0" smtClean="0">
              <a:solidFill>
                <a:schemeClr val="tx1"/>
              </a:solidFill>
            </a:rPr>
            <a:t>Beneficiary</a:t>
          </a:r>
          <a:endParaRPr lang="en-IN" dirty="0">
            <a:solidFill>
              <a:schemeClr val="tx1"/>
            </a:solidFill>
          </a:endParaRPr>
        </a:p>
      </dgm:t>
    </dgm:pt>
    <dgm:pt modelId="{7DE88BC9-0784-41F2-ACE6-A53CBE8F8567}" type="parTrans" cxnId="{A4134002-F185-4F06-8CA5-BFA991FA7B4C}">
      <dgm:prSet/>
      <dgm:spPr/>
      <dgm:t>
        <a:bodyPr/>
        <a:lstStyle/>
        <a:p>
          <a:endParaRPr lang="en-IN"/>
        </a:p>
      </dgm:t>
    </dgm:pt>
    <dgm:pt modelId="{DDF767F1-F5A5-4983-B126-2000A9604E2D}" type="sibTrans" cxnId="{A4134002-F185-4F06-8CA5-BFA991FA7B4C}">
      <dgm:prSet/>
      <dgm:spPr/>
      <dgm:t>
        <a:bodyPr/>
        <a:lstStyle/>
        <a:p>
          <a:endParaRPr lang="en-IN"/>
        </a:p>
      </dgm:t>
    </dgm:pt>
    <dgm:pt modelId="{C9107637-51FB-40BD-9E90-98C103C86F46}">
      <dgm:prSet/>
      <dgm:spPr/>
      <dgm:t>
        <a:bodyPr/>
        <a:lstStyle/>
        <a:p>
          <a:pPr rtl="0"/>
          <a:r>
            <a:rPr lang="en-IN" dirty="0" smtClean="0">
              <a:solidFill>
                <a:schemeClr val="tx1"/>
              </a:solidFill>
            </a:rPr>
            <a:t>Ready marketability &amp; suitability for quick borrowings</a:t>
          </a:r>
          <a:endParaRPr lang="en-IN" dirty="0">
            <a:solidFill>
              <a:schemeClr val="tx1"/>
            </a:solidFill>
          </a:endParaRPr>
        </a:p>
      </dgm:t>
    </dgm:pt>
    <dgm:pt modelId="{6EA5A92B-CB2A-4551-9C7F-AD62FF00F264}" type="parTrans" cxnId="{FF6181E9-D47E-4837-9866-D32282B22CE0}">
      <dgm:prSet/>
      <dgm:spPr/>
      <dgm:t>
        <a:bodyPr/>
        <a:lstStyle/>
        <a:p>
          <a:endParaRPr lang="en-IN"/>
        </a:p>
      </dgm:t>
    </dgm:pt>
    <dgm:pt modelId="{DC53620A-D999-438C-8F10-17B262E92A2D}" type="sibTrans" cxnId="{FF6181E9-D47E-4837-9866-D32282B22CE0}">
      <dgm:prSet/>
      <dgm:spPr/>
      <dgm:t>
        <a:bodyPr/>
        <a:lstStyle/>
        <a:p>
          <a:endParaRPr lang="en-IN"/>
        </a:p>
      </dgm:t>
    </dgm:pt>
    <dgm:pt modelId="{37A81A98-86A2-4DC2-ABA0-049941F323E6}">
      <dgm:prSet/>
      <dgm:spPr/>
      <dgm:t>
        <a:bodyPr/>
        <a:lstStyle/>
        <a:p>
          <a:pPr rtl="0"/>
          <a:r>
            <a:rPr lang="en-IN" dirty="0" smtClean="0">
              <a:solidFill>
                <a:schemeClr val="tx1"/>
              </a:solidFill>
            </a:rPr>
            <a:t>Accidental death benefits</a:t>
          </a:r>
          <a:endParaRPr lang="en-IN" dirty="0">
            <a:solidFill>
              <a:schemeClr val="tx1"/>
            </a:solidFill>
          </a:endParaRPr>
        </a:p>
      </dgm:t>
    </dgm:pt>
    <dgm:pt modelId="{80C83467-4BC3-4652-B6CA-EDD18BB0D78B}" type="parTrans" cxnId="{57CAE800-F8B3-430E-BD13-A16A7BF0A666}">
      <dgm:prSet/>
      <dgm:spPr/>
      <dgm:t>
        <a:bodyPr/>
        <a:lstStyle/>
        <a:p>
          <a:endParaRPr lang="en-IN"/>
        </a:p>
      </dgm:t>
    </dgm:pt>
    <dgm:pt modelId="{3FF40137-DBF3-485F-BDE3-210E03936167}" type="sibTrans" cxnId="{57CAE800-F8B3-430E-BD13-A16A7BF0A666}">
      <dgm:prSet/>
      <dgm:spPr/>
      <dgm:t>
        <a:bodyPr/>
        <a:lstStyle/>
        <a:p>
          <a:endParaRPr lang="en-IN"/>
        </a:p>
      </dgm:t>
    </dgm:pt>
    <dgm:pt modelId="{1FA50DEA-6387-47CB-B82A-05DF6FF79CA5}">
      <dgm:prSet/>
      <dgm:spPr/>
      <dgm:t>
        <a:bodyPr/>
        <a:lstStyle/>
        <a:p>
          <a:pPr rtl="0"/>
          <a:r>
            <a:rPr lang="en-IN" dirty="0" smtClean="0">
              <a:solidFill>
                <a:schemeClr val="tx1"/>
              </a:solidFill>
            </a:rPr>
            <a:t>Tax benefits</a:t>
          </a:r>
          <a:endParaRPr lang="en-IN" dirty="0">
            <a:solidFill>
              <a:schemeClr val="tx1"/>
            </a:solidFill>
          </a:endParaRPr>
        </a:p>
      </dgm:t>
    </dgm:pt>
    <dgm:pt modelId="{1EF756B2-2C50-4EDF-A96A-875526F1B101}" type="parTrans" cxnId="{EB97B6D6-E52B-4D1B-A60B-19AD8A23D4BD}">
      <dgm:prSet/>
      <dgm:spPr/>
      <dgm:t>
        <a:bodyPr/>
        <a:lstStyle/>
        <a:p>
          <a:endParaRPr lang="en-IN"/>
        </a:p>
      </dgm:t>
    </dgm:pt>
    <dgm:pt modelId="{12E9F197-3F17-4E00-BA65-653ACCEB00FC}" type="sibTrans" cxnId="{EB97B6D6-E52B-4D1B-A60B-19AD8A23D4BD}">
      <dgm:prSet/>
      <dgm:spPr/>
      <dgm:t>
        <a:bodyPr/>
        <a:lstStyle/>
        <a:p>
          <a:endParaRPr lang="en-IN"/>
        </a:p>
      </dgm:t>
    </dgm:pt>
    <dgm:pt modelId="{43A4B51E-350B-4CE2-8ACD-3FE3A4E372F7}" type="pres">
      <dgm:prSet presAssocID="{45C50EA4-0717-4CF5-AC17-5D7304800439}" presName="linear" presStyleCnt="0">
        <dgm:presLayoutVars>
          <dgm:animLvl val="lvl"/>
          <dgm:resizeHandles val="exact"/>
        </dgm:presLayoutVars>
      </dgm:prSet>
      <dgm:spPr/>
      <dgm:t>
        <a:bodyPr/>
        <a:lstStyle/>
        <a:p>
          <a:endParaRPr lang="en-IN"/>
        </a:p>
      </dgm:t>
    </dgm:pt>
    <dgm:pt modelId="{B2A270DE-161D-4EEA-BF54-98034A43473A}" type="pres">
      <dgm:prSet presAssocID="{DDA3ACF5-8FDE-48D3-AEC7-BBA5BA5CEF26}" presName="parentText" presStyleLbl="node1" presStyleIdx="0" presStyleCnt="10">
        <dgm:presLayoutVars>
          <dgm:chMax val="0"/>
          <dgm:bulletEnabled val="1"/>
        </dgm:presLayoutVars>
      </dgm:prSet>
      <dgm:spPr/>
      <dgm:t>
        <a:bodyPr/>
        <a:lstStyle/>
        <a:p>
          <a:endParaRPr lang="en-IN"/>
        </a:p>
      </dgm:t>
    </dgm:pt>
    <dgm:pt modelId="{87941CB8-036A-4CBD-A815-64BDF0301C31}" type="pres">
      <dgm:prSet presAssocID="{C0312C82-314E-498D-8AC2-C71496CFE18B}" presName="spacer" presStyleCnt="0"/>
      <dgm:spPr/>
    </dgm:pt>
    <dgm:pt modelId="{321A3AAB-9ADF-4949-B1B9-9A63CD7D4E27}" type="pres">
      <dgm:prSet presAssocID="{A6D705C0-9735-4FC9-94BD-823FF9646076}" presName="parentText" presStyleLbl="node1" presStyleIdx="1" presStyleCnt="10">
        <dgm:presLayoutVars>
          <dgm:chMax val="0"/>
          <dgm:bulletEnabled val="1"/>
        </dgm:presLayoutVars>
      </dgm:prSet>
      <dgm:spPr/>
      <dgm:t>
        <a:bodyPr/>
        <a:lstStyle/>
        <a:p>
          <a:endParaRPr lang="en-IN"/>
        </a:p>
      </dgm:t>
    </dgm:pt>
    <dgm:pt modelId="{8F9ADF72-7981-4250-9959-9ECC9127D428}" type="pres">
      <dgm:prSet presAssocID="{B05E6582-2686-4845-91F5-2157BA3310A7}" presName="spacer" presStyleCnt="0"/>
      <dgm:spPr/>
    </dgm:pt>
    <dgm:pt modelId="{BB313FF8-FE16-4200-BD25-781BE9468428}" type="pres">
      <dgm:prSet presAssocID="{88530DD4-4A50-4F4A-A98D-6941231FD5C6}" presName="parentText" presStyleLbl="node1" presStyleIdx="2" presStyleCnt="10">
        <dgm:presLayoutVars>
          <dgm:chMax val="0"/>
          <dgm:bulletEnabled val="1"/>
        </dgm:presLayoutVars>
      </dgm:prSet>
      <dgm:spPr/>
      <dgm:t>
        <a:bodyPr/>
        <a:lstStyle/>
        <a:p>
          <a:endParaRPr lang="en-IN"/>
        </a:p>
      </dgm:t>
    </dgm:pt>
    <dgm:pt modelId="{AF6747C0-4EFC-4DB7-92B6-596123CCAD9C}" type="pres">
      <dgm:prSet presAssocID="{138B4BB4-9656-429E-B656-653E5071CB27}" presName="spacer" presStyleCnt="0"/>
      <dgm:spPr/>
    </dgm:pt>
    <dgm:pt modelId="{BB0BFC6A-DCEA-4041-B48C-8201361310D2}" type="pres">
      <dgm:prSet presAssocID="{CB41ADF4-1D50-4B19-9B45-38E5B3D7623A}" presName="parentText" presStyleLbl="node1" presStyleIdx="3" presStyleCnt="10">
        <dgm:presLayoutVars>
          <dgm:chMax val="0"/>
          <dgm:bulletEnabled val="1"/>
        </dgm:presLayoutVars>
      </dgm:prSet>
      <dgm:spPr/>
      <dgm:t>
        <a:bodyPr/>
        <a:lstStyle/>
        <a:p>
          <a:endParaRPr lang="en-IN"/>
        </a:p>
      </dgm:t>
    </dgm:pt>
    <dgm:pt modelId="{0CB85B04-1E11-43EA-9A46-7C44A12680FD}" type="pres">
      <dgm:prSet presAssocID="{E6FC170E-2CBE-49D2-A959-9C14563D84F4}" presName="spacer" presStyleCnt="0"/>
      <dgm:spPr/>
    </dgm:pt>
    <dgm:pt modelId="{B1303236-C7A2-480A-9D47-ACB24696FCDE}" type="pres">
      <dgm:prSet presAssocID="{A2DABF6D-F789-4713-85D3-A9F940A0272A}" presName="parentText" presStyleLbl="node1" presStyleIdx="4" presStyleCnt="10">
        <dgm:presLayoutVars>
          <dgm:chMax val="0"/>
          <dgm:bulletEnabled val="1"/>
        </dgm:presLayoutVars>
      </dgm:prSet>
      <dgm:spPr/>
      <dgm:t>
        <a:bodyPr/>
        <a:lstStyle/>
        <a:p>
          <a:endParaRPr lang="en-IN"/>
        </a:p>
      </dgm:t>
    </dgm:pt>
    <dgm:pt modelId="{BA964159-B0D6-4CEA-A9DC-CAE704D058D6}" type="pres">
      <dgm:prSet presAssocID="{4DEFBDB8-5186-4D8E-8EFE-7F9FB3472751}" presName="spacer" presStyleCnt="0"/>
      <dgm:spPr/>
    </dgm:pt>
    <dgm:pt modelId="{CF34D7C6-F32A-4076-9F5A-2CA28FF3E7BE}" type="pres">
      <dgm:prSet presAssocID="{72072445-D044-4B11-A31C-8C9BE59C6BF1}" presName="parentText" presStyleLbl="node1" presStyleIdx="5" presStyleCnt="10">
        <dgm:presLayoutVars>
          <dgm:chMax val="0"/>
          <dgm:bulletEnabled val="1"/>
        </dgm:presLayoutVars>
      </dgm:prSet>
      <dgm:spPr/>
      <dgm:t>
        <a:bodyPr/>
        <a:lstStyle/>
        <a:p>
          <a:endParaRPr lang="en-IN"/>
        </a:p>
      </dgm:t>
    </dgm:pt>
    <dgm:pt modelId="{5BD3DCFE-9FD9-4301-A521-09371BFB0005}" type="pres">
      <dgm:prSet presAssocID="{331D65C0-7954-47BD-ACA8-62DA8F257E6D}" presName="spacer" presStyleCnt="0"/>
      <dgm:spPr/>
    </dgm:pt>
    <dgm:pt modelId="{AF98ED81-A2F6-4A1E-84BB-D845594BB388}" type="pres">
      <dgm:prSet presAssocID="{184E3E37-2992-4769-B777-C60179149AF7}" presName="parentText" presStyleLbl="node1" presStyleIdx="6" presStyleCnt="10">
        <dgm:presLayoutVars>
          <dgm:chMax val="0"/>
          <dgm:bulletEnabled val="1"/>
        </dgm:presLayoutVars>
      </dgm:prSet>
      <dgm:spPr/>
      <dgm:t>
        <a:bodyPr/>
        <a:lstStyle/>
        <a:p>
          <a:endParaRPr lang="en-IN"/>
        </a:p>
      </dgm:t>
    </dgm:pt>
    <dgm:pt modelId="{EAF094F9-F230-41A4-A3CF-C6EFEBDCD0AC}" type="pres">
      <dgm:prSet presAssocID="{DDF767F1-F5A5-4983-B126-2000A9604E2D}" presName="spacer" presStyleCnt="0"/>
      <dgm:spPr/>
    </dgm:pt>
    <dgm:pt modelId="{A6A8C21A-28D8-4EEB-A3B9-536075E9E2AC}" type="pres">
      <dgm:prSet presAssocID="{C9107637-51FB-40BD-9E90-98C103C86F46}" presName="parentText" presStyleLbl="node1" presStyleIdx="7" presStyleCnt="10">
        <dgm:presLayoutVars>
          <dgm:chMax val="0"/>
          <dgm:bulletEnabled val="1"/>
        </dgm:presLayoutVars>
      </dgm:prSet>
      <dgm:spPr/>
      <dgm:t>
        <a:bodyPr/>
        <a:lstStyle/>
        <a:p>
          <a:endParaRPr lang="en-IN"/>
        </a:p>
      </dgm:t>
    </dgm:pt>
    <dgm:pt modelId="{C7A72C1C-37C3-42AA-B3BF-5381E0A60923}" type="pres">
      <dgm:prSet presAssocID="{DC53620A-D999-438C-8F10-17B262E92A2D}" presName="spacer" presStyleCnt="0"/>
      <dgm:spPr/>
    </dgm:pt>
    <dgm:pt modelId="{9E448585-E60C-42E6-B9C5-3B2194A060F7}" type="pres">
      <dgm:prSet presAssocID="{37A81A98-86A2-4DC2-ABA0-049941F323E6}" presName="parentText" presStyleLbl="node1" presStyleIdx="8" presStyleCnt="10">
        <dgm:presLayoutVars>
          <dgm:chMax val="0"/>
          <dgm:bulletEnabled val="1"/>
        </dgm:presLayoutVars>
      </dgm:prSet>
      <dgm:spPr/>
      <dgm:t>
        <a:bodyPr/>
        <a:lstStyle/>
        <a:p>
          <a:endParaRPr lang="en-IN"/>
        </a:p>
      </dgm:t>
    </dgm:pt>
    <dgm:pt modelId="{0A7857FA-F1E5-4C58-91C4-C9EEF0032A8F}" type="pres">
      <dgm:prSet presAssocID="{3FF40137-DBF3-485F-BDE3-210E03936167}" presName="spacer" presStyleCnt="0"/>
      <dgm:spPr/>
    </dgm:pt>
    <dgm:pt modelId="{EFDB9E3B-4778-478D-99BF-ADABB858C435}" type="pres">
      <dgm:prSet presAssocID="{1FA50DEA-6387-47CB-B82A-05DF6FF79CA5}" presName="parentText" presStyleLbl="node1" presStyleIdx="9" presStyleCnt="10">
        <dgm:presLayoutVars>
          <dgm:chMax val="0"/>
          <dgm:bulletEnabled val="1"/>
        </dgm:presLayoutVars>
      </dgm:prSet>
      <dgm:spPr/>
      <dgm:t>
        <a:bodyPr/>
        <a:lstStyle/>
        <a:p>
          <a:endParaRPr lang="en-IN"/>
        </a:p>
      </dgm:t>
    </dgm:pt>
  </dgm:ptLst>
  <dgm:cxnLst>
    <dgm:cxn modelId="{A4134002-F185-4F06-8CA5-BFA991FA7B4C}" srcId="{45C50EA4-0717-4CF5-AC17-5D7304800439}" destId="{184E3E37-2992-4769-B777-C60179149AF7}" srcOrd="6" destOrd="0" parTransId="{7DE88BC9-0784-41F2-ACE6-A53CBE8F8567}" sibTransId="{DDF767F1-F5A5-4983-B126-2000A9604E2D}"/>
    <dgm:cxn modelId="{A5B9FCF5-9641-4913-B244-D33C8F21A398}" type="presOf" srcId="{1FA50DEA-6387-47CB-B82A-05DF6FF79CA5}" destId="{EFDB9E3B-4778-478D-99BF-ADABB858C435}" srcOrd="0" destOrd="0" presId="urn:microsoft.com/office/officeart/2005/8/layout/vList2"/>
    <dgm:cxn modelId="{F2ADB49A-5D30-45A9-B3C9-E19C2B840508}" srcId="{45C50EA4-0717-4CF5-AC17-5D7304800439}" destId="{CB41ADF4-1D50-4B19-9B45-38E5B3D7623A}" srcOrd="3" destOrd="0" parTransId="{30FC9B49-40F6-41B8-A8E9-50ECE0405BCD}" sibTransId="{E6FC170E-2CBE-49D2-A959-9C14563D84F4}"/>
    <dgm:cxn modelId="{5350712C-B73C-4DB6-AE8D-983BA41E6D1F}" srcId="{45C50EA4-0717-4CF5-AC17-5D7304800439}" destId="{72072445-D044-4B11-A31C-8C9BE59C6BF1}" srcOrd="5" destOrd="0" parTransId="{EFC6313B-FA05-4392-903C-5EF0AE1CEC2F}" sibTransId="{331D65C0-7954-47BD-ACA8-62DA8F257E6D}"/>
    <dgm:cxn modelId="{EA7AD658-E156-4D46-9C45-BAA690B08961}" type="presOf" srcId="{72072445-D044-4B11-A31C-8C9BE59C6BF1}" destId="{CF34D7C6-F32A-4076-9F5A-2CA28FF3E7BE}" srcOrd="0" destOrd="0" presId="urn:microsoft.com/office/officeart/2005/8/layout/vList2"/>
    <dgm:cxn modelId="{57CAE800-F8B3-430E-BD13-A16A7BF0A666}" srcId="{45C50EA4-0717-4CF5-AC17-5D7304800439}" destId="{37A81A98-86A2-4DC2-ABA0-049941F323E6}" srcOrd="8" destOrd="0" parTransId="{80C83467-4BC3-4652-B6CA-EDD18BB0D78B}" sibTransId="{3FF40137-DBF3-485F-BDE3-210E03936167}"/>
    <dgm:cxn modelId="{FF6181E9-D47E-4837-9866-D32282B22CE0}" srcId="{45C50EA4-0717-4CF5-AC17-5D7304800439}" destId="{C9107637-51FB-40BD-9E90-98C103C86F46}" srcOrd="7" destOrd="0" parTransId="{6EA5A92B-CB2A-4551-9C7F-AD62FF00F264}" sibTransId="{DC53620A-D999-438C-8F10-17B262E92A2D}"/>
    <dgm:cxn modelId="{31CABF27-2B5C-4D9F-9826-3E3AD20A4EF2}" type="presOf" srcId="{88530DD4-4A50-4F4A-A98D-6941231FD5C6}" destId="{BB313FF8-FE16-4200-BD25-781BE9468428}" srcOrd="0" destOrd="0" presId="urn:microsoft.com/office/officeart/2005/8/layout/vList2"/>
    <dgm:cxn modelId="{471F6C45-546B-4348-8A68-E17B25853DCC}" type="presOf" srcId="{A2DABF6D-F789-4713-85D3-A9F940A0272A}" destId="{B1303236-C7A2-480A-9D47-ACB24696FCDE}" srcOrd="0" destOrd="0" presId="urn:microsoft.com/office/officeart/2005/8/layout/vList2"/>
    <dgm:cxn modelId="{2A9D9429-9DAE-4089-A315-58F669768C79}" type="presOf" srcId="{45C50EA4-0717-4CF5-AC17-5D7304800439}" destId="{43A4B51E-350B-4CE2-8ACD-3FE3A4E372F7}" srcOrd="0" destOrd="0" presId="urn:microsoft.com/office/officeart/2005/8/layout/vList2"/>
    <dgm:cxn modelId="{2E971679-1C3F-4E9F-9CCE-8D21D6867E52}" type="presOf" srcId="{A6D705C0-9735-4FC9-94BD-823FF9646076}" destId="{321A3AAB-9ADF-4949-B1B9-9A63CD7D4E27}" srcOrd="0" destOrd="0" presId="urn:microsoft.com/office/officeart/2005/8/layout/vList2"/>
    <dgm:cxn modelId="{DEE3F1B9-A943-4E31-A3DA-CE7B3E6CD0F9}" srcId="{45C50EA4-0717-4CF5-AC17-5D7304800439}" destId="{A2DABF6D-F789-4713-85D3-A9F940A0272A}" srcOrd="4" destOrd="0" parTransId="{55B5F681-B674-496F-B39B-B2B262F0EB5B}" sibTransId="{4DEFBDB8-5186-4D8E-8EFE-7F9FB3472751}"/>
    <dgm:cxn modelId="{EB97B6D6-E52B-4D1B-A60B-19AD8A23D4BD}" srcId="{45C50EA4-0717-4CF5-AC17-5D7304800439}" destId="{1FA50DEA-6387-47CB-B82A-05DF6FF79CA5}" srcOrd="9" destOrd="0" parTransId="{1EF756B2-2C50-4EDF-A96A-875526F1B101}" sibTransId="{12E9F197-3F17-4E00-BA65-653ACCEB00FC}"/>
    <dgm:cxn modelId="{701C8AF7-A4CB-4CDB-8A44-23D7BFA72792}" srcId="{45C50EA4-0717-4CF5-AC17-5D7304800439}" destId="{DDA3ACF5-8FDE-48D3-AEC7-BBA5BA5CEF26}" srcOrd="0" destOrd="0" parTransId="{1DAEAE7B-43B0-46B4-A2C2-9789FDBFF9F7}" sibTransId="{C0312C82-314E-498D-8AC2-C71496CFE18B}"/>
    <dgm:cxn modelId="{C7AF1675-A653-471E-859E-4D4712CDDD0F}" type="presOf" srcId="{37A81A98-86A2-4DC2-ABA0-049941F323E6}" destId="{9E448585-E60C-42E6-B9C5-3B2194A060F7}" srcOrd="0" destOrd="0" presId="urn:microsoft.com/office/officeart/2005/8/layout/vList2"/>
    <dgm:cxn modelId="{91E1CBC7-47CE-4CE7-987E-3ADCF22F8922}" type="presOf" srcId="{CB41ADF4-1D50-4B19-9B45-38E5B3D7623A}" destId="{BB0BFC6A-DCEA-4041-B48C-8201361310D2}" srcOrd="0" destOrd="0" presId="urn:microsoft.com/office/officeart/2005/8/layout/vList2"/>
    <dgm:cxn modelId="{FE5DA20C-C8C5-49A5-A72F-5FA047122D37}" type="presOf" srcId="{C9107637-51FB-40BD-9E90-98C103C86F46}" destId="{A6A8C21A-28D8-4EEB-A3B9-536075E9E2AC}" srcOrd="0" destOrd="0" presId="urn:microsoft.com/office/officeart/2005/8/layout/vList2"/>
    <dgm:cxn modelId="{F933ABB8-2DFF-4E10-BA28-BDA02C3527A8}" type="presOf" srcId="{184E3E37-2992-4769-B777-C60179149AF7}" destId="{AF98ED81-A2F6-4A1E-84BB-D845594BB388}" srcOrd="0" destOrd="0" presId="urn:microsoft.com/office/officeart/2005/8/layout/vList2"/>
    <dgm:cxn modelId="{2FEC9878-682C-411E-B00D-163F20C76802}" type="presOf" srcId="{DDA3ACF5-8FDE-48D3-AEC7-BBA5BA5CEF26}" destId="{B2A270DE-161D-4EEA-BF54-98034A43473A}" srcOrd="0" destOrd="0" presId="urn:microsoft.com/office/officeart/2005/8/layout/vList2"/>
    <dgm:cxn modelId="{9D08C7BE-79FD-42E5-8DD2-BB15B5B5AD00}" srcId="{45C50EA4-0717-4CF5-AC17-5D7304800439}" destId="{A6D705C0-9735-4FC9-94BD-823FF9646076}" srcOrd="1" destOrd="0" parTransId="{D4A113AD-77A1-4E1A-8D31-8D1EE59E6CDE}" sibTransId="{B05E6582-2686-4845-91F5-2157BA3310A7}"/>
    <dgm:cxn modelId="{A034A847-8A92-40EF-93DA-337C5DD5B64F}" srcId="{45C50EA4-0717-4CF5-AC17-5D7304800439}" destId="{88530DD4-4A50-4F4A-A98D-6941231FD5C6}" srcOrd="2" destOrd="0" parTransId="{E515FF14-089F-46AA-B79F-17AF89A7C194}" sibTransId="{138B4BB4-9656-429E-B656-653E5071CB27}"/>
    <dgm:cxn modelId="{622273B0-70F6-4A07-A174-901313477DBA}" type="presParOf" srcId="{43A4B51E-350B-4CE2-8ACD-3FE3A4E372F7}" destId="{B2A270DE-161D-4EEA-BF54-98034A43473A}" srcOrd="0" destOrd="0" presId="urn:microsoft.com/office/officeart/2005/8/layout/vList2"/>
    <dgm:cxn modelId="{C0430D4B-52F3-4AF8-BC2F-897479D63DBC}" type="presParOf" srcId="{43A4B51E-350B-4CE2-8ACD-3FE3A4E372F7}" destId="{87941CB8-036A-4CBD-A815-64BDF0301C31}" srcOrd="1" destOrd="0" presId="urn:microsoft.com/office/officeart/2005/8/layout/vList2"/>
    <dgm:cxn modelId="{E20335BD-A191-414C-BC92-6D9693464CC1}" type="presParOf" srcId="{43A4B51E-350B-4CE2-8ACD-3FE3A4E372F7}" destId="{321A3AAB-9ADF-4949-B1B9-9A63CD7D4E27}" srcOrd="2" destOrd="0" presId="urn:microsoft.com/office/officeart/2005/8/layout/vList2"/>
    <dgm:cxn modelId="{C0B6C507-8656-4A94-86B4-128A2ED7E142}" type="presParOf" srcId="{43A4B51E-350B-4CE2-8ACD-3FE3A4E372F7}" destId="{8F9ADF72-7981-4250-9959-9ECC9127D428}" srcOrd="3" destOrd="0" presId="urn:microsoft.com/office/officeart/2005/8/layout/vList2"/>
    <dgm:cxn modelId="{879F834F-9EF5-4D5B-A8FD-349B06A2F2FA}" type="presParOf" srcId="{43A4B51E-350B-4CE2-8ACD-3FE3A4E372F7}" destId="{BB313FF8-FE16-4200-BD25-781BE9468428}" srcOrd="4" destOrd="0" presId="urn:microsoft.com/office/officeart/2005/8/layout/vList2"/>
    <dgm:cxn modelId="{37DEFF11-9B86-4707-8497-673DFFC4273A}" type="presParOf" srcId="{43A4B51E-350B-4CE2-8ACD-3FE3A4E372F7}" destId="{AF6747C0-4EFC-4DB7-92B6-596123CCAD9C}" srcOrd="5" destOrd="0" presId="urn:microsoft.com/office/officeart/2005/8/layout/vList2"/>
    <dgm:cxn modelId="{D1642FEB-58A1-4A23-98DE-EBFD952CA45D}" type="presParOf" srcId="{43A4B51E-350B-4CE2-8ACD-3FE3A4E372F7}" destId="{BB0BFC6A-DCEA-4041-B48C-8201361310D2}" srcOrd="6" destOrd="0" presId="urn:microsoft.com/office/officeart/2005/8/layout/vList2"/>
    <dgm:cxn modelId="{C53E0783-6A0A-4E3A-8DA4-EBBA35A9EB8F}" type="presParOf" srcId="{43A4B51E-350B-4CE2-8ACD-3FE3A4E372F7}" destId="{0CB85B04-1E11-43EA-9A46-7C44A12680FD}" srcOrd="7" destOrd="0" presId="urn:microsoft.com/office/officeart/2005/8/layout/vList2"/>
    <dgm:cxn modelId="{E020320A-FB15-47C7-B412-6AB5E249765A}" type="presParOf" srcId="{43A4B51E-350B-4CE2-8ACD-3FE3A4E372F7}" destId="{B1303236-C7A2-480A-9D47-ACB24696FCDE}" srcOrd="8" destOrd="0" presId="urn:microsoft.com/office/officeart/2005/8/layout/vList2"/>
    <dgm:cxn modelId="{330BD9E7-DA4E-429E-A1B0-D4E9E89809FE}" type="presParOf" srcId="{43A4B51E-350B-4CE2-8ACD-3FE3A4E372F7}" destId="{BA964159-B0D6-4CEA-A9DC-CAE704D058D6}" srcOrd="9" destOrd="0" presId="urn:microsoft.com/office/officeart/2005/8/layout/vList2"/>
    <dgm:cxn modelId="{1C979128-76E7-478B-9B79-C093C9BFD167}" type="presParOf" srcId="{43A4B51E-350B-4CE2-8ACD-3FE3A4E372F7}" destId="{CF34D7C6-F32A-4076-9F5A-2CA28FF3E7BE}" srcOrd="10" destOrd="0" presId="urn:microsoft.com/office/officeart/2005/8/layout/vList2"/>
    <dgm:cxn modelId="{64B7079A-50AB-466A-8814-360855B27C69}" type="presParOf" srcId="{43A4B51E-350B-4CE2-8ACD-3FE3A4E372F7}" destId="{5BD3DCFE-9FD9-4301-A521-09371BFB0005}" srcOrd="11" destOrd="0" presId="urn:microsoft.com/office/officeart/2005/8/layout/vList2"/>
    <dgm:cxn modelId="{5646017E-712C-4B11-96E2-A86F0C8BECFC}" type="presParOf" srcId="{43A4B51E-350B-4CE2-8ACD-3FE3A4E372F7}" destId="{AF98ED81-A2F6-4A1E-84BB-D845594BB388}" srcOrd="12" destOrd="0" presId="urn:microsoft.com/office/officeart/2005/8/layout/vList2"/>
    <dgm:cxn modelId="{0A2C4736-D128-4844-AB3F-DFF4E403163A}" type="presParOf" srcId="{43A4B51E-350B-4CE2-8ACD-3FE3A4E372F7}" destId="{EAF094F9-F230-41A4-A3CF-C6EFEBDCD0AC}" srcOrd="13" destOrd="0" presId="urn:microsoft.com/office/officeart/2005/8/layout/vList2"/>
    <dgm:cxn modelId="{CD5E6984-F84F-4B9C-9EE4-C55084F51481}" type="presParOf" srcId="{43A4B51E-350B-4CE2-8ACD-3FE3A4E372F7}" destId="{A6A8C21A-28D8-4EEB-A3B9-536075E9E2AC}" srcOrd="14" destOrd="0" presId="urn:microsoft.com/office/officeart/2005/8/layout/vList2"/>
    <dgm:cxn modelId="{E5E4712C-7335-4EB4-ADD8-69D9DBDC2AAA}" type="presParOf" srcId="{43A4B51E-350B-4CE2-8ACD-3FE3A4E372F7}" destId="{C7A72C1C-37C3-42AA-B3BF-5381E0A60923}" srcOrd="15" destOrd="0" presId="urn:microsoft.com/office/officeart/2005/8/layout/vList2"/>
    <dgm:cxn modelId="{70111145-D643-4D7A-BA2C-3F6382BDE6D4}" type="presParOf" srcId="{43A4B51E-350B-4CE2-8ACD-3FE3A4E372F7}" destId="{9E448585-E60C-42E6-B9C5-3B2194A060F7}" srcOrd="16" destOrd="0" presId="urn:microsoft.com/office/officeart/2005/8/layout/vList2"/>
    <dgm:cxn modelId="{5AB16ADA-7F7C-4839-B8FA-92B93DE2C35C}" type="presParOf" srcId="{43A4B51E-350B-4CE2-8ACD-3FE3A4E372F7}" destId="{0A7857FA-F1E5-4C58-91C4-C9EEF0032A8F}" srcOrd="17" destOrd="0" presId="urn:microsoft.com/office/officeart/2005/8/layout/vList2"/>
    <dgm:cxn modelId="{A310926D-7ED4-4750-B9BC-3C5BFE022737}" type="presParOf" srcId="{43A4B51E-350B-4CE2-8ACD-3FE3A4E372F7}" destId="{EFDB9E3B-4778-478D-99BF-ADABB858C435}" srcOrd="1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9730C8-8F49-4AFF-A89F-2E1F6FC5E67D}" type="doc">
      <dgm:prSet loTypeId="urn:microsoft.com/office/officeart/2005/8/layout/venn1" loCatId="relationship" qsTypeId="urn:microsoft.com/office/officeart/2005/8/quickstyle/simple1" qsCatId="simple" csTypeId="urn:microsoft.com/office/officeart/2005/8/colors/colorful3" csCatId="colorful"/>
      <dgm:spPr/>
      <dgm:t>
        <a:bodyPr/>
        <a:lstStyle/>
        <a:p>
          <a:endParaRPr lang="en-IN"/>
        </a:p>
      </dgm:t>
    </dgm:pt>
    <dgm:pt modelId="{9C28BD4B-086A-47C8-97AF-085943852607}">
      <dgm:prSet/>
      <dgm:spPr/>
      <dgm:t>
        <a:bodyPr/>
        <a:lstStyle/>
        <a:p>
          <a:pPr rtl="0"/>
          <a:r>
            <a:rPr lang="en-IN" dirty="0" smtClean="0"/>
            <a:t>Principle of Ownership of Property</a:t>
          </a:r>
          <a:endParaRPr lang="en-IN" dirty="0"/>
        </a:p>
      </dgm:t>
    </dgm:pt>
    <dgm:pt modelId="{83A6BC0D-DAB5-4B87-96CC-4B2EB50324AE}" type="parTrans" cxnId="{88676964-1FAD-48D2-A59B-802AC797B44C}">
      <dgm:prSet/>
      <dgm:spPr/>
      <dgm:t>
        <a:bodyPr/>
        <a:lstStyle/>
        <a:p>
          <a:endParaRPr lang="en-IN"/>
        </a:p>
      </dgm:t>
    </dgm:pt>
    <dgm:pt modelId="{13000D53-EE5D-4405-B94C-CE20059FA086}" type="sibTrans" cxnId="{88676964-1FAD-48D2-A59B-802AC797B44C}">
      <dgm:prSet/>
      <dgm:spPr/>
      <dgm:t>
        <a:bodyPr/>
        <a:lstStyle/>
        <a:p>
          <a:endParaRPr lang="en-IN"/>
        </a:p>
      </dgm:t>
    </dgm:pt>
    <dgm:pt modelId="{AE6360B7-CACD-4450-9DBB-60937232F0C8}">
      <dgm:prSet/>
      <dgm:spPr/>
      <dgm:t>
        <a:bodyPr/>
        <a:lstStyle/>
        <a:p>
          <a:pPr rtl="0"/>
          <a:r>
            <a:rPr lang="en-IN" dirty="0" smtClean="0"/>
            <a:t>An asset loses value </a:t>
          </a:r>
          <a:endParaRPr lang="en-IN" dirty="0"/>
        </a:p>
      </dgm:t>
    </dgm:pt>
    <dgm:pt modelId="{2DF6003C-5870-41E5-BF7A-34DFCB28AD0A}" type="parTrans" cxnId="{F561659D-51C8-4380-8402-BE66737DF213}">
      <dgm:prSet/>
      <dgm:spPr/>
      <dgm:t>
        <a:bodyPr/>
        <a:lstStyle/>
        <a:p>
          <a:endParaRPr lang="en-IN"/>
        </a:p>
      </dgm:t>
    </dgm:pt>
    <dgm:pt modelId="{04950931-B3FE-44E5-A3BE-4C0E1A31B8F2}" type="sibTrans" cxnId="{F561659D-51C8-4380-8402-BE66737DF213}">
      <dgm:prSet/>
      <dgm:spPr/>
      <dgm:t>
        <a:bodyPr/>
        <a:lstStyle/>
        <a:p>
          <a:endParaRPr lang="en-IN"/>
        </a:p>
      </dgm:t>
    </dgm:pt>
    <dgm:pt modelId="{8FA08976-27D4-41BC-AB5B-4F42859DB6A6}">
      <dgm:prSet/>
      <dgm:spPr/>
      <dgm:t>
        <a:bodyPr/>
        <a:lstStyle/>
        <a:p>
          <a:pPr rtl="0"/>
          <a:r>
            <a:rPr lang="en-IN" dirty="0" smtClean="0"/>
            <a:t>Certain event </a:t>
          </a:r>
          <a:endParaRPr lang="en-IN" dirty="0"/>
        </a:p>
      </dgm:t>
    </dgm:pt>
    <dgm:pt modelId="{58BE8135-6610-4AB1-8142-80E6F054AAA4}" type="parTrans" cxnId="{5030F103-535E-437E-BC1C-892E32D46BC6}">
      <dgm:prSet/>
      <dgm:spPr/>
      <dgm:t>
        <a:bodyPr/>
        <a:lstStyle/>
        <a:p>
          <a:endParaRPr lang="en-IN"/>
        </a:p>
      </dgm:t>
    </dgm:pt>
    <dgm:pt modelId="{19FA2ADE-6B4B-4A4E-B303-BC78DD016640}" type="sibTrans" cxnId="{5030F103-535E-437E-BC1C-892E32D46BC6}">
      <dgm:prSet/>
      <dgm:spPr/>
      <dgm:t>
        <a:bodyPr/>
        <a:lstStyle/>
        <a:p>
          <a:endParaRPr lang="en-IN"/>
        </a:p>
      </dgm:t>
    </dgm:pt>
    <dgm:pt modelId="{279B1375-8348-47F2-A078-A289A6699381}">
      <dgm:prSet/>
      <dgm:spPr/>
      <dgm:t>
        <a:bodyPr/>
        <a:lstStyle/>
        <a:p>
          <a:pPr rtl="0"/>
          <a:r>
            <a:rPr lang="en-IN" dirty="0" smtClean="0"/>
            <a:t>Economic loss</a:t>
          </a:r>
          <a:endParaRPr lang="en-IN" dirty="0"/>
        </a:p>
      </dgm:t>
    </dgm:pt>
    <dgm:pt modelId="{161A20F5-456B-452B-8F2A-04F1E3B5C884}" type="parTrans" cxnId="{10D4109E-8118-407F-8C17-05A8AB794820}">
      <dgm:prSet/>
      <dgm:spPr/>
      <dgm:t>
        <a:bodyPr/>
        <a:lstStyle/>
        <a:p>
          <a:endParaRPr lang="en-IN"/>
        </a:p>
      </dgm:t>
    </dgm:pt>
    <dgm:pt modelId="{C537C3AC-4936-4583-8815-3773CB6BB0CC}" type="sibTrans" cxnId="{10D4109E-8118-407F-8C17-05A8AB794820}">
      <dgm:prSet/>
      <dgm:spPr/>
      <dgm:t>
        <a:bodyPr/>
        <a:lstStyle/>
        <a:p>
          <a:endParaRPr lang="en-IN"/>
        </a:p>
      </dgm:t>
    </dgm:pt>
    <dgm:pt modelId="{C4DEA9EB-2198-4AF0-A078-FB51A0C2E3D2}" type="pres">
      <dgm:prSet presAssocID="{8E9730C8-8F49-4AFF-A89F-2E1F6FC5E67D}" presName="compositeShape" presStyleCnt="0">
        <dgm:presLayoutVars>
          <dgm:chMax val="7"/>
          <dgm:dir/>
          <dgm:resizeHandles val="exact"/>
        </dgm:presLayoutVars>
      </dgm:prSet>
      <dgm:spPr/>
      <dgm:t>
        <a:bodyPr/>
        <a:lstStyle/>
        <a:p>
          <a:endParaRPr lang="en-IN"/>
        </a:p>
      </dgm:t>
    </dgm:pt>
    <dgm:pt modelId="{60BEC9ED-3DE6-4BD4-B3E5-73B75B51B1D8}" type="pres">
      <dgm:prSet presAssocID="{9C28BD4B-086A-47C8-97AF-085943852607}" presName="circ1" presStyleLbl="vennNode1" presStyleIdx="0" presStyleCnt="4"/>
      <dgm:spPr/>
      <dgm:t>
        <a:bodyPr/>
        <a:lstStyle/>
        <a:p>
          <a:endParaRPr lang="en-IN"/>
        </a:p>
      </dgm:t>
    </dgm:pt>
    <dgm:pt modelId="{3661F41A-2DEF-416A-99E2-13EF615CBD52}" type="pres">
      <dgm:prSet presAssocID="{9C28BD4B-086A-47C8-97AF-085943852607}" presName="circ1Tx" presStyleLbl="revTx" presStyleIdx="0" presStyleCnt="0">
        <dgm:presLayoutVars>
          <dgm:chMax val="0"/>
          <dgm:chPref val="0"/>
          <dgm:bulletEnabled val="1"/>
        </dgm:presLayoutVars>
      </dgm:prSet>
      <dgm:spPr/>
      <dgm:t>
        <a:bodyPr/>
        <a:lstStyle/>
        <a:p>
          <a:endParaRPr lang="en-IN"/>
        </a:p>
      </dgm:t>
    </dgm:pt>
    <dgm:pt modelId="{989BE423-5016-4AED-9CC5-999FEE68D7B3}" type="pres">
      <dgm:prSet presAssocID="{AE6360B7-CACD-4450-9DBB-60937232F0C8}" presName="circ2" presStyleLbl="vennNode1" presStyleIdx="1" presStyleCnt="4"/>
      <dgm:spPr/>
      <dgm:t>
        <a:bodyPr/>
        <a:lstStyle/>
        <a:p>
          <a:endParaRPr lang="en-IN"/>
        </a:p>
      </dgm:t>
    </dgm:pt>
    <dgm:pt modelId="{FB85AC66-0CB4-4738-BF7A-66113892014E}" type="pres">
      <dgm:prSet presAssocID="{AE6360B7-CACD-4450-9DBB-60937232F0C8}" presName="circ2Tx" presStyleLbl="revTx" presStyleIdx="0" presStyleCnt="0">
        <dgm:presLayoutVars>
          <dgm:chMax val="0"/>
          <dgm:chPref val="0"/>
          <dgm:bulletEnabled val="1"/>
        </dgm:presLayoutVars>
      </dgm:prSet>
      <dgm:spPr/>
      <dgm:t>
        <a:bodyPr/>
        <a:lstStyle/>
        <a:p>
          <a:endParaRPr lang="en-IN"/>
        </a:p>
      </dgm:t>
    </dgm:pt>
    <dgm:pt modelId="{A3AEFDA3-2C26-40CD-B561-BAC2E4261153}" type="pres">
      <dgm:prSet presAssocID="{8FA08976-27D4-41BC-AB5B-4F42859DB6A6}" presName="circ3" presStyleLbl="vennNode1" presStyleIdx="2" presStyleCnt="4"/>
      <dgm:spPr/>
      <dgm:t>
        <a:bodyPr/>
        <a:lstStyle/>
        <a:p>
          <a:endParaRPr lang="en-IN"/>
        </a:p>
      </dgm:t>
    </dgm:pt>
    <dgm:pt modelId="{E40AFB67-58B3-4653-919B-7559FBF9D8D2}" type="pres">
      <dgm:prSet presAssocID="{8FA08976-27D4-41BC-AB5B-4F42859DB6A6}" presName="circ3Tx" presStyleLbl="revTx" presStyleIdx="0" presStyleCnt="0">
        <dgm:presLayoutVars>
          <dgm:chMax val="0"/>
          <dgm:chPref val="0"/>
          <dgm:bulletEnabled val="1"/>
        </dgm:presLayoutVars>
      </dgm:prSet>
      <dgm:spPr/>
      <dgm:t>
        <a:bodyPr/>
        <a:lstStyle/>
        <a:p>
          <a:endParaRPr lang="en-IN"/>
        </a:p>
      </dgm:t>
    </dgm:pt>
    <dgm:pt modelId="{3CB72E6C-C500-458D-96F0-1D73B382A927}" type="pres">
      <dgm:prSet presAssocID="{279B1375-8348-47F2-A078-A289A6699381}" presName="circ4" presStyleLbl="vennNode1" presStyleIdx="3" presStyleCnt="4"/>
      <dgm:spPr/>
      <dgm:t>
        <a:bodyPr/>
        <a:lstStyle/>
        <a:p>
          <a:endParaRPr lang="en-IN"/>
        </a:p>
      </dgm:t>
    </dgm:pt>
    <dgm:pt modelId="{C1D64969-B125-49D8-9B9E-5B44EF2E415B}" type="pres">
      <dgm:prSet presAssocID="{279B1375-8348-47F2-A078-A289A6699381}" presName="circ4Tx" presStyleLbl="revTx" presStyleIdx="0" presStyleCnt="0">
        <dgm:presLayoutVars>
          <dgm:chMax val="0"/>
          <dgm:chPref val="0"/>
          <dgm:bulletEnabled val="1"/>
        </dgm:presLayoutVars>
      </dgm:prSet>
      <dgm:spPr/>
      <dgm:t>
        <a:bodyPr/>
        <a:lstStyle/>
        <a:p>
          <a:endParaRPr lang="en-IN"/>
        </a:p>
      </dgm:t>
    </dgm:pt>
  </dgm:ptLst>
  <dgm:cxnLst>
    <dgm:cxn modelId="{88676964-1FAD-48D2-A59B-802AC797B44C}" srcId="{8E9730C8-8F49-4AFF-A89F-2E1F6FC5E67D}" destId="{9C28BD4B-086A-47C8-97AF-085943852607}" srcOrd="0" destOrd="0" parTransId="{83A6BC0D-DAB5-4B87-96CC-4B2EB50324AE}" sibTransId="{13000D53-EE5D-4405-B94C-CE20059FA086}"/>
    <dgm:cxn modelId="{6533D528-661B-44F8-9709-E27440A515DA}" type="presOf" srcId="{8E9730C8-8F49-4AFF-A89F-2E1F6FC5E67D}" destId="{C4DEA9EB-2198-4AF0-A078-FB51A0C2E3D2}" srcOrd="0" destOrd="0" presId="urn:microsoft.com/office/officeart/2005/8/layout/venn1"/>
    <dgm:cxn modelId="{52A46B3D-7D3F-42FC-B315-2238659034BB}" type="presOf" srcId="{279B1375-8348-47F2-A078-A289A6699381}" destId="{3CB72E6C-C500-458D-96F0-1D73B382A927}" srcOrd="0" destOrd="0" presId="urn:microsoft.com/office/officeart/2005/8/layout/venn1"/>
    <dgm:cxn modelId="{1EDC0281-77F2-4639-9CA0-1E8B5EC208DA}" type="presOf" srcId="{8FA08976-27D4-41BC-AB5B-4F42859DB6A6}" destId="{A3AEFDA3-2C26-40CD-B561-BAC2E4261153}" srcOrd="0" destOrd="0" presId="urn:microsoft.com/office/officeart/2005/8/layout/venn1"/>
    <dgm:cxn modelId="{5030F103-535E-437E-BC1C-892E32D46BC6}" srcId="{8E9730C8-8F49-4AFF-A89F-2E1F6FC5E67D}" destId="{8FA08976-27D4-41BC-AB5B-4F42859DB6A6}" srcOrd="2" destOrd="0" parTransId="{58BE8135-6610-4AB1-8142-80E6F054AAA4}" sibTransId="{19FA2ADE-6B4B-4A4E-B303-BC78DD016640}"/>
    <dgm:cxn modelId="{97F58C89-4D06-4FC6-BB94-5BE78955D3EB}" type="presOf" srcId="{AE6360B7-CACD-4450-9DBB-60937232F0C8}" destId="{FB85AC66-0CB4-4738-BF7A-66113892014E}" srcOrd="1" destOrd="0" presId="urn:microsoft.com/office/officeart/2005/8/layout/venn1"/>
    <dgm:cxn modelId="{6171C32C-5622-4D16-BF4D-183C35157B7C}" type="presOf" srcId="{9C28BD4B-086A-47C8-97AF-085943852607}" destId="{3661F41A-2DEF-416A-99E2-13EF615CBD52}" srcOrd="1" destOrd="0" presId="urn:microsoft.com/office/officeart/2005/8/layout/venn1"/>
    <dgm:cxn modelId="{F561659D-51C8-4380-8402-BE66737DF213}" srcId="{8E9730C8-8F49-4AFF-A89F-2E1F6FC5E67D}" destId="{AE6360B7-CACD-4450-9DBB-60937232F0C8}" srcOrd="1" destOrd="0" parTransId="{2DF6003C-5870-41E5-BF7A-34DFCB28AD0A}" sibTransId="{04950931-B3FE-44E5-A3BE-4C0E1A31B8F2}"/>
    <dgm:cxn modelId="{E0A13C58-F723-44D5-9A87-D362A4280FC3}" type="presOf" srcId="{AE6360B7-CACD-4450-9DBB-60937232F0C8}" destId="{989BE423-5016-4AED-9CC5-999FEE68D7B3}" srcOrd="0" destOrd="0" presId="urn:microsoft.com/office/officeart/2005/8/layout/venn1"/>
    <dgm:cxn modelId="{2AA212DD-A337-4346-B57B-F26FE9F2C5F7}" type="presOf" srcId="{8FA08976-27D4-41BC-AB5B-4F42859DB6A6}" destId="{E40AFB67-58B3-4653-919B-7559FBF9D8D2}" srcOrd="1" destOrd="0" presId="urn:microsoft.com/office/officeart/2005/8/layout/venn1"/>
    <dgm:cxn modelId="{10D4109E-8118-407F-8C17-05A8AB794820}" srcId="{8E9730C8-8F49-4AFF-A89F-2E1F6FC5E67D}" destId="{279B1375-8348-47F2-A078-A289A6699381}" srcOrd="3" destOrd="0" parTransId="{161A20F5-456B-452B-8F2A-04F1E3B5C884}" sibTransId="{C537C3AC-4936-4583-8815-3773CB6BB0CC}"/>
    <dgm:cxn modelId="{487BBDDA-FAC0-405C-B9CA-90DD1630F9C5}" type="presOf" srcId="{9C28BD4B-086A-47C8-97AF-085943852607}" destId="{60BEC9ED-3DE6-4BD4-B3E5-73B75B51B1D8}" srcOrd="0" destOrd="0" presId="urn:microsoft.com/office/officeart/2005/8/layout/venn1"/>
    <dgm:cxn modelId="{FE85EA03-E224-4DFB-BE05-29EE8B50E8AE}" type="presOf" srcId="{279B1375-8348-47F2-A078-A289A6699381}" destId="{C1D64969-B125-49D8-9B9E-5B44EF2E415B}" srcOrd="1" destOrd="0" presId="urn:microsoft.com/office/officeart/2005/8/layout/venn1"/>
    <dgm:cxn modelId="{1AFFF48A-CD47-4FD7-A447-6BD4F680ADF9}" type="presParOf" srcId="{C4DEA9EB-2198-4AF0-A078-FB51A0C2E3D2}" destId="{60BEC9ED-3DE6-4BD4-B3E5-73B75B51B1D8}" srcOrd="0" destOrd="0" presId="urn:microsoft.com/office/officeart/2005/8/layout/venn1"/>
    <dgm:cxn modelId="{5257CE59-FCD8-4E72-9CCA-DE9A4A1C4981}" type="presParOf" srcId="{C4DEA9EB-2198-4AF0-A078-FB51A0C2E3D2}" destId="{3661F41A-2DEF-416A-99E2-13EF615CBD52}" srcOrd="1" destOrd="0" presId="urn:microsoft.com/office/officeart/2005/8/layout/venn1"/>
    <dgm:cxn modelId="{FAF4F920-DC84-4FA6-9088-4698415B5441}" type="presParOf" srcId="{C4DEA9EB-2198-4AF0-A078-FB51A0C2E3D2}" destId="{989BE423-5016-4AED-9CC5-999FEE68D7B3}" srcOrd="2" destOrd="0" presId="urn:microsoft.com/office/officeart/2005/8/layout/venn1"/>
    <dgm:cxn modelId="{055DAA66-540A-4D76-A58F-2427811F7368}" type="presParOf" srcId="{C4DEA9EB-2198-4AF0-A078-FB51A0C2E3D2}" destId="{FB85AC66-0CB4-4738-BF7A-66113892014E}" srcOrd="3" destOrd="0" presId="urn:microsoft.com/office/officeart/2005/8/layout/venn1"/>
    <dgm:cxn modelId="{3F7369A6-8275-48C3-A3E8-C2627966516F}" type="presParOf" srcId="{C4DEA9EB-2198-4AF0-A078-FB51A0C2E3D2}" destId="{A3AEFDA3-2C26-40CD-B561-BAC2E4261153}" srcOrd="4" destOrd="0" presId="urn:microsoft.com/office/officeart/2005/8/layout/venn1"/>
    <dgm:cxn modelId="{810AF14E-4D24-4939-A618-74DB0787CDF5}" type="presParOf" srcId="{C4DEA9EB-2198-4AF0-A078-FB51A0C2E3D2}" destId="{E40AFB67-58B3-4653-919B-7559FBF9D8D2}" srcOrd="5" destOrd="0" presId="urn:microsoft.com/office/officeart/2005/8/layout/venn1"/>
    <dgm:cxn modelId="{E7A60283-7BD5-4A77-8CD1-F77942FBAAD1}" type="presParOf" srcId="{C4DEA9EB-2198-4AF0-A078-FB51A0C2E3D2}" destId="{3CB72E6C-C500-458D-96F0-1D73B382A927}" srcOrd="6" destOrd="0" presId="urn:microsoft.com/office/officeart/2005/8/layout/venn1"/>
    <dgm:cxn modelId="{17164F72-7E71-4AC7-87FB-0D5ED25C7C65}" type="presParOf" srcId="{C4DEA9EB-2198-4AF0-A078-FB51A0C2E3D2}" destId="{C1D64969-B125-49D8-9B9E-5B44EF2E415B}" srcOrd="7"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E1FDEDA-C7E5-4FFC-8F81-CEE418DDCB15}"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n-IN"/>
        </a:p>
      </dgm:t>
    </dgm:pt>
    <dgm:pt modelId="{8B13D48E-9D6D-4D0D-B6AB-2A63AF678A00}">
      <dgm:prSet phldrT="[Text]"/>
      <dgm:spPr/>
      <dgm:t>
        <a:bodyPr/>
        <a:lstStyle/>
        <a:p>
          <a:r>
            <a:rPr lang="en-IN" dirty="0" smtClean="0">
              <a:solidFill>
                <a:schemeClr val="tx1"/>
              </a:solidFill>
            </a:rPr>
            <a:t>The Asset</a:t>
          </a:r>
          <a:endParaRPr lang="en-IN" dirty="0">
            <a:solidFill>
              <a:schemeClr val="tx1"/>
            </a:solidFill>
          </a:endParaRPr>
        </a:p>
      </dgm:t>
    </dgm:pt>
    <dgm:pt modelId="{764455DF-188E-4DA7-8BBA-34A544C4A5A2}" type="parTrans" cxnId="{2D1EC8AB-83AA-4268-A2B8-8DD30567D581}">
      <dgm:prSet/>
      <dgm:spPr/>
      <dgm:t>
        <a:bodyPr/>
        <a:lstStyle/>
        <a:p>
          <a:endParaRPr lang="en-IN"/>
        </a:p>
      </dgm:t>
    </dgm:pt>
    <dgm:pt modelId="{28A63993-DB73-4CA9-906F-F0406DE55C33}" type="sibTrans" cxnId="{2D1EC8AB-83AA-4268-A2B8-8DD30567D581}">
      <dgm:prSet/>
      <dgm:spPr/>
      <dgm:t>
        <a:bodyPr/>
        <a:lstStyle/>
        <a:p>
          <a:endParaRPr lang="en-IN"/>
        </a:p>
      </dgm:t>
    </dgm:pt>
    <dgm:pt modelId="{4B892004-0286-4DFF-A137-47F6D6ABBC88}">
      <dgm:prSet phldrT="[Text]"/>
      <dgm:spPr/>
      <dgm:t>
        <a:bodyPr/>
        <a:lstStyle/>
        <a:p>
          <a:r>
            <a:rPr lang="en-IN" dirty="0" smtClean="0">
              <a:solidFill>
                <a:schemeClr val="tx1"/>
              </a:solidFill>
            </a:rPr>
            <a:t>Net Earning = Annual Income – Personal Expenses</a:t>
          </a:r>
          <a:endParaRPr lang="en-IN" dirty="0">
            <a:solidFill>
              <a:schemeClr val="tx1"/>
            </a:solidFill>
          </a:endParaRPr>
        </a:p>
      </dgm:t>
    </dgm:pt>
    <dgm:pt modelId="{9AAA7B0B-DCEB-41CB-B79A-D4F62B82FB9C}" type="parTrans" cxnId="{83F3B215-3BC1-4B14-AF43-B9CBBB195BDC}">
      <dgm:prSet/>
      <dgm:spPr/>
      <dgm:t>
        <a:bodyPr/>
        <a:lstStyle/>
        <a:p>
          <a:endParaRPr lang="en-IN"/>
        </a:p>
      </dgm:t>
    </dgm:pt>
    <dgm:pt modelId="{59A89A59-A9F4-46FC-8E90-EF131C8DE9E1}" type="sibTrans" cxnId="{83F3B215-3BC1-4B14-AF43-B9CBBB195BDC}">
      <dgm:prSet/>
      <dgm:spPr/>
      <dgm:t>
        <a:bodyPr/>
        <a:lstStyle/>
        <a:p>
          <a:endParaRPr lang="en-IN"/>
        </a:p>
      </dgm:t>
    </dgm:pt>
    <dgm:pt modelId="{DF20937C-547A-47CF-B315-9EBE4599CC78}">
      <dgm:prSet phldrT="[Text]"/>
      <dgm:spPr/>
      <dgm:t>
        <a:bodyPr/>
        <a:lstStyle/>
        <a:p>
          <a:r>
            <a:rPr lang="en-IN" dirty="0" smtClean="0">
              <a:solidFill>
                <a:schemeClr val="tx1"/>
              </a:solidFill>
            </a:rPr>
            <a:t>HLV = Net Earning / Rate of Interest</a:t>
          </a:r>
          <a:endParaRPr lang="en-IN" dirty="0">
            <a:solidFill>
              <a:schemeClr val="tx1"/>
            </a:solidFill>
          </a:endParaRPr>
        </a:p>
      </dgm:t>
    </dgm:pt>
    <dgm:pt modelId="{9D229AC5-1BEC-4B8F-903A-FDC0063DDAB1}" type="parTrans" cxnId="{A15BF948-D05B-4BD1-B3AE-7E5F2B0EDAAE}">
      <dgm:prSet/>
      <dgm:spPr/>
      <dgm:t>
        <a:bodyPr/>
        <a:lstStyle/>
        <a:p>
          <a:endParaRPr lang="en-IN"/>
        </a:p>
      </dgm:t>
    </dgm:pt>
    <dgm:pt modelId="{1B2EBDDA-D076-4177-8C85-2F492A5096B1}" type="sibTrans" cxnId="{A15BF948-D05B-4BD1-B3AE-7E5F2B0EDAAE}">
      <dgm:prSet/>
      <dgm:spPr/>
      <dgm:t>
        <a:bodyPr/>
        <a:lstStyle/>
        <a:p>
          <a:endParaRPr lang="en-IN"/>
        </a:p>
      </dgm:t>
    </dgm:pt>
    <dgm:pt modelId="{7D728B84-76E0-4F53-8812-025F1E084A29}">
      <dgm:prSet phldrT="[Text]"/>
      <dgm:spPr/>
      <dgm:t>
        <a:bodyPr/>
        <a:lstStyle/>
        <a:p>
          <a:r>
            <a:rPr lang="en-IN" dirty="0" smtClean="0">
              <a:solidFill>
                <a:schemeClr val="tx1"/>
              </a:solidFill>
            </a:rPr>
            <a:t>The Risk</a:t>
          </a:r>
          <a:endParaRPr lang="en-IN" dirty="0">
            <a:solidFill>
              <a:schemeClr val="tx1"/>
            </a:solidFill>
          </a:endParaRPr>
        </a:p>
      </dgm:t>
    </dgm:pt>
    <dgm:pt modelId="{5F469079-D509-4459-AB79-B91A7082B36E}" type="parTrans" cxnId="{12865667-BD00-4F6C-B87C-115121C93C17}">
      <dgm:prSet/>
      <dgm:spPr/>
      <dgm:t>
        <a:bodyPr/>
        <a:lstStyle/>
        <a:p>
          <a:endParaRPr lang="en-IN"/>
        </a:p>
      </dgm:t>
    </dgm:pt>
    <dgm:pt modelId="{67F5BB9A-AAE5-4F66-AA3C-C84DD2B7FD0D}" type="sibTrans" cxnId="{12865667-BD00-4F6C-B87C-115121C93C17}">
      <dgm:prSet/>
      <dgm:spPr/>
      <dgm:t>
        <a:bodyPr/>
        <a:lstStyle/>
        <a:p>
          <a:endParaRPr lang="en-IN"/>
        </a:p>
      </dgm:t>
    </dgm:pt>
    <dgm:pt modelId="{DE1B990B-FF58-4346-ADF9-9E04DE3C658C}">
      <dgm:prSet phldrT="[Text]"/>
      <dgm:spPr/>
      <dgm:t>
        <a:bodyPr/>
        <a:lstStyle/>
        <a:p>
          <a:r>
            <a:rPr lang="en-IN" dirty="0" smtClean="0">
              <a:solidFill>
                <a:schemeClr val="tx1"/>
              </a:solidFill>
            </a:rPr>
            <a:t>Dying too early</a:t>
          </a:r>
          <a:endParaRPr lang="en-IN" dirty="0">
            <a:solidFill>
              <a:schemeClr val="tx1"/>
            </a:solidFill>
          </a:endParaRPr>
        </a:p>
      </dgm:t>
    </dgm:pt>
    <dgm:pt modelId="{1488708D-D7B9-470B-AE00-E508F091253F}" type="parTrans" cxnId="{77FC0176-1F2E-40F2-947F-C3B4B662AFA8}">
      <dgm:prSet/>
      <dgm:spPr/>
      <dgm:t>
        <a:bodyPr/>
        <a:lstStyle/>
        <a:p>
          <a:endParaRPr lang="en-IN"/>
        </a:p>
      </dgm:t>
    </dgm:pt>
    <dgm:pt modelId="{636D3110-5FC2-4A39-9E83-0C0F9ADB0F5E}" type="sibTrans" cxnId="{77FC0176-1F2E-40F2-947F-C3B4B662AFA8}">
      <dgm:prSet/>
      <dgm:spPr/>
      <dgm:t>
        <a:bodyPr/>
        <a:lstStyle/>
        <a:p>
          <a:endParaRPr lang="en-IN"/>
        </a:p>
      </dgm:t>
    </dgm:pt>
    <dgm:pt modelId="{559AD905-A0B4-4BD4-9965-9B999A4F6475}">
      <dgm:prSet phldrT="[Text]"/>
      <dgm:spPr/>
      <dgm:t>
        <a:bodyPr/>
        <a:lstStyle/>
        <a:p>
          <a:r>
            <a:rPr lang="en-IN" dirty="0" smtClean="0">
              <a:solidFill>
                <a:schemeClr val="tx1"/>
              </a:solidFill>
            </a:rPr>
            <a:t>Living too long</a:t>
          </a:r>
          <a:endParaRPr lang="en-IN" dirty="0">
            <a:solidFill>
              <a:schemeClr val="tx1"/>
            </a:solidFill>
          </a:endParaRPr>
        </a:p>
      </dgm:t>
    </dgm:pt>
    <dgm:pt modelId="{9ACFBBBE-84CC-4573-8B9C-F138C6C48E33}" type="parTrans" cxnId="{C1601DB2-3127-47C2-9EB1-39EDCE0AFA11}">
      <dgm:prSet/>
      <dgm:spPr/>
      <dgm:t>
        <a:bodyPr/>
        <a:lstStyle/>
        <a:p>
          <a:endParaRPr lang="en-IN"/>
        </a:p>
      </dgm:t>
    </dgm:pt>
    <dgm:pt modelId="{FE1889F1-0E37-4A3F-9339-B077D5BDF451}" type="sibTrans" cxnId="{C1601DB2-3127-47C2-9EB1-39EDCE0AFA11}">
      <dgm:prSet/>
      <dgm:spPr/>
      <dgm:t>
        <a:bodyPr/>
        <a:lstStyle/>
        <a:p>
          <a:endParaRPr lang="en-IN"/>
        </a:p>
      </dgm:t>
    </dgm:pt>
    <dgm:pt modelId="{5461A649-3484-41B5-8388-80DC08CB92AB}">
      <dgm:prSet phldrT="[Text]"/>
      <dgm:spPr/>
      <dgm:t>
        <a:bodyPr/>
        <a:lstStyle/>
        <a:p>
          <a:r>
            <a:rPr lang="en-IN" dirty="0" smtClean="0">
              <a:solidFill>
                <a:schemeClr val="tx1"/>
              </a:solidFill>
            </a:rPr>
            <a:t>Level Premium </a:t>
          </a:r>
          <a:endParaRPr lang="en-IN" dirty="0">
            <a:solidFill>
              <a:schemeClr val="tx1"/>
            </a:solidFill>
          </a:endParaRPr>
        </a:p>
      </dgm:t>
    </dgm:pt>
    <dgm:pt modelId="{08EAD316-1D1B-4F4E-94B1-6FE49415A26A}" type="parTrans" cxnId="{AE7BA9FB-FDA5-4AE9-88C3-11A5752D0138}">
      <dgm:prSet/>
      <dgm:spPr/>
      <dgm:t>
        <a:bodyPr/>
        <a:lstStyle/>
        <a:p>
          <a:endParaRPr lang="en-IN"/>
        </a:p>
      </dgm:t>
    </dgm:pt>
    <dgm:pt modelId="{6E1B6EFC-2BF2-4507-A83C-50E3288FB21D}" type="sibTrans" cxnId="{AE7BA9FB-FDA5-4AE9-88C3-11A5752D0138}">
      <dgm:prSet/>
      <dgm:spPr/>
      <dgm:t>
        <a:bodyPr/>
        <a:lstStyle/>
        <a:p>
          <a:endParaRPr lang="en-IN"/>
        </a:p>
      </dgm:t>
    </dgm:pt>
    <dgm:pt modelId="{BA8C6C3B-9122-48C4-ACF5-0040ACBED127}">
      <dgm:prSet phldrT="[Text]"/>
      <dgm:spPr/>
      <dgm:t>
        <a:bodyPr/>
        <a:lstStyle/>
        <a:p>
          <a:r>
            <a:rPr lang="en-IN" dirty="0" smtClean="0">
              <a:solidFill>
                <a:schemeClr val="tx1"/>
              </a:solidFill>
            </a:rPr>
            <a:t>Term or Protection Component</a:t>
          </a:r>
          <a:endParaRPr lang="en-IN" dirty="0">
            <a:solidFill>
              <a:schemeClr val="tx1"/>
            </a:solidFill>
          </a:endParaRPr>
        </a:p>
      </dgm:t>
    </dgm:pt>
    <dgm:pt modelId="{64FA3042-75B5-472A-83ED-C280D2F350CF}" type="parTrans" cxnId="{C8320721-9793-418A-AB19-DDFED2493451}">
      <dgm:prSet/>
      <dgm:spPr/>
      <dgm:t>
        <a:bodyPr/>
        <a:lstStyle/>
        <a:p>
          <a:endParaRPr lang="en-IN"/>
        </a:p>
      </dgm:t>
    </dgm:pt>
    <dgm:pt modelId="{A9F93217-3607-4783-9993-13BA9FE6725A}" type="sibTrans" cxnId="{C8320721-9793-418A-AB19-DDFED2493451}">
      <dgm:prSet/>
      <dgm:spPr/>
      <dgm:t>
        <a:bodyPr/>
        <a:lstStyle/>
        <a:p>
          <a:endParaRPr lang="en-IN"/>
        </a:p>
      </dgm:t>
    </dgm:pt>
    <dgm:pt modelId="{CD29522D-FF76-4B88-80F3-50CE519FB5FE}">
      <dgm:prSet phldrT="[Text]"/>
      <dgm:spPr/>
      <dgm:t>
        <a:bodyPr/>
        <a:lstStyle/>
        <a:p>
          <a:r>
            <a:rPr lang="en-IN" dirty="0" smtClean="0">
              <a:solidFill>
                <a:schemeClr val="tx1"/>
              </a:solidFill>
            </a:rPr>
            <a:t>Cash Value Element</a:t>
          </a:r>
          <a:endParaRPr lang="en-IN" dirty="0">
            <a:solidFill>
              <a:schemeClr val="tx1"/>
            </a:solidFill>
          </a:endParaRPr>
        </a:p>
      </dgm:t>
    </dgm:pt>
    <dgm:pt modelId="{2BA342C0-BE22-4FB2-AA20-5D5005509518}" type="parTrans" cxnId="{FF78FFCF-E500-4016-86A7-F85B5E2BB565}">
      <dgm:prSet/>
      <dgm:spPr/>
      <dgm:t>
        <a:bodyPr/>
        <a:lstStyle/>
        <a:p>
          <a:endParaRPr lang="en-IN"/>
        </a:p>
      </dgm:t>
    </dgm:pt>
    <dgm:pt modelId="{2F612431-4B25-4B27-B886-17F0B392E031}" type="sibTrans" cxnId="{FF78FFCF-E500-4016-86A7-F85B5E2BB565}">
      <dgm:prSet/>
      <dgm:spPr/>
      <dgm:t>
        <a:bodyPr/>
        <a:lstStyle/>
        <a:p>
          <a:endParaRPr lang="en-IN"/>
        </a:p>
      </dgm:t>
    </dgm:pt>
    <dgm:pt modelId="{5C98B4DA-37B5-43C5-A3C5-41E3B3BBAFAA}">
      <dgm:prSet phldrT="[Text]"/>
      <dgm:spPr/>
      <dgm:t>
        <a:bodyPr/>
        <a:lstStyle/>
        <a:p>
          <a:r>
            <a:rPr lang="en-IN" dirty="0" smtClean="0">
              <a:solidFill>
                <a:schemeClr val="tx1"/>
              </a:solidFill>
            </a:rPr>
            <a:t>Living with Disability</a:t>
          </a:r>
          <a:endParaRPr lang="en-IN" dirty="0">
            <a:solidFill>
              <a:schemeClr val="tx1"/>
            </a:solidFill>
          </a:endParaRPr>
        </a:p>
      </dgm:t>
    </dgm:pt>
    <dgm:pt modelId="{44BDE7FF-43DF-48BD-A92E-4EA2D5029D73}" type="parTrans" cxnId="{1ECB9B2C-220F-4B9D-ABDA-27BE30E65BC4}">
      <dgm:prSet/>
      <dgm:spPr/>
      <dgm:t>
        <a:bodyPr/>
        <a:lstStyle/>
        <a:p>
          <a:endParaRPr lang="en-IN"/>
        </a:p>
      </dgm:t>
    </dgm:pt>
    <dgm:pt modelId="{9C6FD99D-260C-43FA-A428-076010DDB67B}" type="sibTrans" cxnId="{1ECB9B2C-220F-4B9D-ABDA-27BE30E65BC4}">
      <dgm:prSet/>
      <dgm:spPr/>
      <dgm:t>
        <a:bodyPr/>
        <a:lstStyle/>
        <a:p>
          <a:endParaRPr lang="en-IN"/>
        </a:p>
      </dgm:t>
    </dgm:pt>
    <dgm:pt modelId="{C7E058B3-21D9-41BB-8F18-DC0DB221BFA7}">
      <dgm:prSet phldrT="[Text]"/>
      <dgm:spPr/>
      <dgm:t>
        <a:bodyPr/>
        <a:lstStyle/>
        <a:p>
          <a:r>
            <a:rPr lang="en-IN" dirty="0" smtClean="0">
              <a:solidFill>
                <a:schemeClr val="tx1"/>
              </a:solidFill>
            </a:rPr>
            <a:t>* Liability Insurance</a:t>
          </a:r>
          <a:endParaRPr lang="en-IN" dirty="0">
            <a:solidFill>
              <a:schemeClr val="tx1"/>
            </a:solidFill>
          </a:endParaRPr>
        </a:p>
      </dgm:t>
    </dgm:pt>
    <dgm:pt modelId="{156AE918-C3E6-49ED-B065-42A0C06EAE00}" type="parTrans" cxnId="{641B97AF-F8D7-4B7E-812C-22EBB2F40424}">
      <dgm:prSet/>
      <dgm:spPr/>
      <dgm:t>
        <a:bodyPr/>
        <a:lstStyle/>
        <a:p>
          <a:endParaRPr lang="en-IN"/>
        </a:p>
      </dgm:t>
    </dgm:pt>
    <dgm:pt modelId="{DEEEA199-85D2-47A4-8300-D1C46E83B435}" type="sibTrans" cxnId="{641B97AF-F8D7-4B7E-812C-22EBB2F40424}">
      <dgm:prSet/>
      <dgm:spPr/>
      <dgm:t>
        <a:bodyPr/>
        <a:lstStyle/>
        <a:p>
          <a:endParaRPr lang="en-IN"/>
        </a:p>
      </dgm:t>
    </dgm:pt>
    <dgm:pt modelId="{35AC6727-37D9-481F-B04B-3B328518D253}" type="pres">
      <dgm:prSet presAssocID="{AE1FDEDA-C7E5-4FFC-8F81-CEE418DDCB15}" presName="Name0" presStyleCnt="0">
        <dgm:presLayoutVars>
          <dgm:dir/>
          <dgm:resizeHandles val="exact"/>
        </dgm:presLayoutVars>
      </dgm:prSet>
      <dgm:spPr/>
      <dgm:t>
        <a:bodyPr/>
        <a:lstStyle/>
        <a:p>
          <a:endParaRPr lang="en-IN"/>
        </a:p>
      </dgm:t>
    </dgm:pt>
    <dgm:pt modelId="{C7021CA5-4EFB-423E-979E-B82877D374B7}" type="pres">
      <dgm:prSet presAssocID="{8B13D48E-9D6D-4D0D-B6AB-2A63AF678A00}" presName="node" presStyleLbl="node1" presStyleIdx="0" presStyleCnt="3">
        <dgm:presLayoutVars>
          <dgm:bulletEnabled val="1"/>
        </dgm:presLayoutVars>
      </dgm:prSet>
      <dgm:spPr/>
      <dgm:t>
        <a:bodyPr/>
        <a:lstStyle/>
        <a:p>
          <a:endParaRPr lang="en-IN"/>
        </a:p>
      </dgm:t>
    </dgm:pt>
    <dgm:pt modelId="{5B190C81-E71A-4AA2-B158-53A1762A34EA}" type="pres">
      <dgm:prSet presAssocID="{28A63993-DB73-4CA9-906F-F0406DE55C33}" presName="sibTrans" presStyleCnt="0"/>
      <dgm:spPr/>
    </dgm:pt>
    <dgm:pt modelId="{914D10A4-67CD-4FBE-8F69-A806DF537AA5}" type="pres">
      <dgm:prSet presAssocID="{7D728B84-76E0-4F53-8812-025F1E084A29}" presName="node" presStyleLbl="node1" presStyleIdx="1" presStyleCnt="3">
        <dgm:presLayoutVars>
          <dgm:bulletEnabled val="1"/>
        </dgm:presLayoutVars>
      </dgm:prSet>
      <dgm:spPr/>
      <dgm:t>
        <a:bodyPr/>
        <a:lstStyle/>
        <a:p>
          <a:endParaRPr lang="en-IN"/>
        </a:p>
      </dgm:t>
    </dgm:pt>
    <dgm:pt modelId="{ABAA89C6-6364-4675-BC7C-DFE6993F47BE}" type="pres">
      <dgm:prSet presAssocID="{67F5BB9A-AAE5-4F66-AA3C-C84DD2B7FD0D}" presName="sibTrans" presStyleCnt="0"/>
      <dgm:spPr/>
    </dgm:pt>
    <dgm:pt modelId="{7E33DF7C-3537-4C80-814A-E09B7A55EAF1}" type="pres">
      <dgm:prSet presAssocID="{5461A649-3484-41B5-8388-80DC08CB92AB}" presName="node" presStyleLbl="node1" presStyleIdx="2" presStyleCnt="3">
        <dgm:presLayoutVars>
          <dgm:bulletEnabled val="1"/>
        </dgm:presLayoutVars>
      </dgm:prSet>
      <dgm:spPr/>
      <dgm:t>
        <a:bodyPr/>
        <a:lstStyle/>
        <a:p>
          <a:endParaRPr lang="en-IN"/>
        </a:p>
      </dgm:t>
    </dgm:pt>
  </dgm:ptLst>
  <dgm:cxnLst>
    <dgm:cxn modelId="{A431AD56-9443-4CA5-B486-E3A66BA584F4}" type="presOf" srcId="{7D728B84-76E0-4F53-8812-025F1E084A29}" destId="{914D10A4-67CD-4FBE-8F69-A806DF537AA5}" srcOrd="0" destOrd="0" presId="urn:microsoft.com/office/officeart/2005/8/layout/hList6"/>
    <dgm:cxn modelId="{83F3B215-3BC1-4B14-AF43-B9CBBB195BDC}" srcId="{8B13D48E-9D6D-4D0D-B6AB-2A63AF678A00}" destId="{4B892004-0286-4DFF-A137-47F6D6ABBC88}" srcOrd="0" destOrd="0" parTransId="{9AAA7B0B-DCEB-41CB-B79A-D4F62B82FB9C}" sibTransId="{59A89A59-A9F4-46FC-8E90-EF131C8DE9E1}"/>
    <dgm:cxn modelId="{A8390E55-D59D-4FDF-B6E1-569D3D1476BD}" type="presOf" srcId="{CD29522D-FF76-4B88-80F3-50CE519FB5FE}" destId="{7E33DF7C-3537-4C80-814A-E09B7A55EAF1}" srcOrd="0" destOrd="2" presId="urn:microsoft.com/office/officeart/2005/8/layout/hList6"/>
    <dgm:cxn modelId="{2D1EC8AB-83AA-4268-A2B8-8DD30567D581}" srcId="{AE1FDEDA-C7E5-4FFC-8F81-CEE418DDCB15}" destId="{8B13D48E-9D6D-4D0D-B6AB-2A63AF678A00}" srcOrd="0" destOrd="0" parTransId="{764455DF-188E-4DA7-8BBA-34A544C4A5A2}" sibTransId="{28A63993-DB73-4CA9-906F-F0406DE55C33}"/>
    <dgm:cxn modelId="{A15BF948-D05B-4BD1-B3AE-7E5F2B0EDAAE}" srcId="{8B13D48E-9D6D-4D0D-B6AB-2A63AF678A00}" destId="{DF20937C-547A-47CF-B315-9EBE4599CC78}" srcOrd="1" destOrd="0" parTransId="{9D229AC5-1BEC-4B8F-903A-FDC0063DDAB1}" sibTransId="{1B2EBDDA-D076-4177-8C85-2F492A5096B1}"/>
    <dgm:cxn modelId="{641B97AF-F8D7-4B7E-812C-22EBB2F40424}" srcId="{7D728B84-76E0-4F53-8812-025F1E084A29}" destId="{C7E058B3-21D9-41BB-8F18-DC0DB221BFA7}" srcOrd="3" destOrd="0" parTransId="{156AE918-C3E6-49ED-B065-42A0C06EAE00}" sibTransId="{DEEEA199-85D2-47A4-8300-D1C46E83B435}"/>
    <dgm:cxn modelId="{12865667-BD00-4F6C-B87C-115121C93C17}" srcId="{AE1FDEDA-C7E5-4FFC-8F81-CEE418DDCB15}" destId="{7D728B84-76E0-4F53-8812-025F1E084A29}" srcOrd="1" destOrd="0" parTransId="{5F469079-D509-4459-AB79-B91A7082B36E}" sibTransId="{67F5BB9A-AAE5-4F66-AA3C-C84DD2B7FD0D}"/>
    <dgm:cxn modelId="{AE7BA9FB-FDA5-4AE9-88C3-11A5752D0138}" srcId="{AE1FDEDA-C7E5-4FFC-8F81-CEE418DDCB15}" destId="{5461A649-3484-41B5-8388-80DC08CB92AB}" srcOrd="2" destOrd="0" parTransId="{08EAD316-1D1B-4F4E-94B1-6FE49415A26A}" sibTransId="{6E1B6EFC-2BF2-4507-A83C-50E3288FB21D}"/>
    <dgm:cxn modelId="{C7DB2B95-FD33-440E-8AE9-D813B02B67F2}" type="presOf" srcId="{DE1B990B-FF58-4346-ADF9-9E04DE3C658C}" destId="{914D10A4-67CD-4FBE-8F69-A806DF537AA5}" srcOrd="0" destOrd="1" presId="urn:microsoft.com/office/officeart/2005/8/layout/hList6"/>
    <dgm:cxn modelId="{99DDD0A6-87D0-4C73-B346-295F14B38D66}" type="presOf" srcId="{BA8C6C3B-9122-48C4-ACF5-0040ACBED127}" destId="{7E33DF7C-3537-4C80-814A-E09B7A55EAF1}" srcOrd="0" destOrd="1" presId="urn:microsoft.com/office/officeart/2005/8/layout/hList6"/>
    <dgm:cxn modelId="{56C1FA93-DB91-41B0-941B-604B6DE35CCB}" type="presOf" srcId="{4B892004-0286-4DFF-A137-47F6D6ABBC88}" destId="{C7021CA5-4EFB-423E-979E-B82877D374B7}" srcOrd="0" destOrd="1" presId="urn:microsoft.com/office/officeart/2005/8/layout/hList6"/>
    <dgm:cxn modelId="{77FC0176-1F2E-40F2-947F-C3B4B662AFA8}" srcId="{7D728B84-76E0-4F53-8812-025F1E084A29}" destId="{DE1B990B-FF58-4346-ADF9-9E04DE3C658C}" srcOrd="0" destOrd="0" parTransId="{1488708D-D7B9-470B-AE00-E508F091253F}" sibTransId="{636D3110-5FC2-4A39-9E83-0C0F9ADB0F5E}"/>
    <dgm:cxn modelId="{FF78FFCF-E500-4016-86A7-F85B5E2BB565}" srcId="{5461A649-3484-41B5-8388-80DC08CB92AB}" destId="{CD29522D-FF76-4B88-80F3-50CE519FB5FE}" srcOrd="1" destOrd="0" parTransId="{2BA342C0-BE22-4FB2-AA20-5D5005509518}" sibTransId="{2F612431-4B25-4B27-B886-17F0B392E031}"/>
    <dgm:cxn modelId="{C1601DB2-3127-47C2-9EB1-39EDCE0AFA11}" srcId="{7D728B84-76E0-4F53-8812-025F1E084A29}" destId="{559AD905-A0B4-4BD4-9965-9B999A4F6475}" srcOrd="1" destOrd="0" parTransId="{9ACFBBBE-84CC-4573-8B9C-F138C6C48E33}" sibTransId="{FE1889F1-0E37-4A3F-9339-B077D5BDF451}"/>
    <dgm:cxn modelId="{3902F293-C3FF-4B8F-B03F-0DDFA98111E7}" type="presOf" srcId="{C7E058B3-21D9-41BB-8F18-DC0DB221BFA7}" destId="{914D10A4-67CD-4FBE-8F69-A806DF537AA5}" srcOrd="0" destOrd="4" presId="urn:microsoft.com/office/officeart/2005/8/layout/hList6"/>
    <dgm:cxn modelId="{C8320721-9793-418A-AB19-DDFED2493451}" srcId="{5461A649-3484-41B5-8388-80DC08CB92AB}" destId="{BA8C6C3B-9122-48C4-ACF5-0040ACBED127}" srcOrd="0" destOrd="0" parTransId="{64FA3042-75B5-472A-83ED-C280D2F350CF}" sibTransId="{A9F93217-3607-4783-9993-13BA9FE6725A}"/>
    <dgm:cxn modelId="{B38652D9-2EF8-4B2E-AE6B-98ABC2990361}" type="presOf" srcId="{5461A649-3484-41B5-8388-80DC08CB92AB}" destId="{7E33DF7C-3537-4C80-814A-E09B7A55EAF1}" srcOrd="0" destOrd="0" presId="urn:microsoft.com/office/officeart/2005/8/layout/hList6"/>
    <dgm:cxn modelId="{969C9C34-3F64-4BB1-BBFC-0E31DCCAEDDE}" type="presOf" srcId="{AE1FDEDA-C7E5-4FFC-8F81-CEE418DDCB15}" destId="{35AC6727-37D9-481F-B04B-3B328518D253}" srcOrd="0" destOrd="0" presId="urn:microsoft.com/office/officeart/2005/8/layout/hList6"/>
    <dgm:cxn modelId="{95C669F5-6A7D-419F-BA9B-899031D485D6}" type="presOf" srcId="{5C98B4DA-37B5-43C5-A3C5-41E3B3BBAFAA}" destId="{914D10A4-67CD-4FBE-8F69-A806DF537AA5}" srcOrd="0" destOrd="3" presId="urn:microsoft.com/office/officeart/2005/8/layout/hList6"/>
    <dgm:cxn modelId="{1ECB9B2C-220F-4B9D-ABDA-27BE30E65BC4}" srcId="{7D728B84-76E0-4F53-8812-025F1E084A29}" destId="{5C98B4DA-37B5-43C5-A3C5-41E3B3BBAFAA}" srcOrd="2" destOrd="0" parTransId="{44BDE7FF-43DF-48BD-A92E-4EA2D5029D73}" sibTransId="{9C6FD99D-260C-43FA-A428-076010DDB67B}"/>
    <dgm:cxn modelId="{B07C618C-387A-4693-AE2A-36D87AF9C398}" type="presOf" srcId="{8B13D48E-9D6D-4D0D-B6AB-2A63AF678A00}" destId="{C7021CA5-4EFB-423E-979E-B82877D374B7}" srcOrd="0" destOrd="0" presId="urn:microsoft.com/office/officeart/2005/8/layout/hList6"/>
    <dgm:cxn modelId="{07BBC558-45F4-4256-9430-16C98C867802}" type="presOf" srcId="{DF20937C-547A-47CF-B315-9EBE4599CC78}" destId="{C7021CA5-4EFB-423E-979E-B82877D374B7}" srcOrd="0" destOrd="2" presId="urn:microsoft.com/office/officeart/2005/8/layout/hList6"/>
    <dgm:cxn modelId="{99DF7962-A776-4FD8-BEC0-C152C0DB374F}" type="presOf" srcId="{559AD905-A0B4-4BD4-9965-9B999A4F6475}" destId="{914D10A4-67CD-4FBE-8F69-A806DF537AA5}" srcOrd="0" destOrd="2" presId="urn:microsoft.com/office/officeart/2005/8/layout/hList6"/>
    <dgm:cxn modelId="{33E4436B-C6C0-4294-BD15-6EE0DD2A21FC}" type="presParOf" srcId="{35AC6727-37D9-481F-B04B-3B328518D253}" destId="{C7021CA5-4EFB-423E-979E-B82877D374B7}" srcOrd="0" destOrd="0" presId="urn:microsoft.com/office/officeart/2005/8/layout/hList6"/>
    <dgm:cxn modelId="{0B7EC8B0-8DF6-4DFF-BF49-DCD8B79F2E8C}" type="presParOf" srcId="{35AC6727-37D9-481F-B04B-3B328518D253}" destId="{5B190C81-E71A-4AA2-B158-53A1762A34EA}" srcOrd="1" destOrd="0" presId="urn:microsoft.com/office/officeart/2005/8/layout/hList6"/>
    <dgm:cxn modelId="{7F561A18-A228-43F1-8F6F-27D72F24F792}" type="presParOf" srcId="{35AC6727-37D9-481F-B04B-3B328518D253}" destId="{914D10A4-67CD-4FBE-8F69-A806DF537AA5}" srcOrd="2" destOrd="0" presId="urn:microsoft.com/office/officeart/2005/8/layout/hList6"/>
    <dgm:cxn modelId="{960E507C-0D2D-4563-8162-7E929DEC46A0}" type="presParOf" srcId="{35AC6727-37D9-481F-B04B-3B328518D253}" destId="{ABAA89C6-6364-4675-BC7C-DFE6993F47BE}" srcOrd="3" destOrd="0" presId="urn:microsoft.com/office/officeart/2005/8/layout/hList6"/>
    <dgm:cxn modelId="{1E7DEC9C-7302-4A66-886A-2F6DD3B8ED9C}" type="presParOf" srcId="{35AC6727-37D9-481F-B04B-3B328518D253}" destId="{7E33DF7C-3537-4C80-814A-E09B7A55EAF1}"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E76F32B-0B74-4F43-A082-6E4F083DE10D}" type="doc">
      <dgm:prSet loTypeId="urn:microsoft.com/office/officeart/2005/8/layout/venn1" loCatId="relationship" qsTypeId="urn:microsoft.com/office/officeart/2005/8/quickstyle/simple1" qsCatId="simple" csTypeId="urn:microsoft.com/office/officeart/2005/8/colors/colorful4" csCatId="colorful"/>
      <dgm:spPr/>
      <dgm:t>
        <a:bodyPr/>
        <a:lstStyle/>
        <a:p>
          <a:endParaRPr lang="en-IN"/>
        </a:p>
      </dgm:t>
    </dgm:pt>
    <dgm:pt modelId="{588F05A4-1FFF-488D-9928-EE2CB247CC34}">
      <dgm:prSet/>
      <dgm:spPr/>
      <dgm:t>
        <a:bodyPr/>
        <a:lstStyle/>
        <a:p>
          <a:pPr rtl="0"/>
          <a:r>
            <a:rPr lang="en-IN" dirty="0" smtClean="0"/>
            <a:t>Utmost Good Faith</a:t>
          </a:r>
          <a:endParaRPr lang="en-IN" dirty="0"/>
        </a:p>
      </dgm:t>
    </dgm:pt>
    <dgm:pt modelId="{387D2A6E-9BC2-4775-9982-E7B2963BA425}" type="parTrans" cxnId="{6E69917A-95ED-4785-8766-29937FBCFEC8}">
      <dgm:prSet/>
      <dgm:spPr/>
      <dgm:t>
        <a:bodyPr/>
        <a:lstStyle/>
        <a:p>
          <a:endParaRPr lang="en-IN"/>
        </a:p>
      </dgm:t>
    </dgm:pt>
    <dgm:pt modelId="{F5C0EAC8-500F-48FC-8123-CE9FF8693BA4}" type="sibTrans" cxnId="{6E69917A-95ED-4785-8766-29937FBCFEC8}">
      <dgm:prSet/>
      <dgm:spPr/>
      <dgm:t>
        <a:bodyPr/>
        <a:lstStyle/>
        <a:p>
          <a:endParaRPr lang="en-IN"/>
        </a:p>
      </dgm:t>
    </dgm:pt>
    <dgm:pt modelId="{D6965010-9A25-4089-A20E-D6CC58A8F2B1}">
      <dgm:prSet/>
      <dgm:spPr/>
      <dgm:t>
        <a:bodyPr/>
        <a:lstStyle/>
        <a:p>
          <a:pPr rtl="0"/>
          <a:r>
            <a:rPr lang="en-IN" dirty="0" smtClean="0"/>
            <a:t>Material Facts</a:t>
          </a:r>
          <a:endParaRPr lang="en-IN" dirty="0"/>
        </a:p>
      </dgm:t>
    </dgm:pt>
    <dgm:pt modelId="{B7E79F0B-501A-4293-A608-BF354A8B776A}" type="parTrans" cxnId="{E25472D5-DC7B-4681-8F11-03F1C63D5747}">
      <dgm:prSet/>
      <dgm:spPr/>
      <dgm:t>
        <a:bodyPr/>
        <a:lstStyle/>
        <a:p>
          <a:endParaRPr lang="en-IN"/>
        </a:p>
      </dgm:t>
    </dgm:pt>
    <dgm:pt modelId="{8DEB26BE-55B5-4D3D-BE54-1FAFD0728811}" type="sibTrans" cxnId="{E25472D5-DC7B-4681-8F11-03F1C63D5747}">
      <dgm:prSet/>
      <dgm:spPr/>
      <dgm:t>
        <a:bodyPr/>
        <a:lstStyle/>
        <a:p>
          <a:endParaRPr lang="en-IN"/>
        </a:p>
      </dgm:t>
    </dgm:pt>
    <dgm:pt modelId="{ADA4704B-F415-42B1-B0A9-CF3BE7BE6926}">
      <dgm:prSet/>
      <dgm:spPr/>
      <dgm:t>
        <a:bodyPr/>
        <a:lstStyle/>
        <a:p>
          <a:pPr rtl="0"/>
          <a:r>
            <a:rPr lang="en-IN" dirty="0" smtClean="0"/>
            <a:t>Insurable Interest</a:t>
          </a:r>
          <a:endParaRPr lang="en-IN" dirty="0"/>
        </a:p>
      </dgm:t>
    </dgm:pt>
    <dgm:pt modelId="{D2D05326-A002-43AA-A68D-232ACF0A4AA3}" type="parTrans" cxnId="{2077FB51-F956-4EEE-8787-242BEAAEE31F}">
      <dgm:prSet/>
      <dgm:spPr/>
      <dgm:t>
        <a:bodyPr/>
        <a:lstStyle/>
        <a:p>
          <a:endParaRPr lang="en-IN"/>
        </a:p>
      </dgm:t>
    </dgm:pt>
    <dgm:pt modelId="{5A26EAAF-2B64-47AC-8EEA-E43730018B6B}" type="sibTrans" cxnId="{2077FB51-F956-4EEE-8787-242BEAAEE31F}">
      <dgm:prSet/>
      <dgm:spPr/>
      <dgm:t>
        <a:bodyPr/>
        <a:lstStyle/>
        <a:p>
          <a:endParaRPr lang="en-IN"/>
        </a:p>
      </dgm:t>
    </dgm:pt>
    <dgm:pt modelId="{BD7A355A-9B00-494B-AA85-FD7ACFC2D968}">
      <dgm:prSet/>
      <dgm:spPr/>
      <dgm:t>
        <a:bodyPr/>
        <a:lstStyle/>
        <a:p>
          <a:pPr rtl="0"/>
          <a:r>
            <a:rPr lang="en-IN" dirty="0" smtClean="0"/>
            <a:t>Proximate Cause</a:t>
          </a:r>
          <a:endParaRPr lang="en-IN" dirty="0"/>
        </a:p>
      </dgm:t>
    </dgm:pt>
    <dgm:pt modelId="{8DA1A048-93A6-4840-AE6A-61D8CAC0FDC0}" type="parTrans" cxnId="{475F218E-EF07-4855-AEED-FCE2132A6CFE}">
      <dgm:prSet/>
      <dgm:spPr/>
      <dgm:t>
        <a:bodyPr/>
        <a:lstStyle/>
        <a:p>
          <a:endParaRPr lang="en-IN"/>
        </a:p>
      </dgm:t>
    </dgm:pt>
    <dgm:pt modelId="{C8FFC2EB-E577-4BDB-B658-E5B6B0ADE905}" type="sibTrans" cxnId="{475F218E-EF07-4855-AEED-FCE2132A6CFE}">
      <dgm:prSet/>
      <dgm:spPr/>
      <dgm:t>
        <a:bodyPr/>
        <a:lstStyle/>
        <a:p>
          <a:endParaRPr lang="en-IN"/>
        </a:p>
      </dgm:t>
    </dgm:pt>
    <dgm:pt modelId="{0374A68A-71CB-47F1-A8C2-ED7E449D5122}">
      <dgm:prSet/>
      <dgm:spPr/>
      <dgm:t>
        <a:bodyPr/>
        <a:lstStyle/>
        <a:p>
          <a:pPr rtl="0"/>
          <a:r>
            <a:rPr lang="en-IN" dirty="0" smtClean="0"/>
            <a:t>Indemnity</a:t>
          </a:r>
          <a:endParaRPr lang="en-IN" dirty="0"/>
        </a:p>
      </dgm:t>
    </dgm:pt>
    <dgm:pt modelId="{17FCD831-74FF-4744-9B7F-20EC4C38E930}" type="parTrans" cxnId="{CBDBA10E-D781-45B9-8A1F-A4B52C626C28}">
      <dgm:prSet/>
      <dgm:spPr/>
      <dgm:t>
        <a:bodyPr/>
        <a:lstStyle/>
        <a:p>
          <a:endParaRPr lang="en-IN"/>
        </a:p>
      </dgm:t>
    </dgm:pt>
    <dgm:pt modelId="{735EAAF1-C961-416D-89B9-4C7A0E5DE0E1}" type="sibTrans" cxnId="{CBDBA10E-D781-45B9-8A1F-A4B52C626C28}">
      <dgm:prSet/>
      <dgm:spPr/>
      <dgm:t>
        <a:bodyPr/>
        <a:lstStyle/>
        <a:p>
          <a:endParaRPr lang="en-IN"/>
        </a:p>
      </dgm:t>
    </dgm:pt>
    <dgm:pt modelId="{3A00C7AD-5BAE-4449-99A3-6AB4643A6DE7}">
      <dgm:prSet/>
      <dgm:spPr/>
      <dgm:t>
        <a:bodyPr/>
        <a:lstStyle/>
        <a:p>
          <a:pPr rtl="0"/>
          <a:r>
            <a:rPr lang="en-IN" dirty="0" smtClean="0"/>
            <a:t>Subrogation</a:t>
          </a:r>
          <a:endParaRPr lang="en-IN" dirty="0"/>
        </a:p>
      </dgm:t>
    </dgm:pt>
    <dgm:pt modelId="{8377A6BB-949B-4DBE-82AE-D8FC71A35153}" type="parTrans" cxnId="{432484D7-2BED-42C6-9ADC-FFC20E9AE2D7}">
      <dgm:prSet/>
      <dgm:spPr/>
      <dgm:t>
        <a:bodyPr/>
        <a:lstStyle/>
        <a:p>
          <a:endParaRPr lang="en-IN"/>
        </a:p>
      </dgm:t>
    </dgm:pt>
    <dgm:pt modelId="{226F5DFA-CBDE-4275-9C95-F79E408A5FD9}" type="sibTrans" cxnId="{432484D7-2BED-42C6-9ADC-FFC20E9AE2D7}">
      <dgm:prSet/>
      <dgm:spPr/>
      <dgm:t>
        <a:bodyPr/>
        <a:lstStyle/>
        <a:p>
          <a:endParaRPr lang="en-IN"/>
        </a:p>
      </dgm:t>
    </dgm:pt>
    <dgm:pt modelId="{67547EE4-D513-4048-98F9-F76C2DBE11B5}" type="pres">
      <dgm:prSet presAssocID="{EE76F32B-0B74-4F43-A082-6E4F083DE10D}" presName="compositeShape" presStyleCnt="0">
        <dgm:presLayoutVars>
          <dgm:chMax val="7"/>
          <dgm:dir/>
          <dgm:resizeHandles val="exact"/>
        </dgm:presLayoutVars>
      </dgm:prSet>
      <dgm:spPr/>
      <dgm:t>
        <a:bodyPr/>
        <a:lstStyle/>
        <a:p>
          <a:endParaRPr lang="en-IN"/>
        </a:p>
      </dgm:t>
    </dgm:pt>
    <dgm:pt modelId="{6B0AEFA0-18D3-4582-BB83-610414CFE659}" type="pres">
      <dgm:prSet presAssocID="{588F05A4-1FFF-488D-9928-EE2CB247CC34}" presName="circ1" presStyleLbl="vennNode1" presStyleIdx="0" presStyleCnt="6"/>
      <dgm:spPr/>
    </dgm:pt>
    <dgm:pt modelId="{6E04D3E8-3E5F-4C51-BB6D-A4D75B647F2A}" type="pres">
      <dgm:prSet presAssocID="{588F05A4-1FFF-488D-9928-EE2CB247CC34}" presName="circ1Tx" presStyleLbl="revTx" presStyleIdx="0" presStyleCnt="0">
        <dgm:presLayoutVars>
          <dgm:chMax val="0"/>
          <dgm:chPref val="0"/>
          <dgm:bulletEnabled val="1"/>
        </dgm:presLayoutVars>
      </dgm:prSet>
      <dgm:spPr/>
      <dgm:t>
        <a:bodyPr/>
        <a:lstStyle/>
        <a:p>
          <a:endParaRPr lang="en-IN"/>
        </a:p>
      </dgm:t>
    </dgm:pt>
    <dgm:pt modelId="{E3EAAF12-25DE-4B21-AF49-F55BF9E40247}" type="pres">
      <dgm:prSet presAssocID="{D6965010-9A25-4089-A20E-D6CC58A8F2B1}" presName="circ2" presStyleLbl="vennNode1" presStyleIdx="1" presStyleCnt="6"/>
      <dgm:spPr/>
    </dgm:pt>
    <dgm:pt modelId="{8322C2DE-21BA-4FDA-ADF2-3210709ADD0A}" type="pres">
      <dgm:prSet presAssocID="{D6965010-9A25-4089-A20E-D6CC58A8F2B1}" presName="circ2Tx" presStyleLbl="revTx" presStyleIdx="0" presStyleCnt="0">
        <dgm:presLayoutVars>
          <dgm:chMax val="0"/>
          <dgm:chPref val="0"/>
          <dgm:bulletEnabled val="1"/>
        </dgm:presLayoutVars>
      </dgm:prSet>
      <dgm:spPr/>
      <dgm:t>
        <a:bodyPr/>
        <a:lstStyle/>
        <a:p>
          <a:endParaRPr lang="en-IN"/>
        </a:p>
      </dgm:t>
    </dgm:pt>
    <dgm:pt modelId="{E701E328-3C3B-422C-BB49-AD92F192890E}" type="pres">
      <dgm:prSet presAssocID="{ADA4704B-F415-42B1-B0A9-CF3BE7BE6926}" presName="circ3" presStyleLbl="vennNode1" presStyleIdx="2" presStyleCnt="6"/>
      <dgm:spPr/>
    </dgm:pt>
    <dgm:pt modelId="{C645D66B-5B3F-4E24-8AC7-8677EFE94827}" type="pres">
      <dgm:prSet presAssocID="{ADA4704B-F415-42B1-B0A9-CF3BE7BE6926}" presName="circ3Tx" presStyleLbl="revTx" presStyleIdx="0" presStyleCnt="0">
        <dgm:presLayoutVars>
          <dgm:chMax val="0"/>
          <dgm:chPref val="0"/>
          <dgm:bulletEnabled val="1"/>
        </dgm:presLayoutVars>
      </dgm:prSet>
      <dgm:spPr/>
      <dgm:t>
        <a:bodyPr/>
        <a:lstStyle/>
        <a:p>
          <a:endParaRPr lang="en-IN"/>
        </a:p>
      </dgm:t>
    </dgm:pt>
    <dgm:pt modelId="{8B5C0C67-2D8B-45F6-A1F4-A3960ACF4EB6}" type="pres">
      <dgm:prSet presAssocID="{BD7A355A-9B00-494B-AA85-FD7ACFC2D968}" presName="circ4" presStyleLbl="vennNode1" presStyleIdx="3" presStyleCnt="6"/>
      <dgm:spPr/>
    </dgm:pt>
    <dgm:pt modelId="{E3E364F9-106A-45DC-9FBA-746ADFE8D6AA}" type="pres">
      <dgm:prSet presAssocID="{BD7A355A-9B00-494B-AA85-FD7ACFC2D968}" presName="circ4Tx" presStyleLbl="revTx" presStyleIdx="0" presStyleCnt="0">
        <dgm:presLayoutVars>
          <dgm:chMax val="0"/>
          <dgm:chPref val="0"/>
          <dgm:bulletEnabled val="1"/>
        </dgm:presLayoutVars>
      </dgm:prSet>
      <dgm:spPr/>
      <dgm:t>
        <a:bodyPr/>
        <a:lstStyle/>
        <a:p>
          <a:endParaRPr lang="en-IN"/>
        </a:p>
      </dgm:t>
    </dgm:pt>
    <dgm:pt modelId="{0F9D0CDA-096F-42AF-93DC-7D207C7C12D9}" type="pres">
      <dgm:prSet presAssocID="{0374A68A-71CB-47F1-A8C2-ED7E449D5122}" presName="circ5" presStyleLbl="vennNode1" presStyleIdx="4" presStyleCnt="6"/>
      <dgm:spPr/>
    </dgm:pt>
    <dgm:pt modelId="{41CB5981-C25F-477A-8502-0DE238E9BBB3}" type="pres">
      <dgm:prSet presAssocID="{0374A68A-71CB-47F1-A8C2-ED7E449D5122}" presName="circ5Tx" presStyleLbl="revTx" presStyleIdx="0" presStyleCnt="0">
        <dgm:presLayoutVars>
          <dgm:chMax val="0"/>
          <dgm:chPref val="0"/>
          <dgm:bulletEnabled val="1"/>
        </dgm:presLayoutVars>
      </dgm:prSet>
      <dgm:spPr/>
      <dgm:t>
        <a:bodyPr/>
        <a:lstStyle/>
        <a:p>
          <a:endParaRPr lang="en-IN"/>
        </a:p>
      </dgm:t>
    </dgm:pt>
    <dgm:pt modelId="{F79AC452-CB1D-4545-919E-23B94F1A1AC1}" type="pres">
      <dgm:prSet presAssocID="{3A00C7AD-5BAE-4449-99A3-6AB4643A6DE7}" presName="circ6" presStyleLbl="vennNode1" presStyleIdx="5" presStyleCnt="6"/>
      <dgm:spPr/>
    </dgm:pt>
    <dgm:pt modelId="{D86E9FF0-B647-40EC-9049-852ADBEC2F8B}" type="pres">
      <dgm:prSet presAssocID="{3A00C7AD-5BAE-4449-99A3-6AB4643A6DE7}" presName="circ6Tx" presStyleLbl="revTx" presStyleIdx="0" presStyleCnt="0">
        <dgm:presLayoutVars>
          <dgm:chMax val="0"/>
          <dgm:chPref val="0"/>
          <dgm:bulletEnabled val="1"/>
        </dgm:presLayoutVars>
      </dgm:prSet>
      <dgm:spPr/>
      <dgm:t>
        <a:bodyPr/>
        <a:lstStyle/>
        <a:p>
          <a:endParaRPr lang="en-IN"/>
        </a:p>
      </dgm:t>
    </dgm:pt>
  </dgm:ptLst>
  <dgm:cxnLst>
    <dgm:cxn modelId="{D56EF99F-5160-4AB4-9CF5-FB9180A4BF9D}" type="presOf" srcId="{EE76F32B-0B74-4F43-A082-6E4F083DE10D}" destId="{67547EE4-D513-4048-98F9-F76C2DBE11B5}" srcOrd="0" destOrd="0" presId="urn:microsoft.com/office/officeart/2005/8/layout/venn1"/>
    <dgm:cxn modelId="{E25472D5-DC7B-4681-8F11-03F1C63D5747}" srcId="{EE76F32B-0B74-4F43-A082-6E4F083DE10D}" destId="{D6965010-9A25-4089-A20E-D6CC58A8F2B1}" srcOrd="1" destOrd="0" parTransId="{B7E79F0B-501A-4293-A608-BF354A8B776A}" sibTransId="{8DEB26BE-55B5-4D3D-BE54-1FAFD0728811}"/>
    <dgm:cxn modelId="{D9118A66-2956-411F-B589-BEE371E6644D}" type="presOf" srcId="{D6965010-9A25-4089-A20E-D6CC58A8F2B1}" destId="{8322C2DE-21BA-4FDA-ADF2-3210709ADD0A}" srcOrd="0" destOrd="0" presId="urn:microsoft.com/office/officeart/2005/8/layout/venn1"/>
    <dgm:cxn modelId="{B16CF956-001F-4F86-8BFD-05C1D28FB8C2}" type="presOf" srcId="{3A00C7AD-5BAE-4449-99A3-6AB4643A6DE7}" destId="{D86E9FF0-B647-40EC-9049-852ADBEC2F8B}" srcOrd="0" destOrd="0" presId="urn:microsoft.com/office/officeart/2005/8/layout/venn1"/>
    <dgm:cxn modelId="{6E69917A-95ED-4785-8766-29937FBCFEC8}" srcId="{EE76F32B-0B74-4F43-A082-6E4F083DE10D}" destId="{588F05A4-1FFF-488D-9928-EE2CB247CC34}" srcOrd="0" destOrd="0" parTransId="{387D2A6E-9BC2-4775-9982-E7B2963BA425}" sibTransId="{F5C0EAC8-500F-48FC-8123-CE9FF8693BA4}"/>
    <dgm:cxn modelId="{432484D7-2BED-42C6-9ADC-FFC20E9AE2D7}" srcId="{EE76F32B-0B74-4F43-A082-6E4F083DE10D}" destId="{3A00C7AD-5BAE-4449-99A3-6AB4643A6DE7}" srcOrd="5" destOrd="0" parTransId="{8377A6BB-949B-4DBE-82AE-D8FC71A35153}" sibTransId="{226F5DFA-CBDE-4275-9C95-F79E408A5FD9}"/>
    <dgm:cxn modelId="{333EADAD-4173-453E-AEF2-5942C414B6D8}" type="presOf" srcId="{588F05A4-1FFF-488D-9928-EE2CB247CC34}" destId="{6E04D3E8-3E5F-4C51-BB6D-A4D75B647F2A}" srcOrd="0" destOrd="0" presId="urn:microsoft.com/office/officeart/2005/8/layout/venn1"/>
    <dgm:cxn modelId="{57A1CA6D-2DC7-4635-9570-6B06064781AB}" type="presOf" srcId="{ADA4704B-F415-42B1-B0A9-CF3BE7BE6926}" destId="{C645D66B-5B3F-4E24-8AC7-8677EFE94827}" srcOrd="0" destOrd="0" presId="urn:microsoft.com/office/officeart/2005/8/layout/venn1"/>
    <dgm:cxn modelId="{8F9A99F4-845E-4C1C-8931-B638586AD0C0}" type="presOf" srcId="{BD7A355A-9B00-494B-AA85-FD7ACFC2D968}" destId="{E3E364F9-106A-45DC-9FBA-746ADFE8D6AA}" srcOrd="0" destOrd="0" presId="urn:microsoft.com/office/officeart/2005/8/layout/venn1"/>
    <dgm:cxn modelId="{3051C2D4-6CC5-4C64-AF8F-FB98F2CCADD2}" type="presOf" srcId="{0374A68A-71CB-47F1-A8C2-ED7E449D5122}" destId="{41CB5981-C25F-477A-8502-0DE238E9BBB3}" srcOrd="0" destOrd="0" presId="urn:microsoft.com/office/officeart/2005/8/layout/venn1"/>
    <dgm:cxn modelId="{475F218E-EF07-4855-AEED-FCE2132A6CFE}" srcId="{EE76F32B-0B74-4F43-A082-6E4F083DE10D}" destId="{BD7A355A-9B00-494B-AA85-FD7ACFC2D968}" srcOrd="3" destOrd="0" parTransId="{8DA1A048-93A6-4840-AE6A-61D8CAC0FDC0}" sibTransId="{C8FFC2EB-E577-4BDB-B658-E5B6B0ADE905}"/>
    <dgm:cxn modelId="{2077FB51-F956-4EEE-8787-242BEAAEE31F}" srcId="{EE76F32B-0B74-4F43-A082-6E4F083DE10D}" destId="{ADA4704B-F415-42B1-B0A9-CF3BE7BE6926}" srcOrd="2" destOrd="0" parTransId="{D2D05326-A002-43AA-A68D-232ACF0A4AA3}" sibTransId="{5A26EAAF-2B64-47AC-8EEA-E43730018B6B}"/>
    <dgm:cxn modelId="{CBDBA10E-D781-45B9-8A1F-A4B52C626C28}" srcId="{EE76F32B-0B74-4F43-A082-6E4F083DE10D}" destId="{0374A68A-71CB-47F1-A8C2-ED7E449D5122}" srcOrd="4" destOrd="0" parTransId="{17FCD831-74FF-4744-9B7F-20EC4C38E930}" sibTransId="{735EAAF1-C961-416D-89B9-4C7A0E5DE0E1}"/>
    <dgm:cxn modelId="{57428710-E824-4695-B37D-C35E65900969}" type="presParOf" srcId="{67547EE4-D513-4048-98F9-F76C2DBE11B5}" destId="{6B0AEFA0-18D3-4582-BB83-610414CFE659}" srcOrd="0" destOrd="0" presId="urn:microsoft.com/office/officeart/2005/8/layout/venn1"/>
    <dgm:cxn modelId="{5CA26D4E-B6FB-4D46-BAC3-361BA23537E0}" type="presParOf" srcId="{67547EE4-D513-4048-98F9-F76C2DBE11B5}" destId="{6E04D3E8-3E5F-4C51-BB6D-A4D75B647F2A}" srcOrd="1" destOrd="0" presId="urn:microsoft.com/office/officeart/2005/8/layout/venn1"/>
    <dgm:cxn modelId="{663D81F8-460F-422F-A50D-18069994C1E8}" type="presParOf" srcId="{67547EE4-D513-4048-98F9-F76C2DBE11B5}" destId="{E3EAAF12-25DE-4B21-AF49-F55BF9E40247}" srcOrd="2" destOrd="0" presId="urn:microsoft.com/office/officeart/2005/8/layout/venn1"/>
    <dgm:cxn modelId="{C9A26FE0-F5B0-4138-8F08-AF1833DB4973}" type="presParOf" srcId="{67547EE4-D513-4048-98F9-F76C2DBE11B5}" destId="{8322C2DE-21BA-4FDA-ADF2-3210709ADD0A}" srcOrd="3" destOrd="0" presId="urn:microsoft.com/office/officeart/2005/8/layout/venn1"/>
    <dgm:cxn modelId="{3E54A5E0-CA0C-4E45-8F3C-719DDD8A471A}" type="presParOf" srcId="{67547EE4-D513-4048-98F9-F76C2DBE11B5}" destId="{E701E328-3C3B-422C-BB49-AD92F192890E}" srcOrd="4" destOrd="0" presId="urn:microsoft.com/office/officeart/2005/8/layout/venn1"/>
    <dgm:cxn modelId="{C09828D3-508E-440B-B174-3FF8B61BF1F1}" type="presParOf" srcId="{67547EE4-D513-4048-98F9-F76C2DBE11B5}" destId="{C645D66B-5B3F-4E24-8AC7-8677EFE94827}" srcOrd="5" destOrd="0" presId="urn:microsoft.com/office/officeart/2005/8/layout/venn1"/>
    <dgm:cxn modelId="{D5EA0D5C-CEFF-487A-B490-21DFBA253C91}" type="presParOf" srcId="{67547EE4-D513-4048-98F9-F76C2DBE11B5}" destId="{8B5C0C67-2D8B-45F6-A1F4-A3960ACF4EB6}" srcOrd="6" destOrd="0" presId="urn:microsoft.com/office/officeart/2005/8/layout/venn1"/>
    <dgm:cxn modelId="{7CC16DD1-C57D-4D13-B61D-3DCBB4AD7681}" type="presParOf" srcId="{67547EE4-D513-4048-98F9-F76C2DBE11B5}" destId="{E3E364F9-106A-45DC-9FBA-746ADFE8D6AA}" srcOrd="7" destOrd="0" presId="urn:microsoft.com/office/officeart/2005/8/layout/venn1"/>
    <dgm:cxn modelId="{6C676152-1B80-4E6F-8B45-348C7409A101}" type="presParOf" srcId="{67547EE4-D513-4048-98F9-F76C2DBE11B5}" destId="{0F9D0CDA-096F-42AF-93DC-7D207C7C12D9}" srcOrd="8" destOrd="0" presId="urn:microsoft.com/office/officeart/2005/8/layout/venn1"/>
    <dgm:cxn modelId="{DD4BE526-6383-4671-9FF7-55A08EB0E924}" type="presParOf" srcId="{67547EE4-D513-4048-98F9-F76C2DBE11B5}" destId="{41CB5981-C25F-477A-8502-0DE238E9BBB3}" srcOrd="9" destOrd="0" presId="urn:microsoft.com/office/officeart/2005/8/layout/venn1"/>
    <dgm:cxn modelId="{7874278A-C335-49E8-81E3-9FBCF986F8EC}" type="presParOf" srcId="{67547EE4-D513-4048-98F9-F76C2DBE11B5}" destId="{F79AC452-CB1D-4545-919E-23B94F1A1AC1}" srcOrd="10" destOrd="0" presId="urn:microsoft.com/office/officeart/2005/8/layout/venn1"/>
    <dgm:cxn modelId="{B7447DFC-A987-4535-A9F8-821C81611547}" type="presParOf" srcId="{67547EE4-D513-4048-98F9-F76C2DBE11B5}" destId="{D86E9FF0-B647-40EC-9049-852ADBEC2F8B}" srcOrd="11"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92637D-A605-4102-84DC-4BC163AB24E4}" type="doc">
      <dgm:prSet loTypeId="urn:microsoft.com/office/officeart/2005/8/layout/chart3" loCatId="cycle" qsTypeId="urn:microsoft.com/office/officeart/2005/8/quickstyle/simple1" qsCatId="simple" csTypeId="urn:microsoft.com/office/officeart/2005/8/colors/colorful2" csCatId="colorful"/>
      <dgm:spPr/>
      <dgm:t>
        <a:bodyPr/>
        <a:lstStyle/>
        <a:p>
          <a:endParaRPr lang="en-IN"/>
        </a:p>
      </dgm:t>
    </dgm:pt>
    <dgm:pt modelId="{FF56ECBE-D291-45C9-9CED-F37ACEEFC73B}">
      <dgm:prSet/>
      <dgm:spPr/>
      <dgm:t>
        <a:bodyPr/>
        <a:lstStyle/>
        <a:p>
          <a:pPr rtl="0"/>
          <a:r>
            <a:rPr lang="en-IN" dirty="0" smtClean="0">
              <a:solidFill>
                <a:schemeClr val="tx1"/>
              </a:solidFill>
            </a:rPr>
            <a:t>Age</a:t>
          </a:r>
          <a:endParaRPr lang="en-IN" dirty="0">
            <a:solidFill>
              <a:schemeClr val="tx1"/>
            </a:solidFill>
          </a:endParaRPr>
        </a:p>
      </dgm:t>
    </dgm:pt>
    <dgm:pt modelId="{89DCEFC1-BF59-42AB-9AB6-B2D33975912A}" type="parTrans" cxnId="{7902E8B0-D52C-43C5-A0BD-228A9AD2BA48}">
      <dgm:prSet/>
      <dgm:spPr/>
      <dgm:t>
        <a:bodyPr/>
        <a:lstStyle/>
        <a:p>
          <a:endParaRPr lang="en-IN"/>
        </a:p>
      </dgm:t>
    </dgm:pt>
    <dgm:pt modelId="{A59EB444-E15B-4E05-9F72-F92740CBA159}" type="sibTrans" cxnId="{7902E8B0-D52C-43C5-A0BD-228A9AD2BA48}">
      <dgm:prSet/>
      <dgm:spPr/>
      <dgm:t>
        <a:bodyPr/>
        <a:lstStyle/>
        <a:p>
          <a:endParaRPr lang="en-IN"/>
        </a:p>
      </dgm:t>
    </dgm:pt>
    <dgm:pt modelId="{C2991679-7700-4066-8B16-E9BFEEF726C6}">
      <dgm:prSet/>
      <dgm:spPr/>
      <dgm:t>
        <a:bodyPr/>
        <a:lstStyle/>
        <a:p>
          <a:pPr rtl="0"/>
          <a:r>
            <a:rPr lang="en-IN" dirty="0" smtClean="0">
              <a:solidFill>
                <a:schemeClr val="tx1"/>
              </a:solidFill>
            </a:rPr>
            <a:t>Lifestyle</a:t>
          </a:r>
          <a:endParaRPr lang="en-IN" dirty="0">
            <a:solidFill>
              <a:schemeClr val="tx1"/>
            </a:solidFill>
          </a:endParaRPr>
        </a:p>
      </dgm:t>
    </dgm:pt>
    <dgm:pt modelId="{96EA3528-BA1A-49A5-8BD0-775182A14FCB}" type="parTrans" cxnId="{782581E9-86EF-4967-B645-8FFB3E56A946}">
      <dgm:prSet/>
      <dgm:spPr/>
      <dgm:t>
        <a:bodyPr/>
        <a:lstStyle/>
        <a:p>
          <a:endParaRPr lang="en-IN"/>
        </a:p>
      </dgm:t>
    </dgm:pt>
    <dgm:pt modelId="{B762F259-63F6-4EA5-9AA3-4129A0936DB9}" type="sibTrans" cxnId="{782581E9-86EF-4967-B645-8FFB3E56A946}">
      <dgm:prSet/>
      <dgm:spPr/>
      <dgm:t>
        <a:bodyPr/>
        <a:lstStyle/>
        <a:p>
          <a:endParaRPr lang="en-IN"/>
        </a:p>
      </dgm:t>
    </dgm:pt>
    <dgm:pt modelId="{E376FB8B-0773-41A2-9878-12DE10A4162E}">
      <dgm:prSet/>
      <dgm:spPr/>
      <dgm:t>
        <a:bodyPr/>
        <a:lstStyle/>
        <a:p>
          <a:pPr rtl="0"/>
          <a:r>
            <a:rPr lang="en-IN" dirty="0" smtClean="0">
              <a:solidFill>
                <a:schemeClr val="tx1"/>
              </a:solidFill>
            </a:rPr>
            <a:t>Profession</a:t>
          </a:r>
          <a:endParaRPr lang="en-IN" dirty="0">
            <a:solidFill>
              <a:schemeClr val="tx1"/>
            </a:solidFill>
          </a:endParaRPr>
        </a:p>
      </dgm:t>
    </dgm:pt>
    <dgm:pt modelId="{04E88B80-69C2-45B5-A5AC-27FAF8266D8D}" type="parTrans" cxnId="{1906DE2A-3ABE-46D7-A4BC-B886D8028E39}">
      <dgm:prSet/>
      <dgm:spPr/>
      <dgm:t>
        <a:bodyPr/>
        <a:lstStyle/>
        <a:p>
          <a:endParaRPr lang="en-IN"/>
        </a:p>
      </dgm:t>
    </dgm:pt>
    <dgm:pt modelId="{9F91CD3C-1AE7-48DD-872C-8648A588B189}" type="sibTrans" cxnId="{1906DE2A-3ABE-46D7-A4BC-B886D8028E39}">
      <dgm:prSet/>
      <dgm:spPr/>
      <dgm:t>
        <a:bodyPr/>
        <a:lstStyle/>
        <a:p>
          <a:endParaRPr lang="en-IN"/>
        </a:p>
      </dgm:t>
    </dgm:pt>
    <dgm:pt modelId="{881AA31E-194F-46EF-881C-76CAED71071D}">
      <dgm:prSet/>
      <dgm:spPr/>
      <dgm:t>
        <a:bodyPr/>
        <a:lstStyle/>
        <a:p>
          <a:pPr rtl="0"/>
          <a:r>
            <a:rPr lang="en-IN" dirty="0" smtClean="0">
              <a:solidFill>
                <a:schemeClr val="tx1"/>
              </a:solidFill>
            </a:rPr>
            <a:t>Smoking</a:t>
          </a:r>
          <a:endParaRPr lang="en-IN" dirty="0">
            <a:solidFill>
              <a:schemeClr val="tx1"/>
            </a:solidFill>
          </a:endParaRPr>
        </a:p>
      </dgm:t>
    </dgm:pt>
    <dgm:pt modelId="{0DC8CDC4-45AC-4021-9674-5C2E978F7F2B}" type="parTrans" cxnId="{3F06F387-B278-455C-9546-534A8B73018E}">
      <dgm:prSet/>
      <dgm:spPr/>
      <dgm:t>
        <a:bodyPr/>
        <a:lstStyle/>
        <a:p>
          <a:endParaRPr lang="en-IN"/>
        </a:p>
      </dgm:t>
    </dgm:pt>
    <dgm:pt modelId="{073322A5-7D5F-41D0-BB68-DFC6DBED1537}" type="sibTrans" cxnId="{3F06F387-B278-455C-9546-534A8B73018E}">
      <dgm:prSet/>
      <dgm:spPr/>
      <dgm:t>
        <a:bodyPr/>
        <a:lstStyle/>
        <a:p>
          <a:endParaRPr lang="en-IN"/>
        </a:p>
      </dgm:t>
    </dgm:pt>
    <dgm:pt modelId="{4197A74D-112F-4C50-B716-39B2A4EF5CBE}">
      <dgm:prSet/>
      <dgm:spPr/>
      <dgm:t>
        <a:bodyPr/>
        <a:lstStyle/>
        <a:p>
          <a:pPr rtl="0"/>
          <a:r>
            <a:rPr lang="en-IN" dirty="0" smtClean="0">
              <a:solidFill>
                <a:schemeClr val="tx1"/>
              </a:solidFill>
            </a:rPr>
            <a:t>Drinking</a:t>
          </a:r>
          <a:endParaRPr lang="en-IN" dirty="0">
            <a:solidFill>
              <a:schemeClr val="tx1"/>
            </a:solidFill>
          </a:endParaRPr>
        </a:p>
      </dgm:t>
    </dgm:pt>
    <dgm:pt modelId="{3FC4EA38-4846-4EB5-ABB7-2520F8890F5F}" type="parTrans" cxnId="{1ACC2EA1-653D-4ED8-ADFB-F4B8FE7BF256}">
      <dgm:prSet/>
      <dgm:spPr/>
      <dgm:t>
        <a:bodyPr/>
        <a:lstStyle/>
        <a:p>
          <a:endParaRPr lang="en-IN"/>
        </a:p>
      </dgm:t>
    </dgm:pt>
    <dgm:pt modelId="{1D98F1D5-057E-498A-A4B4-66F9C0DF3C26}" type="sibTrans" cxnId="{1ACC2EA1-653D-4ED8-ADFB-F4B8FE7BF256}">
      <dgm:prSet/>
      <dgm:spPr/>
      <dgm:t>
        <a:bodyPr/>
        <a:lstStyle/>
        <a:p>
          <a:endParaRPr lang="en-IN"/>
        </a:p>
      </dgm:t>
    </dgm:pt>
    <dgm:pt modelId="{CA608BAE-9E6E-4CA7-B31D-C1C0086ADE5E}">
      <dgm:prSet/>
      <dgm:spPr/>
      <dgm:t>
        <a:bodyPr/>
        <a:lstStyle/>
        <a:p>
          <a:pPr rtl="0"/>
          <a:r>
            <a:rPr lang="en-IN" dirty="0" smtClean="0">
              <a:solidFill>
                <a:schemeClr val="tx1"/>
              </a:solidFill>
            </a:rPr>
            <a:t>Lifestyle Choices</a:t>
          </a:r>
          <a:endParaRPr lang="en-IN" dirty="0">
            <a:solidFill>
              <a:schemeClr val="tx1"/>
            </a:solidFill>
          </a:endParaRPr>
        </a:p>
      </dgm:t>
    </dgm:pt>
    <dgm:pt modelId="{192CCB66-3749-4D4E-A379-B6D96007A22D}" type="parTrans" cxnId="{481C6539-808A-44FE-80B3-9B6D56ABE92D}">
      <dgm:prSet/>
      <dgm:spPr/>
      <dgm:t>
        <a:bodyPr/>
        <a:lstStyle/>
        <a:p>
          <a:endParaRPr lang="en-IN"/>
        </a:p>
      </dgm:t>
    </dgm:pt>
    <dgm:pt modelId="{320A6172-3424-4DCD-8461-5875506C8EB7}" type="sibTrans" cxnId="{481C6539-808A-44FE-80B3-9B6D56ABE92D}">
      <dgm:prSet/>
      <dgm:spPr/>
      <dgm:t>
        <a:bodyPr/>
        <a:lstStyle/>
        <a:p>
          <a:endParaRPr lang="en-IN"/>
        </a:p>
      </dgm:t>
    </dgm:pt>
    <dgm:pt modelId="{317CC1C1-86F4-4D8A-8E42-12BF781B15E4}">
      <dgm:prSet/>
      <dgm:spPr/>
      <dgm:t>
        <a:bodyPr/>
        <a:lstStyle/>
        <a:p>
          <a:pPr rtl="0"/>
          <a:r>
            <a:rPr lang="en-IN" dirty="0" smtClean="0">
              <a:solidFill>
                <a:schemeClr val="tx1"/>
              </a:solidFill>
            </a:rPr>
            <a:t>Obesity</a:t>
          </a:r>
          <a:endParaRPr lang="en-IN" dirty="0">
            <a:solidFill>
              <a:schemeClr val="tx1"/>
            </a:solidFill>
          </a:endParaRPr>
        </a:p>
      </dgm:t>
    </dgm:pt>
    <dgm:pt modelId="{291AD2CB-35B2-4DC8-8688-9FBA6E8CFF85}" type="parTrans" cxnId="{3EB63479-D130-44E8-8FAB-CC5B550DD5DB}">
      <dgm:prSet/>
      <dgm:spPr/>
      <dgm:t>
        <a:bodyPr/>
        <a:lstStyle/>
        <a:p>
          <a:endParaRPr lang="en-IN"/>
        </a:p>
      </dgm:t>
    </dgm:pt>
    <dgm:pt modelId="{7D4C8406-BE47-4FC9-A0DC-029E446A38C0}" type="sibTrans" cxnId="{3EB63479-D130-44E8-8FAB-CC5B550DD5DB}">
      <dgm:prSet/>
      <dgm:spPr/>
      <dgm:t>
        <a:bodyPr/>
        <a:lstStyle/>
        <a:p>
          <a:endParaRPr lang="en-IN"/>
        </a:p>
      </dgm:t>
    </dgm:pt>
    <dgm:pt modelId="{DBC40413-E181-4CF2-9FB6-A52713AC9916}" type="pres">
      <dgm:prSet presAssocID="{B392637D-A605-4102-84DC-4BC163AB24E4}" presName="compositeShape" presStyleCnt="0">
        <dgm:presLayoutVars>
          <dgm:chMax val="7"/>
          <dgm:dir/>
          <dgm:resizeHandles val="exact"/>
        </dgm:presLayoutVars>
      </dgm:prSet>
      <dgm:spPr/>
      <dgm:t>
        <a:bodyPr/>
        <a:lstStyle/>
        <a:p>
          <a:endParaRPr lang="en-IN"/>
        </a:p>
      </dgm:t>
    </dgm:pt>
    <dgm:pt modelId="{F0027B86-6DC0-406E-835D-25DBB9F99DF1}" type="pres">
      <dgm:prSet presAssocID="{B392637D-A605-4102-84DC-4BC163AB24E4}" presName="wedge1" presStyleLbl="node1" presStyleIdx="0" presStyleCnt="7"/>
      <dgm:spPr/>
      <dgm:t>
        <a:bodyPr/>
        <a:lstStyle/>
        <a:p>
          <a:endParaRPr lang="en-IN"/>
        </a:p>
      </dgm:t>
    </dgm:pt>
    <dgm:pt modelId="{0CCD2140-BFDD-45CE-83AF-92145543E898}" type="pres">
      <dgm:prSet presAssocID="{B392637D-A605-4102-84DC-4BC163AB24E4}" presName="wedge1Tx" presStyleLbl="node1" presStyleIdx="0" presStyleCnt="7">
        <dgm:presLayoutVars>
          <dgm:chMax val="0"/>
          <dgm:chPref val="0"/>
          <dgm:bulletEnabled val="1"/>
        </dgm:presLayoutVars>
      </dgm:prSet>
      <dgm:spPr/>
      <dgm:t>
        <a:bodyPr/>
        <a:lstStyle/>
        <a:p>
          <a:endParaRPr lang="en-IN"/>
        </a:p>
      </dgm:t>
    </dgm:pt>
    <dgm:pt modelId="{845AAE00-74D1-468F-9BA8-357F58C51FFA}" type="pres">
      <dgm:prSet presAssocID="{B392637D-A605-4102-84DC-4BC163AB24E4}" presName="wedge2" presStyleLbl="node1" presStyleIdx="1" presStyleCnt="7"/>
      <dgm:spPr/>
      <dgm:t>
        <a:bodyPr/>
        <a:lstStyle/>
        <a:p>
          <a:endParaRPr lang="en-IN"/>
        </a:p>
      </dgm:t>
    </dgm:pt>
    <dgm:pt modelId="{0CF63C1D-0465-4341-B97F-6F5AB8E1775A}" type="pres">
      <dgm:prSet presAssocID="{B392637D-A605-4102-84DC-4BC163AB24E4}" presName="wedge2Tx" presStyleLbl="node1" presStyleIdx="1" presStyleCnt="7">
        <dgm:presLayoutVars>
          <dgm:chMax val="0"/>
          <dgm:chPref val="0"/>
          <dgm:bulletEnabled val="1"/>
        </dgm:presLayoutVars>
      </dgm:prSet>
      <dgm:spPr/>
      <dgm:t>
        <a:bodyPr/>
        <a:lstStyle/>
        <a:p>
          <a:endParaRPr lang="en-IN"/>
        </a:p>
      </dgm:t>
    </dgm:pt>
    <dgm:pt modelId="{4E4F2B4C-39DD-470B-A8D3-0D2FDF101E45}" type="pres">
      <dgm:prSet presAssocID="{B392637D-A605-4102-84DC-4BC163AB24E4}" presName="wedge3" presStyleLbl="node1" presStyleIdx="2" presStyleCnt="7"/>
      <dgm:spPr/>
      <dgm:t>
        <a:bodyPr/>
        <a:lstStyle/>
        <a:p>
          <a:endParaRPr lang="en-IN"/>
        </a:p>
      </dgm:t>
    </dgm:pt>
    <dgm:pt modelId="{75072BCE-D35A-43D8-A148-347DF76E58CB}" type="pres">
      <dgm:prSet presAssocID="{B392637D-A605-4102-84DC-4BC163AB24E4}" presName="wedge3Tx" presStyleLbl="node1" presStyleIdx="2" presStyleCnt="7">
        <dgm:presLayoutVars>
          <dgm:chMax val="0"/>
          <dgm:chPref val="0"/>
          <dgm:bulletEnabled val="1"/>
        </dgm:presLayoutVars>
      </dgm:prSet>
      <dgm:spPr/>
      <dgm:t>
        <a:bodyPr/>
        <a:lstStyle/>
        <a:p>
          <a:endParaRPr lang="en-IN"/>
        </a:p>
      </dgm:t>
    </dgm:pt>
    <dgm:pt modelId="{682FF08F-A90C-4306-9544-89EEB89E47F3}" type="pres">
      <dgm:prSet presAssocID="{B392637D-A605-4102-84DC-4BC163AB24E4}" presName="wedge4" presStyleLbl="node1" presStyleIdx="3" presStyleCnt="7"/>
      <dgm:spPr/>
      <dgm:t>
        <a:bodyPr/>
        <a:lstStyle/>
        <a:p>
          <a:endParaRPr lang="en-IN"/>
        </a:p>
      </dgm:t>
    </dgm:pt>
    <dgm:pt modelId="{21B31FDE-E3C4-481E-80B9-9739C1D8F4AE}" type="pres">
      <dgm:prSet presAssocID="{B392637D-A605-4102-84DC-4BC163AB24E4}" presName="wedge4Tx" presStyleLbl="node1" presStyleIdx="3" presStyleCnt="7">
        <dgm:presLayoutVars>
          <dgm:chMax val="0"/>
          <dgm:chPref val="0"/>
          <dgm:bulletEnabled val="1"/>
        </dgm:presLayoutVars>
      </dgm:prSet>
      <dgm:spPr/>
      <dgm:t>
        <a:bodyPr/>
        <a:lstStyle/>
        <a:p>
          <a:endParaRPr lang="en-IN"/>
        </a:p>
      </dgm:t>
    </dgm:pt>
    <dgm:pt modelId="{300DE99F-2068-4981-A86A-EA0716860EB9}" type="pres">
      <dgm:prSet presAssocID="{B392637D-A605-4102-84DC-4BC163AB24E4}" presName="wedge5" presStyleLbl="node1" presStyleIdx="4" presStyleCnt="7"/>
      <dgm:spPr/>
      <dgm:t>
        <a:bodyPr/>
        <a:lstStyle/>
        <a:p>
          <a:endParaRPr lang="en-IN"/>
        </a:p>
      </dgm:t>
    </dgm:pt>
    <dgm:pt modelId="{362D8898-3C23-4662-AF42-761E24065C4B}" type="pres">
      <dgm:prSet presAssocID="{B392637D-A605-4102-84DC-4BC163AB24E4}" presName="wedge5Tx" presStyleLbl="node1" presStyleIdx="4" presStyleCnt="7">
        <dgm:presLayoutVars>
          <dgm:chMax val="0"/>
          <dgm:chPref val="0"/>
          <dgm:bulletEnabled val="1"/>
        </dgm:presLayoutVars>
      </dgm:prSet>
      <dgm:spPr/>
      <dgm:t>
        <a:bodyPr/>
        <a:lstStyle/>
        <a:p>
          <a:endParaRPr lang="en-IN"/>
        </a:p>
      </dgm:t>
    </dgm:pt>
    <dgm:pt modelId="{E18B7373-32C2-473F-8F15-E626D587C6EE}" type="pres">
      <dgm:prSet presAssocID="{B392637D-A605-4102-84DC-4BC163AB24E4}" presName="wedge6" presStyleLbl="node1" presStyleIdx="5" presStyleCnt="7"/>
      <dgm:spPr/>
      <dgm:t>
        <a:bodyPr/>
        <a:lstStyle/>
        <a:p>
          <a:endParaRPr lang="en-IN"/>
        </a:p>
      </dgm:t>
    </dgm:pt>
    <dgm:pt modelId="{9FA0BDAD-19C4-44AA-B490-5C30D7ABCA99}" type="pres">
      <dgm:prSet presAssocID="{B392637D-A605-4102-84DC-4BC163AB24E4}" presName="wedge6Tx" presStyleLbl="node1" presStyleIdx="5" presStyleCnt="7">
        <dgm:presLayoutVars>
          <dgm:chMax val="0"/>
          <dgm:chPref val="0"/>
          <dgm:bulletEnabled val="1"/>
        </dgm:presLayoutVars>
      </dgm:prSet>
      <dgm:spPr/>
      <dgm:t>
        <a:bodyPr/>
        <a:lstStyle/>
        <a:p>
          <a:endParaRPr lang="en-IN"/>
        </a:p>
      </dgm:t>
    </dgm:pt>
    <dgm:pt modelId="{233B9805-16BD-4930-BCCD-D5FAAD013CF5}" type="pres">
      <dgm:prSet presAssocID="{B392637D-A605-4102-84DC-4BC163AB24E4}" presName="wedge7" presStyleLbl="node1" presStyleIdx="6" presStyleCnt="7"/>
      <dgm:spPr/>
      <dgm:t>
        <a:bodyPr/>
        <a:lstStyle/>
        <a:p>
          <a:endParaRPr lang="en-IN"/>
        </a:p>
      </dgm:t>
    </dgm:pt>
    <dgm:pt modelId="{51292636-319D-4B8E-BA7F-C43CC520F8AB}" type="pres">
      <dgm:prSet presAssocID="{B392637D-A605-4102-84DC-4BC163AB24E4}" presName="wedge7Tx" presStyleLbl="node1" presStyleIdx="6" presStyleCnt="7">
        <dgm:presLayoutVars>
          <dgm:chMax val="0"/>
          <dgm:chPref val="0"/>
          <dgm:bulletEnabled val="1"/>
        </dgm:presLayoutVars>
      </dgm:prSet>
      <dgm:spPr/>
      <dgm:t>
        <a:bodyPr/>
        <a:lstStyle/>
        <a:p>
          <a:endParaRPr lang="en-IN"/>
        </a:p>
      </dgm:t>
    </dgm:pt>
  </dgm:ptLst>
  <dgm:cxnLst>
    <dgm:cxn modelId="{73F52238-1575-4ECB-8677-4824A2E23E98}" type="presOf" srcId="{881AA31E-194F-46EF-881C-76CAED71071D}" destId="{682FF08F-A90C-4306-9544-89EEB89E47F3}" srcOrd="0" destOrd="0" presId="urn:microsoft.com/office/officeart/2005/8/layout/chart3"/>
    <dgm:cxn modelId="{F5C19C1E-2FBB-4DD1-BD51-FDF8C173FDA4}" type="presOf" srcId="{C2991679-7700-4066-8B16-E9BFEEF726C6}" destId="{845AAE00-74D1-468F-9BA8-357F58C51FFA}" srcOrd="0" destOrd="0" presId="urn:microsoft.com/office/officeart/2005/8/layout/chart3"/>
    <dgm:cxn modelId="{782581E9-86EF-4967-B645-8FFB3E56A946}" srcId="{B392637D-A605-4102-84DC-4BC163AB24E4}" destId="{C2991679-7700-4066-8B16-E9BFEEF726C6}" srcOrd="1" destOrd="0" parTransId="{96EA3528-BA1A-49A5-8BD0-775182A14FCB}" sibTransId="{B762F259-63F6-4EA5-9AA3-4129A0936DB9}"/>
    <dgm:cxn modelId="{B9DA4F54-DD8F-4FCC-9517-10371A49CEAC}" type="presOf" srcId="{FF56ECBE-D291-45C9-9CED-F37ACEEFC73B}" destId="{F0027B86-6DC0-406E-835D-25DBB9F99DF1}" srcOrd="0" destOrd="0" presId="urn:microsoft.com/office/officeart/2005/8/layout/chart3"/>
    <dgm:cxn modelId="{7B4DF262-F624-43F1-86D1-6C6EDBEBEBD7}" type="presOf" srcId="{881AA31E-194F-46EF-881C-76CAED71071D}" destId="{21B31FDE-E3C4-481E-80B9-9739C1D8F4AE}" srcOrd="1" destOrd="0" presId="urn:microsoft.com/office/officeart/2005/8/layout/chart3"/>
    <dgm:cxn modelId="{51AE1863-3A0A-4740-84DD-1E010E425C83}" type="presOf" srcId="{4197A74D-112F-4C50-B716-39B2A4EF5CBE}" destId="{362D8898-3C23-4662-AF42-761E24065C4B}" srcOrd="1" destOrd="0" presId="urn:microsoft.com/office/officeart/2005/8/layout/chart3"/>
    <dgm:cxn modelId="{B4718834-135C-4E5D-8D01-00F4D28DA22E}" type="presOf" srcId="{CA608BAE-9E6E-4CA7-B31D-C1C0086ADE5E}" destId="{9FA0BDAD-19C4-44AA-B490-5C30D7ABCA99}" srcOrd="1" destOrd="0" presId="urn:microsoft.com/office/officeart/2005/8/layout/chart3"/>
    <dgm:cxn modelId="{9B0687DB-D04A-4973-8424-62E0B9939E91}" type="presOf" srcId="{4197A74D-112F-4C50-B716-39B2A4EF5CBE}" destId="{300DE99F-2068-4981-A86A-EA0716860EB9}" srcOrd="0" destOrd="0" presId="urn:microsoft.com/office/officeart/2005/8/layout/chart3"/>
    <dgm:cxn modelId="{19E81F09-21DF-4E7B-B56A-EB76614A1DA3}" type="presOf" srcId="{E376FB8B-0773-41A2-9878-12DE10A4162E}" destId="{4E4F2B4C-39DD-470B-A8D3-0D2FDF101E45}" srcOrd="0" destOrd="0" presId="urn:microsoft.com/office/officeart/2005/8/layout/chart3"/>
    <dgm:cxn modelId="{481C6539-808A-44FE-80B3-9B6D56ABE92D}" srcId="{B392637D-A605-4102-84DC-4BC163AB24E4}" destId="{CA608BAE-9E6E-4CA7-B31D-C1C0086ADE5E}" srcOrd="5" destOrd="0" parTransId="{192CCB66-3749-4D4E-A379-B6D96007A22D}" sibTransId="{320A6172-3424-4DCD-8461-5875506C8EB7}"/>
    <dgm:cxn modelId="{D2DCE2A0-F8CE-40E9-927D-8321F2D7F988}" type="presOf" srcId="{B392637D-A605-4102-84DC-4BC163AB24E4}" destId="{DBC40413-E181-4CF2-9FB6-A52713AC9916}" srcOrd="0" destOrd="0" presId="urn:microsoft.com/office/officeart/2005/8/layout/chart3"/>
    <dgm:cxn modelId="{1906DE2A-3ABE-46D7-A4BC-B886D8028E39}" srcId="{B392637D-A605-4102-84DC-4BC163AB24E4}" destId="{E376FB8B-0773-41A2-9878-12DE10A4162E}" srcOrd="2" destOrd="0" parTransId="{04E88B80-69C2-45B5-A5AC-27FAF8266D8D}" sibTransId="{9F91CD3C-1AE7-48DD-872C-8648A588B189}"/>
    <dgm:cxn modelId="{4E11D42A-DF5A-4F87-A16F-389AA6AB93B1}" type="presOf" srcId="{FF56ECBE-D291-45C9-9CED-F37ACEEFC73B}" destId="{0CCD2140-BFDD-45CE-83AF-92145543E898}" srcOrd="1" destOrd="0" presId="urn:microsoft.com/office/officeart/2005/8/layout/chart3"/>
    <dgm:cxn modelId="{3EB63479-D130-44E8-8FAB-CC5B550DD5DB}" srcId="{B392637D-A605-4102-84DC-4BC163AB24E4}" destId="{317CC1C1-86F4-4D8A-8E42-12BF781B15E4}" srcOrd="6" destOrd="0" parTransId="{291AD2CB-35B2-4DC8-8688-9FBA6E8CFF85}" sibTransId="{7D4C8406-BE47-4FC9-A0DC-029E446A38C0}"/>
    <dgm:cxn modelId="{09EDC395-B2EA-4865-9935-4A6D916400CE}" type="presOf" srcId="{CA608BAE-9E6E-4CA7-B31D-C1C0086ADE5E}" destId="{E18B7373-32C2-473F-8F15-E626D587C6EE}" srcOrd="0" destOrd="0" presId="urn:microsoft.com/office/officeart/2005/8/layout/chart3"/>
    <dgm:cxn modelId="{C40FDD4A-5EEB-4C77-AFC7-746BAE4F4667}" type="presOf" srcId="{C2991679-7700-4066-8B16-E9BFEEF726C6}" destId="{0CF63C1D-0465-4341-B97F-6F5AB8E1775A}" srcOrd="1" destOrd="0" presId="urn:microsoft.com/office/officeart/2005/8/layout/chart3"/>
    <dgm:cxn modelId="{3F06F387-B278-455C-9546-534A8B73018E}" srcId="{B392637D-A605-4102-84DC-4BC163AB24E4}" destId="{881AA31E-194F-46EF-881C-76CAED71071D}" srcOrd="3" destOrd="0" parTransId="{0DC8CDC4-45AC-4021-9674-5C2E978F7F2B}" sibTransId="{073322A5-7D5F-41D0-BB68-DFC6DBED1537}"/>
    <dgm:cxn modelId="{1ACC2EA1-653D-4ED8-ADFB-F4B8FE7BF256}" srcId="{B392637D-A605-4102-84DC-4BC163AB24E4}" destId="{4197A74D-112F-4C50-B716-39B2A4EF5CBE}" srcOrd="4" destOrd="0" parTransId="{3FC4EA38-4846-4EB5-ABB7-2520F8890F5F}" sibTransId="{1D98F1D5-057E-498A-A4B4-66F9C0DF3C26}"/>
    <dgm:cxn modelId="{AA5A70E9-FAD0-4399-B277-E8A1A6E67C7D}" type="presOf" srcId="{E376FB8B-0773-41A2-9878-12DE10A4162E}" destId="{75072BCE-D35A-43D8-A148-347DF76E58CB}" srcOrd="1" destOrd="0" presId="urn:microsoft.com/office/officeart/2005/8/layout/chart3"/>
    <dgm:cxn modelId="{72D3429A-6129-4C8E-8A39-551432C47B42}" type="presOf" srcId="{317CC1C1-86F4-4D8A-8E42-12BF781B15E4}" destId="{51292636-319D-4B8E-BA7F-C43CC520F8AB}" srcOrd="1" destOrd="0" presId="urn:microsoft.com/office/officeart/2005/8/layout/chart3"/>
    <dgm:cxn modelId="{5895B622-4248-40F8-B63F-4D402793327D}" type="presOf" srcId="{317CC1C1-86F4-4D8A-8E42-12BF781B15E4}" destId="{233B9805-16BD-4930-BCCD-D5FAAD013CF5}" srcOrd="0" destOrd="0" presId="urn:microsoft.com/office/officeart/2005/8/layout/chart3"/>
    <dgm:cxn modelId="{7902E8B0-D52C-43C5-A0BD-228A9AD2BA48}" srcId="{B392637D-A605-4102-84DC-4BC163AB24E4}" destId="{FF56ECBE-D291-45C9-9CED-F37ACEEFC73B}" srcOrd="0" destOrd="0" parTransId="{89DCEFC1-BF59-42AB-9AB6-B2D33975912A}" sibTransId="{A59EB444-E15B-4E05-9F72-F92740CBA159}"/>
    <dgm:cxn modelId="{1D905A30-14D8-4D7E-9ACA-69A865DFC380}" type="presParOf" srcId="{DBC40413-E181-4CF2-9FB6-A52713AC9916}" destId="{F0027B86-6DC0-406E-835D-25DBB9F99DF1}" srcOrd="0" destOrd="0" presId="urn:microsoft.com/office/officeart/2005/8/layout/chart3"/>
    <dgm:cxn modelId="{605E5256-BC1A-4CBE-8D97-E678ED39CD5B}" type="presParOf" srcId="{DBC40413-E181-4CF2-9FB6-A52713AC9916}" destId="{0CCD2140-BFDD-45CE-83AF-92145543E898}" srcOrd="1" destOrd="0" presId="urn:microsoft.com/office/officeart/2005/8/layout/chart3"/>
    <dgm:cxn modelId="{FC24EA45-6562-4322-84DD-CF2AD27AAA25}" type="presParOf" srcId="{DBC40413-E181-4CF2-9FB6-A52713AC9916}" destId="{845AAE00-74D1-468F-9BA8-357F58C51FFA}" srcOrd="2" destOrd="0" presId="urn:microsoft.com/office/officeart/2005/8/layout/chart3"/>
    <dgm:cxn modelId="{1FA4544F-55AB-4F64-A13E-839582DD3C0B}" type="presParOf" srcId="{DBC40413-E181-4CF2-9FB6-A52713AC9916}" destId="{0CF63C1D-0465-4341-B97F-6F5AB8E1775A}" srcOrd="3" destOrd="0" presId="urn:microsoft.com/office/officeart/2005/8/layout/chart3"/>
    <dgm:cxn modelId="{CFB22D8E-F04D-44F1-A919-7290356A633E}" type="presParOf" srcId="{DBC40413-E181-4CF2-9FB6-A52713AC9916}" destId="{4E4F2B4C-39DD-470B-A8D3-0D2FDF101E45}" srcOrd="4" destOrd="0" presId="urn:microsoft.com/office/officeart/2005/8/layout/chart3"/>
    <dgm:cxn modelId="{CE7FAFDB-0669-40E8-BF4A-C834E3BB0E90}" type="presParOf" srcId="{DBC40413-E181-4CF2-9FB6-A52713AC9916}" destId="{75072BCE-D35A-43D8-A148-347DF76E58CB}" srcOrd="5" destOrd="0" presId="urn:microsoft.com/office/officeart/2005/8/layout/chart3"/>
    <dgm:cxn modelId="{4DDCF50C-ADFA-4672-9302-F4EBD4F499FA}" type="presParOf" srcId="{DBC40413-E181-4CF2-9FB6-A52713AC9916}" destId="{682FF08F-A90C-4306-9544-89EEB89E47F3}" srcOrd="6" destOrd="0" presId="urn:microsoft.com/office/officeart/2005/8/layout/chart3"/>
    <dgm:cxn modelId="{D7A1D851-3E24-47B3-89BA-137E1E7A655B}" type="presParOf" srcId="{DBC40413-E181-4CF2-9FB6-A52713AC9916}" destId="{21B31FDE-E3C4-481E-80B9-9739C1D8F4AE}" srcOrd="7" destOrd="0" presId="urn:microsoft.com/office/officeart/2005/8/layout/chart3"/>
    <dgm:cxn modelId="{12246EE4-EFB6-4A86-94F2-FAD9F701660B}" type="presParOf" srcId="{DBC40413-E181-4CF2-9FB6-A52713AC9916}" destId="{300DE99F-2068-4981-A86A-EA0716860EB9}" srcOrd="8" destOrd="0" presId="urn:microsoft.com/office/officeart/2005/8/layout/chart3"/>
    <dgm:cxn modelId="{1214105A-B25F-429D-AF55-86ADB778EC21}" type="presParOf" srcId="{DBC40413-E181-4CF2-9FB6-A52713AC9916}" destId="{362D8898-3C23-4662-AF42-761E24065C4B}" srcOrd="9" destOrd="0" presId="urn:microsoft.com/office/officeart/2005/8/layout/chart3"/>
    <dgm:cxn modelId="{0CFF8785-E573-43D2-9372-D5A59BA10F31}" type="presParOf" srcId="{DBC40413-E181-4CF2-9FB6-A52713AC9916}" destId="{E18B7373-32C2-473F-8F15-E626D587C6EE}" srcOrd="10" destOrd="0" presId="urn:microsoft.com/office/officeart/2005/8/layout/chart3"/>
    <dgm:cxn modelId="{40BBA7C1-FE42-49A5-BCF0-D8E882460D9F}" type="presParOf" srcId="{DBC40413-E181-4CF2-9FB6-A52713AC9916}" destId="{9FA0BDAD-19C4-44AA-B490-5C30D7ABCA99}" srcOrd="11" destOrd="0" presId="urn:microsoft.com/office/officeart/2005/8/layout/chart3"/>
    <dgm:cxn modelId="{29EA616A-2210-46B9-8936-A2CF62A4A6BC}" type="presParOf" srcId="{DBC40413-E181-4CF2-9FB6-A52713AC9916}" destId="{233B9805-16BD-4930-BCCD-D5FAAD013CF5}" srcOrd="12" destOrd="0" presId="urn:microsoft.com/office/officeart/2005/8/layout/chart3"/>
    <dgm:cxn modelId="{C54AAF9B-F622-43CF-9DE4-7B0FB6D14C06}" type="presParOf" srcId="{DBC40413-E181-4CF2-9FB6-A52713AC9916}" destId="{51292636-319D-4B8E-BA7F-C43CC520F8AB}" srcOrd="13" destOrd="0" presId="urn:microsoft.com/office/officeart/2005/8/layout/char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42BD91E-C0CB-45B0-B137-90A3E6D24C26}" type="doc">
      <dgm:prSet loTypeId="urn:microsoft.com/office/officeart/2005/8/layout/vProcess5" loCatId="process" qsTypeId="urn:microsoft.com/office/officeart/2005/8/quickstyle/simple1" qsCatId="simple" csTypeId="urn:microsoft.com/office/officeart/2005/8/colors/colorful3" csCatId="colorful"/>
      <dgm:spPr/>
      <dgm:t>
        <a:bodyPr/>
        <a:lstStyle/>
        <a:p>
          <a:endParaRPr lang="en-IN"/>
        </a:p>
      </dgm:t>
    </dgm:pt>
    <dgm:pt modelId="{BD99D252-064F-4AA3-BC56-130AE64199E6}">
      <dgm:prSet/>
      <dgm:spPr/>
      <dgm:t>
        <a:bodyPr/>
        <a:lstStyle/>
        <a:p>
          <a:pPr rtl="0"/>
          <a:r>
            <a:rPr lang="en-IN" dirty="0" smtClean="0">
              <a:solidFill>
                <a:schemeClr val="tx1"/>
              </a:solidFill>
            </a:rPr>
            <a:t>Proposal Form</a:t>
          </a:r>
          <a:endParaRPr lang="en-IN" dirty="0">
            <a:solidFill>
              <a:schemeClr val="tx1"/>
            </a:solidFill>
          </a:endParaRPr>
        </a:p>
      </dgm:t>
    </dgm:pt>
    <dgm:pt modelId="{3FB703E3-FF84-4467-B2D4-FD8315B543FF}" type="parTrans" cxnId="{B86A5CAF-8214-4E9A-8691-58E382C0233F}">
      <dgm:prSet/>
      <dgm:spPr/>
      <dgm:t>
        <a:bodyPr/>
        <a:lstStyle/>
        <a:p>
          <a:endParaRPr lang="en-IN"/>
        </a:p>
      </dgm:t>
    </dgm:pt>
    <dgm:pt modelId="{518EACBC-13E2-46DE-BC42-995FC3E5A962}" type="sibTrans" cxnId="{B86A5CAF-8214-4E9A-8691-58E382C0233F}">
      <dgm:prSet/>
      <dgm:spPr/>
      <dgm:t>
        <a:bodyPr/>
        <a:lstStyle/>
        <a:p>
          <a:endParaRPr lang="en-IN"/>
        </a:p>
      </dgm:t>
    </dgm:pt>
    <dgm:pt modelId="{F60DB286-67D1-4C54-9FE4-A76D15EEFEA4}">
      <dgm:prSet/>
      <dgm:spPr/>
      <dgm:t>
        <a:bodyPr/>
        <a:lstStyle/>
        <a:p>
          <a:pPr rtl="0"/>
          <a:r>
            <a:rPr lang="en-IN" dirty="0" smtClean="0">
              <a:solidFill>
                <a:schemeClr val="tx1"/>
              </a:solidFill>
            </a:rPr>
            <a:t>Submission of Proof of Age &amp; Medical Examination</a:t>
          </a:r>
          <a:endParaRPr lang="en-IN" dirty="0">
            <a:solidFill>
              <a:schemeClr val="tx1"/>
            </a:solidFill>
          </a:endParaRPr>
        </a:p>
      </dgm:t>
    </dgm:pt>
    <dgm:pt modelId="{5B1C8013-E6CD-462D-AE97-D7EB97385AA8}" type="parTrans" cxnId="{85A2B620-230B-4C32-94A9-8B94F9870E04}">
      <dgm:prSet/>
      <dgm:spPr/>
      <dgm:t>
        <a:bodyPr/>
        <a:lstStyle/>
        <a:p>
          <a:endParaRPr lang="en-IN"/>
        </a:p>
      </dgm:t>
    </dgm:pt>
    <dgm:pt modelId="{A4457D4F-DC70-4757-977B-783A07E6304A}" type="sibTrans" cxnId="{85A2B620-230B-4C32-94A9-8B94F9870E04}">
      <dgm:prSet/>
      <dgm:spPr/>
      <dgm:t>
        <a:bodyPr/>
        <a:lstStyle/>
        <a:p>
          <a:endParaRPr lang="en-IN"/>
        </a:p>
      </dgm:t>
    </dgm:pt>
    <dgm:pt modelId="{CE1935C0-76B6-4A8A-8DE2-3854EBF1F4BA}">
      <dgm:prSet/>
      <dgm:spPr/>
      <dgm:t>
        <a:bodyPr/>
        <a:lstStyle/>
        <a:p>
          <a:pPr rtl="0"/>
          <a:r>
            <a:rPr lang="en-IN" dirty="0" smtClean="0">
              <a:solidFill>
                <a:schemeClr val="tx1"/>
              </a:solidFill>
            </a:rPr>
            <a:t>Scrutiny &amp; Acceptance of Proposal</a:t>
          </a:r>
          <a:endParaRPr lang="en-IN" dirty="0">
            <a:solidFill>
              <a:schemeClr val="tx1"/>
            </a:solidFill>
          </a:endParaRPr>
        </a:p>
      </dgm:t>
    </dgm:pt>
    <dgm:pt modelId="{20C27177-B135-47BC-AC3E-110B16DCB56C}" type="parTrans" cxnId="{78B2170C-52EB-4907-A102-814D7E702ED9}">
      <dgm:prSet/>
      <dgm:spPr/>
      <dgm:t>
        <a:bodyPr/>
        <a:lstStyle/>
        <a:p>
          <a:endParaRPr lang="en-IN"/>
        </a:p>
      </dgm:t>
    </dgm:pt>
    <dgm:pt modelId="{2C19EAB7-4263-4DFC-A309-CAA741E61E6C}" type="sibTrans" cxnId="{78B2170C-52EB-4907-A102-814D7E702ED9}">
      <dgm:prSet/>
      <dgm:spPr/>
      <dgm:t>
        <a:bodyPr/>
        <a:lstStyle/>
        <a:p>
          <a:endParaRPr lang="en-IN"/>
        </a:p>
      </dgm:t>
    </dgm:pt>
    <dgm:pt modelId="{D79C6080-E27A-4089-A371-84E887337E43}">
      <dgm:prSet/>
      <dgm:spPr/>
      <dgm:t>
        <a:bodyPr/>
        <a:lstStyle/>
        <a:p>
          <a:pPr rtl="0"/>
          <a:r>
            <a:rPr lang="en-IN" dirty="0" smtClean="0">
              <a:solidFill>
                <a:schemeClr val="tx1"/>
              </a:solidFill>
            </a:rPr>
            <a:t>Payment of First premium </a:t>
          </a:r>
          <a:endParaRPr lang="en-IN" dirty="0">
            <a:solidFill>
              <a:schemeClr val="tx1"/>
            </a:solidFill>
          </a:endParaRPr>
        </a:p>
      </dgm:t>
    </dgm:pt>
    <dgm:pt modelId="{4FC8DC53-7974-4753-8FD0-54B33D4CFA0A}" type="parTrans" cxnId="{E95B0299-4B56-4327-9D62-10CE482E37D3}">
      <dgm:prSet/>
      <dgm:spPr/>
      <dgm:t>
        <a:bodyPr/>
        <a:lstStyle/>
        <a:p>
          <a:endParaRPr lang="en-IN"/>
        </a:p>
      </dgm:t>
    </dgm:pt>
    <dgm:pt modelId="{2568A57C-AFE4-4D3D-AE76-266BD0B4EDBF}" type="sibTrans" cxnId="{E95B0299-4B56-4327-9D62-10CE482E37D3}">
      <dgm:prSet/>
      <dgm:spPr/>
      <dgm:t>
        <a:bodyPr/>
        <a:lstStyle/>
        <a:p>
          <a:endParaRPr lang="en-IN"/>
        </a:p>
      </dgm:t>
    </dgm:pt>
    <dgm:pt modelId="{C153639E-709A-4946-80E5-016ECFF88D7C}">
      <dgm:prSet/>
      <dgm:spPr/>
      <dgm:t>
        <a:bodyPr/>
        <a:lstStyle/>
        <a:p>
          <a:pPr rtl="0"/>
          <a:r>
            <a:rPr lang="en-IN" dirty="0" smtClean="0">
              <a:solidFill>
                <a:schemeClr val="tx1"/>
              </a:solidFill>
            </a:rPr>
            <a:t>Issue of Policy</a:t>
          </a:r>
          <a:endParaRPr lang="en-IN" dirty="0">
            <a:solidFill>
              <a:schemeClr val="tx1"/>
            </a:solidFill>
          </a:endParaRPr>
        </a:p>
      </dgm:t>
    </dgm:pt>
    <dgm:pt modelId="{0220EC7E-5790-41B2-9929-BB0E419322E1}" type="parTrans" cxnId="{D1D6D1EB-FBFF-4B84-A282-818145E40C3E}">
      <dgm:prSet/>
      <dgm:spPr/>
      <dgm:t>
        <a:bodyPr/>
        <a:lstStyle/>
        <a:p>
          <a:endParaRPr lang="en-IN"/>
        </a:p>
      </dgm:t>
    </dgm:pt>
    <dgm:pt modelId="{334DAF66-B298-4D08-AFD8-4FF42FC53A8C}" type="sibTrans" cxnId="{D1D6D1EB-FBFF-4B84-A282-818145E40C3E}">
      <dgm:prSet/>
      <dgm:spPr/>
      <dgm:t>
        <a:bodyPr/>
        <a:lstStyle/>
        <a:p>
          <a:endParaRPr lang="en-IN"/>
        </a:p>
      </dgm:t>
    </dgm:pt>
    <dgm:pt modelId="{7D90AA38-229B-4012-911B-B9F36088BE00}" type="pres">
      <dgm:prSet presAssocID="{742BD91E-C0CB-45B0-B137-90A3E6D24C26}" presName="outerComposite" presStyleCnt="0">
        <dgm:presLayoutVars>
          <dgm:chMax val="5"/>
          <dgm:dir/>
          <dgm:resizeHandles val="exact"/>
        </dgm:presLayoutVars>
      </dgm:prSet>
      <dgm:spPr/>
      <dgm:t>
        <a:bodyPr/>
        <a:lstStyle/>
        <a:p>
          <a:endParaRPr lang="en-IN"/>
        </a:p>
      </dgm:t>
    </dgm:pt>
    <dgm:pt modelId="{8FBAD2D8-D195-41BB-A72B-CF3DDB0A58F3}" type="pres">
      <dgm:prSet presAssocID="{742BD91E-C0CB-45B0-B137-90A3E6D24C26}" presName="dummyMaxCanvas" presStyleCnt="0">
        <dgm:presLayoutVars/>
      </dgm:prSet>
      <dgm:spPr/>
    </dgm:pt>
    <dgm:pt modelId="{3CF58439-7966-4F7E-AA49-85B09DEBB07B}" type="pres">
      <dgm:prSet presAssocID="{742BD91E-C0CB-45B0-B137-90A3E6D24C26}" presName="FiveNodes_1" presStyleLbl="node1" presStyleIdx="0" presStyleCnt="5">
        <dgm:presLayoutVars>
          <dgm:bulletEnabled val="1"/>
        </dgm:presLayoutVars>
      </dgm:prSet>
      <dgm:spPr/>
      <dgm:t>
        <a:bodyPr/>
        <a:lstStyle/>
        <a:p>
          <a:endParaRPr lang="en-IN"/>
        </a:p>
      </dgm:t>
    </dgm:pt>
    <dgm:pt modelId="{C5D90020-584D-4CAD-AE6E-B7FD8CA45695}" type="pres">
      <dgm:prSet presAssocID="{742BD91E-C0CB-45B0-B137-90A3E6D24C26}" presName="FiveNodes_2" presStyleLbl="node1" presStyleIdx="1" presStyleCnt="5">
        <dgm:presLayoutVars>
          <dgm:bulletEnabled val="1"/>
        </dgm:presLayoutVars>
      </dgm:prSet>
      <dgm:spPr/>
      <dgm:t>
        <a:bodyPr/>
        <a:lstStyle/>
        <a:p>
          <a:endParaRPr lang="en-IN"/>
        </a:p>
      </dgm:t>
    </dgm:pt>
    <dgm:pt modelId="{2821AE52-D070-4695-8DA4-E40667F5F9D9}" type="pres">
      <dgm:prSet presAssocID="{742BD91E-C0CB-45B0-B137-90A3E6D24C26}" presName="FiveNodes_3" presStyleLbl="node1" presStyleIdx="2" presStyleCnt="5">
        <dgm:presLayoutVars>
          <dgm:bulletEnabled val="1"/>
        </dgm:presLayoutVars>
      </dgm:prSet>
      <dgm:spPr/>
      <dgm:t>
        <a:bodyPr/>
        <a:lstStyle/>
        <a:p>
          <a:endParaRPr lang="en-IN"/>
        </a:p>
      </dgm:t>
    </dgm:pt>
    <dgm:pt modelId="{B1E9EE73-8BB5-46A9-85A5-C8B47866CAAD}" type="pres">
      <dgm:prSet presAssocID="{742BD91E-C0CB-45B0-B137-90A3E6D24C26}" presName="FiveNodes_4" presStyleLbl="node1" presStyleIdx="3" presStyleCnt="5">
        <dgm:presLayoutVars>
          <dgm:bulletEnabled val="1"/>
        </dgm:presLayoutVars>
      </dgm:prSet>
      <dgm:spPr/>
      <dgm:t>
        <a:bodyPr/>
        <a:lstStyle/>
        <a:p>
          <a:endParaRPr lang="en-IN"/>
        </a:p>
      </dgm:t>
    </dgm:pt>
    <dgm:pt modelId="{5AA0E29A-E2DE-4E94-8D1E-33990AA08779}" type="pres">
      <dgm:prSet presAssocID="{742BD91E-C0CB-45B0-B137-90A3E6D24C26}" presName="FiveNodes_5" presStyleLbl="node1" presStyleIdx="4" presStyleCnt="5">
        <dgm:presLayoutVars>
          <dgm:bulletEnabled val="1"/>
        </dgm:presLayoutVars>
      </dgm:prSet>
      <dgm:spPr/>
      <dgm:t>
        <a:bodyPr/>
        <a:lstStyle/>
        <a:p>
          <a:endParaRPr lang="en-IN"/>
        </a:p>
      </dgm:t>
    </dgm:pt>
    <dgm:pt modelId="{C2737A95-92E3-4929-97BF-0483EDA6D236}" type="pres">
      <dgm:prSet presAssocID="{742BD91E-C0CB-45B0-B137-90A3E6D24C26}" presName="FiveConn_1-2" presStyleLbl="fgAccFollowNode1" presStyleIdx="0" presStyleCnt="4">
        <dgm:presLayoutVars>
          <dgm:bulletEnabled val="1"/>
        </dgm:presLayoutVars>
      </dgm:prSet>
      <dgm:spPr/>
      <dgm:t>
        <a:bodyPr/>
        <a:lstStyle/>
        <a:p>
          <a:endParaRPr lang="en-IN"/>
        </a:p>
      </dgm:t>
    </dgm:pt>
    <dgm:pt modelId="{85FCB054-34A7-4B48-8DD2-69CF08CC3353}" type="pres">
      <dgm:prSet presAssocID="{742BD91E-C0CB-45B0-B137-90A3E6D24C26}" presName="FiveConn_2-3" presStyleLbl="fgAccFollowNode1" presStyleIdx="1" presStyleCnt="4">
        <dgm:presLayoutVars>
          <dgm:bulletEnabled val="1"/>
        </dgm:presLayoutVars>
      </dgm:prSet>
      <dgm:spPr/>
      <dgm:t>
        <a:bodyPr/>
        <a:lstStyle/>
        <a:p>
          <a:endParaRPr lang="en-IN"/>
        </a:p>
      </dgm:t>
    </dgm:pt>
    <dgm:pt modelId="{A0FA8405-3E81-4B60-883D-520B01D60A8C}" type="pres">
      <dgm:prSet presAssocID="{742BD91E-C0CB-45B0-B137-90A3E6D24C26}" presName="FiveConn_3-4" presStyleLbl="fgAccFollowNode1" presStyleIdx="2" presStyleCnt="4">
        <dgm:presLayoutVars>
          <dgm:bulletEnabled val="1"/>
        </dgm:presLayoutVars>
      </dgm:prSet>
      <dgm:spPr/>
      <dgm:t>
        <a:bodyPr/>
        <a:lstStyle/>
        <a:p>
          <a:endParaRPr lang="en-IN"/>
        </a:p>
      </dgm:t>
    </dgm:pt>
    <dgm:pt modelId="{7A407BB2-8A35-4818-84EC-29DFD0783C6C}" type="pres">
      <dgm:prSet presAssocID="{742BD91E-C0CB-45B0-B137-90A3E6D24C26}" presName="FiveConn_4-5" presStyleLbl="fgAccFollowNode1" presStyleIdx="3" presStyleCnt="4">
        <dgm:presLayoutVars>
          <dgm:bulletEnabled val="1"/>
        </dgm:presLayoutVars>
      </dgm:prSet>
      <dgm:spPr/>
      <dgm:t>
        <a:bodyPr/>
        <a:lstStyle/>
        <a:p>
          <a:endParaRPr lang="en-IN"/>
        </a:p>
      </dgm:t>
    </dgm:pt>
    <dgm:pt modelId="{F6FD3E66-13D4-4E86-9A51-EF92D3BEA34D}" type="pres">
      <dgm:prSet presAssocID="{742BD91E-C0CB-45B0-B137-90A3E6D24C26}" presName="FiveNodes_1_text" presStyleLbl="node1" presStyleIdx="4" presStyleCnt="5">
        <dgm:presLayoutVars>
          <dgm:bulletEnabled val="1"/>
        </dgm:presLayoutVars>
      </dgm:prSet>
      <dgm:spPr/>
      <dgm:t>
        <a:bodyPr/>
        <a:lstStyle/>
        <a:p>
          <a:endParaRPr lang="en-IN"/>
        </a:p>
      </dgm:t>
    </dgm:pt>
    <dgm:pt modelId="{C2E2C200-9D25-4D64-A75A-5AC68A0B88BE}" type="pres">
      <dgm:prSet presAssocID="{742BD91E-C0CB-45B0-B137-90A3E6D24C26}" presName="FiveNodes_2_text" presStyleLbl="node1" presStyleIdx="4" presStyleCnt="5">
        <dgm:presLayoutVars>
          <dgm:bulletEnabled val="1"/>
        </dgm:presLayoutVars>
      </dgm:prSet>
      <dgm:spPr/>
      <dgm:t>
        <a:bodyPr/>
        <a:lstStyle/>
        <a:p>
          <a:endParaRPr lang="en-IN"/>
        </a:p>
      </dgm:t>
    </dgm:pt>
    <dgm:pt modelId="{C9905740-F383-4A9E-97AF-FC60BA8D0008}" type="pres">
      <dgm:prSet presAssocID="{742BD91E-C0CB-45B0-B137-90A3E6D24C26}" presName="FiveNodes_3_text" presStyleLbl="node1" presStyleIdx="4" presStyleCnt="5">
        <dgm:presLayoutVars>
          <dgm:bulletEnabled val="1"/>
        </dgm:presLayoutVars>
      </dgm:prSet>
      <dgm:spPr/>
      <dgm:t>
        <a:bodyPr/>
        <a:lstStyle/>
        <a:p>
          <a:endParaRPr lang="en-IN"/>
        </a:p>
      </dgm:t>
    </dgm:pt>
    <dgm:pt modelId="{764CAFF8-D9BC-41EA-A79A-3629506270AB}" type="pres">
      <dgm:prSet presAssocID="{742BD91E-C0CB-45B0-B137-90A3E6D24C26}" presName="FiveNodes_4_text" presStyleLbl="node1" presStyleIdx="4" presStyleCnt="5">
        <dgm:presLayoutVars>
          <dgm:bulletEnabled val="1"/>
        </dgm:presLayoutVars>
      </dgm:prSet>
      <dgm:spPr/>
      <dgm:t>
        <a:bodyPr/>
        <a:lstStyle/>
        <a:p>
          <a:endParaRPr lang="en-IN"/>
        </a:p>
      </dgm:t>
    </dgm:pt>
    <dgm:pt modelId="{A3BE4C12-4A30-49D1-805E-50BB49547E19}" type="pres">
      <dgm:prSet presAssocID="{742BD91E-C0CB-45B0-B137-90A3E6D24C26}" presName="FiveNodes_5_text" presStyleLbl="node1" presStyleIdx="4" presStyleCnt="5">
        <dgm:presLayoutVars>
          <dgm:bulletEnabled val="1"/>
        </dgm:presLayoutVars>
      </dgm:prSet>
      <dgm:spPr/>
      <dgm:t>
        <a:bodyPr/>
        <a:lstStyle/>
        <a:p>
          <a:endParaRPr lang="en-IN"/>
        </a:p>
      </dgm:t>
    </dgm:pt>
  </dgm:ptLst>
  <dgm:cxnLst>
    <dgm:cxn modelId="{B86A5CAF-8214-4E9A-8691-58E382C0233F}" srcId="{742BD91E-C0CB-45B0-B137-90A3E6D24C26}" destId="{BD99D252-064F-4AA3-BC56-130AE64199E6}" srcOrd="0" destOrd="0" parTransId="{3FB703E3-FF84-4467-B2D4-FD8315B543FF}" sibTransId="{518EACBC-13E2-46DE-BC42-995FC3E5A962}"/>
    <dgm:cxn modelId="{E95B0299-4B56-4327-9D62-10CE482E37D3}" srcId="{742BD91E-C0CB-45B0-B137-90A3E6D24C26}" destId="{D79C6080-E27A-4089-A371-84E887337E43}" srcOrd="3" destOrd="0" parTransId="{4FC8DC53-7974-4753-8FD0-54B33D4CFA0A}" sibTransId="{2568A57C-AFE4-4D3D-AE76-266BD0B4EDBF}"/>
    <dgm:cxn modelId="{202F1D7B-6720-4626-A642-15D17C51E61C}" type="presOf" srcId="{BD99D252-064F-4AA3-BC56-130AE64199E6}" destId="{F6FD3E66-13D4-4E86-9A51-EF92D3BEA34D}" srcOrd="1" destOrd="0" presId="urn:microsoft.com/office/officeart/2005/8/layout/vProcess5"/>
    <dgm:cxn modelId="{85A2B620-230B-4C32-94A9-8B94F9870E04}" srcId="{742BD91E-C0CB-45B0-B137-90A3E6D24C26}" destId="{F60DB286-67D1-4C54-9FE4-A76D15EEFEA4}" srcOrd="1" destOrd="0" parTransId="{5B1C8013-E6CD-462D-AE97-D7EB97385AA8}" sibTransId="{A4457D4F-DC70-4757-977B-783A07E6304A}"/>
    <dgm:cxn modelId="{D1D6D1EB-FBFF-4B84-A282-818145E40C3E}" srcId="{742BD91E-C0CB-45B0-B137-90A3E6D24C26}" destId="{C153639E-709A-4946-80E5-016ECFF88D7C}" srcOrd="4" destOrd="0" parTransId="{0220EC7E-5790-41B2-9929-BB0E419322E1}" sibTransId="{334DAF66-B298-4D08-AFD8-4FF42FC53A8C}"/>
    <dgm:cxn modelId="{A21F6EE6-975B-4463-99B5-F667014321C9}" type="presOf" srcId="{CE1935C0-76B6-4A8A-8DE2-3854EBF1F4BA}" destId="{C9905740-F383-4A9E-97AF-FC60BA8D0008}" srcOrd="1" destOrd="0" presId="urn:microsoft.com/office/officeart/2005/8/layout/vProcess5"/>
    <dgm:cxn modelId="{785123B5-EF3B-45CF-A964-E10A5C60662C}" type="presOf" srcId="{D79C6080-E27A-4089-A371-84E887337E43}" destId="{B1E9EE73-8BB5-46A9-85A5-C8B47866CAAD}" srcOrd="0" destOrd="0" presId="urn:microsoft.com/office/officeart/2005/8/layout/vProcess5"/>
    <dgm:cxn modelId="{AC208666-2B4D-4118-919B-181FB291E24A}" type="presOf" srcId="{F60DB286-67D1-4C54-9FE4-A76D15EEFEA4}" destId="{C5D90020-584D-4CAD-AE6E-B7FD8CA45695}" srcOrd="0" destOrd="0" presId="urn:microsoft.com/office/officeart/2005/8/layout/vProcess5"/>
    <dgm:cxn modelId="{F7D917D2-8F69-4990-A773-F89654380571}" type="presOf" srcId="{2568A57C-AFE4-4D3D-AE76-266BD0B4EDBF}" destId="{7A407BB2-8A35-4818-84EC-29DFD0783C6C}" srcOrd="0" destOrd="0" presId="urn:microsoft.com/office/officeart/2005/8/layout/vProcess5"/>
    <dgm:cxn modelId="{1DB88A6D-5033-426E-94D9-CE74B65646D6}" type="presOf" srcId="{C153639E-709A-4946-80E5-016ECFF88D7C}" destId="{A3BE4C12-4A30-49D1-805E-50BB49547E19}" srcOrd="1" destOrd="0" presId="urn:microsoft.com/office/officeart/2005/8/layout/vProcess5"/>
    <dgm:cxn modelId="{44D48A2F-141B-4355-8903-0A0CA454B506}" type="presOf" srcId="{C153639E-709A-4946-80E5-016ECFF88D7C}" destId="{5AA0E29A-E2DE-4E94-8D1E-33990AA08779}" srcOrd="0" destOrd="0" presId="urn:microsoft.com/office/officeart/2005/8/layout/vProcess5"/>
    <dgm:cxn modelId="{B6A1C28C-96BD-4E61-973C-932E10D0E720}" type="presOf" srcId="{742BD91E-C0CB-45B0-B137-90A3E6D24C26}" destId="{7D90AA38-229B-4012-911B-B9F36088BE00}" srcOrd="0" destOrd="0" presId="urn:microsoft.com/office/officeart/2005/8/layout/vProcess5"/>
    <dgm:cxn modelId="{460F447C-8AB1-45B8-8C13-5E9B9539CC75}" type="presOf" srcId="{2C19EAB7-4263-4DFC-A309-CAA741E61E6C}" destId="{A0FA8405-3E81-4B60-883D-520B01D60A8C}" srcOrd="0" destOrd="0" presId="urn:microsoft.com/office/officeart/2005/8/layout/vProcess5"/>
    <dgm:cxn modelId="{741CDA75-3D42-46C2-9342-6BDD37B182DA}" type="presOf" srcId="{F60DB286-67D1-4C54-9FE4-A76D15EEFEA4}" destId="{C2E2C200-9D25-4D64-A75A-5AC68A0B88BE}" srcOrd="1" destOrd="0" presId="urn:microsoft.com/office/officeart/2005/8/layout/vProcess5"/>
    <dgm:cxn modelId="{BAD1B532-9C65-4533-AC8D-99E50F384F44}" type="presOf" srcId="{A4457D4F-DC70-4757-977B-783A07E6304A}" destId="{85FCB054-34A7-4B48-8DD2-69CF08CC3353}" srcOrd="0" destOrd="0" presId="urn:microsoft.com/office/officeart/2005/8/layout/vProcess5"/>
    <dgm:cxn modelId="{B2327523-22BD-4886-A32C-0B5077A77C03}" type="presOf" srcId="{CE1935C0-76B6-4A8A-8DE2-3854EBF1F4BA}" destId="{2821AE52-D070-4695-8DA4-E40667F5F9D9}" srcOrd="0" destOrd="0" presId="urn:microsoft.com/office/officeart/2005/8/layout/vProcess5"/>
    <dgm:cxn modelId="{D4E0AF7D-3FCB-4C7F-87C8-9585E653027E}" type="presOf" srcId="{518EACBC-13E2-46DE-BC42-995FC3E5A962}" destId="{C2737A95-92E3-4929-97BF-0483EDA6D236}" srcOrd="0" destOrd="0" presId="urn:microsoft.com/office/officeart/2005/8/layout/vProcess5"/>
    <dgm:cxn modelId="{CD185F2E-E1EF-461A-A181-256D3FDBDCAC}" type="presOf" srcId="{D79C6080-E27A-4089-A371-84E887337E43}" destId="{764CAFF8-D9BC-41EA-A79A-3629506270AB}" srcOrd="1" destOrd="0" presId="urn:microsoft.com/office/officeart/2005/8/layout/vProcess5"/>
    <dgm:cxn modelId="{78B2170C-52EB-4907-A102-814D7E702ED9}" srcId="{742BD91E-C0CB-45B0-B137-90A3E6D24C26}" destId="{CE1935C0-76B6-4A8A-8DE2-3854EBF1F4BA}" srcOrd="2" destOrd="0" parTransId="{20C27177-B135-47BC-AC3E-110B16DCB56C}" sibTransId="{2C19EAB7-4263-4DFC-A309-CAA741E61E6C}"/>
    <dgm:cxn modelId="{ADC45262-1BEA-45A2-9614-41868CA5DB09}" type="presOf" srcId="{BD99D252-064F-4AA3-BC56-130AE64199E6}" destId="{3CF58439-7966-4F7E-AA49-85B09DEBB07B}" srcOrd="0" destOrd="0" presId="urn:microsoft.com/office/officeart/2005/8/layout/vProcess5"/>
    <dgm:cxn modelId="{49D0445D-6CA4-4B07-A120-060355D963F2}" type="presParOf" srcId="{7D90AA38-229B-4012-911B-B9F36088BE00}" destId="{8FBAD2D8-D195-41BB-A72B-CF3DDB0A58F3}" srcOrd="0" destOrd="0" presId="urn:microsoft.com/office/officeart/2005/8/layout/vProcess5"/>
    <dgm:cxn modelId="{81C323EA-7F50-4402-9FE0-9D29CA32A8EF}" type="presParOf" srcId="{7D90AA38-229B-4012-911B-B9F36088BE00}" destId="{3CF58439-7966-4F7E-AA49-85B09DEBB07B}" srcOrd="1" destOrd="0" presId="urn:microsoft.com/office/officeart/2005/8/layout/vProcess5"/>
    <dgm:cxn modelId="{A4206DA9-112A-4F34-8B78-BBEC7554DC8D}" type="presParOf" srcId="{7D90AA38-229B-4012-911B-B9F36088BE00}" destId="{C5D90020-584D-4CAD-AE6E-B7FD8CA45695}" srcOrd="2" destOrd="0" presId="urn:microsoft.com/office/officeart/2005/8/layout/vProcess5"/>
    <dgm:cxn modelId="{06F9FC73-A628-4B00-9BB4-B11513042DFC}" type="presParOf" srcId="{7D90AA38-229B-4012-911B-B9F36088BE00}" destId="{2821AE52-D070-4695-8DA4-E40667F5F9D9}" srcOrd="3" destOrd="0" presId="urn:microsoft.com/office/officeart/2005/8/layout/vProcess5"/>
    <dgm:cxn modelId="{50257762-1AA0-43BC-B8C8-EC7281A7CD99}" type="presParOf" srcId="{7D90AA38-229B-4012-911B-B9F36088BE00}" destId="{B1E9EE73-8BB5-46A9-85A5-C8B47866CAAD}" srcOrd="4" destOrd="0" presId="urn:microsoft.com/office/officeart/2005/8/layout/vProcess5"/>
    <dgm:cxn modelId="{1E016265-C41D-4BEF-85BD-6B55D0C5F0A6}" type="presParOf" srcId="{7D90AA38-229B-4012-911B-B9F36088BE00}" destId="{5AA0E29A-E2DE-4E94-8D1E-33990AA08779}" srcOrd="5" destOrd="0" presId="urn:microsoft.com/office/officeart/2005/8/layout/vProcess5"/>
    <dgm:cxn modelId="{13410AB0-5B11-45D3-8805-F4CD0567120E}" type="presParOf" srcId="{7D90AA38-229B-4012-911B-B9F36088BE00}" destId="{C2737A95-92E3-4929-97BF-0483EDA6D236}" srcOrd="6" destOrd="0" presId="urn:microsoft.com/office/officeart/2005/8/layout/vProcess5"/>
    <dgm:cxn modelId="{E31221DD-EC51-4AC0-BFA5-FBB9124AAF81}" type="presParOf" srcId="{7D90AA38-229B-4012-911B-B9F36088BE00}" destId="{85FCB054-34A7-4B48-8DD2-69CF08CC3353}" srcOrd="7" destOrd="0" presId="urn:microsoft.com/office/officeart/2005/8/layout/vProcess5"/>
    <dgm:cxn modelId="{493085E2-9A47-4692-B148-68CCAD107849}" type="presParOf" srcId="{7D90AA38-229B-4012-911B-B9F36088BE00}" destId="{A0FA8405-3E81-4B60-883D-520B01D60A8C}" srcOrd="8" destOrd="0" presId="urn:microsoft.com/office/officeart/2005/8/layout/vProcess5"/>
    <dgm:cxn modelId="{92253063-204F-41FB-BC2F-37D63ADB32FB}" type="presParOf" srcId="{7D90AA38-229B-4012-911B-B9F36088BE00}" destId="{7A407BB2-8A35-4818-84EC-29DFD0783C6C}" srcOrd="9" destOrd="0" presId="urn:microsoft.com/office/officeart/2005/8/layout/vProcess5"/>
    <dgm:cxn modelId="{CD74F920-8D49-4A89-8D84-1A5D82A9EFC7}" type="presParOf" srcId="{7D90AA38-229B-4012-911B-B9F36088BE00}" destId="{F6FD3E66-13D4-4E86-9A51-EF92D3BEA34D}" srcOrd="10" destOrd="0" presId="urn:microsoft.com/office/officeart/2005/8/layout/vProcess5"/>
    <dgm:cxn modelId="{5FA47194-8914-46E3-838D-33944690B79C}" type="presParOf" srcId="{7D90AA38-229B-4012-911B-B9F36088BE00}" destId="{C2E2C200-9D25-4D64-A75A-5AC68A0B88BE}" srcOrd="11" destOrd="0" presId="urn:microsoft.com/office/officeart/2005/8/layout/vProcess5"/>
    <dgm:cxn modelId="{DA270FC0-C665-4232-9CCC-29A8E90BA2AF}" type="presParOf" srcId="{7D90AA38-229B-4012-911B-B9F36088BE00}" destId="{C9905740-F383-4A9E-97AF-FC60BA8D0008}" srcOrd="12" destOrd="0" presId="urn:microsoft.com/office/officeart/2005/8/layout/vProcess5"/>
    <dgm:cxn modelId="{2712A88D-AE4A-45F2-A12A-CE346CDDEFCE}" type="presParOf" srcId="{7D90AA38-229B-4012-911B-B9F36088BE00}" destId="{764CAFF8-D9BC-41EA-A79A-3629506270AB}" srcOrd="13" destOrd="0" presId="urn:microsoft.com/office/officeart/2005/8/layout/vProcess5"/>
    <dgm:cxn modelId="{8046746D-1AB2-4245-B475-664C504796C0}" type="presParOf" srcId="{7D90AA38-229B-4012-911B-B9F36088BE00}" destId="{A3BE4C12-4A30-49D1-805E-50BB49547E19}"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A4153BE-B52B-42C6-8432-B2FA9054835B}">
      <dsp:nvSpPr>
        <dsp:cNvPr id="0" name=""/>
        <dsp:cNvSpPr/>
      </dsp:nvSpPr>
      <dsp:spPr>
        <a:xfrm>
          <a:off x="0" y="796372"/>
          <a:ext cx="8229600" cy="123069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IN" sz="2200" kern="1200" dirty="0" smtClean="0">
              <a:solidFill>
                <a:schemeClr val="tx1"/>
              </a:solidFill>
            </a:rPr>
            <a:t>Insurance is a contract (policy) in which an insurer indemnifies another against losses from specific contingencies or perils. </a:t>
          </a:r>
          <a:endParaRPr lang="en-IN" sz="2200" kern="1200" dirty="0">
            <a:solidFill>
              <a:schemeClr val="tx1"/>
            </a:solidFill>
          </a:endParaRPr>
        </a:p>
      </dsp:txBody>
      <dsp:txXfrm>
        <a:off x="0" y="796372"/>
        <a:ext cx="8229600" cy="1230693"/>
      </dsp:txXfrm>
    </dsp:sp>
    <dsp:sp modelId="{870FFB91-98EC-432A-A504-AC858EE96568}">
      <dsp:nvSpPr>
        <dsp:cNvPr id="0" name=""/>
        <dsp:cNvSpPr/>
      </dsp:nvSpPr>
      <dsp:spPr>
        <a:xfrm>
          <a:off x="0" y="2090426"/>
          <a:ext cx="8229600" cy="1230693"/>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IN" sz="2200" kern="1200" dirty="0" smtClean="0">
              <a:solidFill>
                <a:schemeClr val="tx1"/>
              </a:solidFill>
            </a:rPr>
            <a:t>There many types of insurance policies. Life, health, homeowners, and auto are the most common forms of insurance.</a:t>
          </a:r>
          <a:endParaRPr lang="en-IN" sz="2200" kern="1200" dirty="0">
            <a:solidFill>
              <a:schemeClr val="tx1"/>
            </a:solidFill>
          </a:endParaRPr>
        </a:p>
      </dsp:txBody>
      <dsp:txXfrm>
        <a:off x="0" y="2090426"/>
        <a:ext cx="8229600" cy="1230693"/>
      </dsp:txXfrm>
    </dsp:sp>
    <dsp:sp modelId="{C218E0F3-46B1-4EAF-AB0F-DEC77499922D}">
      <dsp:nvSpPr>
        <dsp:cNvPr id="0" name=""/>
        <dsp:cNvSpPr/>
      </dsp:nvSpPr>
      <dsp:spPr>
        <a:xfrm>
          <a:off x="0" y="3384480"/>
          <a:ext cx="8229600" cy="1230693"/>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IN" sz="2200" kern="1200" dirty="0" smtClean="0">
              <a:solidFill>
                <a:schemeClr val="tx1"/>
              </a:solidFill>
            </a:rPr>
            <a:t>The core components that make up most insurance policies are the deductible, policy limit, and premium.</a:t>
          </a:r>
          <a:endParaRPr lang="en-IN" sz="2200" kern="1200" dirty="0">
            <a:solidFill>
              <a:schemeClr val="tx1"/>
            </a:solidFill>
          </a:endParaRPr>
        </a:p>
      </dsp:txBody>
      <dsp:txXfrm>
        <a:off x="0" y="3384480"/>
        <a:ext cx="8229600" cy="1230693"/>
      </dsp:txXfrm>
    </dsp:sp>
    <dsp:sp modelId="{29C3899A-B3F3-435F-AEDF-21286F21AAD7}">
      <dsp:nvSpPr>
        <dsp:cNvPr id="0" name=""/>
        <dsp:cNvSpPr/>
      </dsp:nvSpPr>
      <dsp:spPr>
        <a:xfrm>
          <a:off x="0" y="4678533"/>
          <a:ext cx="8229600" cy="1230693"/>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IN" sz="2200" kern="1200" dirty="0" smtClean="0">
              <a:solidFill>
                <a:schemeClr val="tx1"/>
              </a:solidFill>
            </a:rPr>
            <a:t>In order to select the best policy for you or your family, it is important to pay attention to the three critical components of most insurance policies—the deductible, premium, and policy limit</a:t>
          </a:r>
          <a:endParaRPr lang="en-IN" sz="2200" kern="1200" dirty="0">
            <a:solidFill>
              <a:schemeClr val="tx1"/>
            </a:solidFill>
          </a:endParaRPr>
        </a:p>
      </dsp:txBody>
      <dsp:txXfrm>
        <a:off x="0" y="4678533"/>
        <a:ext cx="8229600" cy="1230693"/>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61AE21-E2B7-415B-AE02-685810DC87F0}">
      <dsp:nvSpPr>
        <dsp:cNvPr id="0" name=""/>
        <dsp:cNvSpPr/>
      </dsp:nvSpPr>
      <dsp:spPr>
        <a:xfrm>
          <a:off x="1600200" y="0"/>
          <a:ext cx="5029199" cy="5029199"/>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1385EC-9C1C-4E87-A649-D193ADFCC2A3}">
      <dsp:nvSpPr>
        <dsp:cNvPr id="0" name=""/>
        <dsp:cNvSpPr/>
      </dsp:nvSpPr>
      <dsp:spPr>
        <a:xfrm>
          <a:off x="2077974" y="477773"/>
          <a:ext cx="1961388" cy="196138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IN" sz="2400" kern="1200" dirty="0" smtClean="0">
              <a:solidFill>
                <a:schemeClr val="tx1"/>
              </a:solidFill>
            </a:rPr>
            <a:t>Extra Coverage</a:t>
          </a:r>
          <a:endParaRPr lang="en-IN" sz="2400" kern="1200" dirty="0">
            <a:solidFill>
              <a:schemeClr val="tx1"/>
            </a:solidFill>
          </a:endParaRPr>
        </a:p>
      </dsp:txBody>
      <dsp:txXfrm>
        <a:off x="2077974" y="477773"/>
        <a:ext cx="1961388" cy="1961388"/>
      </dsp:txXfrm>
    </dsp:sp>
    <dsp:sp modelId="{71069C81-5395-4E9D-A756-D2F912638A51}">
      <dsp:nvSpPr>
        <dsp:cNvPr id="0" name=""/>
        <dsp:cNvSpPr/>
      </dsp:nvSpPr>
      <dsp:spPr>
        <a:xfrm>
          <a:off x="4190238" y="477773"/>
          <a:ext cx="1961388" cy="1961388"/>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IN" sz="2400" kern="1200" dirty="0" smtClean="0">
              <a:solidFill>
                <a:schemeClr val="tx1"/>
              </a:solidFill>
            </a:rPr>
            <a:t>Affordability</a:t>
          </a:r>
          <a:endParaRPr lang="en-IN" sz="2400" kern="1200" dirty="0">
            <a:solidFill>
              <a:schemeClr val="tx1"/>
            </a:solidFill>
          </a:endParaRPr>
        </a:p>
      </dsp:txBody>
      <dsp:txXfrm>
        <a:off x="4190238" y="477773"/>
        <a:ext cx="1961388" cy="1961388"/>
      </dsp:txXfrm>
    </dsp:sp>
    <dsp:sp modelId="{625697FC-2FD8-4BCE-AE4B-939C90EC18BE}">
      <dsp:nvSpPr>
        <dsp:cNvPr id="0" name=""/>
        <dsp:cNvSpPr/>
      </dsp:nvSpPr>
      <dsp:spPr>
        <a:xfrm>
          <a:off x="2077974" y="2590038"/>
          <a:ext cx="1961388" cy="1961388"/>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IN" sz="2400" kern="1200" dirty="0" smtClean="0">
              <a:solidFill>
                <a:schemeClr val="tx1"/>
              </a:solidFill>
            </a:rPr>
            <a:t>Flexibility</a:t>
          </a:r>
          <a:endParaRPr lang="en-IN" sz="2400" kern="1200" dirty="0">
            <a:solidFill>
              <a:schemeClr val="tx1"/>
            </a:solidFill>
          </a:endParaRPr>
        </a:p>
      </dsp:txBody>
      <dsp:txXfrm>
        <a:off x="2077974" y="2590038"/>
        <a:ext cx="1961388" cy="1961388"/>
      </dsp:txXfrm>
    </dsp:sp>
    <dsp:sp modelId="{61F494FE-F060-4DFD-A357-0C65D44FCFDE}">
      <dsp:nvSpPr>
        <dsp:cNvPr id="0" name=""/>
        <dsp:cNvSpPr/>
      </dsp:nvSpPr>
      <dsp:spPr>
        <a:xfrm>
          <a:off x="4190238" y="2590038"/>
          <a:ext cx="1961388" cy="1961388"/>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IN" sz="2400" kern="1200" dirty="0" smtClean="0">
              <a:solidFill>
                <a:schemeClr val="tx1"/>
              </a:solidFill>
            </a:rPr>
            <a:t>Tax Benefits</a:t>
          </a:r>
          <a:endParaRPr lang="en-IN" sz="2400" kern="1200" dirty="0">
            <a:solidFill>
              <a:schemeClr val="tx1"/>
            </a:solidFill>
          </a:endParaRPr>
        </a:p>
      </dsp:txBody>
      <dsp:txXfrm>
        <a:off x="4190238" y="2590038"/>
        <a:ext cx="1961388" cy="1961388"/>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0CE5A6-62A1-4F26-8FA7-48C6C842B192}">
      <dsp:nvSpPr>
        <dsp:cNvPr id="0" name=""/>
        <dsp:cNvSpPr/>
      </dsp:nvSpPr>
      <dsp:spPr>
        <a:xfrm>
          <a:off x="276463" y="1339"/>
          <a:ext cx="2398960" cy="143937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Prospectus</a:t>
          </a:r>
          <a:endParaRPr lang="en-IN" sz="2900" kern="1200" dirty="0">
            <a:solidFill>
              <a:schemeClr val="tx1"/>
            </a:solidFill>
          </a:endParaRPr>
        </a:p>
      </dsp:txBody>
      <dsp:txXfrm>
        <a:off x="276463" y="1339"/>
        <a:ext cx="2398960" cy="1439376"/>
      </dsp:txXfrm>
    </dsp:sp>
    <dsp:sp modelId="{CB9EB301-7796-44B6-9F51-0978BFA31229}">
      <dsp:nvSpPr>
        <dsp:cNvPr id="0" name=""/>
        <dsp:cNvSpPr/>
      </dsp:nvSpPr>
      <dsp:spPr>
        <a:xfrm>
          <a:off x="2915319" y="1339"/>
          <a:ext cx="2398960" cy="1439376"/>
        </a:xfrm>
        <a:prstGeom prst="rect">
          <a:avLst/>
        </a:prstGeom>
        <a:solidFill>
          <a:schemeClr val="accent5">
            <a:hueOff val="-1241735"/>
            <a:satOff val="4976"/>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Proposal Form </a:t>
          </a:r>
          <a:endParaRPr lang="en-IN" sz="2900" kern="1200" dirty="0">
            <a:solidFill>
              <a:schemeClr val="tx1"/>
            </a:solidFill>
          </a:endParaRPr>
        </a:p>
      </dsp:txBody>
      <dsp:txXfrm>
        <a:off x="2915319" y="1339"/>
        <a:ext cx="2398960" cy="1439376"/>
      </dsp:txXfrm>
    </dsp:sp>
    <dsp:sp modelId="{7E78EBE8-7563-49D4-8A6A-3DFF44A9B77C}">
      <dsp:nvSpPr>
        <dsp:cNvPr id="0" name=""/>
        <dsp:cNvSpPr/>
      </dsp:nvSpPr>
      <dsp:spPr>
        <a:xfrm>
          <a:off x="5554176" y="1339"/>
          <a:ext cx="2398960" cy="1439376"/>
        </a:xfrm>
        <a:prstGeom prst="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Agent’s Report</a:t>
          </a:r>
          <a:endParaRPr lang="en-IN" sz="2900" kern="1200" dirty="0">
            <a:solidFill>
              <a:schemeClr val="tx1"/>
            </a:solidFill>
          </a:endParaRPr>
        </a:p>
      </dsp:txBody>
      <dsp:txXfrm>
        <a:off x="5554176" y="1339"/>
        <a:ext cx="2398960" cy="1439376"/>
      </dsp:txXfrm>
    </dsp:sp>
    <dsp:sp modelId="{D688F039-6B86-4CB9-AE8B-C7E3B5B90ACA}">
      <dsp:nvSpPr>
        <dsp:cNvPr id="0" name=""/>
        <dsp:cNvSpPr/>
      </dsp:nvSpPr>
      <dsp:spPr>
        <a:xfrm>
          <a:off x="276463" y="1680611"/>
          <a:ext cx="2398960" cy="1439376"/>
        </a:xfrm>
        <a:prstGeom prst="rect">
          <a:avLst/>
        </a:prstGeom>
        <a:solidFill>
          <a:schemeClr val="accent5">
            <a:hueOff val="-3725204"/>
            <a:satOff val="14929"/>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Medical Examiner’s Report</a:t>
          </a:r>
          <a:endParaRPr lang="en-IN" sz="2900" kern="1200" dirty="0">
            <a:solidFill>
              <a:schemeClr val="tx1"/>
            </a:solidFill>
          </a:endParaRPr>
        </a:p>
      </dsp:txBody>
      <dsp:txXfrm>
        <a:off x="276463" y="1680611"/>
        <a:ext cx="2398960" cy="1439376"/>
      </dsp:txXfrm>
    </dsp:sp>
    <dsp:sp modelId="{4F7D591B-F04C-47A3-BF27-91E5FA151303}">
      <dsp:nvSpPr>
        <dsp:cNvPr id="0" name=""/>
        <dsp:cNvSpPr/>
      </dsp:nvSpPr>
      <dsp:spPr>
        <a:xfrm>
          <a:off x="2915319" y="1680611"/>
          <a:ext cx="2398960" cy="1439376"/>
        </a:xfrm>
        <a:prstGeom prst="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Moral Hazard Report</a:t>
          </a:r>
          <a:endParaRPr lang="en-IN" sz="2900" kern="1200" dirty="0">
            <a:solidFill>
              <a:schemeClr val="tx1"/>
            </a:solidFill>
          </a:endParaRPr>
        </a:p>
      </dsp:txBody>
      <dsp:txXfrm>
        <a:off x="2915319" y="1680611"/>
        <a:ext cx="2398960" cy="1439376"/>
      </dsp:txXfrm>
    </dsp:sp>
    <dsp:sp modelId="{830C4F6A-BDCC-4D78-B8E2-036C02A3B453}">
      <dsp:nvSpPr>
        <dsp:cNvPr id="0" name=""/>
        <dsp:cNvSpPr/>
      </dsp:nvSpPr>
      <dsp:spPr>
        <a:xfrm>
          <a:off x="5554176" y="1680611"/>
          <a:ext cx="2398960" cy="1439376"/>
        </a:xfrm>
        <a:prstGeom prst="rect">
          <a:avLst/>
        </a:prstGeom>
        <a:solidFill>
          <a:schemeClr val="accent5">
            <a:hueOff val="-6208672"/>
            <a:satOff val="24882"/>
            <a:lumOff val="5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Age Proof ( Standard &amp; Non Standard)</a:t>
          </a:r>
          <a:endParaRPr lang="en-IN" sz="2900" kern="1200" dirty="0">
            <a:solidFill>
              <a:schemeClr val="tx1"/>
            </a:solidFill>
          </a:endParaRPr>
        </a:p>
      </dsp:txBody>
      <dsp:txXfrm>
        <a:off x="5554176" y="1680611"/>
        <a:ext cx="2398960" cy="1439376"/>
      </dsp:txXfrm>
    </dsp:sp>
    <dsp:sp modelId="{43E4E207-1058-434D-B892-297C19211086}">
      <dsp:nvSpPr>
        <dsp:cNvPr id="0" name=""/>
        <dsp:cNvSpPr/>
      </dsp:nvSpPr>
      <dsp:spPr>
        <a:xfrm>
          <a:off x="276463" y="3359884"/>
          <a:ext cx="2398960" cy="1439376"/>
        </a:xfrm>
        <a:prstGeom prst="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Anti Money Laundering</a:t>
          </a:r>
          <a:endParaRPr lang="en-IN" sz="2900" kern="1200" dirty="0">
            <a:solidFill>
              <a:schemeClr val="tx1"/>
            </a:solidFill>
          </a:endParaRPr>
        </a:p>
      </dsp:txBody>
      <dsp:txXfrm>
        <a:off x="276463" y="3359884"/>
        <a:ext cx="2398960" cy="1439376"/>
      </dsp:txXfrm>
    </dsp:sp>
    <dsp:sp modelId="{0CB1C5C3-31E8-4451-A0B6-0B8841E609CC}">
      <dsp:nvSpPr>
        <dsp:cNvPr id="0" name=""/>
        <dsp:cNvSpPr/>
      </dsp:nvSpPr>
      <dsp:spPr>
        <a:xfrm>
          <a:off x="2915319" y="3359884"/>
          <a:ext cx="2398960" cy="1439376"/>
        </a:xfrm>
        <a:prstGeom prst="rect">
          <a:avLst/>
        </a:prstGeom>
        <a:solidFill>
          <a:schemeClr val="accent5">
            <a:hueOff val="-8692142"/>
            <a:satOff val="34835"/>
            <a:lumOff val="7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KYC</a:t>
          </a:r>
          <a:endParaRPr lang="en-IN" sz="2900" kern="1200" dirty="0">
            <a:solidFill>
              <a:schemeClr val="tx1"/>
            </a:solidFill>
          </a:endParaRPr>
        </a:p>
      </dsp:txBody>
      <dsp:txXfrm>
        <a:off x="2915319" y="3359884"/>
        <a:ext cx="2398960" cy="1439376"/>
      </dsp:txXfrm>
    </dsp:sp>
    <dsp:sp modelId="{00F8F401-4536-4C03-9DE0-B679F0D916C1}">
      <dsp:nvSpPr>
        <dsp:cNvPr id="0" name=""/>
        <dsp:cNvSpPr/>
      </dsp:nvSpPr>
      <dsp:spPr>
        <a:xfrm>
          <a:off x="5554176" y="3359884"/>
          <a:ext cx="2398960" cy="1439376"/>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Free Look Period</a:t>
          </a:r>
          <a:endParaRPr lang="en-IN" sz="2900" kern="1200" dirty="0">
            <a:solidFill>
              <a:schemeClr val="tx1"/>
            </a:solidFill>
          </a:endParaRPr>
        </a:p>
      </dsp:txBody>
      <dsp:txXfrm>
        <a:off x="5554176" y="3359884"/>
        <a:ext cx="2398960" cy="1439376"/>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BCB3A9-3C24-4FC3-9CCE-7E5A8246DEEF}">
      <dsp:nvSpPr>
        <dsp:cNvPr id="0" name=""/>
        <dsp:cNvSpPr/>
      </dsp:nvSpPr>
      <dsp:spPr>
        <a:xfrm>
          <a:off x="1266824" y="0"/>
          <a:ext cx="4953000" cy="4953000"/>
        </a:xfrm>
        <a:prstGeom prst="triangl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638A2E-25AC-40C6-8F3A-5D5A12088FF7}">
      <dsp:nvSpPr>
        <dsp:cNvPr id="0" name=""/>
        <dsp:cNvSpPr/>
      </dsp:nvSpPr>
      <dsp:spPr>
        <a:xfrm>
          <a:off x="3743324" y="497960"/>
          <a:ext cx="3219450" cy="586233"/>
        </a:xfrm>
        <a:prstGeom prst="round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IN" sz="1900" kern="1200" dirty="0" smtClean="0"/>
            <a:t>First Premium Receipt (FPR)</a:t>
          </a:r>
          <a:endParaRPr lang="en-IN" sz="1900" kern="1200" dirty="0"/>
        </a:p>
      </dsp:txBody>
      <dsp:txXfrm>
        <a:off x="3743324" y="497960"/>
        <a:ext cx="3219450" cy="586233"/>
      </dsp:txXfrm>
    </dsp:sp>
    <dsp:sp modelId="{29B560D1-9002-4C04-B900-BE49D81E22EF}">
      <dsp:nvSpPr>
        <dsp:cNvPr id="0" name=""/>
        <dsp:cNvSpPr/>
      </dsp:nvSpPr>
      <dsp:spPr>
        <a:xfrm>
          <a:off x="3743324" y="1157473"/>
          <a:ext cx="3219450" cy="586233"/>
        </a:xfrm>
        <a:prstGeom prst="round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IN" sz="1900" kern="1200" dirty="0" smtClean="0"/>
            <a:t>Renewal Period Receipt (RPR)</a:t>
          </a:r>
          <a:endParaRPr lang="en-IN" sz="1900" kern="1200" dirty="0"/>
        </a:p>
      </dsp:txBody>
      <dsp:txXfrm>
        <a:off x="3743324" y="1157473"/>
        <a:ext cx="3219450" cy="586233"/>
      </dsp:txXfrm>
    </dsp:sp>
    <dsp:sp modelId="{5B039E2F-EE2D-42FB-AD21-5792740AA383}">
      <dsp:nvSpPr>
        <dsp:cNvPr id="0" name=""/>
        <dsp:cNvSpPr/>
      </dsp:nvSpPr>
      <dsp:spPr>
        <a:xfrm>
          <a:off x="3743324" y="1816986"/>
          <a:ext cx="3219450" cy="586233"/>
        </a:xfrm>
        <a:prstGeom prst="round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IN" sz="1900" kern="1200" dirty="0" smtClean="0"/>
            <a:t>Policy Document</a:t>
          </a:r>
          <a:endParaRPr lang="en-IN" sz="1900" kern="1200" dirty="0"/>
        </a:p>
      </dsp:txBody>
      <dsp:txXfrm>
        <a:off x="3743324" y="1816986"/>
        <a:ext cx="3219450" cy="586233"/>
      </dsp:txXfrm>
    </dsp:sp>
    <dsp:sp modelId="{663237A5-EFBF-414A-B6B3-DA63A8278634}">
      <dsp:nvSpPr>
        <dsp:cNvPr id="0" name=""/>
        <dsp:cNvSpPr/>
      </dsp:nvSpPr>
      <dsp:spPr>
        <a:xfrm>
          <a:off x="3743324" y="2476500"/>
          <a:ext cx="3219450" cy="586233"/>
        </a:xfrm>
        <a:prstGeom prst="round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IN" sz="1900" kern="1200" dirty="0" smtClean="0"/>
            <a:t>Policy Schedule</a:t>
          </a:r>
          <a:endParaRPr lang="en-IN" sz="1900" kern="1200" dirty="0"/>
        </a:p>
      </dsp:txBody>
      <dsp:txXfrm>
        <a:off x="3743324" y="2476500"/>
        <a:ext cx="3219450" cy="586233"/>
      </dsp:txXfrm>
    </dsp:sp>
    <dsp:sp modelId="{2AEEFFDC-C7C0-4B1D-8BF1-E67257FB9752}">
      <dsp:nvSpPr>
        <dsp:cNvPr id="0" name=""/>
        <dsp:cNvSpPr/>
      </dsp:nvSpPr>
      <dsp:spPr>
        <a:xfrm>
          <a:off x="3743324" y="3136013"/>
          <a:ext cx="3219450" cy="586233"/>
        </a:xfrm>
        <a:prstGeom prst="round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IN" sz="1900" kern="1200" dirty="0" smtClean="0"/>
            <a:t>Standard Provision</a:t>
          </a:r>
          <a:endParaRPr lang="en-IN" sz="1900" kern="1200" dirty="0"/>
        </a:p>
      </dsp:txBody>
      <dsp:txXfrm>
        <a:off x="3743324" y="3136013"/>
        <a:ext cx="3219450" cy="586233"/>
      </dsp:txXfrm>
    </dsp:sp>
    <dsp:sp modelId="{C8A34B9E-9C5A-4F2E-AE9F-661DE87B7E30}">
      <dsp:nvSpPr>
        <dsp:cNvPr id="0" name=""/>
        <dsp:cNvSpPr/>
      </dsp:nvSpPr>
      <dsp:spPr>
        <a:xfrm>
          <a:off x="3743324" y="3795526"/>
          <a:ext cx="3219450" cy="586233"/>
        </a:xfrm>
        <a:prstGeom prst="round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IN" sz="1900" kern="1200" dirty="0" smtClean="0"/>
            <a:t>Specific Policy Provision</a:t>
          </a:r>
          <a:endParaRPr lang="en-IN" sz="1900" kern="1200" dirty="0"/>
        </a:p>
      </dsp:txBody>
      <dsp:txXfrm>
        <a:off x="3743324" y="3795526"/>
        <a:ext cx="3219450" cy="586233"/>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41B3B2-3838-4024-B84B-E76A7C23E4E5}">
      <dsp:nvSpPr>
        <dsp:cNvPr id="0" name=""/>
        <dsp:cNvSpPr/>
      </dsp:nvSpPr>
      <dsp:spPr>
        <a:xfrm>
          <a:off x="2816066" y="2828079"/>
          <a:ext cx="2597467" cy="259746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IN" sz="3200" kern="1200" dirty="0" smtClean="0">
              <a:solidFill>
                <a:schemeClr val="tx1"/>
              </a:solidFill>
            </a:rPr>
            <a:t>Non Traditional Life Products </a:t>
          </a:r>
          <a:endParaRPr lang="en-IN" sz="3200" kern="1200" dirty="0">
            <a:solidFill>
              <a:schemeClr val="tx1"/>
            </a:solidFill>
          </a:endParaRPr>
        </a:p>
      </dsp:txBody>
      <dsp:txXfrm>
        <a:off x="2816066" y="2828079"/>
        <a:ext cx="2597467" cy="2597467"/>
      </dsp:txXfrm>
    </dsp:sp>
    <dsp:sp modelId="{DEF10D56-C850-44D0-843B-F8A92BFDB0F7}">
      <dsp:nvSpPr>
        <dsp:cNvPr id="0" name=""/>
        <dsp:cNvSpPr/>
      </dsp:nvSpPr>
      <dsp:spPr>
        <a:xfrm rot="12900000">
          <a:off x="1052406" y="2343303"/>
          <a:ext cx="2087782" cy="740278"/>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9B60EA-38EC-4BE8-9921-22F5DE220FE0}">
      <dsp:nvSpPr>
        <dsp:cNvPr id="0" name=""/>
        <dsp:cNvSpPr/>
      </dsp:nvSpPr>
      <dsp:spPr>
        <a:xfrm>
          <a:off x="7394" y="1127653"/>
          <a:ext cx="2467594" cy="197407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66675" rIns="66675" bIns="66675" numCol="1" spcCol="1270" anchor="ctr" anchorCtr="0">
          <a:noAutofit/>
        </a:bodyPr>
        <a:lstStyle/>
        <a:p>
          <a:pPr lvl="0" algn="ctr" defTabSz="1555750">
            <a:lnSpc>
              <a:spcPct val="90000"/>
            </a:lnSpc>
            <a:spcBef>
              <a:spcPct val="0"/>
            </a:spcBef>
            <a:spcAft>
              <a:spcPct val="35000"/>
            </a:spcAft>
          </a:pPr>
          <a:r>
            <a:rPr lang="en-IN" sz="3500" kern="1200" dirty="0" smtClean="0">
              <a:solidFill>
                <a:schemeClr val="tx1"/>
              </a:solidFill>
            </a:rPr>
            <a:t>Variable Life Insurance Plans</a:t>
          </a:r>
          <a:endParaRPr lang="en-IN" sz="3500" kern="1200" dirty="0">
            <a:solidFill>
              <a:schemeClr val="tx1"/>
            </a:solidFill>
          </a:endParaRPr>
        </a:p>
      </dsp:txBody>
      <dsp:txXfrm>
        <a:off x="7394" y="1127653"/>
        <a:ext cx="2467594" cy="1974075"/>
      </dsp:txXfrm>
    </dsp:sp>
    <dsp:sp modelId="{8535E0F8-B397-4D84-AFC8-7BB9F86F3503}">
      <dsp:nvSpPr>
        <dsp:cNvPr id="0" name=""/>
        <dsp:cNvSpPr/>
      </dsp:nvSpPr>
      <dsp:spPr>
        <a:xfrm rot="19500000">
          <a:off x="5089410" y="2343303"/>
          <a:ext cx="2087782" cy="740278"/>
        </a:xfrm>
        <a:prstGeom prst="lef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7A623E-1333-4A35-93D1-CEF581EA99A4}">
      <dsp:nvSpPr>
        <dsp:cNvPr id="0" name=""/>
        <dsp:cNvSpPr/>
      </dsp:nvSpPr>
      <dsp:spPr>
        <a:xfrm>
          <a:off x="5754611" y="1127653"/>
          <a:ext cx="2467594" cy="1974075"/>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66675" rIns="66675" bIns="66675" numCol="1" spcCol="1270" anchor="ctr" anchorCtr="0">
          <a:noAutofit/>
        </a:bodyPr>
        <a:lstStyle/>
        <a:p>
          <a:pPr lvl="0" algn="ctr" defTabSz="1555750">
            <a:lnSpc>
              <a:spcPct val="90000"/>
            </a:lnSpc>
            <a:spcBef>
              <a:spcPct val="0"/>
            </a:spcBef>
            <a:spcAft>
              <a:spcPct val="35000"/>
            </a:spcAft>
          </a:pPr>
          <a:r>
            <a:rPr lang="en-IN" sz="3500" kern="1200" dirty="0" smtClean="0">
              <a:solidFill>
                <a:schemeClr val="tx1"/>
              </a:solidFill>
            </a:rPr>
            <a:t>Unit Linked Insurance Plans</a:t>
          </a:r>
          <a:endParaRPr lang="en-IN" sz="3500" kern="1200" dirty="0">
            <a:solidFill>
              <a:schemeClr val="tx1"/>
            </a:solidFill>
          </a:endParaRPr>
        </a:p>
      </dsp:txBody>
      <dsp:txXfrm>
        <a:off x="5754611" y="1127653"/>
        <a:ext cx="2467594" cy="1974075"/>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B52609-43C5-48B2-BDE8-0E3C56250D94}">
      <dsp:nvSpPr>
        <dsp:cNvPr id="0" name=""/>
        <dsp:cNvSpPr/>
      </dsp:nvSpPr>
      <dsp:spPr>
        <a:xfrm>
          <a:off x="115" y="3411"/>
          <a:ext cx="8838969" cy="13291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PLANS</a:t>
          </a:r>
          <a:endParaRPr lang="en-IN" sz="1800" kern="1200" dirty="0">
            <a:solidFill>
              <a:schemeClr val="tx1"/>
            </a:solidFill>
          </a:endParaRPr>
        </a:p>
      </dsp:txBody>
      <dsp:txXfrm>
        <a:off x="115" y="3411"/>
        <a:ext cx="8838969" cy="1329134"/>
      </dsp:txXfrm>
    </dsp:sp>
    <dsp:sp modelId="{CC78E5B4-467D-42B6-B03E-CB54C86B38D1}">
      <dsp:nvSpPr>
        <dsp:cNvPr id="0" name=""/>
        <dsp:cNvSpPr/>
      </dsp:nvSpPr>
      <dsp:spPr>
        <a:xfrm>
          <a:off x="8742" y="1540405"/>
          <a:ext cx="3208232" cy="1961287"/>
        </a:xfrm>
        <a:prstGeom prst="roundRect">
          <a:avLst>
            <a:gd name="adj" fmla="val 10000"/>
          </a:avLst>
        </a:prstGeom>
        <a:solidFill>
          <a:schemeClr val="tx2">
            <a:lumMod val="60000"/>
            <a:lumOff val="40000"/>
          </a:schemeClr>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Non traditional life insurance plans</a:t>
          </a:r>
          <a:endParaRPr lang="en-IN" sz="1800" kern="1200" dirty="0">
            <a:solidFill>
              <a:schemeClr val="tx1"/>
            </a:solidFill>
          </a:endParaRPr>
        </a:p>
      </dsp:txBody>
      <dsp:txXfrm>
        <a:off x="8742" y="1540405"/>
        <a:ext cx="3208232" cy="1961287"/>
      </dsp:txXfrm>
    </dsp:sp>
    <dsp:sp modelId="{1EB0BCCB-C47D-4BFB-B64F-BEC795437BB7}">
      <dsp:nvSpPr>
        <dsp:cNvPr id="0" name=""/>
        <dsp:cNvSpPr/>
      </dsp:nvSpPr>
      <dsp:spPr>
        <a:xfrm>
          <a:off x="8742" y="3709552"/>
          <a:ext cx="1040282" cy="26878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Smart Guaranteed Saving Plan</a:t>
          </a:r>
          <a:endParaRPr lang="en-IN" sz="1800" kern="1200" dirty="0">
            <a:solidFill>
              <a:schemeClr val="tx1"/>
            </a:solidFill>
          </a:endParaRPr>
        </a:p>
      </dsp:txBody>
      <dsp:txXfrm>
        <a:off x="8742" y="3709552"/>
        <a:ext cx="1040282" cy="2687835"/>
      </dsp:txXfrm>
    </dsp:sp>
    <dsp:sp modelId="{76F32A22-6E5A-4EE4-8D81-5B634E54594C}">
      <dsp:nvSpPr>
        <dsp:cNvPr id="0" name=""/>
        <dsp:cNvSpPr/>
      </dsp:nvSpPr>
      <dsp:spPr>
        <a:xfrm>
          <a:off x="1092717" y="3709552"/>
          <a:ext cx="1040282" cy="26878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Flexi Smart Plan</a:t>
          </a:r>
          <a:endParaRPr lang="en-IN" sz="1800" kern="1200" dirty="0">
            <a:solidFill>
              <a:schemeClr val="tx1"/>
            </a:solidFill>
          </a:endParaRPr>
        </a:p>
      </dsp:txBody>
      <dsp:txXfrm>
        <a:off x="1092717" y="3709552"/>
        <a:ext cx="1040282" cy="2687835"/>
      </dsp:txXfrm>
    </dsp:sp>
    <dsp:sp modelId="{A26EE69E-C308-4D51-923F-CB72C97B10AC}">
      <dsp:nvSpPr>
        <dsp:cNvPr id="0" name=""/>
        <dsp:cNvSpPr/>
      </dsp:nvSpPr>
      <dsp:spPr>
        <a:xfrm>
          <a:off x="2176692" y="3709552"/>
          <a:ext cx="1040282" cy="268783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SMART Money Back Gold</a:t>
          </a:r>
          <a:endParaRPr lang="en-IN" sz="1800" kern="1200" dirty="0">
            <a:solidFill>
              <a:schemeClr val="tx1"/>
            </a:solidFill>
          </a:endParaRPr>
        </a:p>
      </dsp:txBody>
      <dsp:txXfrm>
        <a:off x="2176692" y="3709552"/>
        <a:ext cx="1040282" cy="2687835"/>
      </dsp:txXfrm>
    </dsp:sp>
    <dsp:sp modelId="{33248F5F-B9D2-45F6-AC94-8EF9394CBF85}">
      <dsp:nvSpPr>
        <dsp:cNvPr id="0" name=""/>
        <dsp:cNvSpPr/>
      </dsp:nvSpPr>
      <dsp:spPr>
        <a:xfrm>
          <a:off x="3304359" y="1540405"/>
          <a:ext cx="5526097" cy="1892102"/>
        </a:xfrm>
        <a:prstGeom prst="roundRect">
          <a:avLst>
            <a:gd name="adj" fmla="val 1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ULIP SBI Life Insurance Plans</a:t>
          </a:r>
          <a:endParaRPr lang="en-IN" sz="1800" kern="1200" dirty="0">
            <a:solidFill>
              <a:schemeClr val="tx1"/>
            </a:solidFill>
          </a:endParaRPr>
        </a:p>
      </dsp:txBody>
      <dsp:txXfrm>
        <a:off x="3304359" y="1540405"/>
        <a:ext cx="5526097" cy="1892102"/>
      </dsp:txXfrm>
    </dsp:sp>
    <dsp:sp modelId="{84366813-EFA4-4A60-B72E-E37D5195C213}">
      <dsp:nvSpPr>
        <dsp:cNvPr id="0" name=""/>
        <dsp:cNvSpPr/>
      </dsp:nvSpPr>
      <dsp:spPr>
        <a:xfrm>
          <a:off x="3304359" y="3640367"/>
          <a:ext cx="1190198" cy="2687835"/>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Wealth Insurance </a:t>
          </a:r>
          <a:endParaRPr lang="en-IN" sz="1800" kern="1200" dirty="0">
            <a:solidFill>
              <a:schemeClr val="tx1"/>
            </a:solidFill>
          </a:endParaRPr>
        </a:p>
      </dsp:txBody>
      <dsp:txXfrm>
        <a:off x="3304359" y="3640367"/>
        <a:ext cx="1190198" cy="2687835"/>
      </dsp:txXfrm>
    </dsp:sp>
    <dsp:sp modelId="{C8D0C354-DA58-4C8A-B995-3478641DD859}">
      <dsp:nvSpPr>
        <dsp:cNvPr id="0" name=""/>
        <dsp:cNvSpPr/>
      </dsp:nvSpPr>
      <dsp:spPr>
        <a:xfrm>
          <a:off x="4538249" y="3640367"/>
          <a:ext cx="1040282" cy="2687835"/>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a:t>
          </a:r>
          <a:r>
            <a:rPr lang="en-IN" sz="1800" kern="1200" dirty="0" err="1" smtClean="0">
              <a:solidFill>
                <a:schemeClr val="tx1"/>
              </a:solidFill>
            </a:rPr>
            <a:t>Maha</a:t>
          </a:r>
          <a:r>
            <a:rPr lang="en-IN" sz="1800" kern="1200" dirty="0" smtClean="0">
              <a:solidFill>
                <a:schemeClr val="tx1"/>
              </a:solidFill>
            </a:rPr>
            <a:t> </a:t>
          </a:r>
          <a:r>
            <a:rPr lang="en-IN" sz="1800" kern="1200" dirty="0" err="1" smtClean="0">
              <a:solidFill>
                <a:schemeClr val="tx1"/>
              </a:solidFill>
            </a:rPr>
            <a:t>Anand</a:t>
          </a:r>
          <a:r>
            <a:rPr lang="en-IN" sz="1800" kern="1200" dirty="0" smtClean="0">
              <a:solidFill>
                <a:schemeClr val="tx1"/>
              </a:solidFill>
            </a:rPr>
            <a:t> II</a:t>
          </a:r>
          <a:endParaRPr lang="en-IN" sz="1800" kern="1200" dirty="0">
            <a:solidFill>
              <a:schemeClr val="tx1"/>
            </a:solidFill>
          </a:endParaRPr>
        </a:p>
      </dsp:txBody>
      <dsp:txXfrm>
        <a:off x="4538249" y="3640367"/>
        <a:ext cx="1040282" cy="2687835"/>
      </dsp:txXfrm>
    </dsp:sp>
    <dsp:sp modelId="{1B63B319-F19E-4D9B-9841-2B49BBD0F14C}">
      <dsp:nvSpPr>
        <dsp:cNvPr id="0" name=""/>
        <dsp:cNvSpPr/>
      </dsp:nvSpPr>
      <dsp:spPr>
        <a:xfrm>
          <a:off x="5622224" y="3640367"/>
          <a:ext cx="1040282" cy="2687835"/>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Unit Plus Super</a:t>
          </a:r>
          <a:endParaRPr lang="en-IN" sz="1800" kern="1200" dirty="0">
            <a:solidFill>
              <a:schemeClr val="tx1"/>
            </a:solidFill>
          </a:endParaRPr>
        </a:p>
      </dsp:txBody>
      <dsp:txXfrm>
        <a:off x="5622224" y="3640367"/>
        <a:ext cx="1040282" cy="2687835"/>
      </dsp:txXfrm>
    </dsp:sp>
    <dsp:sp modelId="{AFE4D179-535D-4494-BE7E-2CA3F2B9C16D}">
      <dsp:nvSpPr>
        <dsp:cNvPr id="0" name=""/>
        <dsp:cNvSpPr/>
      </dsp:nvSpPr>
      <dsp:spPr>
        <a:xfrm>
          <a:off x="6706199" y="3640367"/>
          <a:ext cx="1040282" cy="2687835"/>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a:t>
          </a:r>
          <a:r>
            <a:rPr lang="en-IN" sz="1800" kern="1200" dirty="0" err="1" smtClean="0">
              <a:solidFill>
                <a:schemeClr val="tx1"/>
              </a:solidFill>
            </a:rPr>
            <a:t>Saral</a:t>
          </a:r>
          <a:r>
            <a:rPr lang="en-IN" sz="1800" kern="1200" dirty="0" smtClean="0">
              <a:solidFill>
                <a:schemeClr val="tx1"/>
              </a:solidFill>
            </a:rPr>
            <a:t> </a:t>
          </a:r>
          <a:r>
            <a:rPr lang="en-IN" sz="1800" kern="1200" dirty="0" err="1" smtClean="0">
              <a:solidFill>
                <a:schemeClr val="tx1"/>
              </a:solidFill>
            </a:rPr>
            <a:t>Maha</a:t>
          </a:r>
          <a:r>
            <a:rPr lang="en-IN" sz="1800" kern="1200" dirty="0" smtClean="0">
              <a:solidFill>
                <a:schemeClr val="tx1"/>
              </a:solidFill>
            </a:rPr>
            <a:t> </a:t>
          </a:r>
          <a:r>
            <a:rPr lang="en-IN" sz="1800" kern="1200" dirty="0" err="1" smtClean="0">
              <a:solidFill>
                <a:schemeClr val="tx1"/>
              </a:solidFill>
            </a:rPr>
            <a:t>Anand</a:t>
          </a:r>
          <a:r>
            <a:rPr lang="en-IN" sz="1800" kern="1200" dirty="0" smtClean="0">
              <a:solidFill>
                <a:schemeClr val="tx1"/>
              </a:solidFill>
            </a:rPr>
            <a:t> Plan </a:t>
          </a:r>
          <a:endParaRPr lang="en-IN" sz="1800" kern="1200" dirty="0">
            <a:solidFill>
              <a:schemeClr val="tx1"/>
            </a:solidFill>
          </a:endParaRPr>
        </a:p>
      </dsp:txBody>
      <dsp:txXfrm>
        <a:off x="6706199" y="3640367"/>
        <a:ext cx="1040282" cy="2687835"/>
      </dsp:txXfrm>
    </dsp:sp>
    <dsp:sp modelId="{12260150-F8CA-4E83-8DF6-8D3C999A1E37}">
      <dsp:nvSpPr>
        <dsp:cNvPr id="0" name=""/>
        <dsp:cNvSpPr/>
      </dsp:nvSpPr>
      <dsp:spPr>
        <a:xfrm>
          <a:off x="7790174" y="3640367"/>
          <a:ext cx="1040282" cy="2687835"/>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N" sz="1800" kern="1200" dirty="0" smtClean="0">
              <a:solidFill>
                <a:schemeClr val="tx1"/>
              </a:solidFill>
            </a:rPr>
            <a:t>SBI Life Smart Scholar Plan</a:t>
          </a:r>
          <a:endParaRPr lang="en-IN" sz="1800" kern="1200" dirty="0">
            <a:solidFill>
              <a:schemeClr val="tx1"/>
            </a:solidFill>
          </a:endParaRPr>
        </a:p>
      </dsp:txBody>
      <dsp:txXfrm>
        <a:off x="7790174" y="3640367"/>
        <a:ext cx="1040282" cy="2687835"/>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0CE5A6-62A1-4F26-8FA7-48C6C842B192}">
      <dsp:nvSpPr>
        <dsp:cNvPr id="0" name=""/>
        <dsp:cNvSpPr/>
      </dsp:nvSpPr>
      <dsp:spPr>
        <a:xfrm>
          <a:off x="276463" y="1339"/>
          <a:ext cx="2398960" cy="143937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Prospectus</a:t>
          </a:r>
          <a:endParaRPr lang="en-IN" sz="2900" kern="1200" dirty="0">
            <a:solidFill>
              <a:schemeClr val="tx1"/>
            </a:solidFill>
          </a:endParaRPr>
        </a:p>
      </dsp:txBody>
      <dsp:txXfrm>
        <a:off x="276463" y="1339"/>
        <a:ext cx="2398960" cy="1439376"/>
      </dsp:txXfrm>
    </dsp:sp>
    <dsp:sp modelId="{CB9EB301-7796-44B6-9F51-0978BFA31229}">
      <dsp:nvSpPr>
        <dsp:cNvPr id="0" name=""/>
        <dsp:cNvSpPr/>
      </dsp:nvSpPr>
      <dsp:spPr>
        <a:xfrm>
          <a:off x="2915319" y="1339"/>
          <a:ext cx="2398960" cy="1439376"/>
        </a:xfrm>
        <a:prstGeom prst="rect">
          <a:avLst/>
        </a:prstGeom>
        <a:solidFill>
          <a:schemeClr val="accent2">
            <a:hueOff val="585190"/>
            <a:satOff val="-730"/>
            <a:lumOff val="1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Proposal Form </a:t>
          </a:r>
          <a:endParaRPr lang="en-IN" sz="2900" kern="1200" dirty="0">
            <a:solidFill>
              <a:schemeClr val="tx1"/>
            </a:solidFill>
          </a:endParaRPr>
        </a:p>
      </dsp:txBody>
      <dsp:txXfrm>
        <a:off x="2915319" y="1339"/>
        <a:ext cx="2398960" cy="1439376"/>
      </dsp:txXfrm>
    </dsp:sp>
    <dsp:sp modelId="{7E78EBE8-7563-49D4-8A6A-3DFF44A9B77C}">
      <dsp:nvSpPr>
        <dsp:cNvPr id="0" name=""/>
        <dsp:cNvSpPr/>
      </dsp:nvSpPr>
      <dsp:spPr>
        <a:xfrm>
          <a:off x="5554176" y="1339"/>
          <a:ext cx="2398960" cy="1439376"/>
        </a:xfrm>
        <a:prstGeom prst="rect">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Agent’s Report</a:t>
          </a:r>
          <a:endParaRPr lang="en-IN" sz="2900" kern="1200" dirty="0">
            <a:solidFill>
              <a:schemeClr val="tx1"/>
            </a:solidFill>
          </a:endParaRPr>
        </a:p>
      </dsp:txBody>
      <dsp:txXfrm>
        <a:off x="5554176" y="1339"/>
        <a:ext cx="2398960" cy="1439376"/>
      </dsp:txXfrm>
    </dsp:sp>
    <dsp:sp modelId="{D688F039-6B86-4CB9-AE8B-C7E3B5B90ACA}">
      <dsp:nvSpPr>
        <dsp:cNvPr id="0" name=""/>
        <dsp:cNvSpPr/>
      </dsp:nvSpPr>
      <dsp:spPr>
        <a:xfrm>
          <a:off x="276463" y="1680611"/>
          <a:ext cx="2398960" cy="1439376"/>
        </a:xfrm>
        <a:prstGeom prst="rect">
          <a:avLst/>
        </a:prstGeom>
        <a:solidFill>
          <a:schemeClr val="accent2">
            <a:hueOff val="1755570"/>
            <a:satOff val="-2190"/>
            <a:lumOff val="5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Medical Examiner’s Report</a:t>
          </a:r>
          <a:endParaRPr lang="en-IN" sz="2900" kern="1200" dirty="0">
            <a:solidFill>
              <a:schemeClr val="tx1"/>
            </a:solidFill>
          </a:endParaRPr>
        </a:p>
      </dsp:txBody>
      <dsp:txXfrm>
        <a:off x="276463" y="1680611"/>
        <a:ext cx="2398960" cy="1439376"/>
      </dsp:txXfrm>
    </dsp:sp>
    <dsp:sp modelId="{4F7D591B-F04C-47A3-BF27-91E5FA151303}">
      <dsp:nvSpPr>
        <dsp:cNvPr id="0" name=""/>
        <dsp:cNvSpPr/>
      </dsp:nvSpPr>
      <dsp:spPr>
        <a:xfrm>
          <a:off x="2915319" y="1680611"/>
          <a:ext cx="2398960" cy="1439376"/>
        </a:xfrm>
        <a:prstGeom prst="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Moral Hazard Report</a:t>
          </a:r>
          <a:endParaRPr lang="en-IN" sz="2900" kern="1200" dirty="0">
            <a:solidFill>
              <a:schemeClr val="tx1"/>
            </a:solidFill>
          </a:endParaRPr>
        </a:p>
      </dsp:txBody>
      <dsp:txXfrm>
        <a:off x="2915319" y="1680611"/>
        <a:ext cx="2398960" cy="1439376"/>
      </dsp:txXfrm>
    </dsp:sp>
    <dsp:sp modelId="{830C4F6A-BDCC-4D78-B8E2-036C02A3B453}">
      <dsp:nvSpPr>
        <dsp:cNvPr id="0" name=""/>
        <dsp:cNvSpPr/>
      </dsp:nvSpPr>
      <dsp:spPr>
        <a:xfrm>
          <a:off x="5554176" y="1680611"/>
          <a:ext cx="2398960" cy="1439376"/>
        </a:xfrm>
        <a:prstGeom prst="rect">
          <a:avLst/>
        </a:prstGeom>
        <a:solidFill>
          <a:schemeClr val="accent2">
            <a:hueOff val="2925949"/>
            <a:satOff val="-3649"/>
            <a:lumOff val="8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Age Proof ( Standard &amp; Non Standard)</a:t>
          </a:r>
          <a:endParaRPr lang="en-IN" sz="2900" kern="1200" dirty="0">
            <a:solidFill>
              <a:schemeClr val="tx1"/>
            </a:solidFill>
          </a:endParaRPr>
        </a:p>
      </dsp:txBody>
      <dsp:txXfrm>
        <a:off x="5554176" y="1680611"/>
        <a:ext cx="2398960" cy="1439376"/>
      </dsp:txXfrm>
    </dsp:sp>
    <dsp:sp modelId="{43E4E207-1058-434D-B892-297C19211086}">
      <dsp:nvSpPr>
        <dsp:cNvPr id="0" name=""/>
        <dsp:cNvSpPr/>
      </dsp:nvSpPr>
      <dsp:spPr>
        <a:xfrm>
          <a:off x="276463" y="3359884"/>
          <a:ext cx="2398960" cy="1439376"/>
        </a:xfrm>
        <a:prstGeom prst="rect">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Anti Money Laundering</a:t>
          </a:r>
          <a:endParaRPr lang="en-IN" sz="2900" kern="1200" dirty="0">
            <a:solidFill>
              <a:schemeClr val="tx1"/>
            </a:solidFill>
          </a:endParaRPr>
        </a:p>
      </dsp:txBody>
      <dsp:txXfrm>
        <a:off x="276463" y="3359884"/>
        <a:ext cx="2398960" cy="1439376"/>
      </dsp:txXfrm>
    </dsp:sp>
    <dsp:sp modelId="{0CB1C5C3-31E8-4451-A0B6-0B8841E609CC}">
      <dsp:nvSpPr>
        <dsp:cNvPr id="0" name=""/>
        <dsp:cNvSpPr/>
      </dsp:nvSpPr>
      <dsp:spPr>
        <a:xfrm>
          <a:off x="2915319" y="3359884"/>
          <a:ext cx="2398960" cy="1439376"/>
        </a:xfrm>
        <a:prstGeom prst="rect">
          <a:avLst/>
        </a:prstGeom>
        <a:solidFill>
          <a:schemeClr val="accent2">
            <a:hueOff val="4096329"/>
            <a:satOff val="-5109"/>
            <a:lumOff val="12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smtClean="0">
              <a:solidFill>
                <a:schemeClr val="tx1"/>
              </a:solidFill>
            </a:rPr>
            <a:t>KYC</a:t>
          </a:r>
          <a:endParaRPr lang="en-IN" sz="2900" kern="1200" dirty="0">
            <a:solidFill>
              <a:schemeClr val="tx1"/>
            </a:solidFill>
          </a:endParaRPr>
        </a:p>
      </dsp:txBody>
      <dsp:txXfrm>
        <a:off x="2915319" y="3359884"/>
        <a:ext cx="2398960" cy="1439376"/>
      </dsp:txXfrm>
    </dsp:sp>
    <dsp:sp modelId="{00F8F401-4536-4C03-9DE0-B679F0D916C1}">
      <dsp:nvSpPr>
        <dsp:cNvPr id="0" name=""/>
        <dsp:cNvSpPr/>
      </dsp:nvSpPr>
      <dsp:spPr>
        <a:xfrm>
          <a:off x="5554176" y="3359884"/>
          <a:ext cx="2398960" cy="1439376"/>
        </a:xfrm>
        <a:prstGeom prst="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IN" sz="2900" kern="1200" dirty="0" smtClean="0">
              <a:solidFill>
                <a:schemeClr val="tx1"/>
              </a:solidFill>
            </a:rPr>
            <a:t>Free Look Period</a:t>
          </a:r>
          <a:endParaRPr lang="en-IN" sz="2900" kern="1200" dirty="0">
            <a:solidFill>
              <a:schemeClr val="tx1"/>
            </a:solidFill>
          </a:endParaRPr>
        </a:p>
      </dsp:txBody>
      <dsp:txXfrm>
        <a:off x="5554176" y="3359884"/>
        <a:ext cx="2398960" cy="143937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a:p>
        </p:txBody>
      </p:sp>
      <p:sp>
        <p:nvSpPr>
          <p:cNvPr id="3" name="Subtitle 2"/>
          <p:cNvSpPr>
            <a:spLocks noGrp="1"/>
          </p:cNvSpPr>
          <p:nvPr>
            <p:ph type="subTitle" idx="1"/>
          </p:nvPr>
        </p:nvSpPr>
        <p:spPr>
          <a:xfrm>
            <a:off x="762000" y="3886200"/>
            <a:ext cx="7620000" cy="2590800"/>
          </a:xfrm>
        </p:spPr>
        <p:txBody>
          <a:bodyPr>
            <a:normAutofit fontScale="92500" lnSpcReduction="10000"/>
          </a:bodyPr>
          <a:lstStyle/>
          <a:p>
            <a:r>
              <a:rPr lang="en-IN" b="1" dirty="0" smtClean="0">
                <a:solidFill>
                  <a:schemeClr val="tx1"/>
                </a:solidFill>
              </a:rPr>
              <a:t>UNIT I</a:t>
            </a:r>
          </a:p>
          <a:p>
            <a:r>
              <a:rPr lang="en-IN" b="1" dirty="0" smtClean="0">
                <a:solidFill>
                  <a:schemeClr val="tx1"/>
                </a:solidFill>
              </a:rPr>
              <a:t>An Introduction to Life Insurance</a:t>
            </a:r>
          </a:p>
          <a:p>
            <a:pPr marL="514350" indent="-514350" algn="l">
              <a:buAutoNum type="arabicPeriod"/>
            </a:pPr>
            <a:r>
              <a:rPr lang="en-IN" b="1" dirty="0" smtClean="0">
                <a:solidFill>
                  <a:schemeClr val="tx1"/>
                </a:solidFill>
              </a:rPr>
              <a:t>Life Insurance Business</a:t>
            </a:r>
          </a:p>
          <a:p>
            <a:pPr marL="514350" indent="-514350" algn="l">
              <a:buAutoNum type="arabicPeriod"/>
            </a:pPr>
            <a:r>
              <a:rPr lang="en-IN" b="1" dirty="0" smtClean="0">
                <a:solidFill>
                  <a:schemeClr val="tx1"/>
                </a:solidFill>
              </a:rPr>
              <a:t>Products of LIC</a:t>
            </a:r>
          </a:p>
          <a:p>
            <a:pPr marL="514350" indent="-514350" algn="l">
              <a:buAutoNum type="arabicPeriod"/>
            </a:pPr>
            <a:r>
              <a:rPr lang="en-IN" b="1" dirty="0" smtClean="0">
                <a:solidFill>
                  <a:schemeClr val="tx1"/>
                </a:solidFill>
              </a:rPr>
              <a:t>Non Traditional Life Insurance Products</a:t>
            </a:r>
            <a:endParaRPr lang="en-IN" b="1" dirty="0">
              <a:solidFill>
                <a:schemeClr val="tx1"/>
              </a:solidFill>
            </a:endParaRPr>
          </a:p>
        </p:txBody>
      </p:sp>
      <p:pic>
        <p:nvPicPr>
          <p:cNvPr id="4" name="Picture 3" descr="download.jpg"/>
          <p:cNvPicPr>
            <a:picLocks noChangeAspect="1"/>
          </p:cNvPicPr>
          <p:nvPr/>
        </p:nvPicPr>
        <p:blipFill>
          <a:blip r:embed="rId2" cstate="print"/>
          <a:stretch>
            <a:fillRect/>
          </a:stretch>
        </p:blipFill>
        <p:spPr>
          <a:xfrm>
            <a:off x="609600" y="381000"/>
            <a:ext cx="7692389" cy="32051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Insurance ?</a:t>
            </a:r>
            <a:endParaRPr lang="en-IN" dirty="0"/>
          </a:p>
        </p:txBody>
      </p:sp>
      <p:graphicFrame>
        <p:nvGraphicFramePr>
          <p:cNvPr id="4" name="Content Placeholder 3"/>
          <p:cNvGraphicFramePr>
            <a:graphicFrameLocks noGrp="1"/>
          </p:cNvGraphicFramePr>
          <p:nvPr>
            <p:ph idx="1"/>
          </p:nvPr>
        </p:nvGraphicFramePr>
        <p:xfrm>
          <a:off x="457200" y="1600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60BEC9ED-3DE6-4BD4-B3E5-73B75B51B1D8}"/>
                                            </p:graphicEl>
                                          </p:spTgt>
                                        </p:tgtEl>
                                        <p:attrNameLst>
                                          <p:attrName>style.visibility</p:attrName>
                                        </p:attrNameLst>
                                      </p:cBhvr>
                                      <p:to>
                                        <p:strVal val="visible"/>
                                      </p:to>
                                    </p:set>
                                    <p:anim calcmode="lin" valueType="num">
                                      <p:cBhvr additive="base">
                                        <p:cTn id="7" dur="500" fill="hold"/>
                                        <p:tgtEl>
                                          <p:spTgt spid="4">
                                            <p:graphicEl>
                                              <a:dgm id="{60BEC9ED-3DE6-4BD4-B3E5-73B75B51B1D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60BEC9ED-3DE6-4BD4-B3E5-73B75B51B1D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989BE423-5016-4AED-9CC5-999FEE68D7B3}"/>
                                            </p:graphicEl>
                                          </p:spTgt>
                                        </p:tgtEl>
                                        <p:attrNameLst>
                                          <p:attrName>style.visibility</p:attrName>
                                        </p:attrNameLst>
                                      </p:cBhvr>
                                      <p:to>
                                        <p:strVal val="visible"/>
                                      </p:to>
                                    </p:set>
                                    <p:anim calcmode="lin" valueType="num">
                                      <p:cBhvr additive="base">
                                        <p:cTn id="13" dur="500" fill="hold"/>
                                        <p:tgtEl>
                                          <p:spTgt spid="4">
                                            <p:graphicEl>
                                              <a:dgm id="{989BE423-5016-4AED-9CC5-999FEE68D7B3}"/>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989BE423-5016-4AED-9CC5-999FEE68D7B3}"/>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A3AEFDA3-2C26-40CD-B561-BAC2E4261153}"/>
                                            </p:graphicEl>
                                          </p:spTgt>
                                        </p:tgtEl>
                                        <p:attrNameLst>
                                          <p:attrName>style.visibility</p:attrName>
                                        </p:attrNameLst>
                                      </p:cBhvr>
                                      <p:to>
                                        <p:strVal val="visible"/>
                                      </p:to>
                                    </p:set>
                                    <p:anim calcmode="lin" valueType="num">
                                      <p:cBhvr additive="base">
                                        <p:cTn id="19" dur="500" fill="hold"/>
                                        <p:tgtEl>
                                          <p:spTgt spid="4">
                                            <p:graphicEl>
                                              <a:dgm id="{A3AEFDA3-2C26-40CD-B561-BAC2E4261153}"/>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A3AEFDA3-2C26-40CD-B561-BAC2E4261153}"/>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3CB72E6C-C500-458D-96F0-1D73B382A927}"/>
                                            </p:graphicEl>
                                          </p:spTgt>
                                        </p:tgtEl>
                                        <p:attrNameLst>
                                          <p:attrName>style.visibility</p:attrName>
                                        </p:attrNameLst>
                                      </p:cBhvr>
                                      <p:to>
                                        <p:strVal val="visible"/>
                                      </p:to>
                                    </p:set>
                                    <p:anim calcmode="lin" valueType="num">
                                      <p:cBhvr additive="base">
                                        <p:cTn id="25" dur="500" fill="hold"/>
                                        <p:tgtEl>
                                          <p:spTgt spid="4">
                                            <p:graphicEl>
                                              <a:dgm id="{3CB72E6C-C500-458D-96F0-1D73B382A927}"/>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3CB72E6C-C500-458D-96F0-1D73B382A92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IN" dirty="0" smtClean="0"/>
              <a:t>Human Life Value (HLV)</a:t>
            </a:r>
            <a:endParaRPr lang="en-IN" dirty="0"/>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C7021CA5-4EFB-423E-979E-B82877D374B7}"/>
                                            </p:graphicEl>
                                          </p:spTgt>
                                        </p:tgtEl>
                                        <p:attrNameLst>
                                          <p:attrName>style.visibility</p:attrName>
                                        </p:attrNameLst>
                                      </p:cBhvr>
                                      <p:to>
                                        <p:strVal val="visible"/>
                                      </p:to>
                                    </p:set>
                                    <p:anim calcmode="lin" valueType="num">
                                      <p:cBhvr additive="base">
                                        <p:cTn id="7" dur="500" fill="hold"/>
                                        <p:tgtEl>
                                          <p:spTgt spid="4">
                                            <p:graphicEl>
                                              <a:dgm id="{C7021CA5-4EFB-423E-979E-B82877D374B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C7021CA5-4EFB-423E-979E-B82877D374B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914D10A4-67CD-4FBE-8F69-A806DF537AA5}"/>
                                            </p:graphicEl>
                                          </p:spTgt>
                                        </p:tgtEl>
                                        <p:attrNameLst>
                                          <p:attrName>style.visibility</p:attrName>
                                        </p:attrNameLst>
                                      </p:cBhvr>
                                      <p:to>
                                        <p:strVal val="visible"/>
                                      </p:to>
                                    </p:set>
                                    <p:anim calcmode="lin" valueType="num">
                                      <p:cBhvr additive="base">
                                        <p:cTn id="13" dur="500" fill="hold"/>
                                        <p:tgtEl>
                                          <p:spTgt spid="4">
                                            <p:graphicEl>
                                              <a:dgm id="{914D10A4-67CD-4FBE-8F69-A806DF537AA5}"/>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914D10A4-67CD-4FBE-8F69-A806DF537AA5}"/>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7E33DF7C-3537-4C80-814A-E09B7A55EAF1}"/>
                                            </p:graphicEl>
                                          </p:spTgt>
                                        </p:tgtEl>
                                        <p:attrNameLst>
                                          <p:attrName>style.visibility</p:attrName>
                                        </p:attrNameLst>
                                      </p:cBhvr>
                                      <p:to>
                                        <p:strVal val="visible"/>
                                      </p:to>
                                    </p:set>
                                    <p:anim calcmode="lin" valueType="num">
                                      <p:cBhvr additive="base">
                                        <p:cTn id="19" dur="500" fill="hold"/>
                                        <p:tgtEl>
                                          <p:spTgt spid="4">
                                            <p:graphicEl>
                                              <a:dgm id="{7E33DF7C-3537-4C80-814A-E09B7A55EAF1}"/>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7E33DF7C-3537-4C80-814A-E09B7A55EAF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en-IN" dirty="0" smtClean="0"/>
              <a:t>Principle of Risk Pooling &amp; Mutuality</a:t>
            </a:r>
            <a:endParaRPr lang="en-IN" dirty="0"/>
          </a:p>
        </p:txBody>
      </p:sp>
      <p:sp>
        <p:nvSpPr>
          <p:cNvPr id="3" name="Content Placeholder 2"/>
          <p:cNvSpPr>
            <a:spLocks noGrp="1"/>
          </p:cNvSpPr>
          <p:nvPr>
            <p:ph idx="1"/>
          </p:nvPr>
        </p:nvSpPr>
        <p:spPr>
          <a:xfrm>
            <a:off x="457200" y="1600200"/>
            <a:ext cx="8229600" cy="4876800"/>
          </a:xfrm>
        </p:spPr>
        <p:txBody>
          <a:bodyPr/>
          <a:lstStyle/>
          <a:p>
            <a:r>
              <a:rPr lang="en-IN" dirty="0" smtClean="0"/>
              <a:t>Contractual Financial Institutions</a:t>
            </a:r>
          </a:p>
          <a:p>
            <a:r>
              <a:rPr lang="en-IN" dirty="0" smtClean="0"/>
              <a:t>Contractual Guarantees</a:t>
            </a:r>
          </a:p>
          <a:p>
            <a:pPr algn="ctr">
              <a:buNone/>
            </a:pPr>
            <a:r>
              <a:rPr lang="en-IN" b="1" dirty="0" smtClean="0"/>
              <a:t>Role</a:t>
            </a:r>
          </a:p>
          <a:p>
            <a:pPr marL="514350" indent="-514350" algn="just">
              <a:buFont typeface="+mj-lt"/>
              <a:buAutoNum type="arabicPeriod"/>
            </a:pPr>
            <a:r>
              <a:rPr lang="en-IN" dirty="0" smtClean="0"/>
              <a:t>Providing protection against the economic loss arising as a result of one’s untimely death.</a:t>
            </a:r>
          </a:p>
          <a:p>
            <a:pPr marL="514350" indent="-514350" algn="just">
              <a:buFont typeface="+mj-lt"/>
              <a:buAutoNum type="arabicPeriod"/>
            </a:pPr>
            <a:r>
              <a:rPr lang="en-IN" dirty="0" smtClean="0"/>
              <a:t>Risk pooling (Financial Risk)</a:t>
            </a:r>
          </a:p>
          <a:p>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lstStyle/>
          <a:p>
            <a:r>
              <a:rPr lang="en-IN" dirty="0" smtClean="0"/>
              <a:t>Life Insurance Contract </a:t>
            </a:r>
            <a:endParaRPr lang="en-IN"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6B0AEFA0-18D3-4582-BB83-610414CFE659}"/>
                                            </p:graphicEl>
                                          </p:spTgt>
                                        </p:tgtEl>
                                        <p:attrNameLst>
                                          <p:attrName>style.visibility</p:attrName>
                                        </p:attrNameLst>
                                      </p:cBhvr>
                                      <p:to>
                                        <p:strVal val="visible"/>
                                      </p:to>
                                    </p:set>
                                    <p:anim calcmode="lin" valueType="num">
                                      <p:cBhvr additive="base">
                                        <p:cTn id="7" dur="500" fill="hold"/>
                                        <p:tgtEl>
                                          <p:spTgt spid="4">
                                            <p:graphicEl>
                                              <a:dgm id="{6B0AEFA0-18D3-4582-BB83-610414CFE65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6B0AEFA0-18D3-4582-BB83-610414CFE659}"/>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graphicEl>
                                              <a:dgm id="{6E04D3E8-3E5F-4C51-BB6D-A4D75B647F2A}"/>
                                            </p:graphicEl>
                                          </p:spTgt>
                                        </p:tgtEl>
                                        <p:attrNameLst>
                                          <p:attrName>style.visibility</p:attrName>
                                        </p:attrNameLst>
                                      </p:cBhvr>
                                      <p:to>
                                        <p:strVal val="visible"/>
                                      </p:to>
                                    </p:set>
                                    <p:anim calcmode="lin" valueType="num">
                                      <p:cBhvr additive="base">
                                        <p:cTn id="11" dur="500" fill="hold"/>
                                        <p:tgtEl>
                                          <p:spTgt spid="4">
                                            <p:graphicEl>
                                              <a:dgm id="{6E04D3E8-3E5F-4C51-BB6D-A4D75B647F2A}"/>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graphicEl>
                                              <a:dgm id="{6E04D3E8-3E5F-4C51-BB6D-A4D75B647F2A}"/>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graphicEl>
                                              <a:dgm id="{E3EAAF12-25DE-4B21-AF49-F55BF9E40247}"/>
                                            </p:graphicEl>
                                          </p:spTgt>
                                        </p:tgtEl>
                                        <p:attrNameLst>
                                          <p:attrName>style.visibility</p:attrName>
                                        </p:attrNameLst>
                                      </p:cBhvr>
                                      <p:to>
                                        <p:strVal val="visible"/>
                                      </p:to>
                                    </p:set>
                                    <p:anim calcmode="lin" valueType="num">
                                      <p:cBhvr additive="base">
                                        <p:cTn id="17" dur="500" fill="hold"/>
                                        <p:tgtEl>
                                          <p:spTgt spid="4">
                                            <p:graphicEl>
                                              <a:dgm id="{E3EAAF12-25DE-4B21-AF49-F55BF9E40247}"/>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E3EAAF12-25DE-4B21-AF49-F55BF9E40247}"/>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graphicEl>
                                              <a:dgm id="{8322C2DE-21BA-4FDA-ADF2-3210709ADD0A}"/>
                                            </p:graphicEl>
                                          </p:spTgt>
                                        </p:tgtEl>
                                        <p:attrNameLst>
                                          <p:attrName>style.visibility</p:attrName>
                                        </p:attrNameLst>
                                      </p:cBhvr>
                                      <p:to>
                                        <p:strVal val="visible"/>
                                      </p:to>
                                    </p:set>
                                    <p:anim calcmode="lin" valueType="num">
                                      <p:cBhvr additive="base">
                                        <p:cTn id="21" dur="500" fill="hold"/>
                                        <p:tgtEl>
                                          <p:spTgt spid="4">
                                            <p:graphicEl>
                                              <a:dgm id="{8322C2DE-21BA-4FDA-ADF2-3210709ADD0A}"/>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graphicEl>
                                              <a:dgm id="{8322C2DE-21BA-4FDA-ADF2-3210709ADD0A}"/>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graphicEl>
                                              <a:dgm id="{E701E328-3C3B-422C-BB49-AD92F192890E}"/>
                                            </p:graphicEl>
                                          </p:spTgt>
                                        </p:tgtEl>
                                        <p:attrNameLst>
                                          <p:attrName>style.visibility</p:attrName>
                                        </p:attrNameLst>
                                      </p:cBhvr>
                                      <p:to>
                                        <p:strVal val="visible"/>
                                      </p:to>
                                    </p:set>
                                    <p:anim calcmode="lin" valueType="num">
                                      <p:cBhvr additive="base">
                                        <p:cTn id="27" dur="500" fill="hold"/>
                                        <p:tgtEl>
                                          <p:spTgt spid="4">
                                            <p:graphicEl>
                                              <a:dgm id="{E701E328-3C3B-422C-BB49-AD92F192890E}"/>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E701E328-3C3B-422C-BB49-AD92F192890E}"/>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graphicEl>
                                              <a:dgm id="{C645D66B-5B3F-4E24-8AC7-8677EFE94827}"/>
                                            </p:graphicEl>
                                          </p:spTgt>
                                        </p:tgtEl>
                                        <p:attrNameLst>
                                          <p:attrName>style.visibility</p:attrName>
                                        </p:attrNameLst>
                                      </p:cBhvr>
                                      <p:to>
                                        <p:strVal val="visible"/>
                                      </p:to>
                                    </p:set>
                                    <p:anim calcmode="lin" valueType="num">
                                      <p:cBhvr additive="base">
                                        <p:cTn id="31" dur="500" fill="hold"/>
                                        <p:tgtEl>
                                          <p:spTgt spid="4">
                                            <p:graphicEl>
                                              <a:dgm id="{C645D66B-5B3F-4E24-8AC7-8677EFE94827}"/>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C645D66B-5B3F-4E24-8AC7-8677EFE94827}"/>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8B5C0C67-2D8B-45F6-A1F4-A3960ACF4EB6}"/>
                                            </p:graphicEl>
                                          </p:spTgt>
                                        </p:tgtEl>
                                        <p:attrNameLst>
                                          <p:attrName>style.visibility</p:attrName>
                                        </p:attrNameLst>
                                      </p:cBhvr>
                                      <p:to>
                                        <p:strVal val="visible"/>
                                      </p:to>
                                    </p:set>
                                    <p:anim calcmode="lin" valueType="num">
                                      <p:cBhvr additive="base">
                                        <p:cTn id="37" dur="500" fill="hold"/>
                                        <p:tgtEl>
                                          <p:spTgt spid="4">
                                            <p:graphicEl>
                                              <a:dgm id="{8B5C0C67-2D8B-45F6-A1F4-A3960ACF4EB6}"/>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8B5C0C67-2D8B-45F6-A1F4-A3960ACF4EB6}"/>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graphicEl>
                                              <a:dgm id="{E3E364F9-106A-45DC-9FBA-746ADFE8D6AA}"/>
                                            </p:graphicEl>
                                          </p:spTgt>
                                        </p:tgtEl>
                                        <p:attrNameLst>
                                          <p:attrName>style.visibility</p:attrName>
                                        </p:attrNameLst>
                                      </p:cBhvr>
                                      <p:to>
                                        <p:strVal val="visible"/>
                                      </p:to>
                                    </p:set>
                                    <p:anim calcmode="lin" valueType="num">
                                      <p:cBhvr additive="base">
                                        <p:cTn id="41" dur="500" fill="hold"/>
                                        <p:tgtEl>
                                          <p:spTgt spid="4">
                                            <p:graphicEl>
                                              <a:dgm id="{E3E364F9-106A-45DC-9FBA-746ADFE8D6AA}"/>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graphicEl>
                                              <a:dgm id="{E3E364F9-106A-45DC-9FBA-746ADFE8D6AA}"/>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graphicEl>
                                              <a:dgm id="{0F9D0CDA-096F-42AF-93DC-7D207C7C12D9}"/>
                                            </p:graphicEl>
                                          </p:spTgt>
                                        </p:tgtEl>
                                        <p:attrNameLst>
                                          <p:attrName>style.visibility</p:attrName>
                                        </p:attrNameLst>
                                      </p:cBhvr>
                                      <p:to>
                                        <p:strVal val="visible"/>
                                      </p:to>
                                    </p:set>
                                    <p:anim calcmode="lin" valueType="num">
                                      <p:cBhvr additive="base">
                                        <p:cTn id="47" dur="500" fill="hold"/>
                                        <p:tgtEl>
                                          <p:spTgt spid="4">
                                            <p:graphicEl>
                                              <a:dgm id="{0F9D0CDA-096F-42AF-93DC-7D207C7C12D9}"/>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0F9D0CDA-096F-42AF-93DC-7D207C7C12D9}"/>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graphicEl>
                                              <a:dgm id="{41CB5981-C25F-477A-8502-0DE238E9BBB3}"/>
                                            </p:graphicEl>
                                          </p:spTgt>
                                        </p:tgtEl>
                                        <p:attrNameLst>
                                          <p:attrName>style.visibility</p:attrName>
                                        </p:attrNameLst>
                                      </p:cBhvr>
                                      <p:to>
                                        <p:strVal val="visible"/>
                                      </p:to>
                                    </p:set>
                                    <p:anim calcmode="lin" valueType="num">
                                      <p:cBhvr additive="base">
                                        <p:cTn id="51" dur="500" fill="hold"/>
                                        <p:tgtEl>
                                          <p:spTgt spid="4">
                                            <p:graphicEl>
                                              <a:dgm id="{41CB5981-C25F-477A-8502-0DE238E9BBB3}"/>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graphicEl>
                                              <a:dgm id="{41CB5981-C25F-477A-8502-0DE238E9BBB3}"/>
                                            </p:graphic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graphicEl>
                                              <a:dgm id="{F79AC452-CB1D-4545-919E-23B94F1A1AC1}"/>
                                            </p:graphicEl>
                                          </p:spTgt>
                                        </p:tgtEl>
                                        <p:attrNameLst>
                                          <p:attrName>style.visibility</p:attrName>
                                        </p:attrNameLst>
                                      </p:cBhvr>
                                      <p:to>
                                        <p:strVal val="visible"/>
                                      </p:to>
                                    </p:set>
                                    <p:anim calcmode="lin" valueType="num">
                                      <p:cBhvr additive="base">
                                        <p:cTn id="57" dur="500" fill="hold"/>
                                        <p:tgtEl>
                                          <p:spTgt spid="4">
                                            <p:graphicEl>
                                              <a:dgm id="{F79AC452-CB1D-4545-919E-23B94F1A1AC1}"/>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F79AC452-CB1D-4545-919E-23B94F1A1AC1}"/>
                                            </p:graphic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graphicEl>
                                              <a:dgm id="{D86E9FF0-B647-40EC-9049-852ADBEC2F8B}"/>
                                            </p:graphicEl>
                                          </p:spTgt>
                                        </p:tgtEl>
                                        <p:attrNameLst>
                                          <p:attrName>style.visibility</p:attrName>
                                        </p:attrNameLst>
                                      </p:cBhvr>
                                      <p:to>
                                        <p:strVal val="visible"/>
                                      </p:to>
                                    </p:set>
                                    <p:anim calcmode="lin" valueType="num">
                                      <p:cBhvr additive="base">
                                        <p:cTn id="61" dur="500" fill="hold"/>
                                        <p:tgtEl>
                                          <p:spTgt spid="4">
                                            <p:graphicEl>
                                              <a:dgm id="{D86E9FF0-B647-40EC-9049-852ADBEC2F8B}"/>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D86E9FF0-B647-40EC-9049-852ADBEC2F8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lstStyle/>
          <a:p>
            <a:r>
              <a:rPr lang="en-IN" dirty="0" smtClean="0"/>
              <a:t>Determinants of Risk Premium</a:t>
            </a:r>
            <a:endParaRPr lang="en-IN" dirty="0"/>
          </a:p>
        </p:txBody>
      </p:sp>
      <p:graphicFrame>
        <p:nvGraphicFramePr>
          <p:cNvPr id="7" name="Content Placeholder 6"/>
          <p:cNvGraphicFramePr>
            <a:graphicFrameLocks noGrp="1"/>
          </p:cNvGraphicFramePr>
          <p:nvPr>
            <p:ph idx="1"/>
          </p:nvPr>
        </p:nvGraphicFramePr>
        <p:xfrm>
          <a:off x="457200" y="1600200"/>
          <a:ext cx="8229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graphicEl>
                                              <a:dgm id="{F0027B86-6DC0-406E-835D-25DBB9F99DF1}"/>
                                            </p:graphicEl>
                                          </p:spTgt>
                                        </p:tgtEl>
                                        <p:attrNameLst>
                                          <p:attrName>style.visibility</p:attrName>
                                        </p:attrNameLst>
                                      </p:cBhvr>
                                      <p:to>
                                        <p:strVal val="visible"/>
                                      </p:to>
                                    </p:set>
                                    <p:anim calcmode="lin" valueType="num">
                                      <p:cBhvr additive="base">
                                        <p:cTn id="7" dur="500" fill="hold"/>
                                        <p:tgtEl>
                                          <p:spTgt spid="7">
                                            <p:graphicEl>
                                              <a:dgm id="{F0027B86-6DC0-406E-835D-25DBB9F99DF1}"/>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graphicEl>
                                              <a:dgm id="{F0027B86-6DC0-406E-835D-25DBB9F99DF1}"/>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graphicEl>
                                              <a:dgm id="{845AAE00-74D1-468F-9BA8-357F58C51FFA}"/>
                                            </p:graphicEl>
                                          </p:spTgt>
                                        </p:tgtEl>
                                        <p:attrNameLst>
                                          <p:attrName>style.visibility</p:attrName>
                                        </p:attrNameLst>
                                      </p:cBhvr>
                                      <p:to>
                                        <p:strVal val="visible"/>
                                      </p:to>
                                    </p:set>
                                    <p:anim calcmode="lin" valueType="num">
                                      <p:cBhvr additive="base">
                                        <p:cTn id="13" dur="500" fill="hold"/>
                                        <p:tgtEl>
                                          <p:spTgt spid="7">
                                            <p:graphicEl>
                                              <a:dgm id="{845AAE00-74D1-468F-9BA8-357F58C51FF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graphicEl>
                                              <a:dgm id="{845AAE00-74D1-468F-9BA8-357F58C51FFA}"/>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graphicEl>
                                              <a:dgm id="{4E4F2B4C-39DD-470B-A8D3-0D2FDF101E45}"/>
                                            </p:graphicEl>
                                          </p:spTgt>
                                        </p:tgtEl>
                                        <p:attrNameLst>
                                          <p:attrName>style.visibility</p:attrName>
                                        </p:attrNameLst>
                                      </p:cBhvr>
                                      <p:to>
                                        <p:strVal val="visible"/>
                                      </p:to>
                                    </p:set>
                                    <p:anim calcmode="lin" valueType="num">
                                      <p:cBhvr additive="base">
                                        <p:cTn id="19" dur="500" fill="hold"/>
                                        <p:tgtEl>
                                          <p:spTgt spid="7">
                                            <p:graphicEl>
                                              <a:dgm id="{4E4F2B4C-39DD-470B-A8D3-0D2FDF101E45}"/>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graphicEl>
                                              <a:dgm id="{4E4F2B4C-39DD-470B-A8D3-0D2FDF101E45}"/>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graphicEl>
                                              <a:dgm id="{682FF08F-A90C-4306-9544-89EEB89E47F3}"/>
                                            </p:graphicEl>
                                          </p:spTgt>
                                        </p:tgtEl>
                                        <p:attrNameLst>
                                          <p:attrName>style.visibility</p:attrName>
                                        </p:attrNameLst>
                                      </p:cBhvr>
                                      <p:to>
                                        <p:strVal val="visible"/>
                                      </p:to>
                                    </p:set>
                                    <p:anim calcmode="lin" valueType="num">
                                      <p:cBhvr additive="base">
                                        <p:cTn id="25" dur="500" fill="hold"/>
                                        <p:tgtEl>
                                          <p:spTgt spid="7">
                                            <p:graphicEl>
                                              <a:dgm id="{682FF08F-A90C-4306-9544-89EEB89E47F3}"/>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graphicEl>
                                              <a:dgm id="{682FF08F-A90C-4306-9544-89EEB89E47F3}"/>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graphicEl>
                                              <a:dgm id="{300DE99F-2068-4981-A86A-EA0716860EB9}"/>
                                            </p:graphicEl>
                                          </p:spTgt>
                                        </p:tgtEl>
                                        <p:attrNameLst>
                                          <p:attrName>style.visibility</p:attrName>
                                        </p:attrNameLst>
                                      </p:cBhvr>
                                      <p:to>
                                        <p:strVal val="visible"/>
                                      </p:to>
                                    </p:set>
                                    <p:anim calcmode="lin" valueType="num">
                                      <p:cBhvr additive="base">
                                        <p:cTn id="31" dur="500" fill="hold"/>
                                        <p:tgtEl>
                                          <p:spTgt spid="7">
                                            <p:graphicEl>
                                              <a:dgm id="{300DE99F-2068-4981-A86A-EA0716860EB9}"/>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graphicEl>
                                              <a:dgm id="{300DE99F-2068-4981-A86A-EA0716860EB9}"/>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graphicEl>
                                              <a:dgm id="{E18B7373-32C2-473F-8F15-E626D587C6EE}"/>
                                            </p:graphicEl>
                                          </p:spTgt>
                                        </p:tgtEl>
                                        <p:attrNameLst>
                                          <p:attrName>style.visibility</p:attrName>
                                        </p:attrNameLst>
                                      </p:cBhvr>
                                      <p:to>
                                        <p:strVal val="visible"/>
                                      </p:to>
                                    </p:set>
                                    <p:anim calcmode="lin" valueType="num">
                                      <p:cBhvr additive="base">
                                        <p:cTn id="37" dur="500" fill="hold"/>
                                        <p:tgtEl>
                                          <p:spTgt spid="7">
                                            <p:graphicEl>
                                              <a:dgm id="{E18B7373-32C2-473F-8F15-E626D587C6EE}"/>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graphicEl>
                                              <a:dgm id="{E18B7373-32C2-473F-8F15-E626D587C6EE}"/>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graphicEl>
                                              <a:dgm id="{233B9805-16BD-4930-BCCD-D5FAAD013CF5}"/>
                                            </p:graphicEl>
                                          </p:spTgt>
                                        </p:tgtEl>
                                        <p:attrNameLst>
                                          <p:attrName>style.visibility</p:attrName>
                                        </p:attrNameLst>
                                      </p:cBhvr>
                                      <p:to>
                                        <p:strVal val="visible"/>
                                      </p:to>
                                    </p:set>
                                    <p:anim calcmode="lin" valueType="num">
                                      <p:cBhvr additive="base">
                                        <p:cTn id="43" dur="500" fill="hold"/>
                                        <p:tgtEl>
                                          <p:spTgt spid="7">
                                            <p:graphicEl>
                                              <a:dgm id="{233B9805-16BD-4930-BCCD-D5FAAD013CF5}"/>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graphicEl>
                                              <a:dgm id="{233B9805-16BD-4930-BCCD-D5FAAD013CF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IN" dirty="0" smtClean="0"/>
              <a:t>Premium Payment</a:t>
            </a:r>
            <a:endParaRPr lang="en-IN" dirty="0"/>
          </a:p>
        </p:txBody>
      </p:sp>
      <p:sp>
        <p:nvSpPr>
          <p:cNvPr id="3" name="Content Placeholder 2"/>
          <p:cNvSpPr>
            <a:spLocks noGrp="1"/>
          </p:cNvSpPr>
          <p:nvPr>
            <p:ph idx="1"/>
          </p:nvPr>
        </p:nvSpPr>
        <p:spPr>
          <a:xfrm>
            <a:off x="457200" y="1600200"/>
            <a:ext cx="8229600" cy="4876800"/>
          </a:xfrm>
        </p:spPr>
        <p:txBody>
          <a:bodyPr>
            <a:normAutofit fontScale="92500"/>
          </a:bodyPr>
          <a:lstStyle/>
          <a:p>
            <a:pPr algn="just"/>
            <a:r>
              <a:rPr lang="en-IN" dirty="0" smtClean="0"/>
              <a:t>Premium</a:t>
            </a:r>
          </a:p>
          <a:p>
            <a:pPr algn="just"/>
            <a:r>
              <a:rPr lang="en-IN" dirty="0" smtClean="0"/>
              <a:t>Rebates : on Sum Assured &amp; on Mode of Payment</a:t>
            </a:r>
          </a:p>
          <a:p>
            <a:pPr algn="just"/>
            <a:r>
              <a:rPr lang="en-IN" dirty="0" smtClean="0"/>
              <a:t>Extra Charges : DAB , PDB , Health , Occupation</a:t>
            </a:r>
          </a:p>
          <a:p>
            <a:pPr algn="just"/>
            <a:r>
              <a:rPr lang="en-IN" dirty="0" smtClean="0"/>
              <a:t>Determining Premium : Mortality Changes, Expenses, Saving Component</a:t>
            </a:r>
          </a:p>
          <a:p>
            <a:pPr algn="just"/>
            <a:r>
              <a:rPr lang="en-IN" dirty="0" smtClean="0"/>
              <a:t>Net Premium</a:t>
            </a:r>
          </a:p>
          <a:p>
            <a:pPr algn="just"/>
            <a:r>
              <a:rPr lang="en-IN" dirty="0" smtClean="0"/>
              <a:t>Gross Premium </a:t>
            </a:r>
          </a:p>
          <a:p>
            <a:pPr algn="just"/>
            <a:r>
              <a:rPr lang="en-IN" dirty="0" smtClean="0"/>
              <a:t>Loading : Adequacy , Equity, Competitiveness </a:t>
            </a:r>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en-IN" dirty="0" smtClean="0"/>
              <a:t>Procedure</a:t>
            </a:r>
            <a:endParaRPr lang="en-IN" dirty="0"/>
          </a:p>
        </p:txBody>
      </p:sp>
      <p:graphicFrame>
        <p:nvGraphicFramePr>
          <p:cNvPr id="5" name="Content Placeholder 4"/>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3CF58439-7966-4F7E-AA49-85B09DEBB07B}"/>
                                            </p:graphicEl>
                                          </p:spTgt>
                                        </p:tgtEl>
                                        <p:attrNameLst>
                                          <p:attrName>style.visibility</p:attrName>
                                        </p:attrNameLst>
                                      </p:cBhvr>
                                      <p:to>
                                        <p:strVal val="visible"/>
                                      </p:to>
                                    </p:set>
                                    <p:anim calcmode="lin" valueType="num">
                                      <p:cBhvr additive="base">
                                        <p:cTn id="7" dur="500" fill="hold"/>
                                        <p:tgtEl>
                                          <p:spTgt spid="5">
                                            <p:graphicEl>
                                              <a:dgm id="{3CF58439-7966-4F7E-AA49-85B09DEBB07B}"/>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3CF58439-7966-4F7E-AA49-85B09DEBB07B}"/>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C2737A95-92E3-4929-97BF-0483EDA6D236}"/>
                                            </p:graphicEl>
                                          </p:spTgt>
                                        </p:tgtEl>
                                        <p:attrNameLst>
                                          <p:attrName>style.visibility</p:attrName>
                                        </p:attrNameLst>
                                      </p:cBhvr>
                                      <p:to>
                                        <p:strVal val="visible"/>
                                      </p:to>
                                    </p:set>
                                    <p:anim calcmode="lin" valueType="num">
                                      <p:cBhvr additive="base">
                                        <p:cTn id="13" dur="500" fill="hold"/>
                                        <p:tgtEl>
                                          <p:spTgt spid="5">
                                            <p:graphicEl>
                                              <a:dgm id="{C2737A95-92E3-4929-97BF-0483EDA6D23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C2737A95-92E3-4929-97BF-0483EDA6D236}"/>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graphicEl>
                                              <a:dgm id="{C5D90020-584D-4CAD-AE6E-B7FD8CA45695}"/>
                                            </p:graphicEl>
                                          </p:spTgt>
                                        </p:tgtEl>
                                        <p:attrNameLst>
                                          <p:attrName>style.visibility</p:attrName>
                                        </p:attrNameLst>
                                      </p:cBhvr>
                                      <p:to>
                                        <p:strVal val="visible"/>
                                      </p:to>
                                    </p:set>
                                    <p:anim calcmode="lin" valueType="num">
                                      <p:cBhvr additive="base">
                                        <p:cTn id="17" dur="500" fill="hold"/>
                                        <p:tgtEl>
                                          <p:spTgt spid="5">
                                            <p:graphicEl>
                                              <a:dgm id="{C5D90020-584D-4CAD-AE6E-B7FD8CA4569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C5D90020-584D-4CAD-AE6E-B7FD8CA45695}"/>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graphicEl>
                                              <a:dgm id="{85FCB054-34A7-4B48-8DD2-69CF08CC3353}"/>
                                            </p:graphicEl>
                                          </p:spTgt>
                                        </p:tgtEl>
                                        <p:attrNameLst>
                                          <p:attrName>style.visibility</p:attrName>
                                        </p:attrNameLst>
                                      </p:cBhvr>
                                      <p:to>
                                        <p:strVal val="visible"/>
                                      </p:to>
                                    </p:set>
                                    <p:anim calcmode="lin" valueType="num">
                                      <p:cBhvr additive="base">
                                        <p:cTn id="23" dur="500" fill="hold"/>
                                        <p:tgtEl>
                                          <p:spTgt spid="5">
                                            <p:graphicEl>
                                              <a:dgm id="{85FCB054-34A7-4B48-8DD2-69CF08CC3353}"/>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85FCB054-34A7-4B48-8DD2-69CF08CC3353}"/>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graphicEl>
                                              <a:dgm id="{2821AE52-D070-4695-8DA4-E40667F5F9D9}"/>
                                            </p:graphicEl>
                                          </p:spTgt>
                                        </p:tgtEl>
                                        <p:attrNameLst>
                                          <p:attrName>style.visibility</p:attrName>
                                        </p:attrNameLst>
                                      </p:cBhvr>
                                      <p:to>
                                        <p:strVal val="visible"/>
                                      </p:to>
                                    </p:set>
                                    <p:anim calcmode="lin" valueType="num">
                                      <p:cBhvr additive="base">
                                        <p:cTn id="27" dur="500" fill="hold"/>
                                        <p:tgtEl>
                                          <p:spTgt spid="5">
                                            <p:graphicEl>
                                              <a:dgm id="{2821AE52-D070-4695-8DA4-E40667F5F9D9}"/>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2821AE52-D070-4695-8DA4-E40667F5F9D9}"/>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graphicEl>
                                              <a:dgm id="{A0FA8405-3E81-4B60-883D-520B01D60A8C}"/>
                                            </p:graphicEl>
                                          </p:spTgt>
                                        </p:tgtEl>
                                        <p:attrNameLst>
                                          <p:attrName>style.visibility</p:attrName>
                                        </p:attrNameLst>
                                      </p:cBhvr>
                                      <p:to>
                                        <p:strVal val="visible"/>
                                      </p:to>
                                    </p:set>
                                    <p:anim calcmode="lin" valueType="num">
                                      <p:cBhvr additive="base">
                                        <p:cTn id="33" dur="500" fill="hold"/>
                                        <p:tgtEl>
                                          <p:spTgt spid="5">
                                            <p:graphicEl>
                                              <a:dgm id="{A0FA8405-3E81-4B60-883D-520B01D60A8C}"/>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A0FA8405-3E81-4B60-883D-520B01D60A8C}"/>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graphicEl>
                                              <a:dgm id="{B1E9EE73-8BB5-46A9-85A5-C8B47866CAAD}"/>
                                            </p:graphicEl>
                                          </p:spTgt>
                                        </p:tgtEl>
                                        <p:attrNameLst>
                                          <p:attrName>style.visibility</p:attrName>
                                        </p:attrNameLst>
                                      </p:cBhvr>
                                      <p:to>
                                        <p:strVal val="visible"/>
                                      </p:to>
                                    </p:set>
                                    <p:anim calcmode="lin" valueType="num">
                                      <p:cBhvr additive="base">
                                        <p:cTn id="37" dur="500" fill="hold"/>
                                        <p:tgtEl>
                                          <p:spTgt spid="5">
                                            <p:graphicEl>
                                              <a:dgm id="{B1E9EE73-8BB5-46A9-85A5-C8B47866CAA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B1E9EE73-8BB5-46A9-85A5-C8B47866CAAD}"/>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7A407BB2-8A35-4818-84EC-29DFD0783C6C}"/>
                                            </p:graphicEl>
                                          </p:spTgt>
                                        </p:tgtEl>
                                        <p:attrNameLst>
                                          <p:attrName>style.visibility</p:attrName>
                                        </p:attrNameLst>
                                      </p:cBhvr>
                                      <p:to>
                                        <p:strVal val="visible"/>
                                      </p:to>
                                    </p:set>
                                    <p:anim calcmode="lin" valueType="num">
                                      <p:cBhvr additive="base">
                                        <p:cTn id="43" dur="500" fill="hold"/>
                                        <p:tgtEl>
                                          <p:spTgt spid="5">
                                            <p:graphicEl>
                                              <a:dgm id="{7A407BB2-8A35-4818-84EC-29DFD0783C6C}"/>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7A407BB2-8A35-4818-84EC-29DFD0783C6C}"/>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graphicEl>
                                              <a:dgm id="{5AA0E29A-E2DE-4E94-8D1E-33990AA08779}"/>
                                            </p:graphicEl>
                                          </p:spTgt>
                                        </p:tgtEl>
                                        <p:attrNameLst>
                                          <p:attrName>style.visibility</p:attrName>
                                        </p:attrNameLst>
                                      </p:cBhvr>
                                      <p:to>
                                        <p:strVal val="visible"/>
                                      </p:to>
                                    </p:set>
                                    <p:anim calcmode="lin" valueType="num">
                                      <p:cBhvr additive="base">
                                        <p:cTn id="47" dur="500" fill="hold"/>
                                        <p:tgtEl>
                                          <p:spTgt spid="5">
                                            <p:graphicEl>
                                              <a:dgm id="{5AA0E29A-E2DE-4E94-8D1E-33990AA08779}"/>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graphicEl>
                                              <a:dgm id="{5AA0E29A-E2DE-4E94-8D1E-33990AA08779}"/>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why-insure-your-life.jpg"/>
          <p:cNvPicPr>
            <a:picLocks noGrp="1" noChangeAspect="1"/>
          </p:cNvPicPr>
          <p:nvPr>
            <p:ph idx="1"/>
          </p:nvPr>
        </p:nvPicPr>
        <p:blipFill>
          <a:blip r:embed="rId2" cstate="print"/>
          <a:stretch>
            <a:fillRect/>
          </a:stretch>
        </p:blipFill>
        <p:spPr>
          <a:xfrm>
            <a:off x="381000" y="609600"/>
            <a:ext cx="8322967" cy="54864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images.png"/>
          <p:cNvPicPr>
            <a:picLocks noGrp="1" noChangeAspect="1"/>
          </p:cNvPicPr>
          <p:nvPr>
            <p:ph idx="1"/>
          </p:nvPr>
        </p:nvPicPr>
        <p:blipFill>
          <a:blip r:embed="rId2" cstate="print"/>
          <a:stretch>
            <a:fillRect/>
          </a:stretch>
        </p:blipFill>
        <p:spPr>
          <a:xfrm>
            <a:off x="304800" y="838200"/>
            <a:ext cx="8459521" cy="50292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smtClean="0"/>
              <a:t>Product </a:t>
            </a:r>
            <a:endParaRPr lang="en-IN" dirty="0"/>
          </a:p>
        </p:txBody>
      </p:sp>
      <p:sp>
        <p:nvSpPr>
          <p:cNvPr id="3" name="Content Placeholder 2"/>
          <p:cNvSpPr>
            <a:spLocks noGrp="1"/>
          </p:cNvSpPr>
          <p:nvPr>
            <p:ph idx="1"/>
          </p:nvPr>
        </p:nvSpPr>
        <p:spPr>
          <a:xfrm>
            <a:off x="457200" y="1600200"/>
            <a:ext cx="8229600" cy="4800600"/>
          </a:xfrm>
        </p:spPr>
        <p:txBody>
          <a:bodyPr/>
          <a:lstStyle/>
          <a:p>
            <a:pPr algn="just"/>
            <a:r>
              <a:rPr lang="en-IN" dirty="0" smtClean="0"/>
              <a:t>Product is same as commodity.</a:t>
            </a:r>
          </a:p>
          <a:p>
            <a:pPr algn="just"/>
            <a:r>
              <a:rPr lang="en-IN" dirty="0" smtClean="0"/>
              <a:t>“Reproduce” -&gt; “ to bring forth or create.”</a:t>
            </a:r>
          </a:p>
          <a:p>
            <a:pPr algn="just"/>
            <a:r>
              <a:rPr lang="en-IN" dirty="0" smtClean="0"/>
              <a:t>Product may be Tangible &amp; Intangible.</a:t>
            </a:r>
          </a:p>
          <a:p>
            <a:pPr algn="just"/>
            <a:r>
              <a:rPr lang="en-IN" dirty="0" smtClean="0"/>
              <a:t>Life insurance is an Intangible Product. </a:t>
            </a:r>
          </a:p>
          <a:p>
            <a:pPr algn="just"/>
            <a:endParaRPr lang="en-IN" dirty="0" smtClean="0"/>
          </a:p>
          <a:p>
            <a:pPr algn="just"/>
            <a:endParaRPr lang="en-IN" dirty="0"/>
          </a:p>
        </p:txBody>
      </p:sp>
      <p:pic>
        <p:nvPicPr>
          <p:cNvPr id="6" name="Content Placeholder 3" descr="images.jpg"/>
          <p:cNvPicPr>
            <a:picLocks noChangeAspect="1"/>
          </p:cNvPicPr>
          <p:nvPr/>
        </p:nvPicPr>
        <p:blipFill>
          <a:blip r:embed="rId2" cstate="print"/>
          <a:stretch>
            <a:fillRect/>
          </a:stretch>
        </p:blipFill>
        <p:spPr>
          <a:xfrm>
            <a:off x="1828800" y="4114800"/>
            <a:ext cx="5391396" cy="25313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Introduction</a:t>
            </a:r>
            <a:endParaRPr lang="en-IN" dirty="0"/>
          </a:p>
        </p:txBody>
      </p:sp>
      <p:sp>
        <p:nvSpPr>
          <p:cNvPr id="3" name="Content Placeholder 2"/>
          <p:cNvSpPr>
            <a:spLocks noGrp="1"/>
          </p:cNvSpPr>
          <p:nvPr>
            <p:ph idx="1"/>
          </p:nvPr>
        </p:nvSpPr>
        <p:spPr>
          <a:xfrm>
            <a:off x="457200" y="1600200"/>
            <a:ext cx="8229600" cy="4800600"/>
          </a:xfrm>
        </p:spPr>
        <p:txBody>
          <a:bodyPr/>
          <a:lstStyle/>
          <a:p>
            <a:pPr algn="just"/>
            <a:r>
              <a:rPr lang="en-IN" dirty="0" smtClean="0"/>
              <a:t>Insurance : Eliminates risk &amp; which substitutes certainty for uncertainty.</a:t>
            </a:r>
          </a:p>
          <a:p>
            <a:pPr algn="just"/>
            <a:r>
              <a:rPr lang="en-IN" dirty="0" smtClean="0"/>
              <a:t>Protection of the economic value of assets.</a:t>
            </a:r>
          </a:p>
          <a:p>
            <a:pPr algn="just"/>
            <a:r>
              <a:rPr lang="en-IN" dirty="0" smtClean="0"/>
              <a:t>Life Insurance is a contract for payment of a sum of money to the person assured or failing him/her , to the person entitled to receive the same on the happening of the event insured by the contract.</a:t>
            </a:r>
          </a:p>
          <a:p>
            <a:pPr algn="just"/>
            <a:endParaRPr lang="en-IN" dirty="0" smtClean="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28F94CE1-634B-4AED-84CC-80B599A0F468}"/>
                                            </p:graphicEl>
                                          </p:spTgt>
                                        </p:tgtEl>
                                        <p:attrNameLst>
                                          <p:attrName>style.visibility</p:attrName>
                                        </p:attrNameLst>
                                      </p:cBhvr>
                                      <p:to>
                                        <p:strVal val="visible"/>
                                      </p:to>
                                    </p:set>
                                    <p:anim calcmode="lin" valueType="num">
                                      <p:cBhvr additive="base">
                                        <p:cTn id="7" dur="500" fill="hold"/>
                                        <p:tgtEl>
                                          <p:spTgt spid="4">
                                            <p:graphicEl>
                                              <a:dgm id="{28F94CE1-634B-4AED-84CC-80B599A0F46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28F94CE1-634B-4AED-84CC-80B599A0F46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892B55BA-9547-4124-B2FC-220FA620CC64}"/>
                                            </p:graphicEl>
                                          </p:spTgt>
                                        </p:tgtEl>
                                        <p:attrNameLst>
                                          <p:attrName>style.visibility</p:attrName>
                                        </p:attrNameLst>
                                      </p:cBhvr>
                                      <p:to>
                                        <p:strVal val="visible"/>
                                      </p:to>
                                    </p:set>
                                    <p:anim calcmode="lin" valueType="num">
                                      <p:cBhvr additive="base">
                                        <p:cTn id="13" dur="500" fill="hold"/>
                                        <p:tgtEl>
                                          <p:spTgt spid="4">
                                            <p:graphicEl>
                                              <a:dgm id="{892B55BA-9547-4124-B2FC-220FA620CC6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892B55BA-9547-4124-B2FC-220FA620CC64}"/>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0156ECBB-CE64-411D-B74D-55337DC17DFF}"/>
                                            </p:graphicEl>
                                          </p:spTgt>
                                        </p:tgtEl>
                                        <p:attrNameLst>
                                          <p:attrName>style.visibility</p:attrName>
                                        </p:attrNameLst>
                                      </p:cBhvr>
                                      <p:to>
                                        <p:strVal val="visible"/>
                                      </p:to>
                                    </p:set>
                                    <p:anim calcmode="lin" valueType="num">
                                      <p:cBhvr additive="base">
                                        <p:cTn id="17" dur="500" fill="hold"/>
                                        <p:tgtEl>
                                          <p:spTgt spid="4">
                                            <p:graphicEl>
                                              <a:dgm id="{0156ECBB-CE64-411D-B74D-55337DC17DFF}"/>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0156ECBB-CE64-411D-B74D-55337DC17DFF}"/>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77E6A68B-B4EF-44B7-90D0-4011C048A56F}"/>
                                            </p:graphicEl>
                                          </p:spTgt>
                                        </p:tgtEl>
                                        <p:attrNameLst>
                                          <p:attrName>style.visibility</p:attrName>
                                        </p:attrNameLst>
                                      </p:cBhvr>
                                      <p:to>
                                        <p:strVal val="visible"/>
                                      </p:to>
                                    </p:set>
                                    <p:anim calcmode="lin" valueType="num">
                                      <p:cBhvr additive="base">
                                        <p:cTn id="23" dur="500" fill="hold"/>
                                        <p:tgtEl>
                                          <p:spTgt spid="4">
                                            <p:graphicEl>
                                              <a:dgm id="{77E6A68B-B4EF-44B7-90D0-4011C048A56F}"/>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77E6A68B-B4EF-44B7-90D0-4011C048A56F}"/>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9FFC75C6-204D-43D4-AE06-8A0A0904A63F}"/>
                                            </p:graphicEl>
                                          </p:spTgt>
                                        </p:tgtEl>
                                        <p:attrNameLst>
                                          <p:attrName>style.visibility</p:attrName>
                                        </p:attrNameLst>
                                      </p:cBhvr>
                                      <p:to>
                                        <p:strVal val="visible"/>
                                      </p:to>
                                    </p:set>
                                    <p:anim calcmode="lin" valueType="num">
                                      <p:cBhvr additive="base">
                                        <p:cTn id="27" dur="500" fill="hold"/>
                                        <p:tgtEl>
                                          <p:spTgt spid="4">
                                            <p:graphicEl>
                                              <a:dgm id="{9FFC75C6-204D-43D4-AE06-8A0A0904A63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9FFC75C6-204D-43D4-AE06-8A0A0904A63F}"/>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942CCA51-FDFA-46C1-82B1-1807704DCA83}"/>
                                            </p:graphicEl>
                                          </p:spTgt>
                                        </p:tgtEl>
                                        <p:attrNameLst>
                                          <p:attrName>style.visibility</p:attrName>
                                        </p:attrNameLst>
                                      </p:cBhvr>
                                      <p:to>
                                        <p:strVal val="visible"/>
                                      </p:to>
                                    </p:set>
                                    <p:anim calcmode="lin" valueType="num">
                                      <p:cBhvr additive="base">
                                        <p:cTn id="33" dur="500" fill="hold"/>
                                        <p:tgtEl>
                                          <p:spTgt spid="4">
                                            <p:graphicEl>
                                              <a:dgm id="{942CCA51-FDFA-46C1-82B1-1807704DCA83}"/>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942CCA51-FDFA-46C1-82B1-1807704DCA83}"/>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33D41222-3AE3-4AFB-B431-1E369A768905}"/>
                                            </p:graphicEl>
                                          </p:spTgt>
                                        </p:tgtEl>
                                        <p:attrNameLst>
                                          <p:attrName>style.visibility</p:attrName>
                                        </p:attrNameLst>
                                      </p:cBhvr>
                                      <p:to>
                                        <p:strVal val="visible"/>
                                      </p:to>
                                    </p:set>
                                    <p:anim calcmode="lin" valueType="num">
                                      <p:cBhvr additive="base">
                                        <p:cTn id="37" dur="500" fill="hold"/>
                                        <p:tgtEl>
                                          <p:spTgt spid="4">
                                            <p:graphicEl>
                                              <a:dgm id="{33D41222-3AE3-4AFB-B431-1E369A768905}"/>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3D41222-3AE3-4AFB-B431-1E369A76890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6" name="Content Placeholder 5" descr="download.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lstStyle/>
          <a:p>
            <a:r>
              <a:rPr lang="en-IN" dirty="0" smtClean="0"/>
              <a:t>Term Insurance Plan</a:t>
            </a:r>
            <a:endParaRPr lang="en-IN"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lgn="just"/>
            <a:r>
              <a:rPr lang="en-IN" dirty="0" smtClean="0"/>
              <a:t>Valid only during a certain period that has been specified in the contract.</a:t>
            </a:r>
          </a:p>
          <a:p>
            <a:pPr algn="just"/>
            <a:r>
              <a:rPr lang="en-IN" dirty="0" smtClean="0"/>
              <a:t>One day trip to long period.</a:t>
            </a:r>
          </a:p>
          <a:p>
            <a:pPr algn="just"/>
            <a:r>
              <a:rPr lang="en-IN" dirty="0" smtClean="0"/>
              <a:t>Protection is similar to property &amp; casualty insurance contracts.</a:t>
            </a:r>
          </a:p>
          <a:p>
            <a:pPr algn="just"/>
            <a:r>
              <a:rPr lang="en-IN" dirty="0" smtClean="0"/>
              <a:t>Term life insurance guarantees payment of a stated death benefit to the insured's beneficiaries if the insured person dies during a specified term.</a:t>
            </a:r>
          </a:p>
          <a:p>
            <a:pPr algn="just"/>
            <a:r>
              <a:rPr lang="en-IN" dirty="0" smtClean="0"/>
              <a:t>These policies have no value other than the guaranteed death benefit and feature no savings component as found in a whole life insurance product. </a:t>
            </a:r>
          </a:p>
          <a:p>
            <a:pPr algn="just"/>
            <a:r>
              <a:rPr lang="en-IN" dirty="0" smtClean="0"/>
              <a:t>Term life premiums are based on a person’s age, health, and life expectancy.</a:t>
            </a:r>
          </a:p>
          <a:p>
            <a:pPr algn="just"/>
            <a:endParaRPr lang="en-IN" dirty="0" smtClean="0"/>
          </a:p>
          <a:p>
            <a:pPr algn="just"/>
            <a:endParaRPr lang="en-IN" dirty="0" smtClean="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11CF7A45-C9C0-4030-BCF1-53BEF541D1C7}"/>
                                            </p:graphicEl>
                                          </p:spTgt>
                                        </p:tgtEl>
                                        <p:attrNameLst>
                                          <p:attrName>style.visibility</p:attrName>
                                        </p:attrNameLst>
                                      </p:cBhvr>
                                      <p:to>
                                        <p:strVal val="visible"/>
                                      </p:to>
                                    </p:set>
                                    <p:anim calcmode="lin" valueType="num">
                                      <p:cBhvr additive="base">
                                        <p:cTn id="7" dur="500" fill="hold"/>
                                        <p:tgtEl>
                                          <p:spTgt spid="4">
                                            <p:graphicEl>
                                              <a:dgm id="{11CF7A45-C9C0-4030-BCF1-53BEF541D1C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11CF7A45-C9C0-4030-BCF1-53BEF541D1C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0DFA435D-4D4A-4F34-9DFC-8AC5DE88F5EF}"/>
                                            </p:graphicEl>
                                          </p:spTgt>
                                        </p:tgtEl>
                                        <p:attrNameLst>
                                          <p:attrName>style.visibility</p:attrName>
                                        </p:attrNameLst>
                                      </p:cBhvr>
                                      <p:to>
                                        <p:strVal val="visible"/>
                                      </p:to>
                                    </p:set>
                                    <p:anim calcmode="lin" valueType="num">
                                      <p:cBhvr additive="base">
                                        <p:cTn id="13" dur="500" fill="hold"/>
                                        <p:tgtEl>
                                          <p:spTgt spid="4">
                                            <p:graphicEl>
                                              <a:dgm id="{0DFA435D-4D4A-4F34-9DFC-8AC5DE88F5E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0DFA435D-4D4A-4F34-9DFC-8AC5DE88F5EF}"/>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F2C2DD77-BFDA-491B-B786-07A49141546C}"/>
                                            </p:graphicEl>
                                          </p:spTgt>
                                        </p:tgtEl>
                                        <p:attrNameLst>
                                          <p:attrName>style.visibility</p:attrName>
                                        </p:attrNameLst>
                                      </p:cBhvr>
                                      <p:to>
                                        <p:strVal val="visible"/>
                                      </p:to>
                                    </p:set>
                                    <p:anim calcmode="lin" valueType="num">
                                      <p:cBhvr additive="base">
                                        <p:cTn id="19" dur="500" fill="hold"/>
                                        <p:tgtEl>
                                          <p:spTgt spid="4">
                                            <p:graphicEl>
                                              <a:dgm id="{F2C2DD77-BFDA-491B-B786-07A49141546C}"/>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F2C2DD77-BFDA-491B-B786-07A49141546C}"/>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B07C156A-1BA8-408F-9554-F6C35EB73BD3}"/>
                                            </p:graphicEl>
                                          </p:spTgt>
                                        </p:tgtEl>
                                        <p:attrNameLst>
                                          <p:attrName>style.visibility</p:attrName>
                                        </p:attrNameLst>
                                      </p:cBhvr>
                                      <p:to>
                                        <p:strVal val="visible"/>
                                      </p:to>
                                    </p:set>
                                    <p:anim calcmode="lin" valueType="num">
                                      <p:cBhvr additive="base">
                                        <p:cTn id="25" dur="500" fill="hold"/>
                                        <p:tgtEl>
                                          <p:spTgt spid="4">
                                            <p:graphicEl>
                                              <a:dgm id="{B07C156A-1BA8-408F-9554-F6C35EB73BD3}"/>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B07C156A-1BA8-408F-9554-F6C35EB73BD3}"/>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1FF04308-F484-4F10-A9F4-54738CF46F91}"/>
                                            </p:graphicEl>
                                          </p:spTgt>
                                        </p:tgtEl>
                                        <p:attrNameLst>
                                          <p:attrName>style.visibility</p:attrName>
                                        </p:attrNameLst>
                                      </p:cBhvr>
                                      <p:to>
                                        <p:strVal val="visible"/>
                                      </p:to>
                                    </p:set>
                                    <p:anim calcmode="lin" valueType="num">
                                      <p:cBhvr additive="base">
                                        <p:cTn id="31" dur="500" fill="hold"/>
                                        <p:tgtEl>
                                          <p:spTgt spid="4">
                                            <p:graphicEl>
                                              <a:dgm id="{1FF04308-F484-4F10-A9F4-54738CF46F91}"/>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1FF04308-F484-4F10-A9F4-54738CF46F91}"/>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1E588FED-157E-4B24-A2EC-6F4C88CC4FD3}"/>
                                            </p:graphicEl>
                                          </p:spTgt>
                                        </p:tgtEl>
                                        <p:attrNameLst>
                                          <p:attrName>style.visibility</p:attrName>
                                        </p:attrNameLst>
                                      </p:cBhvr>
                                      <p:to>
                                        <p:strVal val="visible"/>
                                      </p:to>
                                    </p:set>
                                    <p:anim calcmode="lin" valueType="num">
                                      <p:cBhvr additive="base">
                                        <p:cTn id="37" dur="500" fill="hold"/>
                                        <p:tgtEl>
                                          <p:spTgt spid="4">
                                            <p:graphicEl>
                                              <a:dgm id="{1E588FED-157E-4B24-A2EC-6F4C88CC4FD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1E588FED-157E-4B24-A2EC-6F4C88CC4FD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654A09D1-CCEF-41CD-BB4B-348FE12E05F7}"/>
                                            </p:graphicEl>
                                          </p:spTgt>
                                        </p:tgtEl>
                                        <p:attrNameLst>
                                          <p:attrName>style.visibility</p:attrName>
                                        </p:attrNameLst>
                                      </p:cBhvr>
                                      <p:to>
                                        <p:strVal val="visible"/>
                                      </p:to>
                                    </p:set>
                                    <p:anim calcmode="lin" valueType="num">
                                      <p:cBhvr additive="base">
                                        <p:cTn id="43" dur="500" fill="hold"/>
                                        <p:tgtEl>
                                          <p:spTgt spid="4">
                                            <p:graphicEl>
                                              <a:dgm id="{654A09D1-CCEF-41CD-BB4B-348FE12E05F7}"/>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654A09D1-CCEF-41CD-BB4B-348FE12E05F7}"/>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2EC20908-1875-4995-86EE-488C37EF840D}"/>
                                            </p:graphicEl>
                                          </p:spTgt>
                                        </p:tgtEl>
                                        <p:attrNameLst>
                                          <p:attrName>style.visibility</p:attrName>
                                        </p:attrNameLst>
                                      </p:cBhvr>
                                      <p:to>
                                        <p:strVal val="visible"/>
                                      </p:to>
                                    </p:set>
                                    <p:anim calcmode="lin" valueType="num">
                                      <p:cBhvr additive="base">
                                        <p:cTn id="49" dur="500" fill="hold"/>
                                        <p:tgtEl>
                                          <p:spTgt spid="4">
                                            <p:graphicEl>
                                              <a:dgm id="{2EC20908-1875-4995-86EE-488C37EF840D}"/>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2EC20908-1875-4995-86EE-488C37EF840D}"/>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7BA0A8AB-BD08-496D-8A6F-594E3C884291}"/>
                                            </p:graphicEl>
                                          </p:spTgt>
                                        </p:tgtEl>
                                        <p:attrNameLst>
                                          <p:attrName>style.visibility</p:attrName>
                                        </p:attrNameLst>
                                      </p:cBhvr>
                                      <p:to>
                                        <p:strVal val="visible"/>
                                      </p:to>
                                    </p:set>
                                    <p:anim calcmode="lin" valueType="num">
                                      <p:cBhvr additive="base">
                                        <p:cTn id="55" dur="500" fill="hold"/>
                                        <p:tgtEl>
                                          <p:spTgt spid="4">
                                            <p:graphicEl>
                                              <a:dgm id="{7BA0A8AB-BD08-496D-8A6F-594E3C884291}"/>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7BA0A8AB-BD08-496D-8A6F-594E3C884291}"/>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graphicEl>
                                              <a:dgm id="{DEA02DD1-67AD-43CB-BDC2-17ED5B51AD84}"/>
                                            </p:graphicEl>
                                          </p:spTgt>
                                        </p:tgtEl>
                                        <p:attrNameLst>
                                          <p:attrName>style.visibility</p:attrName>
                                        </p:attrNameLst>
                                      </p:cBhvr>
                                      <p:to>
                                        <p:strVal val="visible"/>
                                      </p:to>
                                    </p:set>
                                    <p:anim calcmode="lin" valueType="num">
                                      <p:cBhvr additive="base">
                                        <p:cTn id="61" dur="500" fill="hold"/>
                                        <p:tgtEl>
                                          <p:spTgt spid="4">
                                            <p:graphicEl>
                                              <a:dgm id="{DEA02DD1-67AD-43CB-BDC2-17ED5B51AD84}"/>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DEA02DD1-67AD-43CB-BDC2-17ED5B51AD84}"/>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graphicEl>
                                              <a:dgm id="{3A223B4F-934D-4CA8-8FFE-41DF83291C0F}"/>
                                            </p:graphicEl>
                                          </p:spTgt>
                                        </p:tgtEl>
                                        <p:attrNameLst>
                                          <p:attrName>style.visibility</p:attrName>
                                        </p:attrNameLst>
                                      </p:cBhvr>
                                      <p:to>
                                        <p:strVal val="visible"/>
                                      </p:to>
                                    </p:set>
                                    <p:anim calcmode="lin" valueType="num">
                                      <p:cBhvr additive="base">
                                        <p:cTn id="67" dur="500" fill="hold"/>
                                        <p:tgtEl>
                                          <p:spTgt spid="4">
                                            <p:graphicEl>
                                              <a:dgm id="{3A223B4F-934D-4CA8-8FFE-41DF83291C0F}"/>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3A223B4F-934D-4CA8-8FFE-41DF83291C0F}"/>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graphicEl>
                                              <a:dgm id="{83F35C5D-0640-47F8-AD76-5CD3A963A4DD}"/>
                                            </p:graphicEl>
                                          </p:spTgt>
                                        </p:tgtEl>
                                        <p:attrNameLst>
                                          <p:attrName>style.visibility</p:attrName>
                                        </p:attrNameLst>
                                      </p:cBhvr>
                                      <p:to>
                                        <p:strVal val="visible"/>
                                      </p:to>
                                    </p:set>
                                    <p:anim calcmode="lin" valueType="num">
                                      <p:cBhvr additive="base">
                                        <p:cTn id="73" dur="500" fill="hold"/>
                                        <p:tgtEl>
                                          <p:spTgt spid="4">
                                            <p:graphicEl>
                                              <a:dgm id="{83F35C5D-0640-47F8-AD76-5CD3A963A4DD}"/>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graphicEl>
                                              <a:dgm id="{83F35C5D-0640-47F8-AD76-5CD3A963A4D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download (1).jpg"/>
          <p:cNvPicPr>
            <a:picLocks noGrp="1" noChangeAspect="1"/>
          </p:cNvPicPr>
          <p:nvPr>
            <p:ph idx="1"/>
          </p:nvPr>
        </p:nvPicPr>
        <p:blipFill>
          <a:blip r:embed="rId2" cstate="print"/>
          <a:stretch>
            <a:fillRect/>
          </a:stretch>
        </p:blipFill>
        <p:spPr>
          <a:xfrm>
            <a:off x="762000" y="381000"/>
            <a:ext cx="7276124" cy="6009430"/>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en-IN" dirty="0" smtClean="0"/>
              <a:t>Whole Life Insurance</a:t>
            </a:r>
            <a:endParaRPr lang="en-IN" dirty="0"/>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pPr algn="just"/>
            <a:r>
              <a:rPr lang="en-IN" dirty="0" smtClean="0"/>
              <a:t>Permanent Life Insurance Policy.</a:t>
            </a:r>
          </a:p>
          <a:p>
            <a:pPr algn="just"/>
            <a:r>
              <a:rPr lang="en-IN" dirty="0" smtClean="0"/>
              <a:t>No fixed term to cover.</a:t>
            </a:r>
          </a:p>
          <a:p>
            <a:pPr algn="just"/>
            <a:r>
              <a:rPr lang="en-IN" dirty="0" smtClean="0"/>
              <a:t>Policy lapses due to non payment of premium or is cancelled.</a:t>
            </a:r>
          </a:p>
          <a:p>
            <a:pPr algn="just"/>
            <a:r>
              <a:rPr lang="en-IN" dirty="0" smtClean="0"/>
              <a:t>Premium : One’s life or for a specified period of time.</a:t>
            </a:r>
          </a:p>
          <a:p>
            <a:pPr algn="just"/>
            <a:r>
              <a:rPr lang="en-IN" dirty="0" smtClean="0"/>
              <a:t>Cash Value &amp; Death benefits</a:t>
            </a:r>
          </a:p>
          <a:p>
            <a:pPr algn="just"/>
            <a:r>
              <a:rPr lang="en-IN" dirty="0" smtClean="0"/>
              <a:t>Loans benefits</a:t>
            </a:r>
          </a:p>
          <a:p>
            <a:r>
              <a:rPr lang="en-IN" dirty="0" smtClean="0"/>
              <a:t>Plan for income earner of the family.</a:t>
            </a:r>
          </a:p>
          <a:p>
            <a:r>
              <a:rPr lang="en-IN" dirty="0" smtClean="0"/>
              <a:t>Financial Security</a:t>
            </a:r>
          </a:p>
          <a:p>
            <a:r>
              <a:rPr lang="en-IN" dirty="0" smtClean="0"/>
              <a:t>Retirement needs</a:t>
            </a:r>
          </a:p>
          <a:p>
            <a:r>
              <a:rPr lang="en-IN" dirty="0" smtClean="0"/>
              <a:t>Role of savings &amp; wealth creation</a:t>
            </a:r>
          </a:p>
          <a:p>
            <a:pPr algn="just"/>
            <a:endParaRPr lang="en-IN" dirty="0" smtClean="0"/>
          </a:p>
          <a:p>
            <a:pPr algn="just">
              <a:buNone/>
            </a:pPr>
            <a:endParaRPr lang="en-IN" dirty="0" smtClean="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Whole-life-Life-Insurance-is-Cool.gif"/>
          <p:cNvPicPr>
            <a:picLocks noGrp="1" noChangeAspect="1"/>
          </p:cNvPicPr>
          <p:nvPr>
            <p:ph idx="1"/>
          </p:nvPr>
        </p:nvPicPr>
        <p:blipFill>
          <a:blip r:embed="rId2" cstate="print"/>
          <a:stretch>
            <a:fillRect/>
          </a:stretch>
        </p:blipFill>
        <p:spPr>
          <a:xfrm>
            <a:off x="304800" y="228600"/>
            <a:ext cx="8305800" cy="62218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whole-life-insurance-1-1.jpg"/>
          <p:cNvPicPr>
            <a:picLocks noGrp="1" noChangeAspect="1"/>
          </p:cNvPicPr>
          <p:nvPr>
            <p:ph idx="1"/>
          </p:nvPr>
        </p:nvPicPr>
        <p:blipFill>
          <a:blip r:embed="rId2" cstate="print"/>
          <a:stretch>
            <a:fillRect/>
          </a:stretch>
        </p:blipFill>
        <p:spPr>
          <a:xfrm>
            <a:off x="159564" y="228600"/>
            <a:ext cx="8755836" cy="63246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C99F1D1B-CE8B-4CB2-BFFC-0667D0DFB3F9}"/>
                                            </p:graphicEl>
                                          </p:spTgt>
                                        </p:tgtEl>
                                        <p:attrNameLst>
                                          <p:attrName>style.visibility</p:attrName>
                                        </p:attrNameLst>
                                      </p:cBhvr>
                                      <p:to>
                                        <p:strVal val="visible"/>
                                      </p:to>
                                    </p:set>
                                    <p:anim calcmode="lin" valueType="num">
                                      <p:cBhvr additive="base">
                                        <p:cTn id="7" dur="500" fill="hold"/>
                                        <p:tgtEl>
                                          <p:spTgt spid="4">
                                            <p:graphicEl>
                                              <a:dgm id="{C99F1D1B-CE8B-4CB2-BFFC-0667D0DFB3F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C99F1D1B-CE8B-4CB2-BFFC-0667D0DFB3F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C9F18E93-3EFC-456D-A0B1-150F884841DA}"/>
                                            </p:graphicEl>
                                          </p:spTgt>
                                        </p:tgtEl>
                                        <p:attrNameLst>
                                          <p:attrName>style.visibility</p:attrName>
                                        </p:attrNameLst>
                                      </p:cBhvr>
                                      <p:to>
                                        <p:strVal val="visible"/>
                                      </p:to>
                                    </p:set>
                                    <p:anim calcmode="lin" valueType="num">
                                      <p:cBhvr additive="base">
                                        <p:cTn id="13" dur="500" fill="hold"/>
                                        <p:tgtEl>
                                          <p:spTgt spid="4">
                                            <p:graphicEl>
                                              <a:dgm id="{C9F18E93-3EFC-456D-A0B1-150F884841D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9F18E93-3EFC-456D-A0B1-150F884841DA}"/>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C76FFF44-3CA7-42B2-988C-A96F1131607D}"/>
                                            </p:graphicEl>
                                          </p:spTgt>
                                        </p:tgtEl>
                                        <p:attrNameLst>
                                          <p:attrName>style.visibility</p:attrName>
                                        </p:attrNameLst>
                                      </p:cBhvr>
                                      <p:to>
                                        <p:strVal val="visible"/>
                                      </p:to>
                                    </p:set>
                                    <p:anim calcmode="lin" valueType="num">
                                      <p:cBhvr additive="base">
                                        <p:cTn id="19" dur="500" fill="hold"/>
                                        <p:tgtEl>
                                          <p:spTgt spid="4">
                                            <p:graphicEl>
                                              <a:dgm id="{C76FFF44-3CA7-42B2-988C-A96F1131607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C76FFF44-3CA7-42B2-988C-A96F1131607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BC86315E-EACB-4690-BA57-8C5B2C1D9E55}"/>
                                            </p:graphicEl>
                                          </p:spTgt>
                                        </p:tgtEl>
                                        <p:attrNameLst>
                                          <p:attrName>style.visibility</p:attrName>
                                        </p:attrNameLst>
                                      </p:cBhvr>
                                      <p:to>
                                        <p:strVal val="visible"/>
                                      </p:to>
                                    </p:set>
                                    <p:anim calcmode="lin" valueType="num">
                                      <p:cBhvr additive="base">
                                        <p:cTn id="25" dur="500" fill="hold"/>
                                        <p:tgtEl>
                                          <p:spTgt spid="4">
                                            <p:graphicEl>
                                              <a:dgm id="{BC86315E-EACB-4690-BA57-8C5B2C1D9E55}"/>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BC86315E-EACB-4690-BA57-8C5B2C1D9E55}"/>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53EF7A6C-89CA-43B5-BB90-A26A7FE3CDEA}"/>
                                            </p:graphicEl>
                                          </p:spTgt>
                                        </p:tgtEl>
                                        <p:attrNameLst>
                                          <p:attrName>style.visibility</p:attrName>
                                        </p:attrNameLst>
                                      </p:cBhvr>
                                      <p:to>
                                        <p:strVal val="visible"/>
                                      </p:to>
                                    </p:set>
                                    <p:anim calcmode="lin" valueType="num">
                                      <p:cBhvr additive="base">
                                        <p:cTn id="31" dur="500" fill="hold"/>
                                        <p:tgtEl>
                                          <p:spTgt spid="4">
                                            <p:graphicEl>
                                              <a:dgm id="{53EF7A6C-89CA-43B5-BB90-A26A7FE3CDEA}"/>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53EF7A6C-89CA-43B5-BB90-A26A7FE3CDEA}"/>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B1F25845-5946-4A8C-A99C-863D29CA10BC}"/>
                                            </p:graphicEl>
                                          </p:spTgt>
                                        </p:tgtEl>
                                        <p:attrNameLst>
                                          <p:attrName>style.visibility</p:attrName>
                                        </p:attrNameLst>
                                      </p:cBhvr>
                                      <p:to>
                                        <p:strVal val="visible"/>
                                      </p:to>
                                    </p:set>
                                    <p:anim calcmode="lin" valueType="num">
                                      <p:cBhvr additive="base">
                                        <p:cTn id="37" dur="500" fill="hold"/>
                                        <p:tgtEl>
                                          <p:spTgt spid="4">
                                            <p:graphicEl>
                                              <a:dgm id="{B1F25845-5946-4A8C-A99C-863D29CA10BC}"/>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B1F25845-5946-4A8C-A99C-863D29CA10BC}"/>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IN" dirty="0" smtClean="0"/>
              <a:t>Benefits</a:t>
            </a:r>
            <a:endParaRPr lang="en-IN" dirty="0"/>
          </a:p>
        </p:txBody>
      </p:sp>
      <p:sp>
        <p:nvSpPr>
          <p:cNvPr id="3" name="Content Placeholder 2"/>
          <p:cNvSpPr>
            <a:spLocks noGrp="1"/>
          </p:cNvSpPr>
          <p:nvPr>
            <p:ph idx="1"/>
          </p:nvPr>
        </p:nvSpPr>
        <p:spPr/>
        <p:txBody>
          <a:bodyPr>
            <a:normAutofit fontScale="92500" lnSpcReduction="10000"/>
          </a:bodyPr>
          <a:lstStyle/>
          <a:p>
            <a:pPr algn="just"/>
            <a:r>
              <a:rPr lang="en-IN" dirty="0" smtClean="0"/>
              <a:t>The cost of the premium paid to the policy never increases.</a:t>
            </a:r>
          </a:p>
          <a:p>
            <a:pPr algn="just"/>
            <a:r>
              <a:rPr lang="en-IN" dirty="0" smtClean="0"/>
              <a:t>The premium paid is towards increasing the cash value.</a:t>
            </a:r>
          </a:p>
          <a:p>
            <a:pPr algn="just"/>
            <a:r>
              <a:rPr lang="en-IN" dirty="0" smtClean="0"/>
              <a:t>Willing to pay more, proportionate increase in death benefits.</a:t>
            </a:r>
          </a:p>
          <a:p>
            <a:pPr algn="just"/>
            <a:r>
              <a:rPr lang="en-IN" dirty="0" smtClean="0"/>
              <a:t>Cash Value &amp; Death benefit never decreases in value.( Withdrawal)</a:t>
            </a:r>
          </a:p>
          <a:p>
            <a:pPr algn="just"/>
            <a:r>
              <a:rPr lang="en-IN" dirty="0" smtClean="0"/>
              <a:t>Cash value grow without taxation. ( Tax Free)</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Definition</a:t>
            </a:r>
            <a:endParaRPr lang="en-IN" dirty="0"/>
          </a:p>
        </p:txBody>
      </p:sp>
      <p:sp>
        <p:nvSpPr>
          <p:cNvPr id="3" name="Content Placeholder 2"/>
          <p:cNvSpPr>
            <a:spLocks noGrp="1"/>
          </p:cNvSpPr>
          <p:nvPr>
            <p:ph idx="1"/>
          </p:nvPr>
        </p:nvSpPr>
        <p:spPr>
          <a:xfrm>
            <a:off x="457200" y="1600200"/>
            <a:ext cx="8229600" cy="4876800"/>
          </a:xfrm>
        </p:spPr>
        <p:txBody>
          <a:bodyPr>
            <a:normAutofit fontScale="92500"/>
          </a:bodyPr>
          <a:lstStyle/>
          <a:p>
            <a:pPr algn="just"/>
            <a:r>
              <a:rPr lang="en-IN" dirty="0" smtClean="0"/>
              <a:t>Section 2(11) of the Insurance Act,1938 defines life insurance business as the business of effecting contract upon life.</a:t>
            </a:r>
          </a:p>
          <a:p>
            <a:pPr algn="just"/>
            <a:r>
              <a:rPr lang="en-IN" dirty="0" smtClean="0"/>
              <a:t>A. Any contract whereby the payment of money is assured upon death or the happening of any contingency dependent on human life.</a:t>
            </a:r>
          </a:p>
          <a:p>
            <a:pPr algn="just"/>
            <a:r>
              <a:rPr lang="en-IN" dirty="0" smtClean="0"/>
              <a:t>B. Any contract which include the granting of disability &amp; double or triple indemnity, accident benefits, the granting of annuities upon human life &amp; the granting of superannuation allowances.</a:t>
            </a:r>
            <a:endParaRPr lang="en-IN" dirty="0"/>
          </a:p>
        </p:txBody>
      </p:sp>
      <p:sp>
        <p:nvSpPr>
          <p:cNvPr id="4" name="Rectangle 3"/>
          <p:cNvSpPr/>
          <p:nvPr/>
        </p:nvSpPr>
        <p:spPr>
          <a:xfrm>
            <a:off x="457200" y="6400799"/>
            <a:ext cx="8153400" cy="369332"/>
          </a:xfrm>
          <a:prstGeom prst="rect">
            <a:avLst/>
          </a:prstGeom>
        </p:spPr>
        <p:txBody>
          <a:bodyPr wrap="square">
            <a:spAutoFit/>
          </a:bodyPr>
          <a:lstStyle/>
          <a:p>
            <a:r>
              <a:rPr lang="en-IN" dirty="0" smtClean="0"/>
              <a:t>https://www.investopedia.com/terms/i/insurance.asp</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a:bodyPr>
          <a:lstStyle/>
          <a:p>
            <a:pPr algn="just"/>
            <a:r>
              <a:rPr lang="en-IN" dirty="0" smtClean="0"/>
              <a:t>Dividend are tax free.</a:t>
            </a:r>
          </a:p>
          <a:p>
            <a:pPr algn="just"/>
            <a:r>
              <a:rPr lang="en-IN" dirty="0" smtClean="0"/>
              <a:t>Dividends can be reinvested in cash value of policy or to purchase additional , paid up insurance or to buy more life insurance provides bigger death benefits &amp; earn interest.</a:t>
            </a:r>
          </a:p>
          <a:p>
            <a:pPr algn="just"/>
            <a:r>
              <a:rPr lang="en-IN" dirty="0" smtClean="0"/>
              <a:t>Policy holder can take loan at competitive rates then regular banks.</a:t>
            </a:r>
          </a:p>
          <a:p>
            <a:pPr algn="just"/>
            <a:r>
              <a:rPr lang="en-IN" dirty="0" smtClean="0"/>
              <a:t>Loan repayment at the time of death. ( Death benefits – Loan liability)</a:t>
            </a:r>
          </a:p>
          <a:p>
            <a:pPr algn="just"/>
            <a:r>
              <a:rPr lang="en-IN" dirty="0" smtClean="0"/>
              <a:t>Potential for tax free income.</a:t>
            </a:r>
          </a:p>
          <a:p>
            <a:pPr algn="just"/>
            <a:r>
              <a:rPr lang="en-IN" dirty="0" smtClean="0"/>
              <a:t>Long term investment .</a:t>
            </a:r>
          </a:p>
          <a:p>
            <a:pPr algn="just"/>
            <a:endParaRPr lang="en-IN" dirty="0" smtClean="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Endowment Assurance</a:t>
            </a:r>
            <a:endParaRPr lang="en-IN" dirty="0"/>
          </a:p>
        </p:txBody>
      </p:sp>
      <p:sp>
        <p:nvSpPr>
          <p:cNvPr id="3" name="Content Placeholder 2"/>
          <p:cNvSpPr>
            <a:spLocks noGrp="1"/>
          </p:cNvSpPr>
          <p:nvPr>
            <p:ph idx="1"/>
          </p:nvPr>
        </p:nvSpPr>
        <p:spPr>
          <a:xfrm>
            <a:off x="457200" y="1600200"/>
            <a:ext cx="8229600" cy="4800600"/>
          </a:xfrm>
        </p:spPr>
        <p:txBody>
          <a:bodyPr/>
          <a:lstStyle/>
          <a:p>
            <a:pPr algn="just"/>
            <a:r>
              <a:rPr lang="en-IN" dirty="0" smtClean="0"/>
              <a:t>A combination of two plans.</a:t>
            </a:r>
          </a:p>
          <a:p>
            <a:pPr algn="just"/>
            <a:r>
              <a:rPr lang="en-IN" dirty="0" smtClean="0"/>
              <a:t>A. A term assurance which pays the full assured in case of death of the insured during the term.</a:t>
            </a:r>
          </a:p>
          <a:p>
            <a:pPr algn="just"/>
            <a:r>
              <a:rPr lang="en-IN" dirty="0" smtClean="0"/>
              <a:t>B. A pure endowment plan which pays this amount if the insured survives at the end of the term.</a:t>
            </a:r>
          </a:p>
          <a:p>
            <a:pPr algn="just"/>
            <a:r>
              <a:rPr lang="en-IN" dirty="0" smtClean="0"/>
              <a:t>A death &amp; a survival benefit component.</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172200"/>
          </a:xfrm>
        </p:spPr>
        <p:txBody>
          <a:bodyPr>
            <a:normAutofit/>
          </a:bodyPr>
          <a:lstStyle/>
          <a:p>
            <a:pPr algn="just"/>
            <a:r>
              <a:rPr lang="en-IN" dirty="0" smtClean="0"/>
              <a:t>Decreasing term insurance &amp; increasing investment element.</a:t>
            </a:r>
          </a:p>
          <a:p>
            <a:pPr algn="just"/>
            <a:r>
              <a:rPr lang="en-IN" dirty="0" smtClean="0"/>
              <a:t>A savings programme ( Protection by provision of insurance)</a:t>
            </a:r>
          </a:p>
          <a:p>
            <a:pPr algn="just"/>
            <a:r>
              <a:rPr lang="en-IN" dirty="0" smtClean="0"/>
              <a:t>Offers safe &amp; compulsory method of savings.</a:t>
            </a:r>
          </a:p>
          <a:p>
            <a:pPr algn="just"/>
            <a:r>
              <a:rPr lang="en-IN" dirty="0" smtClean="0"/>
              <a:t>Method for old age provisions or for meeting specific purpose.</a:t>
            </a:r>
          </a:p>
          <a:p>
            <a:pPr algn="just"/>
            <a:r>
              <a:rPr lang="en-IN" dirty="0" smtClean="0"/>
              <a:t>One of the ideal way for a mortgage loans.</a:t>
            </a:r>
          </a:p>
          <a:p>
            <a:pPr algn="just"/>
            <a:r>
              <a:rPr lang="en-IN" dirty="0" smtClean="0"/>
              <a:t>MWPA 1874 (Married Women’s Property Act)</a:t>
            </a:r>
          </a:p>
          <a:p>
            <a:pPr algn="just"/>
            <a:r>
              <a:rPr lang="en-IN" dirty="0" smtClean="0"/>
              <a:t>Protection against all creditor’s claim.</a:t>
            </a:r>
          </a:p>
          <a:p>
            <a:pPr algn="just"/>
            <a:r>
              <a:rPr lang="en-IN" dirty="0" smtClean="0"/>
              <a:t>Retirement benefits / Supplements.</a:t>
            </a:r>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096000"/>
          </a:xfrm>
        </p:spPr>
        <p:txBody>
          <a:bodyPr/>
          <a:lstStyle/>
          <a:p>
            <a:pPr marL="514350" indent="-514350" algn="ctr">
              <a:buNone/>
            </a:pPr>
            <a:endParaRPr lang="en-IN" b="1" dirty="0" smtClean="0"/>
          </a:p>
          <a:p>
            <a:pPr marL="514350" indent="-514350" algn="ctr">
              <a:buNone/>
            </a:pPr>
            <a:r>
              <a:rPr lang="en-IN" b="1" dirty="0" smtClean="0"/>
              <a:t>Variants</a:t>
            </a:r>
          </a:p>
          <a:p>
            <a:pPr marL="514350" indent="-514350">
              <a:buFont typeface="+mj-lt"/>
              <a:buAutoNum type="arabicPeriod"/>
            </a:pPr>
            <a:r>
              <a:rPr lang="en-IN" dirty="0" smtClean="0"/>
              <a:t>Money back plan</a:t>
            </a:r>
          </a:p>
          <a:p>
            <a:pPr marL="514350" indent="-514350">
              <a:buFont typeface="+mj-lt"/>
              <a:buAutoNum type="arabicPeriod"/>
            </a:pPr>
            <a:r>
              <a:rPr lang="en-IN" dirty="0" smtClean="0"/>
              <a:t>Par &amp; non par schemes</a:t>
            </a:r>
          </a:p>
          <a:p>
            <a:pPr marL="514350" indent="-514350">
              <a:buFont typeface="+mj-lt"/>
              <a:buAutoNum type="arabicPeriod"/>
            </a:pPr>
            <a:r>
              <a:rPr lang="en-IN" dirty="0" smtClean="0"/>
              <a:t>Participating or with profit plans</a:t>
            </a:r>
          </a:p>
          <a:p>
            <a:pPr marL="514350" indent="-514350" algn="ctr">
              <a:buNone/>
            </a:pPr>
            <a:endParaRPr lang="en-IN" b="1" dirty="0" smtClean="0"/>
          </a:p>
          <a:p>
            <a:pPr marL="514350" indent="-514350" algn="ctr">
              <a:buNone/>
            </a:pPr>
            <a:r>
              <a:rPr lang="en-IN" b="1" dirty="0" smtClean="0"/>
              <a:t>Dividend methods of profit participation</a:t>
            </a:r>
          </a:p>
          <a:p>
            <a:pPr marL="514350" indent="-514350">
              <a:buAutoNum type="arabicPeriod"/>
            </a:pPr>
            <a:r>
              <a:rPr lang="en-IN" dirty="0" smtClean="0"/>
              <a:t>Portfolio Method</a:t>
            </a:r>
          </a:p>
          <a:p>
            <a:pPr marL="514350" indent="-514350">
              <a:buAutoNum type="arabicPeriod"/>
            </a:pPr>
            <a:r>
              <a:rPr lang="en-IN" dirty="0" smtClean="0"/>
              <a:t>Current Money Method</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style>
          <a:lnRef idx="2">
            <a:schemeClr val="accent5">
              <a:shade val="50000"/>
            </a:schemeClr>
          </a:lnRef>
          <a:fillRef idx="1">
            <a:schemeClr val="accent5"/>
          </a:fillRef>
          <a:effectRef idx="0">
            <a:schemeClr val="accent5"/>
          </a:effectRef>
          <a:fontRef idx="minor">
            <a:schemeClr val="lt1"/>
          </a:fontRef>
        </p:style>
        <p:txBody>
          <a:bodyPr/>
          <a:lstStyle/>
          <a:p>
            <a:r>
              <a:rPr lang="en-IN" dirty="0" smtClean="0"/>
              <a:t>Riders</a:t>
            </a:r>
            <a:endParaRPr lang="en-IN" dirty="0"/>
          </a:p>
        </p:txBody>
      </p:sp>
      <p:sp>
        <p:nvSpPr>
          <p:cNvPr id="3" name="Content Placeholder 2"/>
          <p:cNvSpPr>
            <a:spLocks noGrp="1"/>
          </p:cNvSpPr>
          <p:nvPr>
            <p:ph idx="1"/>
          </p:nvPr>
        </p:nvSpPr>
        <p:spPr/>
        <p:txBody>
          <a:bodyPr>
            <a:normAutofit fontScale="92500" lnSpcReduction="20000"/>
          </a:bodyPr>
          <a:lstStyle/>
          <a:p>
            <a:pPr algn="just"/>
            <a:r>
              <a:rPr lang="en-IN" dirty="0" smtClean="0"/>
              <a:t>A rider is a provision typically added through our endorsement, which then becomes part of the contract.</a:t>
            </a:r>
          </a:p>
          <a:p>
            <a:pPr algn="just"/>
            <a:r>
              <a:rPr lang="en-IN" dirty="0" smtClean="0"/>
              <a:t>Add </a:t>
            </a:r>
            <a:r>
              <a:rPr lang="en-IN" dirty="0" err="1" smtClean="0"/>
              <a:t>ons</a:t>
            </a:r>
            <a:r>
              <a:rPr lang="en-IN" dirty="0" smtClean="0"/>
              <a:t> or additional benefits which you can opt for along with your current life insurance policy at affordable rates.</a:t>
            </a:r>
          </a:p>
          <a:p>
            <a:pPr algn="just"/>
            <a:r>
              <a:rPr lang="en-IN" dirty="0" smtClean="0"/>
              <a:t>Used to provide some sort of supplementary benefits or to increases the amount of death benefits provided by a policy.</a:t>
            </a:r>
          </a:p>
          <a:p>
            <a:pPr algn="just"/>
            <a:r>
              <a:rPr lang="en-IN" dirty="0" smtClean="0"/>
              <a:t>Benefits : Disability cover, Accident cover, Critical illness cover, additional benefits.</a:t>
            </a:r>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smtClean="0"/>
              <a:t>Types </a:t>
            </a:r>
            <a:endParaRPr lang="en-IN" dirty="0"/>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BA2B4BEB-8640-433E-841C-FA19C67655D6}"/>
                                            </p:graphicEl>
                                          </p:spTgt>
                                        </p:tgtEl>
                                        <p:attrNameLst>
                                          <p:attrName>style.visibility</p:attrName>
                                        </p:attrNameLst>
                                      </p:cBhvr>
                                      <p:to>
                                        <p:strVal val="visible"/>
                                      </p:to>
                                    </p:set>
                                    <p:anim calcmode="lin" valueType="num">
                                      <p:cBhvr additive="base">
                                        <p:cTn id="7" dur="500" fill="hold"/>
                                        <p:tgtEl>
                                          <p:spTgt spid="4">
                                            <p:graphicEl>
                                              <a:dgm id="{BA2B4BEB-8640-433E-841C-FA19C67655D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BA2B4BEB-8640-433E-841C-FA19C67655D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93EFE6C5-3105-4FAB-B75C-E666BCC4E5AB}"/>
                                            </p:graphicEl>
                                          </p:spTgt>
                                        </p:tgtEl>
                                        <p:attrNameLst>
                                          <p:attrName>style.visibility</p:attrName>
                                        </p:attrNameLst>
                                      </p:cBhvr>
                                      <p:to>
                                        <p:strVal val="visible"/>
                                      </p:to>
                                    </p:set>
                                    <p:anim calcmode="lin" valueType="num">
                                      <p:cBhvr additive="base">
                                        <p:cTn id="13" dur="500" fill="hold"/>
                                        <p:tgtEl>
                                          <p:spTgt spid="4">
                                            <p:graphicEl>
                                              <a:dgm id="{93EFE6C5-3105-4FAB-B75C-E666BCC4E5A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93EFE6C5-3105-4FAB-B75C-E666BCC4E5AB}"/>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F7A1B2C9-C62C-467E-BDCF-44D2EE432E94}"/>
                                            </p:graphicEl>
                                          </p:spTgt>
                                        </p:tgtEl>
                                        <p:attrNameLst>
                                          <p:attrName>style.visibility</p:attrName>
                                        </p:attrNameLst>
                                      </p:cBhvr>
                                      <p:to>
                                        <p:strVal val="visible"/>
                                      </p:to>
                                    </p:set>
                                    <p:anim calcmode="lin" valueType="num">
                                      <p:cBhvr additive="base">
                                        <p:cTn id="19" dur="500" fill="hold"/>
                                        <p:tgtEl>
                                          <p:spTgt spid="4">
                                            <p:graphicEl>
                                              <a:dgm id="{F7A1B2C9-C62C-467E-BDCF-44D2EE432E9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F7A1B2C9-C62C-467E-BDCF-44D2EE432E9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E01CA497-1D82-4468-81CD-E595C20AAF2B}"/>
                                            </p:graphicEl>
                                          </p:spTgt>
                                        </p:tgtEl>
                                        <p:attrNameLst>
                                          <p:attrName>style.visibility</p:attrName>
                                        </p:attrNameLst>
                                      </p:cBhvr>
                                      <p:to>
                                        <p:strVal val="visible"/>
                                      </p:to>
                                    </p:set>
                                    <p:anim calcmode="lin" valueType="num">
                                      <p:cBhvr additive="base">
                                        <p:cTn id="25" dur="500" fill="hold"/>
                                        <p:tgtEl>
                                          <p:spTgt spid="4">
                                            <p:graphicEl>
                                              <a:dgm id="{E01CA497-1D82-4468-81CD-E595C20AAF2B}"/>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E01CA497-1D82-4468-81CD-E595C20AAF2B}"/>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60E83802-6431-47CA-A929-2902715F6BA6}"/>
                                            </p:graphicEl>
                                          </p:spTgt>
                                        </p:tgtEl>
                                        <p:attrNameLst>
                                          <p:attrName>style.visibility</p:attrName>
                                        </p:attrNameLst>
                                      </p:cBhvr>
                                      <p:to>
                                        <p:strVal val="visible"/>
                                      </p:to>
                                    </p:set>
                                    <p:anim calcmode="lin" valueType="num">
                                      <p:cBhvr additive="base">
                                        <p:cTn id="31" dur="500" fill="hold"/>
                                        <p:tgtEl>
                                          <p:spTgt spid="4">
                                            <p:graphicEl>
                                              <a:dgm id="{60E83802-6431-47CA-A929-2902715F6BA6}"/>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60E83802-6431-47CA-A929-2902715F6BA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smtClean="0"/>
              <a:t>Benefits</a:t>
            </a:r>
            <a:endParaRPr lang="en-IN"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0361AE21-E2B7-415B-AE02-685810DC87F0}"/>
                                            </p:graphicEl>
                                          </p:spTgt>
                                        </p:tgtEl>
                                        <p:attrNameLst>
                                          <p:attrName>style.visibility</p:attrName>
                                        </p:attrNameLst>
                                      </p:cBhvr>
                                      <p:to>
                                        <p:strVal val="visible"/>
                                      </p:to>
                                    </p:set>
                                    <p:anim calcmode="lin" valueType="num">
                                      <p:cBhvr additive="base">
                                        <p:cTn id="7" dur="500" fill="hold"/>
                                        <p:tgtEl>
                                          <p:spTgt spid="4">
                                            <p:graphicEl>
                                              <a:dgm id="{0361AE21-E2B7-415B-AE02-685810DC87F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0361AE21-E2B7-415B-AE02-685810DC87F0}"/>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E61385EC-9C1C-4E87-A649-D193ADFCC2A3}"/>
                                            </p:graphicEl>
                                          </p:spTgt>
                                        </p:tgtEl>
                                        <p:attrNameLst>
                                          <p:attrName>style.visibility</p:attrName>
                                        </p:attrNameLst>
                                      </p:cBhvr>
                                      <p:to>
                                        <p:strVal val="visible"/>
                                      </p:to>
                                    </p:set>
                                    <p:anim calcmode="lin" valueType="num">
                                      <p:cBhvr additive="base">
                                        <p:cTn id="13" dur="500" fill="hold"/>
                                        <p:tgtEl>
                                          <p:spTgt spid="4">
                                            <p:graphicEl>
                                              <a:dgm id="{E61385EC-9C1C-4E87-A649-D193ADFCC2A3}"/>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E61385EC-9C1C-4E87-A649-D193ADFCC2A3}"/>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71069C81-5395-4E9D-A756-D2F912638A51}"/>
                                            </p:graphicEl>
                                          </p:spTgt>
                                        </p:tgtEl>
                                        <p:attrNameLst>
                                          <p:attrName>style.visibility</p:attrName>
                                        </p:attrNameLst>
                                      </p:cBhvr>
                                      <p:to>
                                        <p:strVal val="visible"/>
                                      </p:to>
                                    </p:set>
                                    <p:anim calcmode="lin" valueType="num">
                                      <p:cBhvr additive="base">
                                        <p:cTn id="19" dur="500" fill="hold"/>
                                        <p:tgtEl>
                                          <p:spTgt spid="4">
                                            <p:graphicEl>
                                              <a:dgm id="{71069C81-5395-4E9D-A756-D2F912638A51}"/>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71069C81-5395-4E9D-A756-D2F912638A51}"/>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625697FC-2FD8-4BCE-AE4B-939C90EC18BE}"/>
                                            </p:graphicEl>
                                          </p:spTgt>
                                        </p:tgtEl>
                                        <p:attrNameLst>
                                          <p:attrName>style.visibility</p:attrName>
                                        </p:attrNameLst>
                                      </p:cBhvr>
                                      <p:to>
                                        <p:strVal val="visible"/>
                                      </p:to>
                                    </p:set>
                                    <p:anim calcmode="lin" valueType="num">
                                      <p:cBhvr additive="base">
                                        <p:cTn id="25" dur="500" fill="hold"/>
                                        <p:tgtEl>
                                          <p:spTgt spid="4">
                                            <p:graphicEl>
                                              <a:dgm id="{625697FC-2FD8-4BCE-AE4B-939C90EC18BE}"/>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625697FC-2FD8-4BCE-AE4B-939C90EC18BE}"/>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61F494FE-F060-4DFD-A357-0C65D44FCFDE}"/>
                                            </p:graphicEl>
                                          </p:spTgt>
                                        </p:tgtEl>
                                        <p:attrNameLst>
                                          <p:attrName>style.visibility</p:attrName>
                                        </p:attrNameLst>
                                      </p:cBhvr>
                                      <p:to>
                                        <p:strVal val="visible"/>
                                      </p:to>
                                    </p:set>
                                    <p:anim calcmode="lin" valueType="num">
                                      <p:cBhvr additive="base">
                                        <p:cTn id="31" dur="500" fill="hold"/>
                                        <p:tgtEl>
                                          <p:spTgt spid="4">
                                            <p:graphicEl>
                                              <a:dgm id="{61F494FE-F060-4DFD-A357-0C65D44FCFD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61F494FE-F060-4DFD-A357-0C65D44FCFD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75000"/>
            </a:schemeClr>
          </a:solidFill>
        </p:spPr>
        <p:txBody>
          <a:bodyPr/>
          <a:lstStyle/>
          <a:p>
            <a:r>
              <a:rPr lang="en-IN" dirty="0" smtClean="0"/>
              <a:t>Life insurance Forms &amp; Procedures </a:t>
            </a:r>
            <a:endParaRPr lang="en-IN" dirty="0"/>
          </a:p>
        </p:txBody>
      </p:sp>
      <p:graphicFrame>
        <p:nvGraphicFramePr>
          <p:cNvPr id="5" name="Content Placeholder 4"/>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B40CE5A6-62A1-4F26-8FA7-48C6C842B192}"/>
                                            </p:graphicEl>
                                          </p:spTgt>
                                        </p:tgtEl>
                                        <p:attrNameLst>
                                          <p:attrName>style.visibility</p:attrName>
                                        </p:attrNameLst>
                                      </p:cBhvr>
                                      <p:to>
                                        <p:strVal val="visible"/>
                                      </p:to>
                                    </p:set>
                                    <p:anim calcmode="lin" valueType="num">
                                      <p:cBhvr additive="base">
                                        <p:cTn id="7" dur="500" fill="hold"/>
                                        <p:tgtEl>
                                          <p:spTgt spid="5">
                                            <p:graphicEl>
                                              <a:dgm id="{B40CE5A6-62A1-4F26-8FA7-48C6C842B19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B40CE5A6-62A1-4F26-8FA7-48C6C842B192}"/>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CB9EB301-7796-44B6-9F51-0978BFA31229}"/>
                                            </p:graphicEl>
                                          </p:spTgt>
                                        </p:tgtEl>
                                        <p:attrNameLst>
                                          <p:attrName>style.visibility</p:attrName>
                                        </p:attrNameLst>
                                      </p:cBhvr>
                                      <p:to>
                                        <p:strVal val="visible"/>
                                      </p:to>
                                    </p:set>
                                    <p:anim calcmode="lin" valueType="num">
                                      <p:cBhvr additive="base">
                                        <p:cTn id="13" dur="500" fill="hold"/>
                                        <p:tgtEl>
                                          <p:spTgt spid="5">
                                            <p:graphicEl>
                                              <a:dgm id="{CB9EB301-7796-44B6-9F51-0978BFA31229}"/>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CB9EB301-7796-44B6-9F51-0978BFA31229}"/>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7E78EBE8-7563-49D4-8A6A-3DFF44A9B77C}"/>
                                            </p:graphicEl>
                                          </p:spTgt>
                                        </p:tgtEl>
                                        <p:attrNameLst>
                                          <p:attrName>style.visibility</p:attrName>
                                        </p:attrNameLst>
                                      </p:cBhvr>
                                      <p:to>
                                        <p:strVal val="visible"/>
                                      </p:to>
                                    </p:set>
                                    <p:anim calcmode="lin" valueType="num">
                                      <p:cBhvr additive="base">
                                        <p:cTn id="19" dur="500" fill="hold"/>
                                        <p:tgtEl>
                                          <p:spTgt spid="5">
                                            <p:graphicEl>
                                              <a:dgm id="{7E78EBE8-7563-49D4-8A6A-3DFF44A9B77C}"/>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7E78EBE8-7563-49D4-8A6A-3DFF44A9B77C}"/>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D688F039-6B86-4CB9-AE8B-C7E3B5B90ACA}"/>
                                            </p:graphicEl>
                                          </p:spTgt>
                                        </p:tgtEl>
                                        <p:attrNameLst>
                                          <p:attrName>style.visibility</p:attrName>
                                        </p:attrNameLst>
                                      </p:cBhvr>
                                      <p:to>
                                        <p:strVal val="visible"/>
                                      </p:to>
                                    </p:set>
                                    <p:anim calcmode="lin" valueType="num">
                                      <p:cBhvr additive="base">
                                        <p:cTn id="25" dur="500" fill="hold"/>
                                        <p:tgtEl>
                                          <p:spTgt spid="5">
                                            <p:graphicEl>
                                              <a:dgm id="{D688F039-6B86-4CB9-AE8B-C7E3B5B90ACA}"/>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D688F039-6B86-4CB9-AE8B-C7E3B5B90ACA}"/>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4F7D591B-F04C-47A3-BF27-91E5FA151303}"/>
                                            </p:graphicEl>
                                          </p:spTgt>
                                        </p:tgtEl>
                                        <p:attrNameLst>
                                          <p:attrName>style.visibility</p:attrName>
                                        </p:attrNameLst>
                                      </p:cBhvr>
                                      <p:to>
                                        <p:strVal val="visible"/>
                                      </p:to>
                                    </p:set>
                                    <p:anim calcmode="lin" valueType="num">
                                      <p:cBhvr additive="base">
                                        <p:cTn id="31" dur="500" fill="hold"/>
                                        <p:tgtEl>
                                          <p:spTgt spid="5">
                                            <p:graphicEl>
                                              <a:dgm id="{4F7D591B-F04C-47A3-BF27-91E5FA151303}"/>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4F7D591B-F04C-47A3-BF27-91E5FA151303}"/>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830C4F6A-BDCC-4D78-B8E2-036C02A3B453}"/>
                                            </p:graphicEl>
                                          </p:spTgt>
                                        </p:tgtEl>
                                        <p:attrNameLst>
                                          <p:attrName>style.visibility</p:attrName>
                                        </p:attrNameLst>
                                      </p:cBhvr>
                                      <p:to>
                                        <p:strVal val="visible"/>
                                      </p:to>
                                    </p:set>
                                    <p:anim calcmode="lin" valueType="num">
                                      <p:cBhvr additive="base">
                                        <p:cTn id="37" dur="500" fill="hold"/>
                                        <p:tgtEl>
                                          <p:spTgt spid="5">
                                            <p:graphicEl>
                                              <a:dgm id="{830C4F6A-BDCC-4D78-B8E2-036C02A3B45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830C4F6A-BDCC-4D78-B8E2-036C02A3B45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43E4E207-1058-434D-B892-297C19211086}"/>
                                            </p:graphicEl>
                                          </p:spTgt>
                                        </p:tgtEl>
                                        <p:attrNameLst>
                                          <p:attrName>style.visibility</p:attrName>
                                        </p:attrNameLst>
                                      </p:cBhvr>
                                      <p:to>
                                        <p:strVal val="visible"/>
                                      </p:to>
                                    </p:set>
                                    <p:anim calcmode="lin" valueType="num">
                                      <p:cBhvr additive="base">
                                        <p:cTn id="43" dur="500" fill="hold"/>
                                        <p:tgtEl>
                                          <p:spTgt spid="5">
                                            <p:graphicEl>
                                              <a:dgm id="{43E4E207-1058-434D-B892-297C19211086}"/>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43E4E207-1058-434D-B892-297C19211086}"/>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0CB1C5C3-31E8-4451-A0B6-0B8841E609CC}"/>
                                            </p:graphicEl>
                                          </p:spTgt>
                                        </p:tgtEl>
                                        <p:attrNameLst>
                                          <p:attrName>style.visibility</p:attrName>
                                        </p:attrNameLst>
                                      </p:cBhvr>
                                      <p:to>
                                        <p:strVal val="visible"/>
                                      </p:to>
                                    </p:set>
                                    <p:anim calcmode="lin" valueType="num">
                                      <p:cBhvr additive="base">
                                        <p:cTn id="49" dur="500" fill="hold"/>
                                        <p:tgtEl>
                                          <p:spTgt spid="5">
                                            <p:graphicEl>
                                              <a:dgm id="{0CB1C5C3-31E8-4451-A0B6-0B8841E609CC}"/>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0CB1C5C3-31E8-4451-A0B6-0B8841E609CC}"/>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graphicEl>
                                              <a:dgm id="{00F8F401-4536-4C03-9DE0-B679F0D916C1}"/>
                                            </p:graphicEl>
                                          </p:spTgt>
                                        </p:tgtEl>
                                        <p:attrNameLst>
                                          <p:attrName>style.visibility</p:attrName>
                                        </p:attrNameLst>
                                      </p:cBhvr>
                                      <p:to>
                                        <p:strVal val="visible"/>
                                      </p:to>
                                    </p:set>
                                    <p:anim calcmode="lin" valueType="num">
                                      <p:cBhvr additive="base">
                                        <p:cTn id="55" dur="500" fill="hold"/>
                                        <p:tgtEl>
                                          <p:spTgt spid="5">
                                            <p:graphicEl>
                                              <a:dgm id="{00F8F401-4536-4C03-9DE0-B679F0D916C1}"/>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graphicEl>
                                              <a:dgm id="{00F8F401-4536-4C03-9DE0-B679F0D916C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75000"/>
            </a:schemeClr>
          </a:solidFill>
        </p:spPr>
        <p:txBody>
          <a:bodyPr/>
          <a:lstStyle/>
          <a:p>
            <a:r>
              <a:rPr lang="en-IN" dirty="0" smtClean="0"/>
              <a:t>Documents </a:t>
            </a:r>
            <a:endParaRPr lang="en-IN" dirty="0"/>
          </a:p>
        </p:txBody>
      </p:sp>
      <p:graphicFrame>
        <p:nvGraphicFramePr>
          <p:cNvPr id="4" name="Content Placeholder 3"/>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81000" y="1600200"/>
            <a:ext cx="2514600" cy="923330"/>
          </a:xfrm>
          <a:prstGeom prst="rect">
            <a:avLst/>
          </a:prstGeom>
        </p:spPr>
        <p:txBody>
          <a:bodyPr wrap="square">
            <a:spAutoFit/>
          </a:bodyPr>
          <a:lstStyle/>
          <a:p>
            <a:r>
              <a:rPr lang="en-IN" dirty="0" smtClean="0"/>
              <a:t>https://www.youtube.com/watch?v=OVA5au86mg8&amp;feature=emb_logo</a:t>
            </a:r>
            <a:endParaRPr lang="en-IN" dirty="0"/>
          </a:p>
        </p:txBody>
      </p:sp>
      <p:sp>
        <p:nvSpPr>
          <p:cNvPr id="6" name="Rectangle 5"/>
          <p:cNvSpPr/>
          <p:nvPr/>
        </p:nvSpPr>
        <p:spPr>
          <a:xfrm>
            <a:off x="381000" y="2743200"/>
            <a:ext cx="2438400" cy="923330"/>
          </a:xfrm>
          <a:prstGeom prst="rect">
            <a:avLst/>
          </a:prstGeom>
        </p:spPr>
        <p:txBody>
          <a:bodyPr wrap="square">
            <a:spAutoFit/>
          </a:bodyPr>
          <a:lstStyle/>
          <a:p>
            <a:r>
              <a:rPr lang="en-IN" dirty="0" smtClean="0"/>
              <a:t>https://www.youtube.com/watch?v=0jo7SPpmhG0</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45BCB3A9-3C24-4FC3-9CCE-7E5A8246DEEF}"/>
                                            </p:graphicEl>
                                          </p:spTgt>
                                        </p:tgtEl>
                                        <p:attrNameLst>
                                          <p:attrName>style.visibility</p:attrName>
                                        </p:attrNameLst>
                                      </p:cBhvr>
                                      <p:to>
                                        <p:strVal val="visible"/>
                                      </p:to>
                                    </p:set>
                                    <p:anim calcmode="lin" valueType="num">
                                      <p:cBhvr additive="base">
                                        <p:cTn id="7" dur="500" fill="hold"/>
                                        <p:tgtEl>
                                          <p:spTgt spid="4">
                                            <p:graphicEl>
                                              <a:dgm id="{45BCB3A9-3C24-4FC3-9CCE-7E5A8246DEE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45BCB3A9-3C24-4FC3-9CCE-7E5A8246DEE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46638A2E-25AC-40C6-8F3A-5D5A12088FF7}"/>
                                            </p:graphicEl>
                                          </p:spTgt>
                                        </p:tgtEl>
                                        <p:attrNameLst>
                                          <p:attrName>style.visibility</p:attrName>
                                        </p:attrNameLst>
                                      </p:cBhvr>
                                      <p:to>
                                        <p:strVal val="visible"/>
                                      </p:to>
                                    </p:set>
                                    <p:anim calcmode="lin" valueType="num">
                                      <p:cBhvr additive="base">
                                        <p:cTn id="13" dur="500" fill="hold"/>
                                        <p:tgtEl>
                                          <p:spTgt spid="4">
                                            <p:graphicEl>
                                              <a:dgm id="{46638A2E-25AC-40C6-8F3A-5D5A12088FF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46638A2E-25AC-40C6-8F3A-5D5A12088FF7}"/>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29B560D1-9002-4C04-B900-BE49D81E22EF}"/>
                                            </p:graphicEl>
                                          </p:spTgt>
                                        </p:tgtEl>
                                        <p:attrNameLst>
                                          <p:attrName>style.visibility</p:attrName>
                                        </p:attrNameLst>
                                      </p:cBhvr>
                                      <p:to>
                                        <p:strVal val="visible"/>
                                      </p:to>
                                    </p:set>
                                    <p:anim calcmode="lin" valueType="num">
                                      <p:cBhvr additive="base">
                                        <p:cTn id="19" dur="500" fill="hold"/>
                                        <p:tgtEl>
                                          <p:spTgt spid="4">
                                            <p:graphicEl>
                                              <a:dgm id="{29B560D1-9002-4C04-B900-BE49D81E22EF}"/>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29B560D1-9002-4C04-B900-BE49D81E22EF}"/>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5B039E2F-EE2D-42FB-AD21-5792740AA383}"/>
                                            </p:graphicEl>
                                          </p:spTgt>
                                        </p:tgtEl>
                                        <p:attrNameLst>
                                          <p:attrName>style.visibility</p:attrName>
                                        </p:attrNameLst>
                                      </p:cBhvr>
                                      <p:to>
                                        <p:strVal val="visible"/>
                                      </p:to>
                                    </p:set>
                                    <p:anim calcmode="lin" valueType="num">
                                      <p:cBhvr additive="base">
                                        <p:cTn id="25" dur="500" fill="hold"/>
                                        <p:tgtEl>
                                          <p:spTgt spid="4">
                                            <p:graphicEl>
                                              <a:dgm id="{5B039E2F-EE2D-42FB-AD21-5792740AA383}"/>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5B039E2F-EE2D-42FB-AD21-5792740AA383}"/>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663237A5-EFBF-414A-B6B3-DA63A8278634}"/>
                                            </p:graphicEl>
                                          </p:spTgt>
                                        </p:tgtEl>
                                        <p:attrNameLst>
                                          <p:attrName>style.visibility</p:attrName>
                                        </p:attrNameLst>
                                      </p:cBhvr>
                                      <p:to>
                                        <p:strVal val="visible"/>
                                      </p:to>
                                    </p:set>
                                    <p:anim calcmode="lin" valueType="num">
                                      <p:cBhvr additive="base">
                                        <p:cTn id="31" dur="500" fill="hold"/>
                                        <p:tgtEl>
                                          <p:spTgt spid="4">
                                            <p:graphicEl>
                                              <a:dgm id="{663237A5-EFBF-414A-B6B3-DA63A8278634}"/>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663237A5-EFBF-414A-B6B3-DA63A8278634}"/>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2AEEFFDC-C7C0-4B1D-8BF1-E67257FB9752}"/>
                                            </p:graphicEl>
                                          </p:spTgt>
                                        </p:tgtEl>
                                        <p:attrNameLst>
                                          <p:attrName>style.visibility</p:attrName>
                                        </p:attrNameLst>
                                      </p:cBhvr>
                                      <p:to>
                                        <p:strVal val="visible"/>
                                      </p:to>
                                    </p:set>
                                    <p:anim calcmode="lin" valueType="num">
                                      <p:cBhvr additive="base">
                                        <p:cTn id="37" dur="500" fill="hold"/>
                                        <p:tgtEl>
                                          <p:spTgt spid="4">
                                            <p:graphicEl>
                                              <a:dgm id="{2AEEFFDC-C7C0-4B1D-8BF1-E67257FB9752}"/>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2AEEFFDC-C7C0-4B1D-8BF1-E67257FB9752}"/>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C8A34B9E-9C5A-4F2E-AE9F-661DE87B7E30}"/>
                                            </p:graphicEl>
                                          </p:spTgt>
                                        </p:tgtEl>
                                        <p:attrNameLst>
                                          <p:attrName>style.visibility</p:attrName>
                                        </p:attrNameLst>
                                      </p:cBhvr>
                                      <p:to>
                                        <p:strVal val="visible"/>
                                      </p:to>
                                    </p:set>
                                    <p:anim calcmode="lin" valueType="num">
                                      <p:cBhvr additive="base">
                                        <p:cTn id="43" dur="500" fill="hold"/>
                                        <p:tgtEl>
                                          <p:spTgt spid="4">
                                            <p:graphicEl>
                                              <a:dgm id="{C8A34B9E-9C5A-4F2E-AE9F-661DE87B7E30}"/>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C8A34B9E-9C5A-4F2E-AE9F-661DE87B7E3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IN" sz="3600" dirty="0" smtClean="0"/>
              <a:t>Non Traditional Life Insurance Products</a:t>
            </a:r>
            <a:endParaRPr lang="en-IN" sz="3600" dirty="0"/>
          </a:p>
        </p:txBody>
      </p:sp>
      <p:sp>
        <p:nvSpPr>
          <p:cNvPr id="3" name="Content Placeholder 2"/>
          <p:cNvSpPr>
            <a:spLocks noGrp="1"/>
          </p:cNvSpPr>
          <p:nvPr>
            <p:ph idx="1"/>
          </p:nvPr>
        </p:nvSpPr>
        <p:spPr>
          <a:xfrm>
            <a:off x="457200" y="1600200"/>
            <a:ext cx="8229600" cy="5029200"/>
          </a:xfrm>
        </p:spPr>
        <p:txBody>
          <a:bodyPr>
            <a:normAutofit/>
          </a:bodyPr>
          <a:lstStyle/>
          <a:p>
            <a:pPr algn="just"/>
            <a:r>
              <a:rPr lang="en-IN" dirty="0" smtClean="0"/>
              <a:t>Non traditional Insurance plans are result of a new idea to reap better returns along with the provision of Insurance.</a:t>
            </a:r>
          </a:p>
          <a:p>
            <a:pPr algn="just"/>
            <a:r>
              <a:rPr lang="en-IN" dirty="0" smtClean="0"/>
              <a:t>Plans = Insurance + Investments </a:t>
            </a:r>
          </a:p>
          <a:p>
            <a:pPr algn="just"/>
            <a:r>
              <a:rPr lang="en-IN" dirty="0" smtClean="0"/>
              <a:t>Universal Life Insurance is a form of permanent life insurance featured by its flexible premiums.</a:t>
            </a:r>
          </a:p>
          <a:p>
            <a:pPr algn="just"/>
            <a:r>
              <a:rPr lang="en-IN" dirty="0" smtClean="0"/>
              <a:t>Flexible face amount , death benefits amounts &amp; the unbundling of its pricing factors.</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0"/>
          <a:ext cx="8229600" cy="6705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4A4153BE-B52B-42C6-8432-B2FA9054835B}"/>
                                            </p:graphicEl>
                                          </p:spTgt>
                                        </p:tgtEl>
                                        <p:attrNameLst>
                                          <p:attrName>style.visibility</p:attrName>
                                        </p:attrNameLst>
                                      </p:cBhvr>
                                      <p:to>
                                        <p:strVal val="visible"/>
                                      </p:to>
                                    </p:set>
                                    <p:anim calcmode="lin" valueType="num">
                                      <p:cBhvr additive="base">
                                        <p:cTn id="7" dur="500" fill="hold"/>
                                        <p:tgtEl>
                                          <p:spTgt spid="4">
                                            <p:graphicEl>
                                              <a:dgm id="{4A4153BE-B52B-42C6-8432-B2FA9054835B}"/>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4A4153BE-B52B-42C6-8432-B2FA9054835B}"/>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870FFB91-98EC-432A-A504-AC858EE96568}"/>
                                            </p:graphicEl>
                                          </p:spTgt>
                                        </p:tgtEl>
                                        <p:attrNameLst>
                                          <p:attrName>style.visibility</p:attrName>
                                        </p:attrNameLst>
                                      </p:cBhvr>
                                      <p:to>
                                        <p:strVal val="visible"/>
                                      </p:to>
                                    </p:set>
                                    <p:anim calcmode="lin" valueType="num">
                                      <p:cBhvr additive="base">
                                        <p:cTn id="13" dur="500" fill="hold"/>
                                        <p:tgtEl>
                                          <p:spTgt spid="4">
                                            <p:graphicEl>
                                              <a:dgm id="{870FFB91-98EC-432A-A504-AC858EE9656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870FFB91-98EC-432A-A504-AC858EE96568}"/>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C218E0F3-46B1-4EAF-AB0F-DEC77499922D}"/>
                                            </p:graphicEl>
                                          </p:spTgt>
                                        </p:tgtEl>
                                        <p:attrNameLst>
                                          <p:attrName>style.visibility</p:attrName>
                                        </p:attrNameLst>
                                      </p:cBhvr>
                                      <p:to>
                                        <p:strVal val="visible"/>
                                      </p:to>
                                    </p:set>
                                    <p:anim calcmode="lin" valueType="num">
                                      <p:cBhvr additive="base">
                                        <p:cTn id="19" dur="500" fill="hold"/>
                                        <p:tgtEl>
                                          <p:spTgt spid="4">
                                            <p:graphicEl>
                                              <a:dgm id="{C218E0F3-46B1-4EAF-AB0F-DEC77499922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C218E0F3-46B1-4EAF-AB0F-DEC77499922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29C3899A-B3F3-435F-AEDF-21286F21AAD7}"/>
                                            </p:graphicEl>
                                          </p:spTgt>
                                        </p:tgtEl>
                                        <p:attrNameLst>
                                          <p:attrName>style.visibility</p:attrName>
                                        </p:attrNameLst>
                                      </p:cBhvr>
                                      <p:to>
                                        <p:strVal val="visible"/>
                                      </p:to>
                                    </p:set>
                                    <p:anim calcmode="lin" valueType="num">
                                      <p:cBhvr additive="base">
                                        <p:cTn id="25" dur="500" fill="hold"/>
                                        <p:tgtEl>
                                          <p:spTgt spid="4">
                                            <p:graphicEl>
                                              <a:dgm id="{29C3899A-B3F3-435F-AEDF-21286F21AAD7}"/>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29C3899A-B3F3-435F-AEDF-21286F21AAD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a:xfrm>
            <a:off x="457200" y="152400"/>
            <a:ext cx="8229600" cy="6324600"/>
          </a:xfrm>
        </p:spPr>
        <p:txBody>
          <a:bodyPr>
            <a:normAutofit fontScale="92500" lnSpcReduction="10000"/>
          </a:bodyPr>
          <a:lstStyle/>
          <a:p>
            <a:pPr algn="just"/>
            <a:r>
              <a:rPr lang="en-IN" dirty="0" smtClean="0"/>
              <a:t>Universal life policies allow the policy holder within limit to decide the amount of premiums he or she wants to pay for the coverage.</a:t>
            </a:r>
          </a:p>
          <a:p>
            <a:pPr algn="just"/>
            <a:r>
              <a:rPr lang="en-IN" dirty="0" smtClean="0"/>
              <a:t>Larger the size of the premium, greater the coverage provided &amp; greater the policy’s cash value.</a:t>
            </a:r>
          </a:p>
          <a:p>
            <a:pPr algn="just"/>
            <a:r>
              <a:rPr lang="en-IN" dirty="0" smtClean="0"/>
              <a:t>Completely flexible premiums after the first policy year.</a:t>
            </a:r>
          </a:p>
          <a:p>
            <a:pPr algn="just"/>
            <a:r>
              <a:rPr lang="en-IN" dirty="0" smtClean="0"/>
              <a:t>One had to ensure that premium as a whole were enough to cover the costs of maintaining policy.</a:t>
            </a:r>
          </a:p>
          <a:p>
            <a:pPr algn="just"/>
            <a:r>
              <a:rPr lang="en-IN" dirty="0" smtClean="0"/>
              <a:t>Flexibility of structures also enables the policy holder to make partial withdrawals from cash value that was available without the obligation to repay this amount or pay any interest on it.</a:t>
            </a:r>
          </a:p>
          <a:p>
            <a:pPr algn="just">
              <a:buNone/>
            </a:pPr>
            <a:endParaRPr lang="en-IN" dirty="0" smtClean="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graphicFrame>
        <p:nvGraphicFramePr>
          <p:cNvPr id="4" name="Content Placeholder 3"/>
          <p:cNvGraphicFramePr>
            <a:graphicFrameLocks noGrp="1"/>
          </p:cNvGraphicFramePr>
          <p:nvPr>
            <p:ph idx="1"/>
          </p:nvPr>
        </p:nvGraphicFramePr>
        <p:xfrm>
          <a:off x="457200" y="304800"/>
          <a:ext cx="82296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0641B3B2-3838-4024-B84B-E76A7C23E4E5}"/>
                                            </p:graphicEl>
                                          </p:spTgt>
                                        </p:tgtEl>
                                        <p:attrNameLst>
                                          <p:attrName>style.visibility</p:attrName>
                                        </p:attrNameLst>
                                      </p:cBhvr>
                                      <p:to>
                                        <p:strVal val="visible"/>
                                      </p:to>
                                    </p:set>
                                    <p:anim calcmode="lin" valueType="num">
                                      <p:cBhvr additive="base">
                                        <p:cTn id="7" dur="500" fill="hold"/>
                                        <p:tgtEl>
                                          <p:spTgt spid="4">
                                            <p:graphicEl>
                                              <a:dgm id="{0641B3B2-3838-4024-B84B-E76A7C23E4E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0641B3B2-3838-4024-B84B-E76A7C23E4E5}"/>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EF10D56-C850-44D0-843B-F8A92BFDB0F7}"/>
                                            </p:graphicEl>
                                          </p:spTgt>
                                        </p:tgtEl>
                                        <p:attrNameLst>
                                          <p:attrName>style.visibility</p:attrName>
                                        </p:attrNameLst>
                                      </p:cBhvr>
                                      <p:to>
                                        <p:strVal val="visible"/>
                                      </p:to>
                                    </p:set>
                                    <p:anim calcmode="lin" valueType="num">
                                      <p:cBhvr additive="base">
                                        <p:cTn id="13" dur="500" fill="hold"/>
                                        <p:tgtEl>
                                          <p:spTgt spid="4">
                                            <p:graphicEl>
                                              <a:dgm id="{DEF10D56-C850-44D0-843B-F8A92BFDB0F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EF10D56-C850-44D0-843B-F8A92BFDB0F7}"/>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9D9B60EA-38EC-4BE8-9921-22F5DE220FE0}"/>
                                            </p:graphicEl>
                                          </p:spTgt>
                                        </p:tgtEl>
                                        <p:attrNameLst>
                                          <p:attrName>style.visibility</p:attrName>
                                        </p:attrNameLst>
                                      </p:cBhvr>
                                      <p:to>
                                        <p:strVal val="visible"/>
                                      </p:to>
                                    </p:set>
                                    <p:anim calcmode="lin" valueType="num">
                                      <p:cBhvr additive="base">
                                        <p:cTn id="17" dur="500" fill="hold"/>
                                        <p:tgtEl>
                                          <p:spTgt spid="4">
                                            <p:graphicEl>
                                              <a:dgm id="{9D9B60EA-38EC-4BE8-9921-22F5DE220FE0}"/>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9D9B60EA-38EC-4BE8-9921-22F5DE220FE0}"/>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8535E0F8-B397-4D84-AFC8-7BB9F86F3503}"/>
                                            </p:graphicEl>
                                          </p:spTgt>
                                        </p:tgtEl>
                                        <p:attrNameLst>
                                          <p:attrName>style.visibility</p:attrName>
                                        </p:attrNameLst>
                                      </p:cBhvr>
                                      <p:to>
                                        <p:strVal val="visible"/>
                                      </p:to>
                                    </p:set>
                                    <p:anim calcmode="lin" valueType="num">
                                      <p:cBhvr additive="base">
                                        <p:cTn id="23" dur="500" fill="hold"/>
                                        <p:tgtEl>
                                          <p:spTgt spid="4">
                                            <p:graphicEl>
                                              <a:dgm id="{8535E0F8-B397-4D84-AFC8-7BB9F86F3503}"/>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8535E0F8-B397-4D84-AFC8-7BB9F86F3503}"/>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917A623E-1333-4A35-93D1-CEF581EA99A4}"/>
                                            </p:graphicEl>
                                          </p:spTgt>
                                        </p:tgtEl>
                                        <p:attrNameLst>
                                          <p:attrName>style.visibility</p:attrName>
                                        </p:attrNameLst>
                                      </p:cBhvr>
                                      <p:to>
                                        <p:strVal val="visible"/>
                                      </p:to>
                                    </p:set>
                                    <p:anim calcmode="lin" valueType="num">
                                      <p:cBhvr additive="base">
                                        <p:cTn id="27" dur="500" fill="hold"/>
                                        <p:tgtEl>
                                          <p:spTgt spid="4">
                                            <p:graphicEl>
                                              <a:dgm id="{917A623E-1333-4A35-93D1-CEF581EA99A4}"/>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917A623E-1333-4A35-93D1-CEF581EA99A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IN" dirty="0" smtClean="0"/>
              <a:t>Variable Life Insurance Plans</a:t>
            </a:r>
            <a:endParaRPr lang="en-IN" dirty="0"/>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pPr algn="just"/>
            <a:r>
              <a:rPr lang="en-IN" dirty="0" smtClean="0"/>
              <a:t>Introduced in USA in 1977.</a:t>
            </a:r>
          </a:p>
          <a:p>
            <a:pPr algn="just"/>
            <a:r>
              <a:rPr lang="en-IN" dirty="0" smtClean="0"/>
              <a:t>A kind of Whole Life policy : Death benefits + Cash Value fluctuates according to investment performance.</a:t>
            </a:r>
          </a:p>
          <a:p>
            <a:pPr algn="just"/>
            <a:r>
              <a:rPr lang="en-IN" dirty="0" smtClean="0"/>
              <a:t>Provides no guarantees with respect to either the interest rate or minimum cash value.</a:t>
            </a:r>
          </a:p>
          <a:p>
            <a:pPr algn="just"/>
            <a:r>
              <a:rPr lang="en-IN" dirty="0" smtClean="0"/>
              <a:t>A traditional cash value policy has a face amount that remains level throughout the policy term.</a:t>
            </a:r>
          </a:p>
          <a:p>
            <a:pPr algn="just"/>
            <a:r>
              <a:rPr lang="en-IN" dirty="0" smtClean="0"/>
              <a:t>Cash value grown with premium &amp; interest earning at a specified rate.</a:t>
            </a:r>
          </a:p>
          <a:p>
            <a:pPr algn="just"/>
            <a:r>
              <a:rPr lang="en-IN" dirty="0" smtClean="0"/>
              <a:t>Asset backing the policy reserves form part of a general investment account in which the insurer maintains the fund of its guaranteed products.</a:t>
            </a:r>
          </a:p>
          <a:p>
            <a:pPr algn="just"/>
            <a:endParaRPr lang="en-IN" dirty="0" smtClean="0"/>
          </a:p>
          <a:p>
            <a:pPr algn="just"/>
            <a:endParaRPr lang="en-IN" dirty="0" smtClean="0"/>
          </a:p>
          <a:p>
            <a:pPr algn="just"/>
            <a:endParaRPr lang="en-IN"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rmAutofit fontScale="92500" lnSpcReduction="10000"/>
          </a:bodyPr>
          <a:lstStyle/>
          <a:p>
            <a:pPr algn="just"/>
            <a:r>
              <a:rPr lang="en-IN" dirty="0" smtClean="0"/>
              <a:t>Then this assets are placed in a portfolio of secured investments.</a:t>
            </a:r>
          </a:p>
          <a:p>
            <a:pPr algn="just"/>
            <a:r>
              <a:rPr lang="en-IN" dirty="0" smtClean="0"/>
              <a:t>So insurer can expect to earn a fixed rate of return on the assets in this account.</a:t>
            </a:r>
          </a:p>
          <a:p>
            <a:pPr algn="just"/>
            <a:r>
              <a:rPr lang="en-IN" dirty="0" smtClean="0"/>
              <a:t>USA : Separate Accounts, Canada : Segregated Accounts.</a:t>
            </a:r>
          </a:p>
          <a:p>
            <a:pPr algn="just"/>
            <a:r>
              <a:rPr lang="en-IN" dirty="0" smtClean="0"/>
              <a:t>Its a preferred option for those who wanted to keep their assets invested in an assortment of fund of their choice &amp; also wanted to directly benefit from favourable investment performance of their portfolio.</a:t>
            </a:r>
          </a:p>
          <a:p>
            <a:pPr algn="just"/>
            <a:r>
              <a:rPr lang="en-IN" dirty="0" smtClean="0"/>
              <a:t>Insure with knowledge &amp; quite comfortable with Equities , Debt investments &amp; market volatility.</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en-IN" dirty="0" smtClean="0"/>
              <a:t>Unit Linked Insurance Plans (ULIP’s)</a:t>
            </a:r>
            <a:endParaRPr lang="en-IN" dirty="0"/>
          </a:p>
        </p:txBody>
      </p:sp>
      <p:sp>
        <p:nvSpPr>
          <p:cNvPr id="3" name="Content Placeholder 2"/>
          <p:cNvSpPr>
            <a:spLocks noGrp="1"/>
          </p:cNvSpPr>
          <p:nvPr>
            <p:ph idx="1"/>
          </p:nvPr>
        </p:nvSpPr>
        <p:spPr>
          <a:xfrm>
            <a:off x="457200" y="1143000"/>
            <a:ext cx="8229600" cy="5410200"/>
          </a:xfrm>
        </p:spPr>
        <p:txBody>
          <a:bodyPr>
            <a:normAutofit fontScale="92500" lnSpcReduction="10000"/>
          </a:bodyPr>
          <a:lstStyle/>
          <a:p>
            <a:pPr algn="just"/>
            <a:r>
              <a:rPr lang="en-IN" dirty="0" smtClean="0"/>
              <a:t>One of the most popular &amp; significant products displacing plans in many markets.</a:t>
            </a:r>
          </a:p>
          <a:p>
            <a:pPr algn="just"/>
            <a:r>
              <a:rPr lang="en-IN" dirty="0" smtClean="0"/>
              <a:t>Introduced in UK.</a:t>
            </a:r>
          </a:p>
          <a:p>
            <a:pPr algn="just"/>
            <a:r>
              <a:rPr lang="en-IN" dirty="0" smtClean="0"/>
              <a:t>Substantial investments that life insurance companies made in ordinary equity shares &amp; the larger capital gains &amp; profits they made as a result.</a:t>
            </a:r>
          </a:p>
          <a:p>
            <a:pPr algn="just"/>
            <a:r>
              <a:rPr lang="en-IN" dirty="0" smtClean="0"/>
              <a:t>Profit policies offer some linkages with life office’s investment performance.</a:t>
            </a:r>
          </a:p>
          <a:p>
            <a:pPr algn="just"/>
            <a:r>
              <a:rPr lang="en-IN" dirty="0" smtClean="0"/>
              <a:t>Bonus depends on periodic valuations of assets &amp; liabilities &amp; resultant surplus declared.</a:t>
            </a:r>
          </a:p>
          <a:p>
            <a:pPr algn="just"/>
            <a:endParaRPr lang="en-IN"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324600"/>
          </a:xfrm>
        </p:spPr>
        <p:txBody>
          <a:bodyPr>
            <a:normAutofit fontScale="92500" lnSpcReduction="10000"/>
          </a:bodyPr>
          <a:lstStyle/>
          <a:p>
            <a:pPr algn="just"/>
            <a:r>
              <a:rPr lang="en-IN" dirty="0" smtClean="0"/>
              <a:t>It provides means for directly &amp; immediately cashing on the benefits of a life insurance's investment performance.</a:t>
            </a:r>
          </a:p>
          <a:p>
            <a:pPr algn="just"/>
            <a:r>
              <a:rPr lang="en-IN" dirty="0" smtClean="0"/>
              <a:t>Units are usually those of a specified authorised unit trust or a segregated fund managed by the company.</a:t>
            </a:r>
          </a:p>
          <a:p>
            <a:pPr algn="just"/>
            <a:r>
              <a:rPr lang="en-IN" dirty="0" smtClean="0"/>
              <a:t>Units may be purchased by payment of a single premium or via regular premium payments.</a:t>
            </a:r>
          </a:p>
          <a:p>
            <a:pPr algn="just"/>
            <a:r>
              <a:rPr lang="en-IN" dirty="0" smtClean="0"/>
              <a:t>ULIP Premium = Expenses + Mortality + Investments.</a:t>
            </a:r>
          </a:p>
          <a:p>
            <a:pPr algn="just"/>
            <a:r>
              <a:rPr lang="en-IN" dirty="0" smtClean="0"/>
              <a:t>The value of units is fixed with reference to some predetermined index performance. (NAV , Market value of asset)</a:t>
            </a:r>
            <a:endParaRPr lang="en-IN"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rmAutofit fontScale="92500" lnSpcReduction="10000"/>
          </a:bodyPr>
          <a:lstStyle/>
          <a:p>
            <a:r>
              <a:rPr lang="en-IN" dirty="0" smtClean="0"/>
              <a:t>It provides option of choosing between different kind of fund.</a:t>
            </a:r>
          </a:p>
          <a:p>
            <a:r>
              <a:rPr lang="en-IN" dirty="0" smtClean="0"/>
              <a:t>Each fund has a different portfolio mix of assets.</a:t>
            </a:r>
          </a:p>
          <a:p>
            <a:pPr algn="ctr">
              <a:buNone/>
            </a:pPr>
            <a:r>
              <a:rPr lang="en-IN" b="1" dirty="0" smtClean="0"/>
              <a:t>Options</a:t>
            </a:r>
          </a:p>
          <a:p>
            <a:pPr marL="514350" indent="-514350">
              <a:buFont typeface="+mj-lt"/>
              <a:buAutoNum type="arabicPeriod"/>
            </a:pPr>
            <a:r>
              <a:rPr lang="en-IN" dirty="0" smtClean="0"/>
              <a:t>Equity fund : This fund invests major portion of the money in Equity &amp; Equity related instruments.</a:t>
            </a:r>
          </a:p>
          <a:p>
            <a:pPr marL="514350" indent="-514350">
              <a:buFont typeface="+mj-lt"/>
              <a:buAutoNum type="arabicPeriod"/>
            </a:pPr>
            <a:r>
              <a:rPr lang="en-IN" dirty="0" smtClean="0"/>
              <a:t>Debt fund : This fund invests major portion of the money in Govt. Bonds, FD’s, etc.</a:t>
            </a:r>
          </a:p>
          <a:p>
            <a:pPr marL="514350" indent="-514350">
              <a:buFont typeface="+mj-lt"/>
              <a:buAutoNum type="arabicPeriod"/>
            </a:pPr>
            <a:r>
              <a:rPr lang="en-IN" dirty="0" smtClean="0"/>
              <a:t>Balanced fund : This fund invests in a mix of equity &amp; debts instruments.</a:t>
            </a:r>
          </a:p>
          <a:p>
            <a:pPr marL="514350" indent="-514350">
              <a:buFont typeface="+mj-lt"/>
              <a:buAutoNum type="arabicPeriod"/>
            </a:pPr>
            <a:r>
              <a:rPr lang="en-IN" dirty="0" smtClean="0"/>
              <a:t>Money Market fund : This fund invests money mainly in instruments such as T Bills, </a:t>
            </a:r>
            <a:r>
              <a:rPr lang="en-IN" dirty="0" err="1" smtClean="0"/>
              <a:t>COD’s,CPs</a:t>
            </a:r>
            <a:r>
              <a:rPr lang="en-IN" dirty="0" smtClean="0"/>
              <a:t>. </a:t>
            </a:r>
          </a:p>
          <a:p>
            <a:endParaRPr lang="en-IN"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324600"/>
          </a:xfrm>
        </p:spPr>
        <p:txBody>
          <a:bodyPr>
            <a:normAutofit fontScale="85000" lnSpcReduction="10000"/>
          </a:bodyPr>
          <a:lstStyle/>
          <a:p>
            <a:pPr algn="just"/>
            <a:r>
              <a:rPr lang="en-IN" dirty="0" smtClean="0"/>
              <a:t>ULIP work on a minimum premium basis and not on sum assured.</a:t>
            </a:r>
          </a:p>
          <a:p>
            <a:pPr algn="just"/>
            <a:r>
              <a:rPr lang="en-IN" dirty="0" smtClean="0"/>
              <a:t>Insured can decide the amount of premium contribute at regular interval.</a:t>
            </a:r>
          </a:p>
          <a:p>
            <a:pPr algn="just"/>
            <a:r>
              <a:rPr lang="en-IN" dirty="0" smtClean="0"/>
              <a:t>Insurance cover is a multiple of the premium paid.</a:t>
            </a:r>
          </a:p>
          <a:p>
            <a:pPr algn="just"/>
            <a:r>
              <a:rPr lang="en-IN" dirty="0" smtClean="0"/>
              <a:t>Choice between high or low cover.</a:t>
            </a:r>
          </a:p>
          <a:p>
            <a:pPr algn="just"/>
            <a:r>
              <a:rPr lang="en-IN" dirty="0" smtClean="0"/>
              <a:t>The term component may be placed in a guaranteed fund that would yield a minimum amount of cover for death.</a:t>
            </a:r>
          </a:p>
          <a:p>
            <a:pPr algn="just"/>
            <a:r>
              <a:rPr lang="en-IN" dirty="0" smtClean="0"/>
              <a:t>The balance or premium is used to purchase units that are invested in capital markets.</a:t>
            </a:r>
          </a:p>
          <a:p>
            <a:pPr algn="just"/>
            <a:r>
              <a:rPr lang="en-IN" dirty="0" smtClean="0"/>
              <a:t>In case of death, the death benefit would be higher of the sum assured r the fund value standing in account.</a:t>
            </a:r>
          </a:p>
          <a:p>
            <a:pPr algn="just"/>
            <a:r>
              <a:rPr lang="en-IN" dirty="0" smtClean="0"/>
              <a:t>Fund Value = unit Price X No. of Units</a:t>
            </a:r>
            <a:endParaRPr lang="en-IN"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5c29cc5490682.jpg"/>
          <p:cNvPicPr>
            <a:picLocks noGrp="1" noChangeAspect="1"/>
          </p:cNvPicPr>
          <p:nvPr>
            <p:ph idx="1"/>
          </p:nvPr>
        </p:nvPicPr>
        <p:blipFill>
          <a:blip r:embed="rId2" cstate="print"/>
          <a:stretch>
            <a:fillRect/>
          </a:stretch>
        </p:blipFill>
        <p:spPr>
          <a:xfrm>
            <a:off x="457200" y="228600"/>
            <a:ext cx="8382000" cy="6324600"/>
          </a:xfr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Autofit/>
          </a:bodyPr>
          <a:lstStyle/>
          <a:p>
            <a:pPr algn="just">
              <a:lnSpc>
                <a:spcPct val="170000"/>
              </a:lnSpc>
            </a:pPr>
            <a:r>
              <a:rPr lang="en-IN" sz="1800" dirty="0" smtClean="0">
                <a:latin typeface="Times New Roman" pitchFamily="18" charset="0"/>
                <a:cs typeface="Times New Roman" pitchFamily="18" charset="0"/>
              </a:rPr>
              <a:t>SBI Life Insurance is a joint venture life insurance company between  State Bank of India (SBI), the largest  state owned banking and financial services company in India, and BNP Paribas  </a:t>
            </a:r>
            <a:r>
              <a:rPr lang="en-IN" sz="1800" dirty="0" err="1" smtClean="0">
                <a:latin typeface="Times New Roman" pitchFamily="18" charset="0"/>
                <a:cs typeface="Times New Roman" pitchFamily="18" charset="0"/>
              </a:rPr>
              <a:t>Cardif</a:t>
            </a:r>
            <a:r>
              <a:rPr lang="en-IN" sz="1800" dirty="0" smtClean="0">
                <a:latin typeface="Times New Roman" pitchFamily="18" charset="0"/>
                <a:cs typeface="Times New Roman" pitchFamily="18" charset="0"/>
              </a:rPr>
              <a:t>. </a:t>
            </a:r>
          </a:p>
          <a:p>
            <a:pPr algn="just">
              <a:lnSpc>
                <a:spcPct val="170000"/>
              </a:lnSpc>
            </a:pPr>
            <a:r>
              <a:rPr lang="en-IN" sz="1800" dirty="0" smtClean="0">
                <a:latin typeface="Times New Roman" pitchFamily="18" charset="0"/>
                <a:cs typeface="Times New Roman" pitchFamily="18" charset="0"/>
              </a:rPr>
              <a:t>BNP Paribas is a French multinational bank and financial services company with global headquarters in Paris. </a:t>
            </a:r>
          </a:p>
          <a:p>
            <a:pPr algn="just">
              <a:lnSpc>
                <a:spcPct val="170000"/>
              </a:lnSpc>
            </a:pPr>
            <a:r>
              <a:rPr lang="en-IN" sz="1800" dirty="0" smtClean="0">
                <a:latin typeface="Times New Roman" pitchFamily="18" charset="0"/>
                <a:cs typeface="Times New Roman" pitchFamily="18" charset="0"/>
              </a:rPr>
              <a:t>SBI has a 62.1% stake in the company and BNP Paribas </a:t>
            </a:r>
            <a:r>
              <a:rPr lang="en-IN" sz="1800" dirty="0" err="1" smtClean="0">
                <a:latin typeface="Times New Roman" pitchFamily="18" charset="0"/>
                <a:cs typeface="Times New Roman" pitchFamily="18" charset="0"/>
              </a:rPr>
              <a:t>Cardif</a:t>
            </a:r>
            <a:r>
              <a:rPr lang="en-IN" sz="1800" dirty="0" smtClean="0">
                <a:latin typeface="Times New Roman" pitchFamily="18" charset="0"/>
                <a:cs typeface="Times New Roman" pitchFamily="18" charset="0"/>
              </a:rPr>
              <a:t> owns a 22% stake. Other investors are Value Line Pte. Ltd. and </a:t>
            </a:r>
            <a:r>
              <a:rPr lang="en-IN" sz="1800" dirty="0" err="1" smtClean="0">
                <a:latin typeface="Times New Roman" pitchFamily="18" charset="0"/>
                <a:cs typeface="Times New Roman" pitchFamily="18" charset="0"/>
              </a:rPr>
              <a:t>MacRitchie</a:t>
            </a:r>
            <a:r>
              <a:rPr lang="en-IN" sz="1800" dirty="0" smtClean="0">
                <a:latin typeface="Times New Roman" pitchFamily="18" charset="0"/>
                <a:cs typeface="Times New Roman" pitchFamily="18" charset="0"/>
              </a:rPr>
              <a:t> Investments Pte. Ltd., holding a 1.95% stake each while the remaining 12% is free float stake with public investors. </a:t>
            </a:r>
          </a:p>
          <a:p>
            <a:pPr algn="just">
              <a:lnSpc>
                <a:spcPct val="170000"/>
              </a:lnSpc>
            </a:pPr>
            <a:r>
              <a:rPr lang="en-IN" sz="1800" dirty="0" smtClean="0">
                <a:latin typeface="Times New Roman" pitchFamily="18" charset="0"/>
                <a:cs typeface="Times New Roman" pitchFamily="18" charset="0"/>
              </a:rPr>
              <a:t>SBI Life Insurance has an authorized capital of ₹20 billion (US$280 million) and a paid up capital of ₹10 billion (US$140 million).</a:t>
            </a:r>
          </a:p>
          <a:p>
            <a:pPr algn="just">
              <a:lnSpc>
                <a:spcPct val="170000"/>
              </a:lnSpc>
            </a:pPr>
            <a:r>
              <a:rPr lang="en-IN" sz="1800" dirty="0" smtClean="0">
                <a:latin typeface="Times New Roman" pitchFamily="18" charset="0"/>
                <a:cs typeface="Times New Roman" pitchFamily="18" charset="0"/>
              </a:rPr>
              <a:t>In 2007, CRISIL Limited, a subsidiary of global rating agency S&amp;P, gave the company a AAA/Stable/P1+ rating.</a:t>
            </a:r>
          </a:p>
          <a:p>
            <a:pPr algn="just">
              <a:lnSpc>
                <a:spcPct val="170000"/>
              </a:lnSpc>
            </a:pP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Concept </a:t>
            </a: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Life insurance is basically associated with the risk of human lives.</a:t>
            </a:r>
          </a:p>
          <a:p>
            <a:r>
              <a:rPr lang="en-IN" dirty="0" smtClean="0"/>
              <a:t>Indian Society : Joint Family System V/s. Nucleus Family System.</a:t>
            </a:r>
          </a:p>
          <a:p>
            <a:r>
              <a:rPr lang="en-IN" dirty="0" smtClean="0"/>
              <a:t>Socio – Economic Condition </a:t>
            </a:r>
          </a:p>
          <a:p>
            <a:r>
              <a:rPr lang="en-IN" dirty="0" smtClean="0"/>
              <a:t>Contract </a:t>
            </a:r>
          </a:p>
          <a:p>
            <a:r>
              <a:rPr lang="en-IN" dirty="0" smtClean="0"/>
              <a:t>Premium</a:t>
            </a:r>
          </a:p>
          <a:p>
            <a:r>
              <a:rPr lang="en-IN" dirty="0" smtClean="0"/>
              <a:t>Risk</a:t>
            </a:r>
          </a:p>
          <a:p>
            <a:r>
              <a:rPr lang="en-IN" dirty="0" smtClean="0"/>
              <a:t>Purpose : Financial Support </a:t>
            </a:r>
            <a:endParaRPr lang="en-IN"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IN" sz="3200" dirty="0" smtClean="0"/>
              <a:t>Product &amp; Timeline of SBI Life Insurance</a:t>
            </a:r>
            <a:endParaRPr lang="en-IN" sz="3200" dirty="0"/>
          </a:p>
        </p:txBody>
      </p:sp>
      <p:sp>
        <p:nvSpPr>
          <p:cNvPr id="3" name="Content Placeholder 2"/>
          <p:cNvSpPr>
            <a:spLocks noGrp="1"/>
          </p:cNvSpPr>
          <p:nvPr>
            <p:ph idx="1"/>
          </p:nvPr>
        </p:nvSpPr>
        <p:spPr>
          <a:xfrm>
            <a:off x="457200" y="6477000"/>
            <a:ext cx="8305800" cy="381000"/>
          </a:xfrm>
        </p:spPr>
        <p:txBody>
          <a:bodyPr>
            <a:normAutofit fontScale="70000" lnSpcReduction="20000"/>
          </a:bodyPr>
          <a:lstStyle/>
          <a:p>
            <a:r>
              <a:rPr lang="en-IN" dirty="0" smtClean="0"/>
              <a:t>https://www.sbilife.co.in/en/about-us/key-milestones#2000</a:t>
            </a:r>
            <a:endParaRPr lang="en-IN" dirty="0"/>
          </a:p>
        </p:txBody>
      </p:sp>
      <p:pic>
        <p:nvPicPr>
          <p:cNvPr id="5" name="Picture 4" descr="4fe27a9d18128c8f01c63a15d9f7a8bb.jpg"/>
          <p:cNvPicPr>
            <a:picLocks noChangeAspect="1"/>
          </p:cNvPicPr>
          <p:nvPr/>
        </p:nvPicPr>
        <p:blipFill>
          <a:blip r:embed="rId2" cstate="print"/>
          <a:stretch>
            <a:fillRect/>
          </a:stretch>
        </p:blipFill>
        <p:spPr>
          <a:xfrm>
            <a:off x="457200" y="762000"/>
            <a:ext cx="8229600" cy="556260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152400" y="304800"/>
          <a:ext cx="88392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FEB52609-43C5-48B2-BDE8-0E3C56250D94}"/>
                                            </p:graphicEl>
                                          </p:spTgt>
                                        </p:tgtEl>
                                        <p:attrNameLst>
                                          <p:attrName>style.visibility</p:attrName>
                                        </p:attrNameLst>
                                      </p:cBhvr>
                                      <p:to>
                                        <p:strVal val="visible"/>
                                      </p:to>
                                    </p:set>
                                    <p:anim calcmode="lin" valueType="num">
                                      <p:cBhvr additive="base">
                                        <p:cTn id="7" dur="500" fill="hold"/>
                                        <p:tgtEl>
                                          <p:spTgt spid="4">
                                            <p:graphicEl>
                                              <a:dgm id="{FEB52609-43C5-48B2-BDE8-0E3C56250D94}"/>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FEB52609-43C5-48B2-BDE8-0E3C56250D94}"/>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CC78E5B4-467D-42B6-B03E-CB54C86B38D1}"/>
                                            </p:graphicEl>
                                          </p:spTgt>
                                        </p:tgtEl>
                                        <p:attrNameLst>
                                          <p:attrName>style.visibility</p:attrName>
                                        </p:attrNameLst>
                                      </p:cBhvr>
                                      <p:to>
                                        <p:strVal val="visible"/>
                                      </p:to>
                                    </p:set>
                                    <p:anim calcmode="lin" valueType="num">
                                      <p:cBhvr additive="base">
                                        <p:cTn id="13" dur="500" fill="hold"/>
                                        <p:tgtEl>
                                          <p:spTgt spid="4">
                                            <p:graphicEl>
                                              <a:dgm id="{CC78E5B4-467D-42B6-B03E-CB54C86B38D1}"/>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C78E5B4-467D-42B6-B03E-CB54C86B38D1}"/>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1EB0BCCB-C47D-4BFB-B64F-BEC795437BB7}"/>
                                            </p:graphicEl>
                                          </p:spTgt>
                                        </p:tgtEl>
                                        <p:attrNameLst>
                                          <p:attrName>style.visibility</p:attrName>
                                        </p:attrNameLst>
                                      </p:cBhvr>
                                      <p:to>
                                        <p:strVal val="visible"/>
                                      </p:to>
                                    </p:set>
                                    <p:anim calcmode="lin" valueType="num">
                                      <p:cBhvr additive="base">
                                        <p:cTn id="19" dur="500" fill="hold"/>
                                        <p:tgtEl>
                                          <p:spTgt spid="4">
                                            <p:graphicEl>
                                              <a:dgm id="{1EB0BCCB-C47D-4BFB-B64F-BEC795437BB7}"/>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1EB0BCCB-C47D-4BFB-B64F-BEC795437BB7}"/>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76F32A22-6E5A-4EE4-8D81-5B634E54594C}"/>
                                            </p:graphicEl>
                                          </p:spTgt>
                                        </p:tgtEl>
                                        <p:attrNameLst>
                                          <p:attrName>style.visibility</p:attrName>
                                        </p:attrNameLst>
                                      </p:cBhvr>
                                      <p:to>
                                        <p:strVal val="visible"/>
                                      </p:to>
                                    </p:set>
                                    <p:anim calcmode="lin" valueType="num">
                                      <p:cBhvr additive="base">
                                        <p:cTn id="25" dur="500" fill="hold"/>
                                        <p:tgtEl>
                                          <p:spTgt spid="4">
                                            <p:graphicEl>
                                              <a:dgm id="{76F32A22-6E5A-4EE4-8D81-5B634E54594C}"/>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76F32A22-6E5A-4EE4-8D81-5B634E54594C}"/>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A26EE69E-C308-4D51-923F-CB72C97B10AC}"/>
                                            </p:graphicEl>
                                          </p:spTgt>
                                        </p:tgtEl>
                                        <p:attrNameLst>
                                          <p:attrName>style.visibility</p:attrName>
                                        </p:attrNameLst>
                                      </p:cBhvr>
                                      <p:to>
                                        <p:strVal val="visible"/>
                                      </p:to>
                                    </p:set>
                                    <p:anim calcmode="lin" valueType="num">
                                      <p:cBhvr additive="base">
                                        <p:cTn id="31" dur="500" fill="hold"/>
                                        <p:tgtEl>
                                          <p:spTgt spid="4">
                                            <p:graphicEl>
                                              <a:dgm id="{A26EE69E-C308-4D51-923F-CB72C97B10AC}"/>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A26EE69E-C308-4D51-923F-CB72C97B10AC}"/>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33248F5F-B9D2-45F6-AC94-8EF9394CBF85}"/>
                                            </p:graphicEl>
                                          </p:spTgt>
                                        </p:tgtEl>
                                        <p:attrNameLst>
                                          <p:attrName>style.visibility</p:attrName>
                                        </p:attrNameLst>
                                      </p:cBhvr>
                                      <p:to>
                                        <p:strVal val="visible"/>
                                      </p:to>
                                    </p:set>
                                    <p:anim calcmode="lin" valueType="num">
                                      <p:cBhvr additive="base">
                                        <p:cTn id="37" dur="500" fill="hold"/>
                                        <p:tgtEl>
                                          <p:spTgt spid="4">
                                            <p:graphicEl>
                                              <a:dgm id="{33248F5F-B9D2-45F6-AC94-8EF9394CBF85}"/>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3248F5F-B9D2-45F6-AC94-8EF9394CBF85}"/>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84366813-EFA4-4A60-B72E-E37D5195C213}"/>
                                            </p:graphicEl>
                                          </p:spTgt>
                                        </p:tgtEl>
                                        <p:attrNameLst>
                                          <p:attrName>style.visibility</p:attrName>
                                        </p:attrNameLst>
                                      </p:cBhvr>
                                      <p:to>
                                        <p:strVal val="visible"/>
                                      </p:to>
                                    </p:set>
                                    <p:anim calcmode="lin" valueType="num">
                                      <p:cBhvr additive="base">
                                        <p:cTn id="43" dur="500" fill="hold"/>
                                        <p:tgtEl>
                                          <p:spTgt spid="4">
                                            <p:graphicEl>
                                              <a:dgm id="{84366813-EFA4-4A60-B72E-E37D5195C213}"/>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84366813-EFA4-4A60-B72E-E37D5195C213}"/>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C8D0C354-DA58-4C8A-B995-3478641DD859}"/>
                                            </p:graphicEl>
                                          </p:spTgt>
                                        </p:tgtEl>
                                        <p:attrNameLst>
                                          <p:attrName>style.visibility</p:attrName>
                                        </p:attrNameLst>
                                      </p:cBhvr>
                                      <p:to>
                                        <p:strVal val="visible"/>
                                      </p:to>
                                    </p:set>
                                    <p:anim calcmode="lin" valueType="num">
                                      <p:cBhvr additive="base">
                                        <p:cTn id="49" dur="500" fill="hold"/>
                                        <p:tgtEl>
                                          <p:spTgt spid="4">
                                            <p:graphicEl>
                                              <a:dgm id="{C8D0C354-DA58-4C8A-B995-3478641DD859}"/>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C8D0C354-DA58-4C8A-B995-3478641DD859}"/>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1B63B319-F19E-4D9B-9841-2B49BBD0F14C}"/>
                                            </p:graphicEl>
                                          </p:spTgt>
                                        </p:tgtEl>
                                        <p:attrNameLst>
                                          <p:attrName>style.visibility</p:attrName>
                                        </p:attrNameLst>
                                      </p:cBhvr>
                                      <p:to>
                                        <p:strVal val="visible"/>
                                      </p:to>
                                    </p:set>
                                    <p:anim calcmode="lin" valueType="num">
                                      <p:cBhvr additive="base">
                                        <p:cTn id="55" dur="500" fill="hold"/>
                                        <p:tgtEl>
                                          <p:spTgt spid="4">
                                            <p:graphicEl>
                                              <a:dgm id="{1B63B319-F19E-4D9B-9841-2B49BBD0F14C}"/>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1B63B319-F19E-4D9B-9841-2B49BBD0F14C}"/>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graphicEl>
                                              <a:dgm id="{AFE4D179-535D-4494-BE7E-2CA3F2B9C16D}"/>
                                            </p:graphicEl>
                                          </p:spTgt>
                                        </p:tgtEl>
                                        <p:attrNameLst>
                                          <p:attrName>style.visibility</p:attrName>
                                        </p:attrNameLst>
                                      </p:cBhvr>
                                      <p:to>
                                        <p:strVal val="visible"/>
                                      </p:to>
                                    </p:set>
                                    <p:anim calcmode="lin" valueType="num">
                                      <p:cBhvr additive="base">
                                        <p:cTn id="61" dur="500" fill="hold"/>
                                        <p:tgtEl>
                                          <p:spTgt spid="4">
                                            <p:graphicEl>
                                              <a:dgm id="{AFE4D179-535D-4494-BE7E-2CA3F2B9C16D}"/>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AFE4D179-535D-4494-BE7E-2CA3F2B9C16D}"/>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graphicEl>
                                              <a:dgm id="{12260150-F8CA-4E83-8DF6-8D3C999A1E37}"/>
                                            </p:graphicEl>
                                          </p:spTgt>
                                        </p:tgtEl>
                                        <p:attrNameLst>
                                          <p:attrName>style.visibility</p:attrName>
                                        </p:attrNameLst>
                                      </p:cBhvr>
                                      <p:to>
                                        <p:strVal val="visible"/>
                                      </p:to>
                                    </p:set>
                                    <p:anim calcmode="lin" valueType="num">
                                      <p:cBhvr additive="base">
                                        <p:cTn id="67" dur="500" fill="hold"/>
                                        <p:tgtEl>
                                          <p:spTgt spid="4">
                                            <p:graphicEl>
                                              <a:dgm id="{12260150-F8CA-4E83-8DF6-8D3C999A1E37}"/>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12260150-F8CA-4E83-8DF6-8D3C999A1E3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en-IN" dirty="0" smtClean="0"/>
              <a:t>SBI Life Smart Guaranteed Saving Plan</a:t>
            </a:r>
            <a:endParaRPr lang="en-IN" dirty="0"/>
          </a:p>
        </p:txBody>
      </p:sp>
      <p:sp>
        <p:nvSpPr>
          <p:cNvPr id="3" name="Content Placeholder 2"/>
          <p:cNvSpPr>
            <a:spLocks noGrp="1"/>
          </p:cNvSpPr>
          <p:nvPr>
            <p:ph idx="1"/>
          </p:nvPr>
        </p:nvSpPr>
        <p:spPr>
          <a:xfrm>
            <a:off x="457200" y="1600200"/>
            <a:ext cx="8229600" cy="4800600"/>
          </a:xfrm>
        </p:spPr>
        <p:txBody>
          <a:bodyPr/>
          <a:lstStyle/>
          <a:p>
            <a:pPr algn="just"/>
            <a:r>
              <a:rPr lang="en-IN" dirty="0" smtClean="0"/>
              <a:t>Offers Safety &amp; protection cover to family in case of uncertainty.</a:t>
            </a:r>
          </a:p>
          <a:p>
            <a:pPr algn="just"/>
            <a:r>
              <a:rPr lang="en-IN" dirty="0" smtClean="0"/>
              <a:t>Gives additional benefits &amp; savings</a:t>
            </a:r>
          </a:p>
          <a:p>
            <a:pPr algn="just"/>
            <a:r>
              <a:rPr lang="en-IN" dirty="0" smtClean="0"/>
              <a:t>Security : In case of eventuality to your family.</a:t>
            </a:r>
          </a:p>
          <a:p>
            <a:pPr algn="just"/>
            <a:r>
              <a:rPr lang="en-IN" dirty="0" smtClean="0"/>
              <a:t>Reliability : In case of assured condition</a:t>
            </a:r>
          </a:p>
          <a:p>
            <a:pPr algn="just"/>
            <a:r>
              <a:rPr lang="en-IN" dirty="0" smtClean="0"/>
              <a:t>Affordability : Through reasonable premium</a:t>
            </a:r>
          </a:p>
          <a:p>
            <a:pPr algn="just"/>
            <a:r>
              <a:rPr lang="en-IN" dirty="0" smtClean="0"/>
              <a:t>Tax Benefits</a:t>
            </a:r>
            <a:endParaRPr lang="en-IN"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n-IN" dirty="0" smtClean="0"/>
              <a:t>SBI Life Flexi Smart Plan</a:t>
            </a:r>
            <a:endParaRPr lang="en-IN" dirty="0"/>
          </a:p>
        </p:txBody>
      </p:sp>
      <p:sp>
        <p:nvSpPr>
          <p:cNvPr id="3" name="Content Placeholder 2"/>
          <p:cNvSpPr>
            <a:spLocks noGrp="1"/>
          </p:cNvSpPr>
          <p:nvPr>
            <p:ph idx="1"/>
          </p:nvPr>
        </p:nvSpPr>
        <p:spPr>
          <a:xfrm>
            <a:off x="457200" y="1600200"/>
            <a:ext cx="8229600" cy="4876800"/>
          </a:xfrm>
        </p:spPr>
        <p:txBody>
          <a:bodyPr/>
          <a:lstStyle/>
          <a:p>
            <a:r>
              <a:rPr lang="en-IN" dirty="0" smtClean="0"/>
              <a:t>Plan offers financial protection, guaranteed minimum bonus interest, policy holder can adjust the policy term &amp; sum assured.</a:t>
            </a:r>
          </a:p>
          <a:p>
            <a:r>
              <a:rPr lang="en-IN" dirty="0" smtClean="0"/>
              <a:t>Does not offers liquidity during the first five years of the contract. </a:t>
            </a:r>
          </a:p>
          <a:p>
            <a:r>
              <a:rPr lang="en-IN" dirty="0" smtClean="0"/>
              <a:t>Withdrawal is allowed from the 6</a:t>
            </a:r>
            <a:r>
              <a:rPr lang="en-IN" baseline="30000" dirty="0" smtClean="0"/>
              <a:t>th</a:t>
            </a:r>
            <a:r>
              <a:rPr lang="en-IN" dirty="0" smtClean="0"/>
              <a:t> policy year.</a:t>
            </a:r>
          </a:p>
          <a:p>
            <a:r>
              <a:rPr lang="en-IN" dirty="0" smtClean="0"/>
              <a:t>Tax benefits as per Income Tax Regulation.</a:t>
            </a:r>
          </a:p>
          <a:p>
            <a:endParaRPr lang="en-IN" dirty="0" smtClean="0"/>
          </a:p>
          <a:p>
            <a:endParaRPr lang="en-IN"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style>
          <a:lnRef idx="2">
            <a:schemeClr val="accent6">
              <a:shade val="50000"/>
            </a:schemeClr>
          </a:lnRef>
          <a:fillRef idx="1">
            <a:schemeClr val="accent6"/>
          </a:fillRef>
          <a:effectRef idx="0">
            <a:schemeClr val="accent6"/>
          </a:effectRef>
          <a:fontRef idx="minor">
            <a:schemeClr val="lt1"/>
          </a:fontRef>
        </p:style>
        <p:txBody>
          <a:bodyPr/>
          <a:lstStyle/>
          <a:p>
            <a:r>
              <a:rPr lang="en-IN" dirty="0" smtClean="0"/>
              <a:t>Features</a:t>
            </a:r>
            <a:endParaRPr lang="en-IN" dirty="0"/>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pPr algn="just"/>
            <a:r>
              <a:rPr lang="en-IN" dirty="0" smtClean="0"/>
              <a:t>Guaranteed minimum bonus interest rate of 1% p.a. For the whole term.</a:t>
            </a:r>
          </a:p>
          <a:p>
            <a:pPr algn="just"/>
            <a:r>
              <a:rPr lang="en-IN" dirty="0" smtClean="0"/>
              <a:t>An interim bonus interest rate will be declared at the beginning of each financial year.</a:t>
            </a:r>
          </a:p>
          <a:p>
            <a:pPr algn="just"/>
            <a:r>
              <a:rPr lang="en-IN" dirty="0" smtClean="0"/>
              <a:t>Regular bonus interest rate will be declared at the end of every financial year.</a:t>
            </a:r>
          </a:p>
          <a:p>
            <a:pPr algn="just"/>
            <a:r>
              <a:rPr lang="en-IN" dirty="0" smtClean="0"/>
              <a:t>Terminal bonus interest rate may be credited t the time of exit. (On maturity, death or surrender)</a:t>
            </a:r>
          </a:p>
          <a:p>
            <a:pPr algn="just"/>
            <a:r>
              <a:rPr lang="en-IN" dirty="0" smtClean="0"/>
              <a:t>Two protection option : Gold &amp; Platinum (105% of total premium as death benefit)</a:t>
            </a:r>
          </a:p>
          <a:p>
            <a:pPr algn="just"/>
            <a:r>
              <a:rPr lang="en-IN" dirty="0" smtClean="0"/>
              <a:t>Flexibility to increase your chosen policy term.</a:t>
            </a:r>
          </a:p>
          <a:p>
            <a:pPr algn="just"/>
            <a:endParaRPr lang="en-IN"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n-IN" dirty="0" smtClean="0"/>
              <a:t>SBI Life SMART Money Back Gold</a:t>
            </a:r>
            <a:endParaRPr lang="en-IN"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pPr algn="just"/>
            <a:r>
              <a:rPr lang="en-IN" dirty="0" smtClean="0"/>
              <a:t>A participating traditional money back insurance plan.</a:t>
            </a:r>
          </a:p>
          <a:p>
            <a:pPr algn="just"/>
            <a:r>
              <a:rPr lang="en-IN" dirty="0" smtClean="0"/>
              <a:t>Benefit : Life cover as well as periodic income.</a:t>
            </a:r>
          </a:p>
          <a:p>
            <a:pPr algn="just"/>
            <a:r>
              <a:rPr lang="en-IN" dirty="0" smtClean="0"/>
              <a:t>Protect your life’s future , money back at regular intervals, flexibility to choose our options, riders benefits at an affordable rate.</a:t>
            </a:r>
          </a:p>
          <a:p>
            <a:pPr algn="just"/>
            <a:r>
              <a:rPr lang="en-IN" dirty="0" smtClean="0"/>
              <a:t>Maturity benefit : Get a part of Sum assured as per schedule along with Bonus.</a:t>
            </a:r>
          </a:p>
          <a:p>
            <a:pPr algn="just"/>
            <a:r>
              <a:rPr lang="en-IN" dirty="0" smtClean="0"/>
              <a:t>Tax benefits under sec 80C for premium payment &amp; under sec 10(10)D at the time of maturity.</a:t>
            </a:r>
            <a:endParaRPr lang="en-IN"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n-IN" dirty="0" smtClean="0"/>
              <a:t>Features &amp; Advantages</a:t>
            </a:r>
            <a:endParaRPr lang="en-IN" dirty="0"/>
          </a:p>
        </p:txBody>
      </p:sp>
      <p:sp>
        <p:nvSpPr>
          <p:cNvPr id="3" name="Content Placeholder 2"/>
          <p:cNvSpPr>
            <a:spLocks noGrp="1"/>
          </p:cNvSpPr>
          <p:nvPr>
            <p:ph idx="1"/>
          </p:nvPr>
        </p:nvSpPr>
        <p:spPr>
          <a:xfrm>
            <a:off x="457200" y="1600200"/>
            <a:ext cx="8229600" cy="4876800"/>
          </a:xfrm>
        </p:spPr>
        <p:txBody>
          <a:bodyPr>
            <a:normAutofit/>
          </a:bodyPr>
          <a:lstStyle/>
          <a:p>
            <a:pPr algn="just"/>
            <a:r>
              <a:rPr lang="en-IN" dirty="0" smtClean="0"/>
              <a:t>Get life cover benefit irrespective of survival benefits already paid.</a:t>
            </a:r>
          </a:p>
          <a:p>
            <a:pPr algn="just"/>
            <a:r>
              <a:rPr lang="en-IN" dirty="0" smtClean="0"/>
              <a:t>Participating money back plan</a:t>
            </a:r>
          </a:p>
          <a:p>
            <a:pPr algn="just"/>
            <a:r>
              <a:rPr lang="en-IN" dirty="0" smtClean="0"/>
              <a:t>Payment intervals are 4 variants. (M/Q/HY/Y)</a:t>
            </a:r>
          </a:p>
          <a:p>
            <a:pPr algn="just"/>
            <a:r>
              <a:rPr lang="en-IN" dirty="0" smtClean="0"/>
              <a:t>Survival benefits : 110% - 125% of SA</a:t>
            </a:r>
          </a:p>
          <a:p>
            <a:pPr algn="just"/>
            <a:r>
              <a:rPr lang="en-IN" dirty="0" smtClean="0"/>
              <a:t>Rider : Accident death benefit rides, Accidental total permanent disability rider, Term assurance rider , </a:t>
            </a:r>
            <a:r>
              <a:rPr lang="en-IN" dirty="0" err="1" smtClean="0"/>
              <a:t>Criti</a:t>
            </a:r>
            <a:r>
              <a:rPr lang="en-IN" dirty="0" smtClean="0"/>
              <a:t> care 13 non linked rider.</a:t>
            </a:r>
          </a:p>
          <a:p>
            <a:pPr algn="just"/>
            <a:endParaRPr lang="en-IN"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en-IN" dirty="0" smtClean="0"/>
              <a:t>SBI Life wealth insurance</a:t>
            </a:r>
            <a:endParaRPr lang="en-IN" dirty="0"/>
          </a:p>
        </p:txBody>
      </p:sp>
      <p:sp>
        <p:nvSpPr>
          <p:cNvPr id="3" name="Content Placeholder 2"/>
          <p:cNvSpPr>
            <a:spLocks noGrp="1"/>
          </p:cNvSpPr>
          <p:nvPr>
            <p:ph idx="1"/>
          </p:nvPr>
        </p:nvSpPr>
        <p:spPr>
          <a:xfrm>
            <a:off x="457200" y="1066800"/>
            <a:ext cx="8229600" cy="5334000"/>
          </a:xfrm>
        </p:spPr>
        <p:txBody>
          <a:bodyPr>
            <a:normAutofit fontScale="92500"/>
          </a:bodyPr>
          <a:lstStyle/>
          <a:p>
            <a:pPr algn="just"/>
            <a:r>
              <a:rPr lang="en-IN" dirty="0" smtClean="0"/>
              <a:t>A non participating online ULIP.</a:t>
            </a:r>
          </a:p>
          <a:p>
            <a:pPr algn="just"/>
            <a:r>
              <a:rPr lang="en-IN" dirty="0" smtClean="0"/>
              <a:t>Enhance wealth as important as earning it.</a:t>
            </a:r>
          </a:p>
          <a:p>
            <a:pPr algn="just"/>
            <a:r>
              <a:rPr lang="en-IN" dirty="0" smtClean="0"/>
              <a:t>Plan : Growth &amp; Balanced</a:t>
            </a:r>
          </a:p>
          <a:p>
            <a:pPr algn="just"/>
            <a:r>
              <a:rPr lang="en-IN" dirty="0" smtClean="0"/>
              <a:t>Premium for plan will be based on Automatic Asset Allocation feature.</a:t>
            </a:r>
          </a:p>
          <a:p>
            <a:pPr algn="just"/>
            <a:r>
              <a:rPr lang="en-IN" dirty="0" smtClean="0"/>
              <a:t>Higher exposure to equity in the initial policy year &amp; gradually moves towards less risky debt or money market instruments.</a:t>
            </a:r>
          </a:p>
          <a:p>
            <a:pPr algn="just"/>
            <a:r>
              <a:rPr lang="en-IN" dirty="0" smtClean="0"/>
              <a:t>Premium starting @ Rs. 1000/ Month</a:t>
            </a:r>
          </a:p>
          <a:p>
            <a:pPr algn="just"/>
            <a:r>
              <a:rPr lang="en-IN" dirty="0" smtClean="0"/>
              <a:t>Liquidity : Partial withdrawal from 6</a:t>
            </a:r>
            <a:r>
              <a:rPr lang="en-IN" baseline="30000" dirty="0" smtClean="0"/>
              <a:t>th</a:t>
            </a:r>
            <a:r>
              <a:rPr lang="en-IN" dirty="0" smtClean="0"/>
              <a:t> policy year</a:t>
            </a:r>
          </a:p>
          <a:p>
            <a:pPr algn="just"/>
            <a:endParaRPr lang="en-IN"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en-IN" dirty="0" smtClean="0"/>
              <a:t>SBI Life </a:t>
            </a:r>
            <a:r>
              <a:rPr lang="en-IN" dirty="0" err="1" smtClean="0"/>
              <a:t>Maha</a:t>
            </a:r>
            <a:r>
              <a:rPr lang="en-IN" dirty="0" smtClean="0"/>
              <a:t> </a:t>
            </a:r>
            <a:r>
              <a:rPr lang="en-IN" dirty="0" err="1" smtClean="0"/>
              <a:t>Anand</a:t>
            </a:r>
            <a:r>
              <a:rPr lang="en-IN" dirty="0" smtClean="0"/>
              <a:t> II</a:t>
            </a:r>
            <a:endParaRPr lang="en-IN" dirty="0"/>
          </a:p>
        </p:txBody>
      </p:sp>
      <p:sp>
        <p:nvSpPr>
          <p:cNvPr id="3" name="Content Placeholder 2"/>
          <p:cNvSpPr>
            <a:spLocks noGrp="1"/>
          </p:cNvSpPr>
          <p:nvPr>
            <p:ph idx="1"/>
          </p:nvPr>
        </p:nvSpPr>
        <p:spPr>
          <a:xfrm>
            <a:off x="457200" y="914400"/>
            <a:ext cx="8229600" cy="5638800"/>
          </a:xfrm>
        </p:spPr>
        <p:txBody>
          <a:bodyPr>
            <a:normAutofit fontScale="92500" lnSpcReduction="10000"/>
          </a:bodyPr>
          <a:lstStyle/>
          <a:p>
            <a:pPr algn="just"/>
            <a:r>
              <a:rPr lang="en-IN" dirty="0" smtClean="0"/>
              <a:t>Insurance cover without any Medicals.</a:t>
            </a:r>
          </a:p>
          <a:p>
            <a:pPr algn="just"/>
            <a:r>
              <a:rPr lang="en-IN" dirty="0" smtClean="0"/>
              <a:t>Manage your investments according to your risk appetite &amp; ensure market related returns.</a:t>
            </a:r>
          </a:p>
          <a:p>
            <a:pPr algn="just"/>
            <a:r>
              <a:rPr lang="en-IN" dirty="0" smtClean="0"/>
              <a:t>Guaranteed additions </a:t>
            </a:r>
            <a:r>
              <a:rPr lang="en-IN" dirty="0" err="1" smtClean="0"/>
              <a:t>upto</a:t>
            </a:r>
            <a:r>
              <a:rPr lang="en-IN" dirty="0" smtClean="0"/>
              <a:t> 90% of annualized premium.</a:t>
            </a:r>
          </a:p>
          <a:p>
            <a:pPr algn="just"/>
            <a:r>
              <a:rPr lang="en-IN" dirty="0" smtClean="0"/>
              <a:t>Benefit : Market related return + insurance cover.</a:t>
            </a:r>
          </a:p>
          <a:p>
            <a:pPr algn="just"/>
            <a:r>
              <a:rPr lang="en-IN" dirty="0" smtClean="0"/>
              <a:t>Liquidity through partial withdrawal</a:t>
            </a:r>
          </a:p>
          <a:p>
            <a:pPr algn="just"/>
            <a:r>
              <a:rPr lang="en-IN" dirty="0" smtClean="0"/>
              <a:t>Enhanced value at optimal cost </a:t>
            </a:r>
          </a:p>
          <a:p>
            <a:pPr algn="just"/>
            <a:r>
              <a:rPr lang="en-IN" dirty="0" smtClean="0"/>
              <a:t>Tax benefits under sec 80C &amp; 10(10)D</a:t>
            </a:r>
          </a:p>
          <a:p>
            <a:pPr algn="just"/>
            <a:r>
              <a:rPr lang="en-IN" dirty="0" smtClean="0"/>
              <a:t>Premium : M/Q/HY/Y</a:t>
            </a:r>
          </a:p>
          <a:p>
            <a:pPr algn="just"/>
            <a:r>
              <a:rPr lang="en-IN" dirty="0" smtClean="0"/>
              <a:t>Additional rider benefits </a:t>
            </a:r>
            <a:endParaRPr lang="en-IN"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en-IN" dirty="0" smtClean="0"/>
              <a:t>SBI Life Unit Plus Super</a:t>
            </a:r>
            <a:endParaRPr lang="en-IN" dirty="0"/>
          </a:p>
        </p:txBody>
      </p:sp>
      <p:sp>
        <p:nvSpPr>
          <p:cNvPr id="3" name="Content Placeholder 2"/>
          <p:cNvSpPr>
            <a:spLocks noGrp="1"/>
          </p:cNvSpPr>
          <p:nvPr>
            <p:ph idx="1"/>
          </p:nvPr>
        </p:nvSpPr>
        <p:spPr>
          <a:xfrm>
            <a:off x="457200" y="1524000"/>
            <a:ext cx="8229600" cy="5029200"/>
          </a:xfrm>
        </p:spPr>
        <p:txBody>
          <a:bodyPr/>
          <a:lstStyle/>
          <a:p>
            <a:pPr algn="just"/>
            <a:r>
              <a:rPr lang="en-IN" dirty="0" smtClean="0"/>
              <a:t>Premium is invested in equity or debt markets</a:t>
            </a:r>
          </a:p>
          <a:p>
            <a:pPr algn="just"/>
            <a:r>
              <a:rPr lang="en-IN" dirty="0" smtClean="0"/>
              <a:t>Risk of investment borne by policy holder</a:t>
            </a:r>
          </a:p>
          <a:p>
            <a:pPr algn="just"/>
            <a:r>
              <a:rPr lang="en-IN" dirty="0" smtClean="0"/>
              <a:t>Guarantee will start only from 10</a:t>
            </a:r>
            <a:r>
              <a:rPr lang="en-IN" baseline="30000" dirty="0" smtClean="0"/>
              <a:t>th</a:t>
            </a:r>
            <a:r>
              <a:rPr lang="en-IN" dirty="0" smtClean="0"/>
              <a:t> policy year.</a:t>
            </a:r>
          </a:p>
          <a:p>
            <a:pPr algn="just"/>
            <a:r>
              <a:rPr lang="en-IN" dirty="0" smtClean="0"/>
              <a:t>Option to increase / decrease Sum Assured.     ( 6</a:t>
            </a:r>
            <a:r>
              <a:rPr lang="en-IN" baseline="30000" dirty="0" smtClean="0"/>
              <a:t>th</a:t>
            </a:r>
            <a:r>
              <a:rPr lang="en-IN" dirty="0" smtClean="0"/>
              <a:t> policy year)</a:t>
            </a:r>
          </a:p>
          <a:p>
            <a:pPr algn="just"/>
            <a:r>
              <a:rPr lang="en-IN" dirty="0" smtClean="0"/>
              <a:t>Rider : </a:t>
            </a:r>
            <a:r>
              <a:rPr lang="en-IN" dirty="0" err="1" smtClean="0"/>
              <a:t>Criticare</a:t>
            </a:r>
            <a:r>
              <a:rPr lang="en-IN" dirty="0" smtClean="0"/>
              <a:t> 13 riders, Accidental death benefit linked rider, Premium payer or waiver benefit rider, Income sustained rider.</a:t>
            </a:r>
          </a:p>
          <a:p>
            <a:pPr algn="just"/>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Nature of Life Insurance</a:t>
            </a:r>
            <a:endParaRPr lang="en-IN" dirty="0"/>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pPr algn="just"/>
            <a:r>
              <a:rPr lang="en-IN" dirty="0" smtClean="0"/>
              <a:t>The contracted event is bound to happen &amp; the insurer has to perform the contract.</a:t>
            </a:r>
          </a:p>
          <a:p>
            <a:pPr algn="just"/>
            <a:r>
              <a:rPr lang="en-IN" dirty="0" smtClean="0"/>
              <a:t>Life Insurance covers death due to natural causes as well as due to accidents.</a:t>
            </a:r>
          </a:p>
          <a:p>
            <a:pPr algn="just"/>
            <a:r>
              <a:rPr lang="en-IN" dirty="0" smtClean="0"/>
              <a:t>Life insurance contract is a long term contact having all essential features of a valid contract.</a:t>
            </a:r>
          </a:p>
          <a:p>
            <a:pPr algn="just"/>
            <a:r>
              <a:rPr lang="en-IN" dirty="0" smtClean="0"/>
              <a:t>Life Insurance is contact of assurance &amp; indemnity.</a:t>
            </a:r>
          </a:p>
          <a:p>
            <a:pPr algn="just"/>
            <a:r>
              <a:rPr lang="en-IN" dirty="0" smtClean="0"/>
              <a:t>A warranty in a life insurance policy is not collateral but basis to the contract.</a:t>
            </a:r>
          </a:p>
          <a:p>
            <a:pPr algn="just"/>
            <a:r>
              <a:rPr lang="en-IN" dirty="0" smtClean="0"/>
              <a:t>Life insurance is a kind of investment to the assured where he gets the compounded value of premiums upon survival.</a:t>
            </a:r>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rmAutofit/>
          </a:bodyPr>
          <a:lstStyle/>
          <a:p>
            <a:pPr algn="just"/>
            <a:r>
              <a:rPr lang="en-IN" dirty="0" smtClean="0"/>
              <a:t>Tax benefit under sec 80C</a:t>
            </a:r>
          </a:p>
          <a:p>
            <a:pPr algn="just"/>
            <a:r>
              <a:rPr lang="en-IN" dirty="0" smtClean="0"/>
              <a:t>Single premium payment term.</a:t>
            </a:r>
          </a:p>
          <a:p>
            <a:pPr algn="just"/>
            <a:r>
              <a:rPr lang="en-IN" dirty="0" smtClean="0"/>
              <a:t>Investment fund : Index fund, Equity fund, Top 300 fund, Equity optimised fund, Price earning manager fund, Growth fund, Balanced fund, Bond Fund, Money Market fund.</a:t>
            </a:r>
          </a:p>
          <a:p>
            <a:pPr algn="just"/>
            <a:r>
              <a:rPr lang="en-IN" dirty="0" smtClean="0"/>
              <a:t>Minimum premium Rs. 65,000 &amp; Maximum premium Rs.150,000</a:t>
            </a:r>
          </a:p>
          <a:p>
            <a:pPr algn="just"/>
            <a:r>
              <a:rPr lang="en-IN" dirty="0" smtClean="0"/>
              <a:t>Withdrawal allowed after 5</a:t>
            </a:r>
            <a:r>
              <a:rPr lang="en-IN" baseline="30000" dirty="0" smtClean="0"/>
              <a:t>th</a:t>
            </a:r>
            <a:r>
              <a:rPr lang="en-IN" dirty="0" smtClean="0"/>
              <a:t> policy year.</a:t>
            </a:r>
          </a:p>
          <a:p>
            <a:pPr algn="just"/>
            <a:r>
              <a:rPr lang="en-IN" dirty="0" smtClean="0"/>
              <a:t>Minimum withdrawal Rs. 5,000 &amp; maximum allowed </a:t>
            </a:r>
            <a:r>
              <a:rPr lang="en-IN" dirty="0" err="1" smtClean="0"/>
              <a:t>upto</a:t>
            </a:r>
            <a:r>
              <a:rPr lang="en-IN" dirty="0" smtClean="0"/>
              <a:t> 15% of fund value.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lstStyle/>
          <a:p>
            <a:r>
              <a:rPr lang="en-IN" dirty="0" smtClean="0"/>
              <a:t>SBI Life </a:t>
            </a:r>
            <a:r>
              <a:rPr lang="en-IN" dirty="0" err="1" smtClean="0"/>
              <a:t>Saral</a:t>
            </a:r>
            <a:r>
              <a:rPr lang="en-IN" dirty="0" smtClean="0"/>
              <a:t> </a:t>
            </a:r>
            <a:r>
              <a:rPr lang="en-IN" dirty="0" err="1" smtClean="0"/>
              <a:t>Maha</a:t>
            </a:r>
            <a:r>
              <a:rPr lang="en-IN" dirty="0" smtClean="0"/>
              <a:t> </a:t>
            </a:r>
            <a:r>
              <a:rPr lang="en-IN" dirty="0" err="1" smtClean="0"/>
              <a:t>Anand</a:t>
            </a:r>
            <a:r>
              <a:rPr lang="en-IN" dirty="0" smtClean="0"/>
              <a:t> Plan</a:t>
            </a:r>
            <a:endParaRPr lang="en-IN" dirty="0"/>
          </a:p>
        </p:txBody>
      </p:sp>
      <p:sp>
        <p:nvSpPr>
          <p:cNvPr id="3" name="Content Placeholder 2"/>
          <p:cNvSpPr>
            <a:spLocks noGrp="1"/>
          </p:cNvSpPr>
          <p:nvPr>
            <p:ph idx="1"/>
          </p:nvPr>
        </p:nvSpPr>
        <p:spPr>
          <a:xfrm>
            <a:off x="457200" y="1600200"/>
            <a:ext cx="8229600" cy="4876800"/>
          </a:xfrm>
        </p:spPr>
        <p:txBody>
          <a:bodyPr>
            <a:normAutofit fontScale="92500"/>
          </a:bodyPr>
          <a:lstStyle/>
          <a:p>
            <a:pPr algn="just"/>
            <a:r>
              <a:rPr lang="en-IN" dirty="0" smtClean="0"/>
              <a:t>Premium amount s invested in capital market.</a:t>
            </a:r>
          </a:p>
          <a:p>
            <a:pPr algn="just"/>
            <a:r>
              <a:rPr lang="en-IN" dirty="0" smtClean="0"/>
              <a:t>Value of plan depends upon the market.</a:t>
            </a:r>
          </a:p>
          <a:p>
            <a:pPr algn="just"/>
            <a:r>
              <a:rPr lang="en-IN" dirty="0" smtClean="0"/>
              <a:t>Risk is borne by policy holder.</a:t>
            </a:r>
          </a:p>
          <a:p>
            <a:pPr algn="just"/>
            <a:r>
              <a:rPr lang="en-IN" dirty="0" smtClean="0"/>
              <a:t>Guaranteed addition of </a:t>
            </a:r>
            <a:r>
              <a:rPr lang="en-IN" dirty="0" err="1" smtClean="0"/>
              <a:t>upto</a:t>
            </a:r>
            <a:r>
              <a:rPr lang="en-IN" dirty="0" smtClean="0"/>
              <a:t> 30% of annualised premium.</a:t>
            </a:r>
          </a:p>
          <a:p>
            <a:pPr algn="just"/>
            <a:r>
              <a:rPr lang="en-IN" dirty="0" smtClean="0"/>
              <a:t>No premium allocation charge from 11</a:t>
            </a:r>
            <a:r>
              <a:rPr lang="en-IN" baseline="30000" dirty="0" smtClean="0"/>
              <a:t>th</a:t>
            </a:r>
            <a:r>
              <a:rPr lang="en-IN" dirty="0" smtClean="0"/>
              <a:t> year onwards.</a:t>
            </a:r>
          </a:p>
          <a:p>
            <a:pPr algn="just"/>
            <a:r>
              <a:rPr lang="en-IN" dirty="0" smtClean="0"/>
              <a:t>Option to avail rider benefits.</a:t>
            </a:r>
          </a:p>
          <a:p>
            <a:pPr algn="just"/>
            <a:r>
              <a:rPr lang="en-IN" dirty="0" smtClean="0"/>
              <a:t>Investment Funds : Index, Equity , Balanced, Bond</a:t>
            </a:r>
            <a:endParaRPr lang="en-IN"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lstStyle/>
          <a:p>
            <a:pPr algn="just"/>
            <a:r>
              <a:rPr lang="en-IN" dirty="0" smtClean="0"/>
              <a:t>Death benefit :  Higher of the SA or Fund Value.</a:t>
            </a:r>
          </a:p>
          <a:p>
            <a:pPr algn="just"/>
            <a:r>
              <a:rPr lang="en-IN" dirty="0" smtClean="0"/>
              <a:t>Maturity : Fund Value</a:t>
            </a:r>
          </a:p>
          <a:p>
            <a:pPr algn="just"/>
            <a:r>
              <a:rPr lang="en-IN" dirty="0" smtClean="0"/>
              <a:t>Tax benefit under sec 80C</a:t>
            </a:r>
          </a:p>
          <a:p>
            <a:pPr algn="just"/>
            <a:r>
              <a:rPr lang="en-IN" dirty="0" smtClean="0"/>
              <a:t>Single premium is not allowed. (M/Q/HY/Y)</a:t>
            </a:r>
          </a:p>
          <a:p>
            <a:pPr algn="just"/>
            <a:r>
              <a:rPr lang="en-IN" dirty="0" smtClean="0"/>
              <a:t>Partial withdrawal from 5</a:t>
            </a:r>
            <a:r>
              <a:rPr lang="en-IN" baseline="30000" dirty="0" smtClean="0"/>
              <a:t>th</a:t>
            </a:r>
            <a:r>
              <a:rPr lang="en-IN" dirty="0" smtClean="0"/>
              <a:t> year. ( Minimum Rs. 2,000 &amp; maximum 15% of Fund Value)</a:t>
            </a:r>
          </a:p>
          <a:p>
            <a:pPr algn="just"/>
            <a:r>
              <a:rPr lang="en-IN" dirty="0" smtClean="0"/>
              <a:t>Maximum 2 partial withdrawals can be made in one policy year &amp; not more than 5 are allowed in entire policy term.</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lstStyle/>
          <a:p>
            <a:r>
              <a:rPr lang="en-IN" dirty="0" smtClean="0"/>
              <a:t>SBI Life Smart Scholar Plan</a:t>
            </a:r>
            <a:endParaRPr lang="en-IN" dirty="0"/>
          </a:p>
        </p:txBody>
      </p:sp>
      <p:sp>
        <p:nvSpPr>
          <p:cNvPr id="3" name="Content Placeholder 2"/>
          <p:cNvSpPr>
            <a:spLocks noGrp="1"/>
          </p:cNvSpPr>
          <p:nvPr>
            <p:ph idx="1"/>
          </p:nvPr>
        </p:nvSpPr>
        <p:spPr>
          <a:xfrm>
            <a:off x="457200" y="1600200"/>
            <a:ext cx="8229600" cy="4876800"/>
          </a:xfrm>
        </p:spPr>
        <p:txBody>
          <a:bodyPr/>
          <a:lstStyle/>
          <a:p>
            <a:pPr algn="just"/>
            <a:r>
              <a:rPr lang="en-IN" dirty="0" smtClean="0"/>
              <a:t>A non participating linked insurance plan.</a:t>
            </a:r>
          </a:p>
          <a:p>
            <a:pPr algn="just"/>
            <a:r>
              <a:rPr lang="en-IN" dirty="0" smtClean="0"/>
              <a:t>Do not offer any liquidity during first 5 years of policy.</a:t>
            </a:r>
          </a:p>
          <a:p>
            <a:pPr algn="just"/>
            <a:r>
              <a:rPr lang="en-IN" dirty="0" smtClean="0"/>
              <a:t>Not allowed to surrender or withdrawal.</a:t>
            </a:r>
          </a:p>
          <a:p>
            <a:pPr algn="just"/>
            <a:r>
              <a:rPr lang="en-IN" dirty="0" smtClean="0"/>
              <a:t>Offers security for your child to achieve dreams</a:t>
            </a:r>
          </a:p>
          <a:p>
            <a:pPr algn="just"/>
            <a:r>
              <a:rPr lang="en-IN" dirty="0" smtClean="0"/>
              <a:t>Premiums being waived in case of eventuality.</a:t>
            </a:r>
          </a:p>
          <a:p>
            <a:pPr algn="just"/>
            <a:r>
              <a:rPr lang="en-IN" dirty="0" smtClean="0"/>
              <a:t>Premium is flexible according to need of child.</a:t>
            </a:r>
          </a:p>
          <a:p>
            <a:pPr algn="just"/>
            <a:endParaRPr lang="en-IN"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609600"/>
            <a:ext cx="8229600" cy="5867400"/>
          </a:xfrm>
        </p:spPr>
        <p:txBody>
          <a:bodyPr>
            <a:normAutofit fontScale="85000" lnSpcReduction="10000"/>
          </a:bodyPr>
          <a:lstStyle/>
          <a:p>
            <a:pPr algn="just"/>
            <a:r>
              <a:rPr lang="en-IN" dirty="0" smtClean="0"/>
              <a:t>Policy holder will get </a:t>
            </a:r>
            <a:r>
              <a:rPr lang="en-IN" dirty="0" err="1" smtClean="0"/>
              <a:t>lumpsum</a:t>
            </a:r>
            <a:r>
              <a:rPr lang="en-IN" dirty="0" smtClean="0"/>
              <a:t> amount at maturity.</a:t>
            </a:r>
          </a:p>
          <a:p>
            <a:pPr algn="just"/>
            <a:r>
              <a:rPr lang="en-IN" dirty="0" smtClean="0"/>
              <a:t>Regular loyalty additions for in force policies on completion of specific duration.</a:t>
            </a:r>
          </a:p>
          <a:p>
            <a:pPr algn="just"/>
            <a:r>
              <a:rPr lang="en-IN" dirty="0" smtClean="0"/>
              <a:t>Accidental death benefit &amp; permanent disability benefits.</a:t>
            </a:r>
          </a:p>
          <a:p>
            <a:pPr algn="just"/>
            <a:r>
              <a:rPr lang="en-IN" dirty="0" smtClean="0"/>
              <a:t>Premium : M/Q/HY/Y</a:t>
            </a:r>
          </a:p>
          <a:p>
            <a:pPr algn="just"/>
            <a:r>
              <a:rPr lang="en-IN" dirty="0" smtClean="0"/>
              <a:t>Death event : </a:t>
            </a:r>
            <a:r>
              <a:rPr lang="en-IN" dirty="0" err="1" smtClean="0"/>
              <a:t>Lumpsum</a:t>
            </a:r>
            <a:r>
              <a:rPr lang="en-IN" dirty="0" smtClean="0"/>
              <a:t> benefit equal to higher of SA or 105% of premium paid.</a:t>
            </a:r>
          </a:p>
          <a:p>
            <a:pPr algn="just"/>
            <a:r>
              <a:rPr lang="en-IN" dirty="0" smtClean="0"/>
              <a:t>Fund options: Index, Equity, Top 300, P/E managed, Growth, Money Market funds</a:t>
            </a:r>
          </a:p>
          <a:p>
            <a:pPr algn="just"/>
            <a:r>
              <a:rPr lang="en-IN" dirty="0" smtClean="0"/>
              <a:t>Withdrawal : 6</a:t>
            </a:r>
            <a:r>
              <a:rPr lang="en-IN" baseline="30000" dirty="0" smtClean="0"/>
              <a:t>th</a:t>
            </a:r>
            <a:r>
              <a:rPr lang="en-IN" dirty="0" smtClean="0"/>
              <a:t> Year onwards, Minimum Rs. 5,000 &amp; partial withdrawal </a:t>
            </a:r>
            <a:r>
              <a:rPr lang="en-IN" dirty="0" err="1" smtClean="0"/>
              <a:t>upto</a:t>
            </a:r>
            <a:r>
              <a:rPr lang="en-IN" dirty="0" smtClean="0"/>
              <a:t> 15% of fund value.</a:t>
            </a:r>
          </a:p>
          <a:p>
            <a:pPr algn="just"/>
            <a:r>
              <a:rPr lang="en-IN" dirty="0" smtClean="0"/>
              <a:t>Tax benefit under sec 80C &amp; 10(10)D</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images.jpg"/>
          <p:cNvPicPr>
            <a:picLocks noGrp="1" noChangeAspect="1"/>
          </p:cNvPicPr>
          <p:nvPr>
            <p:ph idx="1"/>
          </p:nvPr>
        </p:nvPicPr>
        <p:blipFill>
          <a:blip r:embed="rId2" cstate="print"/>
          <a:stretch>
            <a:fillRect/>
          </a:stretch>
        </p:blipFill>
        <p:spPr>
          <a:xfrm>
            <a:off x="457200" y="304800"/>
            <a:ext cx="8164285" cy="5715000"/>
          </a:xfr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n-IN" dirty="0" smtClean="0"/>
              <a:t>Company Overview</a:t>
            </a:r>
            <a:endParaRPr lang="en-IN"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algn="just"/>
            <a:r>
              <a:rPr lang="en-IN" dirty="0" smtClean="0"/>
              <a:t>ICICI Prudential Life Insurance Company Limited (ICICI Prudential Life) is promoted by ICICI Bank Limited and Prudential Corporation Holdings Limited.</a:t>
            </a:r>
          </a:p>
          <a:p>
            <a:pPr algn="just"/>
            <a:r>
              <a:rPr lang="en-IN" dirty="0" smtClean="0"/>
              <a:t>The first insurance company listed in stock exchange.</a:t>
            </a:r>
          </a:p>
          <a:p>
            <a:pPr algn="just"/>
            <a:r>
              <a:rPr lang="en-IN" dirty="0" smtClean="0"/>
              <a:t>Prudential corporation is a leading international financial service group having headquarter in UK.</a:t>
            </a:r>
          </a:p>
          <a:p>
            <a:pPr algn="just"/>
            <a:r>
              <a:rPr lang="en-IN" dirty="0" smtClean="0"/>
              <a:t>ICICI Prudential was established in 2001.</a:t>
            </a:r>
            <a:endParaRPr lang="en-IN"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304800" y="457200"/>
          <a:ext cx="8610600" cy="6096003"/>
        </p:xfrm>
        <a:graphic>
          <a:graphicData uri="http://schemas.openxmlformats.org/drawingml/2006/table">
            <a:tbl>
              <a:tblPr firstRow="1" bandRow="1">
                <a:tableStyleId>{5C22544A-7EE6-4342-B048-85BDC9FD1C3A}</a:tableStyleId>
              </a:tblPr>
              <a:tblGrid>
                <a:gridCol w="1195917"/>
                <a:gridCol w="7414683"/>
              </a:tblGrid>
              <a:tr h="400328">
                <a:tc>
                  <a:txBody>
                    <a:bodyPr/>
                    <a:lstStyle/>
                    <a:p>
                      <a:pPr algn="ctr"/>
                      <a:r>
                        <a:rPr lang="en-IN" dirty="0">
                          <a:solidFill>
                            <a:schemeClr val="tx1"/>
                          </a:solidFill>
                          <a:latin typeface="Times New Roman" pitchFamily="18" charset="0"/>
                          <a:cs typeface="Times New Roman" pitchFamily="18" charset="0"/>
                        </a:rPr>
                        <a:t>Year</a:t>
                      </a:r>
                    </a:p>
                  </a:txBody>
                  <a:tcPr marL="142875" marR="142875" marT="47625" marB="47625" anchor="ctr"/>
                </a:tc>
                <a:tc>
                  <a:txBody>
                    <a:bodyPr/>
                    <a:lstStyle/>
                    <a:p>
                      <a:pPr algn="ctr"/>
                      <a:r>
                        <a:rPr lang="en-IN" dirty="0">
                          <a:solidFill>
                            <a:schemeClr val="tx1"/>
                          </a:solidFill>
                          <a:latin typeface="Times New Roman" pitchFamily="18" charset="0"/>
                          <a:cs typeface="Times New Roman" pitchFamily="18" charset="0"/>
                        </a:rPr>
                        <a:t>Particulars</a:t>
                      </a:r>
                    </a:p>
                  </a:txBody>
                  <a:tcPr marL="142875" marT="47625" marB="47625" anchor="ctr"/>
                </a:tc>
              </a:tr>
              <a:tr h="448312">
                <a:tc>
                  <a:txBody>
                    <a:bodyPr/>
                    <a:lstStyle/>
                    <a:p>
                      <a:pPr algn="ctr"/>
                      <a:r>
                        <a:rPr lang="en-IN" dirty="0">
                          <a:solidFill>
                            <a:schemeClr val="tx1"/>
                          </a:solidFill>
                          <a:latin typeface="Times New Roman" pitchFamily="18" charset="0"/>
                          <a:cs typeface="Times New Roman" pitchFamily="18" charset="0"/>
                        </a:rPr>
                        <a:t>FY2001</a:t>
                      </a:r>
                    </a:p>
                  </a:txBody>
                  <a:tcPr marL="142875" marR="142875" marB="95250" anchor="ctr"/>
                </a:tc>
                <a:tc>
                  <a:txBody>
                    <a:bodyPr/>
                    <a:lstStyle/>
                    <a:p>
                      <a:pPr algn="l"/>
                      <a:r>
                        <a:rPr lang="en-IN">
                          <a:solidFill>
                            <a:schemeClr val="tx1"/>
                          </a:solidFill>
                          <a:latin typeface="Times New Roman" pitchFamily="18" charset="0"/>
                          <a:cs typeface="Times New Roman" pitchFamily="18" charset="0"/>
                        </a:rPr>
                        <a:t>Our company started operations</a:t>
                      </a:r>
                    </a:p>
                  </a:txBody>
                  <a:tcPr marL="142875" marT="95250" anchor="ctr"/>
                </a:tc>
              </a:tr>
              <a:tr h="448312">
                <a:tc>
                  <a:txBody>
                    <a:bodyPr/>
                    <a:lstStyle/>
                    <a:p>
                      <a:pPr algn="ctr"/>
                      <a:r>
                        <a:rPr lang="en-IN" dirty="0">
                          <a:solidFill>
                            <a:schemeClr val="tx1"/>
                          </a:solidFill>
                          <a:latin typeface="Times New Roman" pitchFamily="18" charset="0"/>
                          <a:cs typeface="Times New Roman" pitchFamily="18" charset="0"/>
                        </a:rPr>
                        <a:t>FY2002</a:t>
                      </a:r>
                    </a:p>
                  </a:txBody>
                  <a:tcPr marL="142875" marR="142875" marB="95250" anchor="ctr"/>
                </a:tc>
                <a:tc>
                  <a:txBody>
                    <a:bodyPr/>
                    <a:lstStyle/>
                    <a:p>
                      <a:pPr algn="l"/>
                      <a:r>
                        <a:rPr lang="en-IN" dirty="0">
                          <a:solidFill>
                            <a:schemeClr val="tx1"/>
                          </a:solidFill>
                          <a:latin typeface="Times New Roman" pitchFamily="18" charset="0"/>
                          <a:cs typeface="Times New Roman" pitchFamily="18" charset="0"/>
                        </a:rPr>
                        <a:t>Crossed the mark of 100,000 policies</a:t>
                      </a:r>
                    </a:p>
                  </a:txBody>
                  <a:tcPr marL="142875" marT="95250" anchor="ctr"/>
                </a:tc>
              </a:tr>
              <a:tr h="448312">
                <a:tc>
                  <a:txBody>
                    <a:bodyPr/>
                    <a:lstStyle/>
                    <a:p>
                      <a:pPr algn="ctr"/>
                      <a:r>
                        <a:rPr lang="en-IN" dirty="0">
                          <a:solidFill>
                            <a:schemeClr val="tx1"/>
                          </a:solidFill>
                          <a:latin typeface="Times New Roman" pitchFamily="18" charset="0"/>
                          <a:cs typeface="Times New Roman" pitchFamily="18" charset="0"/>
                        </a:rPr>
                        <a:t>FY2005</a:t>
                      </a:r>
                    </a:p>
                  </a:txBody>
                  <a:tcPr marL="142875" marR="142875" marB="95250" anchor="ctr"/>
                </a:tc>
                <a:tc>
                  <a:txBody>
                    <a:bodyPr/>
                    <a:lstStyle/>
                    <a:p>
                      <a:pPr algn="l"/>
                      <a:r>
                        <a:rPr lang="en-IN">
                          <a:solidFill>
                            <a:schemeClr val="tx1"/>
                          </a:solidFill>
                          <a:latin typeface="Times New Roman" pitchFamily="18" charset="0"/>
                          <a:cs typeface="Times New Roman" pitchFamily="18" charset="0"/>
                        </a:rPr>
                        <a:t>Crossed the mark of 1 million policies</a:t>
                      </a:r>
                    </a:p>
                  </a:txBody>
                  <a:tcPr marL="142875" marT="95250" anchor="ctr"/>
                </a:tc>
              </a:tr>
              <a:tr h="1040577">
                <a:tc>
                  <a:txBody>
                    <a:bodyPr/>
                    <a:lstStyle/>
                    <a:p>
                      <a:pPr algn="ctr"/>
                      <a:r>
                        <a:rPr lang="en-IN" dirty="0">
                          <a:solidFill>
                            <a:schemeClr val="tx1"/>
                          </a:solidFill>
                          <a:latin typeface="Times New Roman" pitchFamily="18" charset="0"/>
                          <a:cs typeface="Times New Roman" pitchFamily="18" charset="0"/>
                        </a:rPr>
                        <a:t>FY2008</a:t>
                      </a:r>
                    </a:p>
                  </a:txBody>
                  <a:tcPr marL="142875" marR="142875" marB="95250" anchor="ctr"/>
                </a:tc>
                <a:tc>
                  <a:txBody>
                    <a:bodyPr/>
                    <a:lstStyle/>
                    <a:p>
                      <a:pPr algn="l"/>
                      <a:r>
                        <a:rPr lang="en-IN">
                          <a:solidFill>
                            <a:schemeClr val="tx1"/>
                          </a:solidFill>
                          <a:latin typeface="Times New Roman" pitchFamily="18" charset="0"/>
                          <a:cs typeface="Times New Roman" pitchFamily="18" charset="0"/>
                        </a:rPr>
                        <a:t>Crossed the mark of 5 million policies</a:t>
                      </a:r>
                    </a:p>
                    <a:p>
                      <a:pPr algn="l"/>
                      <a:r>
                        <a:rPr lang="en-IN">
                          <a:solidFill>
                            <a:schemeClr val="tx1"/>
                          </a:solidFill>
                          <a:latin typeface="Times New Roman" pitchFamily="18" charset="0"/>
                          <a:cs typeface="Times New Roman" pitchFamily="18" charset="0"/>
                        </a:rPr>
                        <a:t>Crossed receipt of `100 billion of the total premium</a:t>
                      </a:r>
                    </a:p>
                    <a:p>
                      <a:pPr algn="l"/>
                      <a:r>
                        <a:rPr lang="en-IN">
                          <a:solidFill>
                            <a:schemeClr val="tx1"/>
                          </a:solidFill>
                          <a:latin typeface="Times New Roman" pitchFamily="18" charset="0"/>
                          <a:cs typeface="Times New Roman" pitchFamily="18" charset="0"/>
                        </a:rPr>
                        <a:t>Crossed `250 billion of assets under management</a:t>
                      </a:r>
                    </a:p>
                  </a:txBody>
                  <a:tcPr marL="142875" marT="95250" anchor="ctr"/>
                </a:tc>
              </a:tr>
              <a:tr h="1516914">
                <a:tc>
                  <a:txBody>
                    <a:bodyPr/>
                    <a:lstStyle/>
                    <a:p>
                      <a:pPr algn="ctr"/>
                      <a:r>
                        <a:rPr lang="en-IN" dirty="0">
                          <a:solidFill>
                            <a:schemeClr val="tx1"/>
                          </a:solidFill>
                          <a:latin typeface="Times New Roman" pitchFamily="18" charset="0"/>
                          <a:cs typeface="Times New Roman" pitchFamily="18" charset="0"/>
                        </a:rPr>
                        <a:t>FY2010</a:t>
                      </a:r>
                    </a:p>
                  </a:txBody>
                  <a:tcPr marL="142875" marR="142875" marB="95250" anchor="ctr"/>
                </a:tc>
                <a:tc>
                  <a:txBody>
                    <a:bodyPr/>
                    <a:lstStyle/>
                    <a:p>
                      <a:pPr algn="l"/>
                      <a:r>
                        <a:rPr lang="en-IN" dirty="0">
                          <a:solidFill>
                            <a:schemeClr val="tx1"/>
                          </a:solidFill>
                          <a:latin typeface="Times New Roman" pitchFamily="18" charset="0"/>
                          <a:cs typeface="Times New Roman" pitchFamily="18" charset="0"/>
                        </a:rPr>
                        <a:t>Established subsidiary to undertake pension funds related business</a:t>
                      </a:r>
                    </a:p>
                    <a:p>
                      <a:pPr algn="l"/>
                      <a:r>
                        <a:rPr lang="en-IN" dirty="0">
                          <a:solidFill>
                            <a:schemeClr val="tx1"/>
                          </a:solidFill>
                          <a:latin typeface="Times New Roman" pitchFamily="18" charset="0"/>
                          <a:cs typeface="Times New Roman" pitchFamily="18" charset="0"/>
                        </a:rPr>
                        <a:t>Our company turned profitable - a registered profit of `2.58 billion</a:t>
                      </a:r>
                    </a:p>
                    <a:p>
                      <a:pPr algn="l"/>
                      <a:r>
                        <a:rPr lang="en-IN" dirty="0">
                          <a:solidFill>
                            <a:schemeClr val="tx1"/>
                          </a:solidFill>
                          <a:latin typeface="Times New Roman" pitchFamily="18" charset="0"/>
                          <a:cs typeface="Times New Roman" pitchFamily="18" charset="0"/>
                        </a:rPr>
                        <a:t>Crossed `500 billion of assets under management</a:t>
                      </a:r>
                    </a:p>
                  </a:txBody>
                  <a:tcPr marL="142875" marT="95250" anchor="ctr"/>
                </a:tc>
              </a:tr>
              <a:tr h="448312">
                <a:tc>
                  <a:txBody>
                    <a:bodyPr/>
                    <a:lstStyle/>
                    <a:p>
                      <a:pPr algn="ctr"/>
                      <a:r>
                        <a:rPr lang="en-IN" dirty="0">
                          <a:solidFill>
                            <a:schemeClr val="tx1"/>
                          </a:solidFill>
                          <a:latin typeface="Times New Roman" pitchFamily="18" charset="0"/>
                          <a:cs typeface="Times New Roman" pitchFamily="18" charset="0"/>
                        </a:rPr>
                        <a:t>FY2012</a:t>
                      </a:r>
                    </a:p>
                  </a:txBody>
                  <a:tcPr marL="142875" marR="142875" marB="95250" anchor="ctr"/>
                </a:tc>
                <a:tc>
                  <a:txBody>
                    <a:bodyPr/>
                    <a:lstStyle/>
                    <a:p>
                      <a:pPr algn="l"/>
                      <a:r>
                        <a:rPr lang="en-IN" dirty="0">
                          <a:solidFill>
                            <a:schemeClr val="tx1"/>
                          </a:solidFill>
                          <a:latin typeface="Times New Roman" pitchFamily="18" charset="0"/>
                          <a:cs typeface="Times New Roman" pitchFamily="18" charset="0"/>
                        </a:rPr>
                        <a:t>Started paying dividends</a:t>
                      </a:r>
                    </a:p>
                  </a:txBody>
                  <a:tcPr marL="142875" marT="95250" anchor="ctr"/>
                </a:tc>
              </a:tr>
              <a:tr h="448312">
                <a:tc>
                  <a:txBody>
                    <a:bodyPr/>
                    <a:lstStyle/>
                    <a:p>
                      <a:pPr algn="ctr"/>
                      <a:r>
                        <a:rPr lang="en-IN" dirty="0">
                          <a:solidFill>
                            <a:schemeClr val="tx1"/>
                          </a:solidFill>
                          <a:latin typeface="Times New Roman" pitchFamily="18" charset="0"/>
                          <a:cs typeface="Times New Roman" pitchFamily="18" charset="0"/>
                        </a:rPr>
                        <a:t>FY2015</a:t>
                      </a:r>
                    </a:p>
                  </a:txBody>
                  <a:tcPr marL="142875" marR="142875" marB="95250" anchor="ctr"/>
                </a:tc>
                <a:tc>
                  <a:txBody>
                    <a:bodyPr/>
                    <a:lstStyle/>
                    <a:p>
                      <a:pPr algn="l"/>
                      <a:r>
                        <a:rPr lang="en-IN">
                          <a:solidFill>
                            <a:schemeClr val="tx1"/>
                          </a:solidFill>
                          <a:latin typeface="Times New Roman" pitchFamily="18" charset="0"/>
                          <a:cs typeface="Times New Roman" pitchFamily="18" charset="0"/>
                        </a:rPr>
                        <a:t>Crossed `1 trillion of assets under management</a:t>
                      </a:r>
                    </a:p>
                  </a:txBody>
                  <a:tcPr marL="142875" marT="95250" anchor="ctr"/>
                </a:tc>
              </a:tr>
              <a:tr h="448312">
                <a:tc>
                  <a:txBody>
                    <a:bodyPr/>
                    <a:lstStyle/>
                    <a:p>
                      <a:pPr algn="ctr"/>
                      <a:r>
                        <a:rPr lang="en-IN" dirty="0">
                          <a:solidFill>
                            <a:schemeClr val="tx1"/>
                          </a:solidFill>
                          <a:latin typeface="Times New Roman" pitchFamily="18" charset="0"/>
                          <a:cs typeface="Times New Roman" pitchFamily="18" charset="0"/>
                        </a:rPr>
                        <a:t>FY2017</a:t>
                      </a:r>
                    </a:p>
                  </a:txBody>
                  <a:tcPr marL="142875" marR="142875" marB="95250" anchor="ctr"/>
                </a:tc>
                <a:tc>
                  <a:txBody>
                    <a:bodyPr/>
                    <a:lstStyle/>
                    <a:p>
                      <a:pPr algn="l"/>
                      <a:r>
                        <a:rPr lang="en-IN" dirty="0">
                          <a:solidFill>
                            <a:schemeClr val="tx1"/>
                          </a:solidFill>
                          <a:latin typeface="Times New Roman" pitchFamily="18" charset="0"/>
                          <a:cs typeface="Times New Roman" pitchFamily="18" charset="0"/>
                        </a:rPr>
                        <a:t>First insurance company in India to list on NSE and BSE</a:t>
                      </a:r>
                    </a:p>
                  </a:txBody>
                  <a:tcPr marL="142875" marT="95250" anchor="ctr"/>
                </a:tc>
              </a:tr>
              <a:tr h="448312">
                <a:tc>
                  <a:txBody>
                    <a:bodyPr/>
                    <a:lstStyle/>
                    <a:p>
                      <a:pPr algn="ctr"/>
                      <a:r>
                        <a:rPr lang="en-IN" dirty="0">
                          <a:solidFill>
                            <a:schemeClr val="tx1"/>
                          </a:solidFill>
                          <a:latin typeface="Times New Roman" pitchFamily="18" charset="0"/>
                          <a:cs typeface="Times New Roman" pitchFamily="18" charset="0"/>
                        </a:rPr>
                        <a:t>FY2021</a:t>
                      </a:r>
                    </a:p>
                  </a:txBody>
                  <a:tcPr marL="142875" marR="142875" marB="95250" anchor="ctr"/>
                </a:tc>
                <a:tc>
                  <a:txBody>
                    <a:bodyPr/>
                    <a:lstStyle/>
                    <a:p>
                      <a:pPr algn="l"/>
                      <a:r>
                        <a:rPr lang="en-IN" dirty="0">
                          <a:solidFill>
                            <a:schemeClr val="tx1"/>
                          </a:solidFill>
                          <a:latin typeface="Times New Roman" pitchFamily="18" charset="0"/>
                          <a:cs typeface="Times New Roman" pitchFamily="18" charset="0"/>
                        </a:rPr>
                        <a:t>Crossed `2 trillion of assets under management</a:t>
                      </a:r>
                    </a:p>
                  </a:txBody>
                  <a:tcPr marL="142875" marT="95250" anchor="ct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smtClean="0"/>
              <a:t>Term Insurance Plan</a:t>
            </a:r>
            <a:endParaRPr lang="en-IN" dirty="0"/>
          </a:p>
        </p:txBody>
      </p:sp>
      <p:sp>
        <p:nvSpPr>
          <p:cNvPr id="3" name="Content Placeholder 2"/>
          <p:cNvSpPr>
            <a:spLocks noGrp="1"/>
          </p:cNvSpPr>
          <p:nvPr>
            <p:ph idx="1"/>
          </p:nvPr>
        </p:nvSpPr>
        <p:spPr>
          <a:xfrm>
            <a:off x="457200" y="1600200"/>
            <a:ext cx="8229600" cy="4800600"/>
          </a:xfrm>
        </p:spPr>
        <p:txBody>
          <a:bodyPr/>
          <a:lstStyle/>
          <a:p>
            <a:pPr algn="just"/>
            <a:r>
              <a:rPr lang="en-IN" dirty="0" smtClean="0"/>
              <a:t>Basic plan form</a:t>
            </a:r>
          </a:p>
          <a:p>
            <a:pPr algn="just"/>
            <a:r>
              <a:rPr lang="en-IN" dirty="0" smtClean="0"/>
              <a:t>Provides financial security to family.</a:t>
            </a:r>
          </a:p>
          <a:p>
            <a:pPr algn="just"/>
            <a:r>
              <a:rPr lang="en-IN" dirty="0" smtClean="0"/>
              <a:t>Relatively low premium payment.</a:t>
            </a:r>
          </a:p>
          <a:p>
            <a:pPr algn="just"/>
            <a:r>
              <a:rPr lang="en-IN" dirty="0" smtClean="0"/>
              <a:t>Sum Amount : Pre decided amount payment at the time of eventuality of death during policy tenure.</a:t>
            </a:r>
            <a:endParaRPr lang="en-IN"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smtClean="0"/>
              <a:t>Protect Smart ICICI Prudential</a:t>
            </a:r>
            <a:endParaRPr lang="en-IN"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r>
              <a:rPr lang="en-IN" dirty="0" smtClean="0"/>
              <a:t>Provides a lump sum pay out to your nominee in case of unfortunate event.</a:t>
            </a:r>
          </a:p>
          <a:p>
            <a:r>
              <a:rPr lang="en-IN" dirty="0" smtClean="0"/>
              <a:t>Helps to meet regular expenses. ( Financial Security)</a:t>
            </a:r>
          </a:p>
          <a:p>
            <a:r>
              <a:rPr lang="en-IN" dirty="0" smtClean="0"/>
              <a:t>Protection : Death, Permanent disability, Terminal Illness &amp; Accidental Death.</a:t>
            </a:r>
          </a:p>
          <a:p>
            <a:r>
              <a:rPr lang="en-IN" dirty="0" smtClean="0"/>
              <a:t>Critical Illness : Lump sum Payment </a:t>
            </a:r>
          </a:p>
          <a:p>
            <a:r>
              <a:rPr lang="en-IN" dirty="0" smtClean="0"/>
              <a:t>Death due to Accident : Pay out that is double the life cover opted by policy holder to a maximum of Rs. 2 </a:t>
            </a:r>
            <a:r>
              <a:rPr lang="en-IN" dirty="0" err="1" smtClean="0"/>
              <a:t>Crore</a:t>
            </a:r>
            <a:r>
              <a:rPr lang="en-IN" dirty="0" smtClean="0"/>
              <a:t>.</a:t>
            </a:r>
          </a:p>
          <a:p>
            <a:r>
              <a:rPr lang="en-IN" dirty="0" smtClean="0"/>
              <a:t>Permanent Disability : Future Premium waivers &amp; policy continuation </a:t>
            </a:r>
          </a:p>
          <a:p>
            <a:r>
              <a:rPr lang="en-IN" dirty="0" smtClean="0"/>
              <a:t>Also gives protection to family for life events such as marriages, birth of child.</a:t>
            </a:r>
          </a:p>
          <a:p>
            <a:r>
              <a:rPr lang="en-IN" dirty="0" smtClean="0"/>
              <a:t>Tax benefits : </a:t>
            </a:r>
          </a:p>
          <a:p>
            <a:r>
              <a:rPr lang="en-IN" dirty="0" smtClean="0"/>
              <a:t>Tax free under sec 80 C</a:t>
            </a:r>
          </a:p>
          <a:p>
            <a:r>
              <a:rPr lang="en-IN" dirty="0" smtClean="0"/>
              <a:t>For critical illness benefits, accident tax benefit under sec 80D </a:t>
            </a:r>
          </a:p>
          <a:p>
            <a:r>
              <a:rPr lang="en-IN" dirty="0" smtClean="0"/>
              <a:t>Claim amount received by nominee is tax free under sec 10(10)D</a:t>
            </a:r>
          </a:p>
          <a:p>
            <a:endParaRPr lang="en-IN" dirty="0" smtClean="0"/>
          </a:p>
          <a:p>
            <a:endParaRPr lang="en-IN" dirty="0" smtClean="0"/>
          </a:p>
          <a:p>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Essential Features </a:t>
            </a:r>
            <a:endParaRPr lang="en-IN"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AFB10610-1808-425A-B730-D92B12137EA9}"/>
                                            </p:graphicEl>
                                          </p:spTgt>
                                        </p:tgtEl>
                                        <p:attrNameLst>
                                          <p:attrName>style.visibility</p:attrName>
                                        </p:attrNameLst>
                                      </p:cBhvr>
                                      <p:to>
                                        <p:strVal val="visible"/>
                                      </p:to>
                                    </p:set>
                                    <p:anim calcmode="lin" valueType="num">
                                      <p:cBhvr additive="base">
                                        <p:cTn id="7" dur="500" fill="hold"/>
                                        <p:tgtEl>
                                          <p:spTgt spid="4">
                                            <p:graphicEl>
                                              <a:dgm id="{AFB10610-1808-425A-B730-D92B12137EA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AFB10610-1808-425A-B730-D92B12137EA9}"/>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graphicEl>
                                              <a:dgm id="{C07B5ED6-6E47-4A87-B2F7-D4AE27243543}"/>
                                            </p:graphicEl>
                                          </p:spTgt>
                                        </p:tgtEl>
                                        <p:attrNameLst>
                                          <p:attrName>style.visibility</p:attrName>
                                        </p:attrNameLst>
                                      </p:cBhvr>
                                      <p:to>
                                        <p:strVal val="visible"/>
                                      </p:to>
                                    </p:set>
                                    <p:anim calcmode="lin" valueType="num">
                                      <p:cBhvr additive="base">
                                        <p:cTn id="11" dur="500" fill="hold"/>
                                        <p:tgtEl>
                                          <p:spTgt spid="4">
                                            <p:graphicEl>
                                              <a:dgm id="{C07B5ED6-6E47-4A87-B2F7-D4AE27243543}"/>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graphicEl>
                                              <a:dgm id="{C07B5ED6-6E47-4A87-B2F7-D4AE27243543}"/>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graphicEl>
                                              <a:dgm id="{68E5C4E1-8656-455F-9CB9-B4693410BED0}"/>
                                            </p:graphicEl>
                                          </p:spTgt>
                                        </p:tgtEl>
                                        <p:attrNameLst>
                                          <p:attrName>style.visibility</p:attrName>
                                        </p:attrNameLst>
                                      </p:cBhvr>
                                      <p:to>
                                        <p:strVal val="visible"/>
                                      </p:to>
                                    </p:set>
                                    <p:anim calcmode="lin" valueType="num">
                                      <p:cBhvr additive="base">
                                        <p:cTn id="17" dur="500" fill="hold"/>
                                        <p:tgtEl>
                                          <p:spTgt spid="4">
                                            <p:graphicEl>
                                              <a:dgm id="{68E5C4E1-8656-455F-9CB9-B4693410BED0}"/>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68E5C4E1-8656-455F-9CB9-B4693410BED0}"/>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graphicEl>
                                              <a:dgm id="{B50413C6-BDCA-457D-B43C-571138F0AB95}"/>
                                            </p:graphicEl>
                                          </p:spTgt>
                                        </p:tgtEl>
                                        <p:attrNameLst>
                                          <p:attrName>style.visibility</p:attrName>
                                        </p:attrNameLst>
                                      </p:cBhvr>
                                      <p:to>
                                        <p:strVal val="visible"/>
                                      </p:to>
                                    </p:set>
                                    <p:anim calcmode="lin" valueType="num">
                                      <p:cBhvr additive="base">
                                        <p:cTn id="21" dur="500" fill="hold"/>
                                        <p:tgtEl>
                                          <p:spTgt spid="4">
                                            <p:graphicEl>
                                              <a:dgm id="{B50413C6-BDCA-457D-B43C-571138F0AB95}"/>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graphicEl>
                                              <a:dgm id="{B50413C6-BDCA-457D-B43C-571138F0AB95}"/>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graphicEl>
                                              <a:dgm id="{717F9EBD-DC14-479C-B17F-E4905402B0CC}"/>
                                            </p:graphicEl>
                                          </p:spTgt>
                                        </p:tgtEl>
                                        <p:attrNameLst>
                                          <p:attrName>style.visibility</p:attrName>
                                        </p:attrNameLst>
                                      </p:cBhvr>
                                      <p:to>
                                        <p:strVal val="visible"/>
                                      </p:to>
                                    </p:set>
                                    <p:anim calcmode="lin" valueType="num">
                                      <p:cBhvr additive="base">
                                        <p:cTn id="27" dur="500" fill="hold"/>
                                        <p:tgtEl>
                                          <p:spTgt spid="4">
                                            <p:graphicEl>
                                              <a:dgm id="{717F9EBD-DC14-479C-B17F-E4905402B0CC}"/>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717F9EBD-DC14-479C-B17F-E4905402B0CC}"/>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graphicEl>
                                              <a:dgm id="{CCD34B4B-4633-47AE-B80C-9535C566F3B4}"/>
                                            </p:graphicEl>
                                          </p:spTgt>
                                        </p:tgtEl>
                                        <p:attrNameLst>
                                          <p:attrName>style.visibility</p:attrName>
                                        </p:attrNameLst>
                                      </p:cBhvr>
                                      <p:to>
                                        <p:strVal val="visible"/>
                                      </p:to>
                                    </p:set>
                                    <p:anim calcmode="lin" valueType="num">
                                      <p:cBhvr additive="base">
                                        <p:cTn id="31" dur="500" fill="hold"/>
                                        <p:tgtEl>
                                          <p:spTgt spid="4">
                                            <p:graphicEl>
                                              <a:dgm id="{CCD34B4B-4633-47AE-B80C-9535C566F3B4}"/>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CCD34B4B-4633-47AE-B80C-9535C566F3B4}"/>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06A391D2-091E-48A5-ABB4-E2949E6EBCEB}"/>
                                            </p:graphicEl>
                                          </p:spTgt>
                                        </p:tgtEl>
                                        <p:attrNameLst>
                                          <p:attrName>style.visibility</p:attrName>
                                        </p:attrNameLst>
                                      </p:cBhvr>
                                      <p:to>
                                        <p:strVal val="visible"/>
                                      </p:to>
                                    </p:set>
                                    <p:anim calcmode="lin" valueType="num">
                                      <p:cBhvr additive="base">
                                        <p:cTn id="37" dur="500" fill="hold"/>
                                        <p:tgtEl>
                                          <p:spTgt spid="4">
                                            <p:graphicEl>
                                              <a:dgm id="{06A391D2-091E-48A5-ABB4-E2949E6EBCEB}"/>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06A391D2-091E-48A5-ABB4-E2949E6EBCEB}"/>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graphicEl>
                                              <a:dgm id="{77462B00-0577-456F-A8DD-2B421AA4EBD6}"/>
                                            </p:graphicEl>
                                          </p:spTgt>
                                        </p:tgtEl>
                                        <p:attrNameLst>
                                          <p:attrName>style.visibility</p:attrName>
                                        </p:attrNameLst>
                                      </p:cBhvr>
                                      <p:to>
                                        <p:strVal val="visible"/>
                                      </p:to>
                                    </p:set>
                                    <p:anim calcmode="lin" valueType="num">
                                      <p:cBhvr additive="base">
                                        <p:cTn id="41" dur="500" fill="hold"/>
                                        <p:tgtEl>
                                          <p:spTgt spid="4">
                                            <p:graphicEl>
                                              <a:dgm id="{77462B00-0577-456F-A8DD-2B421AA4EBD6}"/>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graphicEl>
                                              <a:dgm id="{77462B00-0577-456F-A8DD-2B421AA4EBD6}"/>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graphicEl>
                                              <a:dgm id="{A8BBBB40-FBBD-43CC-B4B2-BF3CF2C550B8}"/>
                                            </p:graphicEl>
                                          </p:spTgt>
                                        </p:tgtEl>
                                        <p:attrNameLst>
                                          <p:attrName>style.visibility</p:attrName>
                                        </p:attrNameLst>
                                      </p:cBhvr>
                                      <p:to>
                                        <p:strVal val="visible"/>
                                      </p:to>
                                    </p:set>
                                    <p:anim calcmode="lin" valueType="num">
                                      <p:cBhvr additive="base">
                                        <p:cTn id="47" dur="500" fill="hold"/>
                                        <p:tgtEl>
                                          <p:spTgt spid="4">
                                            <p:graphicEl>
                                              <a:dgm id="{A8BBBB40-FBBD-43CC-B4B2-BF3CF2C550B8}"/>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A8BBBB40-FBBD-43CC-B4B2-BF3CF2C550B8}"/>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
                                            <p:graphicEl>
                                              <a:dgm id="{9BFE9BC1-A91B-4307-89E2-452433B32ED1}"/>
                                            </p:graphicEl>
                                          </p:spTgt>
                                        </p:tgtEl>
                                        <p:attrNameLst>
                                          <p:attrName>style.visibility</p:attrName>
                                        </p:attrNameLst>
                                      </p:cBhvr>
                                      <p:to>
                                        <p:strVal val="visible"/>
                                      </p:to>
                                    </p:set>
                                    <p:anim calcmode="lin" valueType="num">
                                      <p:cBhvr additive="base">
                                        <p:cTn id="51" dur="500" fill="hold"/>
                                        <p:tgtEl>
                                          <p:spTgt spid="4">
                                            <p:graphicEl>
                                              <a:dgm id="{9BFE9BC1-A91B-4307-89E2-452433B32ED1}"/>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graphicEl>
                                              <a:dgm id="{9BFE9BC1-A91B-4307-89E2-452433B32ED1}"/>
                                            </p:graphic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graphicEl>
                                              <a:dgm id="{0E9F0EF4-14BA-454E-912A-F13CE81141CA}"/>
                                            </p:graphicEl>
                                          </p:spTgt>
                                        </p:tgtEl>
                                        <p:attrNameLst>
                                          <p:attrName>style.visibility</p:attrName>
                                        </p:attrNameLst>
                                      </p:cBhvr>
                                      <p:to>
                                        <p:strVal val="visible"/>
                                      </p:to>
                                    </p:set>
                                    <p:anim calcmode="lin" valueType="num">
                                      <p:cBhvr additive="base">
                                        <p:cTn id="57" dur="500" fill="hold"/>
                                        <p:tgtEl>
                                          <p:spTgt spid="4">
                                            <p:graphicEl>
                                              <a:dgm id="{0E9F0EF4-14BA-454E-912A-F13CE81141CA}"/>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0E9F0EF4-14BA-454E-912A-F13CE81141CA}"/>
                                            </p:graphic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graphicEl>
                                              <a:dgm id="{180B034F-7205-4702-84BF-06A69C73B425}"/>
                                            </p:graphicEl>
                                          </p:spTgt>
                                        </p:tgtEl>
                                        <p:attrNameLst>
                                          <p:attrName>style.visibility</p:attrName>
                                        </p:attrNameLst>
                                      </p:cBhvr>
                                      <p:to>
                                        <p:strVal val="visible"/>
                                      </p:to>
                                    </p:set>
                                    <p:anim calcmode="lin" valueType="num">
                                      <p:cBhvr additive="base">
                                        <p:cTn id="61" dur="500" fill="hold"/>
                                        <p:tgtEl>
                                          <p:spTgt spid="4">
                                            <p:graphicEl>
                                              <a:dgm id="{180B034F-7205-4702-84BF-06A69C73B425}"/>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180B034F-7205-4702-84BF-06A69C73B425}"/>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graphicEl>
                                              <a:dgm id="{B9CB60A6-7F14-472E-8203-B55F509617AF}"/>
                                            </p:graphicEl>
                                          </p:spTgt>
                                        </p:tgtEl>
                                        <p:attrNameLst>
                                          <p:attrName>style.visibility</p:attrName>
                                        </p:attrNameLst>
                                      </p:cBhvr>
                                      <p:to>
                                        <p:strVal val="visible"/>
                                      </p:to>
                                    </p:set>
                                    <p:anim calcmode="lin" valueType="num">
                                      <p:cBhvr additive="base">
                                        <p:cTn id="67" dur="500" fill="hold"/>
                                        <p:tgtEl>
                                          <p:spTgt spid="4">
                                            <p:graphicEl>
                                              <a:dgm id="{B9CB60A6-7F14-472E-8203-B55F509617AF}"/>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B9CB60A6-7F14-472E-8203-B55F509617AF}"/>
                                            </p:graphic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
                                            <p:graphicEl>
                                              <a:dgm id="{7ACB210E-874B-4F7C-BA5E-AC70FCCEF312}"/>
                                            </p:graphicEl>
                                          </p:spTgt>
                                        </p:tgtEl>
                                        <p:attrNameLst>
                                          <p:attrName>style.visibility</p:attrName>
                                        </p:attrNameLst>
                                      </p:cBhvr>
                                      <p:to>
                                        <p:strVal val="visible"/>
                                      </p:to>
                                    </p:set>
                                    <p:anim calcmode="lin" valueType="num">
                                      <p:cBhvr additive="base">
                                        <p:cTn id="71" dur="500" fill="hold"/>
                                        <p:tgtEl>
                                          <p:spTgt spid="4">
                                            <p:graphicEl>
                                              <a:dgm id="{7ACB210E-874B-4F7C-BA5E-AC70FCCEF312}"/>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graphicEl>
                                              <a:dgm id="{7ACB210E-874B-4F7C-BA5E-AC70FCCEF31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smtClean="0"/>
              <a:t>Smart Health ICICI Prudential</a:t>
            </a:r>
            <a:endParaRPr lang="en-IN"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lgn="just"/>
            <a:r>
              <a:rPr lang="en-IN" dirty="0" smtClean="0"/>
              <a:t>Health insurance that covers medical expenses that arise due to an illness.</a:t>
            </a:r>
          </a:p>
          <a:p>
            <a:pPr algn="just"/>
            <a:r>
              <a:rPr lang="en-IN" dirty="0" smtClean="0"/>
              <a:t>Expenses : Hospitalisation Cost, Cost of Medication, Doctors Consultation &amp; Follow ups.</a:t>
            </a:r>
          </a:p>
          <a:p>
            <a:pPr algn="just"/>
            <a:r>
              <a:rPr lang="en-IN" dirty="0" smtClean="0"/>
              <a:t>Provides extensive protection against critical illness, disabilities , death &amp; terminal illness.</a:t>
            </a:r>
          </a:p>
          <a:p>
            <a:pPr algn="ctr">
              <a:buNone/>
            </a:pPr>
            <a:r>
              <a:rPr lang="en-IN" b="1" dirty="0" smtClean="0"/>
              <a:t>Eligibility:</a:t>
            </a:r>
          </a:p>
          <a:p>
            <a:pPr algn="just"/>
            <a:r>
              <a:rPr lang="en-IN" b="1" dirty="0" smtClean="0"/>
              <a:t> </a:t>
            </a:r>
            <a:r>
              <a:rPr lang="en-IN" dirty="0" smtClean="0"/>
              <a:t>Age : 18 / 50 year. ( Min/Max)</a:t>
            </a:r>
          </a:p>
          <a:p>
            <a:pPr algn="just"/>
            <a:r>
              <a:rPr lang="en-IN" dirty="0" smtClean="0"/>
              <a:t>Policy Term : 10/ 30 Years ( Min/ Max)</a:t>
            </a:r>
          </a:p>
          <a:p>
            <a:pPr algn="just"/>
            <a:r>
              <a:rPr lang="en-IN" dirty="0" smtClean="0"/>
              <a:t>Mode of Premium Payment : Yearly</a:t>
            </a:r>
          </a:p>
          <a:p>
            <a:pPr algn="just"/>
            <a:r>
              <a:rPr lang="en-IN" dirty="0" smtClean="0"/>
              <a:t>Maximum sum assured : Rs. 25,00,000</a:t>
            </a:r>
          </a:p>
          <a:p>
            <a:pPr algn="just"/>
            <a:endParaRPr lang="en-IN"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smtClean="0"/>
              <a:t>USP</a:t>
            </a:r>
            <a:endParaRPr lang="en-IN"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lgn="just"/>
            <a:r>
              <a:rPr lang="en-IN" dirty="0" smtClean="0"/>
              <a:t>Extensive protection against 34 critical illness &amp; death.</a:t>
            </a:r>
          </a:p>
          <a:p>
            <a:pPr algn="just"/>
            <a:r>
              <a:rPr lang="en-IN" dirty="0" smtClean="0"/>
              <a:t>No extra premium as you grow old</a:t>
            </a:r>
          </a:p>
          <a:p>
            <a:pPr algn="just"/>
            <a:r>
              <a:rPr lang="en-IN" dirty="0" smtClean="0"/>
              <a:t>Longer term coverage </a:t>
            </a:r>
            <a:r>
              <a:rPr lang="en-IN" dirty="0" err="1" smtClean="0"/>
              <a:t>upto</a:t>
            </a:r>
            <a:r>
              <a:rPr lang="en-IN" dirty="0" smtClean="0"/>
              <a:t> 30 years</a:t>
            </a:r>
          </a:p>
          <a:p>
            <a:pPr algn="just"/>
            <a:r>
              <a:rPr lang="en-IN" dirty="0" smtClean="0"/>
              <a:t>Tax benefits under sec 80C &amp; 80D.</a:t>
            </a:r>
          </a:p>
          <a:p>
            <a:pPr algn="just"/>
            <a:r>
              <a:rPr lang="en-IN" dirty="0" smtClean="0"/>
              <a:t>It also covers medical cost for women such as Breast cancer &amp; cervical cancer.</a:t>
            </a:r>
          </a:p>
          <a:p>
            <a:pPr algn="just"/>
            <a:r>
              <a:rPr lang="en-IN" dirty="0" smtClean="0"/>
              <a:t>SA will be paid out on death of the life insured.</a:t>
            </a:r>
          </a:p>
          <a:p>
            <a:pPr algn="just"/>
            <a:r>
              <a:rPr lang="en-IN" dirty="0" smtClean="0"/>
              <a:t>Diagnosis of terminal illness &amp; all future premiums for all benefits under the policy are waived.</a:t>
            </a:r>
          </a:p>
          <a:p>
            <a:pPr algn="just"/>
            <a:r>
              <a:rPr lang="en-IN" dirty="0" smtClean="0"/>
              <a:t>Critical Illness : Cancer, Heart attack, Heart Valve Surgery, Coma, Permanent Paralysis of limbs, Loss of limbs, Deafness, Loss of speech, etc.</a:t>
            </a:r>
            <a:endParaRPr lang="en-IN"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smtClean="0"/>
              <a:t>ICICI Prudential Life Term Classic</a:t>
            </a:r>
            <a:endParaRPr lang="en-IN"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pPr algn="just"/>
            <a:r>
              <a:rPr lang="en-IN" dirty="0" smtClean="0"/>
              <a:t>A potential to grow your money &amp; also provides life cover to protect your family &amp;  gives a tax benefits.</a:t>
            </a:r>
          </a:p>
          <a:p>
            <a:pPr algn="just"/>
            <a:r>
              <a:rPr lang="en-IN" dirty="0" smtClean="0"/>
              <a:t>In case of unfortunate event, nominee will receive the SA as a lump sum payout which is completely tax free under sec 10(10)D.</a:t>
            </a:r>
          </a:p>
          <a:p>
            <a:pPr algn="just"/>
            <a:r>
              <a:rPr lang="en-IN" dirty="0" smtClean="0"/>
              <a:t>Investment Option : </a:t>
            </a:r>
            <a:r>
              <a:rPr lang="en-IN" dirty="0" err="1" smtClean="0"/>
              <a:t>Bluechip</a:t>
            </a:r>
            <a:r>
              <a:rPr lang="en-IN" dirty="0" smtClean="0"/>
              <a:t> Fund, </a:t>
            </a:r>
            <a:r>
              <a:rPr lang="en-IN" dirty="0" err="1" smtClean="0"/>
              <a:t>Maximeses</a:t>
            </a:r>
            <a:r>
              <a:rPr lang="en-IN" dirty="0" smtClean="0"/>
              <a:t> Fund, </a:t>
            </a:r>
            <a:r>
              <a:rPr lang="en-IN" dirty="0" err="1" smtClean="0"/>
              <a:t>Multicap</a:t>
            </a:r>
            <a:r>
              <a:rPr lang="en-IN" dirty="0" smtClean="0"/>
              <a:t> Growth Fund, Opportunities Fund, Maximise India Fund, </a:t>
            </a:r>
            <a:r>
              <a:rPr lang="en-IN" dirty="0" err="1" smtClean="0"/>
              <a:t>Multicap</a:t>
            </a:r>
            <a:r>
              <a:rPr lang="en-IN" dirty="0" smtClean="0"/>
              <a:t>  Balanced fund, Active Asset Allocation Balanced Fund, Income Fun &amp; Money Market Fund</a:t>
            </a:r>
            <a:endParaRPr lang="en-IN"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smtClean="0"/>
              <a:t>Benefits</a:t>
            </a:r>
            <a:endParaRPr lang="en-IN"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marL="514350" indent="-514350" algn="just">
              <a:buFont typeface="+mj-lt"/>
              <a:buAutoNum type="arabicPeriod"/>
            </a:pPr>
            <a:r>
              <a:rPr lang="en-IN" dirty="0" smtClean="0"/>
              <a:t>SA including top up SA if any.</a:t>
            </a:r>
          </a:p>
          <a:p>
            <a:pPr marL="514350" indent="-514350" algn="just">
              <a:buFont typeface="+mj-lt"/>
              <a:buAutoNum type="arabicPeriod"/>
            </a:pPr>
            <a:r>
              <a:rPr lang="en-IN" dirty="0" smtClean="0"/>
              <a:t>Fund Value including top up fund value , if any.</a:t>
            </a:r>
          </a:p>
          <a:p>
            <a:pPr marL="514350" indent="-514350" algn="just">
              <a:buFont typeface="+mj-lt"/>
              <a:buAutoNum type="arabicPeriod"/>
            </a:pPr>
            <a:r>
              <a:rPr lang="en-IN" dirty="0" smtClean="0"/>
              <a:t>Minimum Death benefit. It will be 105% of total premium paid including top up premiums if any.</a:t>
            </a:r>
          </a:p>
          <a:p>
            <a:pPr marL="514350" indent="-514350" algn="just"/>
            <a:r>
              <a:rPr lang="en-IN" dirty="0" smtClean="0"/>
              <a:t>In case of one pay policy : Death Benefit = 1 or 2 or 3 whichever is highest.</a:t>
            </a:r>
          </a:p>
          <a:p>
            <a:pPr marL="514350" indent="-514350" algn="just"/>
            <a:r>
              <a:rPr lang="en-IN" dirty="0" smtClean="0"/>
              <a:t>In case of limited pay &amp; regular pay policy for age at entry less than 50 years : Death Benefit = (1+2) or 3 whichever is higher.</a:t>
            </a:r>
          </a:p>
          <a:p>
            <a:pPr marL="514350" indent="-514350" algn="just"/>
            <a:r>
              <a:rPr lang="en-IN" dirty="0" smtClean="0"/>
              <a:t>For age entry greater then or equal to 50 years : Death Benefit = 1 or 2 or 3 whichever is higher.</a:t>
            </a:r>
            <a:endParaRPr lang="en-IN"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n-IN" sz="3200" dirty="0" smtClean="0"/>
              <a:t>ICICI Prudential Smart Kid Solution –               Children Education Plan</a:t>
            </a:r>
            <a:endParaRPr lang="en-IN" sz="3200" dirty="0"/>
          </a:p>
        </p:txBody>
      </p:sp>
      <p:sp>
        <p:nvSpPr>
          <p:cNvPr id="3" name="Content Placeholder 2"/>
          <p:cNvSpPr>
            <a:spLocks noGrp="1"/>
          </p:cNvSpPr>
          <p:nvPr>
            <p:ph idx="1"/>
          </p:nvPr>
        </p:nvSpPr>
        <p:spPr>
          <a:xfrm>
            <a:off x="457200" y="1295400"/>
            <a:ext cx="8229600" cy="5257800"/>
          </a:xfrm>
        </p:spPr>
        <p:txBody>
          <a:bodyPr>
            <a:noAutofit/>
          </a:bodyPr>
          <a:lstStyle/>
          <a:p>
            <a:pPr algn="just"/>
            <a:r>
              <a:rPr lang="en-IN" sz="2300" dirty="0" smtClean="0"/>
              <a:t>A ULIP Plan.</a:t>
            </a:r>
          </a:p>
          <a:p>
            <a:pPr algn="just"/>
            <a:r>
              <a:rPr lang="en-IN" sz="2300" dirty="0" smtClean="0"/>
              <a:t>Opportunity to set potentially better returns &amp; grow your money by investing it in equity or debt funds for the long term.</a:t>
            </a:r>
          </a:p>
          <a:p>
            <a:pPr algn="just"/>
            <a:r>
              <a:rPr lang="en-IN" sz="2300" dirty="0" smtClean="0"/>
              <a:t>Mange your money to create an ideal balance of equity &amp; debt funds depending on your age.</a:t>
            </a:r>
          </a:p>
          <a:p>
            <a:pPr algn="just"/>
            <a:r>
              <a:rPr lang="en-IN" sz="2300" dirty="0" smtClean="0"/>
              <a:t>In case of unfortunate event during policy term your child receive a lump sum amount.</a:t>
            </a:r>
          </a:p>
          <a:p>
            <a:pPr algn="just"/>
            <a:r>
              <a:rPr lang="en-IN" sz="2300" dirty="0" smtClean="0"/>
              <a:t>Help cover the cost of regula</a:t>
            </a:r>
            <a:r>
              <a:rPr lang="en-IN" sz="2300" dirty="0" smtClean="0"/>
              <a:t>r expenses &amp; helps fund child’s education.</a:t>
            </a:r>
          </a:p>
          <a:p>
            <a:pPr algn="just"/>
            <a:r>
              <a:rPr lang="en-IN" sz="2300" dirty="0" smtClean="0"/>
              <a:t>Wealth Booster increases savings without making  any additional investment.</a:t>
            </a:r>
          </a:p>
          <a:p>
            <a:pPr algn="just"/>
            <a:r>
              <a:rPr lang="en-IN" sz="2300" dirty="0" smtClean="0"/>
              <a:t>Tax benefit under sec 80C.</a:t>
            </a:r>
          </a:p>
          <a:p>
            <a:pPr algn="just"/>
            <a:r>
              <a:rPr lang="en-IN" sz="2300" dirty="0" smtClean="0"/>
              <a:t>Shifting of money from debt to equity is completely tax free.</a:t>
            </a:r>
            <a:endParaRPr lang="en-IN" sz="23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IN" dirty="0" smtClean="0"/>
              <a:t>Life insurance Forms &amp; Procedures </a:t>
            </a:r>
            <a:endParaRPr lang="en-IN" dirty="0"/>
          </a:p>
        </p:txBody>
      </p:sp>
      <p:graphicFrame>
        <p:nvGraphicFramePr>
          <p:cNvPr id="5" name="Content Placeholder 4"/>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B40CE5A6-62A1-4F26-8FA7-48C6C842B192}"/>
                                            </p:graphicEl>
                                          </p:spTgt>
                                        </p:tgtEl>
                                        <p:attrNameLst>
                                          <p:attrName>style.visibility</p:attrName>
                                        </p:attrNameLst>
                                      </p:cBhvr>
                                      <p:to>
                                        <p:strVal val="visible"/>
                                      </p:to>
                                    </p:set>
                                    <p:anim calcmode="lin" valueType="num">
                                      <p:cBhvr additive="base">
                                        <p:cTn id="7" dur="500" fill="hold"/>
                                        <p:tgtEl>
                                          <p:spTgt spid="5">
                                            <p:graphicEl>
                                              <a:dgm id="{B40CE5A6-62A1-4F26-8FA7-48C6C842B19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B40CE5A6-62A1-4F26-8FA7-48C6C842B192}"/>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CB9EB301-7796-44B6-9F51-0978BFA31229}"/>
                                            </p:graphicEl>
                                          </p:spTgt>
                                        </p:tgtEl>
                                        <p:attrNameLst>
                                          <p:attrName>style.visibility</p:attrName>
                                        </p:attrNameLst>
                                      </p:cBhvr>
                                      <p:to>
                                        <p:strVal val="visible"/>
                                      </p:to>
                                    </p:set>
                                    <p:anim calcmode="lin" valueType="num">
                                      <p:cBhvr additive="base">
                                        <p:cTn id="13" dur="500" fill="hold"/>
                                        <p:tgtEl>
                                          <p:spTgt spid="5">
                                            <p:graphicEl>
                                              <a:dgm id="{CB9EB301-7796-44B6-9F51-0978BFA31229}"/>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CB9EB301-7796-44B6-9F51-0978BFA31229}"/>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7E78EBE8-7563-49D4-8A6A-3DFF44A9B77C}"/>
                                            </p:graphicEl>
                                          </p:spTgt>
                                        </p:tgtEl>
                                        <p:attrNameLst>
                                          <p:attrName>style.visibility</p:attrName>
                                        </p:attrNameLst>
                                      </p:cBhvr>
                                      <p:to>
                                        <p:strVal val="visible"/>
                                      </p:to>
                                    </p:set>
                                    <p:anim calcmode="lin" valueType="num">
                                      <p:cBhvr additive="base">
                                        <p:cTn id="19" dur="500" fill="hold"/>
                                        <p:tgtEl>
                                          <p:spTgt spid="5">
                                            <p:graphicEl>
                                              <a:dgm id="{7E78EBE8-7563-49D4-8A6A-3DFF44A9B77C}"/>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7E78EBE8-7563-49D4-8A6A-3DFF44A9B77C}"/>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D688F039-6B86-4CB9-AE8B-C7E3B5B90ACA}"/>
                                            </p:graphicEl>
                                          </p:spTgt>
                                        </p:tgtEl>
                                        <p:attrNameLst>
                                          <p:attrName>style.visibility</p:attrName>
                                        </p:attrNameLst>
                                      </p:cBhvr>
                                      <p:to>
                                        <p:strVal val="visible"/>
                                      </p:to>
                                    </p:set>
                                    <p:anim calcmode="lin" valueType="num">
                                      <p:cBhvr additive="base">
                                        <p:cTn id="25" dur="500" fill="hold"/>
                                        <p:tgtEl>
                                          <p:spTgt spid="5">
                                            <p:graphicEl>
                                              <a:dgm id="{D688F039-6B86-4CB9-AE8B-C7E3B5B90ACA}"/>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D688F039-6B86-4CB9-AE8B-C7E3B5B90ACA}"/>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4F7D591B-F04C-47A3-BF27-91E5FA151303}"/>
                                            </p:graphicEl>
                                          </p:spTgt>
                                        </p:tgtEl>
                                        <p:attrNameLst>
                                          <p:attrName>style.visibility</p:attrName>
                                        </p:attrNameLst>
                                      </p:cBhvr>
                                      <p:to>
                                        <p:strVal val="visible"/>
                                      </p:to>
                                    </p:set>
                                    <p:anim calcmode="lin" valueType="num">
                                      <p:cBhvr additive="base">
                                        <p:cTn id="31" dur="500" fill="hold"/>
                                        <p:tgtEl>
                                          <p:spTgt spid="5">
                                            <p:graphicEl>
                                              <a:dgm id="{4F7D591B-F04C-47A3-BF27-91E5FA151303}"/>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4F7D591B-F04C-47A3-BF27-91E5FA151303}"/>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830C4F6A-BDCC-4D78-B8E2-036C02A3B453}"/>
                                            </p:graphicEl>
                                          </p:spTgt>
                                        </p:tgtEl>
                                        <p:attrNameLst>
                                          <p:attrName>style.visibility</p:attrName>
                                        </p:attrNameLst>
                                      </p:cBhvr>
                                      <p:to>
                                        <p:strVal val="visible"/>
                                      </p:to>
                                    </p:set>
                                    <p:anim calcmode="lin" valueType="num">
                                      <p:cBhvr additive="base">
                                        <p:cTn id="37" dur="500" fill="hold"/>
                                        <p:tgtEl>
                                          <p:spTgt spid="5">
                                            <p:graphicEl>
                                              <a:dgm id="{830C4F6A-BDCC-4D78-B8E2-036C02A3B45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830C4F6A-BDCC-4D78-B8E2-036C02A3B45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43E4E207-1058-434D-B892-297C19211086}"/>
                                            </p:graphicEl>
                                          </p:spTgt>
                                        </p:tgtEl>
                                        <p:attrNameLst>
                                          <p:attrName>style.visibility</p:attrName>
                                        </p:attrNameLst>
                                      </p:cBhvr>
                                      <p:to>
                                        <p:strVal val="visible"/>
                                      </p:to>
                                    </p:set>
                                    <p:anim calcmode="lin" valueType="num">
                                      <p:cBhvr additive="base">
                                        <p:cTn id="43" dur="500" fill="hold"/>
                                        <p:tgtEl>
                                          <p:spTgt spid="5">
                                            <p:graphicEl>
                                              <a:dgm id="{43E4E207-1058-434D-B892-297C19211086}"/>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43E4E207-1058-434D-B892-297C19211086}"/>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0CB1C5C3-31E8-4451-A0B6-0B8841E609CC}"/>
                                            </p:graphicEl>
                                          </p:spTgt>
                                        </p:tgtEl>
                                        <p:attrNameLst>
                                          <p:attrName>style.visibility</p:attrName>
                                        </p:attrNameLst>
                                      </p:cBhvr>
                                      <p:to>
                                        <p:strVal val="visible"/>
                                      </p:to>
                                    </p:set>
                                    <p:anim calcmode="lin" valueType="num">
                                      <p:cBhvr additive="base">
                                        <p:cTn id="49" dur="500" fill="hold"/>
                                        <p:tgtEl>
                                          <p:spTgt spid="5">
                                            <p:graphicEl>
                                              <a:dgm id="{0CB1C5C3-31E8-4451-A0B6-0B8841E609CC}"/>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0CB1C5C3-31E8-4451-A0B6-0B8841E609CC}"/>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graphicEl>
                                              <a:dgm id="{00F8F401-4536-4C03-9DE0-B679F0D916C1}"/>
                                            </p:graphicEl>
                                          </p:spTgt>
                                        </p:tgtEl>
                                        <p:attrNameLst>
                                          <p:attrName>style.visibility</p:attrName>
                                        </p:attrNameLst>
                                      </p:cBhvr>
                                      <p:to>
                                        <p:strVal val="visible"/>
                                      </p:to>
                                    </p:set>
                                    <p:anim calcmode="lin" valueType="num">
                                      <p:cBhvr additive="base">
                                        <p:cTn id="55" dur="500" fill="hold"/>
                                        <p:tgtEl>
                                          <p:spTgt spid="5">
                                            <p:graphicEl>
                                              <a:dgm id="{00F8F401-4536-4C03-9DE0-B679F0D916C1}"/>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graphicEl>
                                              <a:dgm id="{00F8F401-4536-4C03-9DE0-B679F0D916C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Advantages</a:t>
            </a:r>
            <a:endParaRPr lang="en-IN" dirty="0"/>
          </a:p>
        </p:txBody>
      </p:sp>
      <p:graphicFrame>
        <p:nvGraphicFramePr>
          <p:cNvPr id="4" name="Content Placeholder 3"/>
          <p:cNvGraphicFramePr>
            <a:graphicFrameLocks noGrp="1"/>
          </p:cNvGraphicFramePr>
          <p:nvPr>
            <p:ph idx="1"/>
          </p:nvPr>
        </p:nvGraphicFramePr>
        <p:xfrm>
          <a:off x="-609600" y="1600200"/>
          <a:ext cx="100584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smtClean="0"/>
              <a:t>Components </a:t>
            </a:r>
            <a:endParaRPr lang="en-IN"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B2A270DE-161D-4EEA-BF54-98034A43473A}"/>
                                            </p:graphicEl>
                                          </p:spTgt>
                                        </p:tgtEl>
                                        <p:attrNameLst>
                                          <p:attrName>style.visibility</p:attrName>
                                        </p:attrNameLst>
                                      </p:cBhvr>
                                      <p:to>
                                        <p:strVal val="visible"/>
                                      </p:to>
                                    </p:set>
                                    <p:anim calcmode="lin" valueType="num">
                                      <p:cBhvr additive="base">
                                        <p:cTn id="7" dur="500" fill="hold"/>
                                        <p:tgtEl>
                                          <p:spTgt spid="4">
                                            <p:graphicEl>
                                              <a:dgm id="{B2A270DE-161D-4EEA-BF54-98034A43473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B2A270DE-161D-4EEA-BF54-98034A43473A}"/>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321A3AAB-9ADF-4949-B1B9-9A63CD7D4E27}"/>
                                            </p:graphicEl>
                                          </p:spTgt>
                                        </p:tgtEl>
                                        <p:attrNameLst>
                                          <p:attrName>style.visibility</p:attrName>
                                        </p:attrNameLst>
                                      </p:cBhvr>
                                      <p:to>
                                        <p:strVal val="visible"/>
                                      </p:to>
                                    </p:set>
                                    <p:anim calcmode="lin" valueType="num">
                                      <p:cBhvr additive="base">
                                        <p:cTn id="13" dur="500" fill="hold"/>
                                        <p:tgtEl>
                                          <p:spTgt spid="4">
                                            <p:graphicEl>
                                              <a:dgm id="{321A3AAB-9ADF-4949-B1B9-9A63CD7D4E2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321A3AAB-9ADF-4949-B1B9-9A63CD7D4E27}"/>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BB313FF8-FE16-4200-BD25-781BE9468428}"/>
                                            </p:graphicEl>
                                          </p:spTgt>
                                        </p:tgtEl>
                                        <p:attrNameLst>
                                          <p:attrName>style.visibility</p:attrName>
                                        </p:attrNameLst>
                                      </p:cBhvr>
                                      <p:to>
                                        <p:strVal val="visible"/>
                                      </p:to>
                                    </p:set>
                                    <p:anim calcmode="lin" valueType="num">
                                      <p:cBhvr additive="base">
                                        <p:cTn id="19" dur="500" fill="hold"/>
                                        <p:tgtEl>
                                          <p:spTgt spid="4">
                                            <p:graphicEl>
                                              <a:dgm id="{BB313FF8-FE16-4200-BD25-781BE9468428}"/>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BB313FF8-FE16-4200-BD25-781BE9468428}"/>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BB0BFC6A-DCEA-4041-B48C-8201361310D2}"/>
                                            </p:graphicEl>
                                          </p:spTgt>
                                        </p:tgtEl>
                                        <p:attrNameLst>
                                          <p:attrName>style.visibility</p:attrName>
                                        </p:attrNameLst>
                                      </p:cBhvr>
                                      <p:to>
                                        <p:strVal val="visible"/>
                                      </p:to>
                                    </p:set>
                                    <p:anim calcmode="lin" valueType="num">
                                      <p:cBhvr additive="base">
                                        <p:cTn id="25" dur="500" fill="hold"/>
                                        <p:tgtEl>
                                          <p:spTgt spid="4">
                                            <p:graphicEl>
                                              <a:dgm id="{BB0BFC6A-DCEA-4041-B48C-8201361310D2}"/>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BB0BFC6A-DCEA-4041-B48C-8201361310D2}"/>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B1303236-C7A2-480A-9D47-ACB24696FCDE}"/>
                                            </p:graphicEl>
                                          </p:spTgt>
                                        </p:tgtEl>
                                        <p:attrNameLst>
                                          <p:attrName>style.visibility</p:attrName>
                                        </p:attrNameLst>
                                      </p:cBhvr>
                                      <p:to>
                                        <p:strVal val="visible"/>
                                      </p:to>
                                    </p:set>
                                    <p:anim calcmode="lin" valueType="num">
                                      <p:cBhvr additive="base">
                                        <p:cTn id="31" dur="500" fill="hold"/>
                                        <p:tgtEl>
                                          <p:spTgt spid="4">
                                            <p:graphicEl>
                                              <a:dgm id="{B1303236-C7A2-480A-9D47-ACB24696FCD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B1303236-C7A2-480A-9D47-ACB24696FCDE}"/>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CF34D7C6-F32A-4076-9F5A-2CA28FF3E7BE}"/>
                                            </p:graphicEl>
                                          </p:spTgt>
                                        </p:tgtEl>
                                        <p:attrNameLst>
                                          <p:attrName>style.visibility</p:attrName>
                                        </p:attrNameLst>
                                      </p:cBhvr>
                                      <p:to>
                                        <p:strVal val="visible"/>
                                      </p:to>
                                    </p:set>
                                    <p:anim calcmode="lin" valueType="num">
                                      <p:cBhvr additive="base">
                                        <p:cTn id="37" dur="500" fill="hold"/>
                                        <p:tgtEl>
                                          <p:spTgt spid="4">
                                            <p:graphicEl>
                                              <a:dgm id="{CF34D7C6-F32A-4076-9F5A-2CA28FF3E7BE}"/>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CF34D7C6-F32A-4076-9F5A-2CA28FF3E7BE}"/>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AF98ED81-A2F6-4A1E-84BB-D845594BB388}"/>
                                            </p:graphicEl>
                                          </p:spTgt>
                                        </p:tgtEl>
                                        <p:attrNameLst>
                                          <p:attrName>style.visibility</p:attrName>
                                        </p:attrNameLst>
                                      </p:cBhvr>
                                      <p:to>
                                        <p:strVal val="visible"/>
                                      </p:to>
                                    </p:set>
                                    <p:anim calcmode="lin" valueType="num">
                                      <p:cBhvr additive="base">
                                        <p:cTn id="43" dur="500" fill="hold"/>
                                        <p:tgtEl>
                                          <p:spTgt spid="4">
                                            <p:graphicEl>
                                              <a:dgm id="{AF98ED81-A2F6-4A1E-84BB-D845594BB388}"/>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AF98ED81-A2F6-4A1E-84BB-D845594BB388}"/>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A6A8C21A-28D8-4EEB-A3B9-536075E9E2AC}"/>
                                            </p:graphicEl>
                                          </p:spTgt>
                                        </p:tgtEl>
                                        <p:attrNameLst>
                                          <p:attrName>style.visibility</p:attrName>
                                        </p:attrNameLst>
                                      </p:cBhvr>
                                      <p:to>
                                        <p:strVal val="visible"/>
                                      </p:to>
                                    </p:set>
                                    <p:anim calcmode="lin" valueType="num">
                                      <p:cBhvr additive="base">
                                        <p:cTn id="49" dur="500" fill="hold"/>
                                        <p:tgtEl>
                                          <p:spTgt spid="4">
                                            <p:graphicEl>
                                              <a:dgm id="{A6A8C21A-28D8-4EEB-A3B9-536075E9E2AC}"/>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A6A8C21A-28D8-4EEB-A3B9-536075E9E2AC}"/>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9E448585-E60C-42E6-B9C5-3B2194A060F7}"/>
                                            </p:graphicEl>
                                          </p:spTgt>
                                        </p:tgtEl>
                                        <p:attrNameLst>
                                          <p:attrName>style.visibility</p:attrName>
                                        </p:attrNameLst>
                                      </p:cBhvr>
                                      <p:to>
                                        <p:strVal val="visible"/>
                                      </p:to>
                                    </p:set>
                                    <p:anim calcmode="lin" valueType="num">
                                      <p:cBhvr additive="base">
                                        <p:cTn id="55" dur="500" fill="hold"/>
                                        <p:tgtEl>
                                          <p:spTgt spid="4">
                                            <p:graphicEl>
                                              <a:dgm id="{9E448585-E60C-42E6-B9C5-3B2194A060F7}"/>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9E448585-E60C-42E6-B9C5-3B2194A060F7}"/>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graphicEl>
                                              <a:dgm id="{EFDB9E3B-4778-478D-99BF-ADABB858C435}"/>
                                            </p:graphicEl>
                                          </p:spTgt>
                                        </p:tgtEl>
                                        <p:attrNameLst>
                                          <p:attrName>style.visibility</p:attrName>
                                        </p:attrNameLst>
                                      </p:cBhvr>
                                      <p:to>
                                        <p:strVal val="visible"/>
                                      </p:to>
                                    </p:set>
                                    <p:anim calcmode="lin" valueType="num">
                                      <p:cBhvr additive="base">
                                        <p:cTn id="61" dur="500" fill="hold"/>
                                        <p:tgtEl>
                                          <p:spTgt spid="4">
                                            <p:graphicEl>
                                              <a:dgm id="{EFDB9E3B-4778-478D-99BF-ADABB858C435}"/>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EFDB9E3B-4778-478D-99BF-ADABB858C43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451</TotalTime>
  <Words>3992</Words>
  <Application>Microsoft Office PowerPoint</Application>
  <PresentationFormat>On-screen Show (4:3)</PresentationFormat>
  <Paragraphs>487</Paragraphs>
  <Slides>75</Slides>
  <Notes>0</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Office Theme</vt:lpstr>
      <vt:lpstr>Slide 1</vt:lpstr>
      <vt:lpstr>Introduction</vt:lpstr>
      <vt:lpstr>Definition</vt:lpstr>
      <vt:lpstr>Slide 4</vt:lpstr>
      <vt:lpstr>Concept </vt:lpstr>
      <vt:lpstr>Nature of Life Insurance</vt:lpstr>
      <vt:lpstr>Essential Features </vt:lpstr>
      <vt:lpstr>Advantages</vt:lpstr>
      <vt:lpstr>Components </vt:lpstr>
      <vt:lpstr>Insurance ?</vt:lpstr>
      <vt:lpstr>Human Life Value (HLV)</vt:lpstr>
      <vt:lpstr>Principle of Risk Pooling &amp; Mutuality</vt:lpstr>
      <vt:lpstr>Life Insurance Contract </vt:lpstr>
      <vt:lpstr>Determinants of Risk Premium</vt:lpstr>
      <vt:lpstr>Premium Payment</vt:lpstr>
      <vt:lpstr>Procedure</vt:lpstr>
      <vt:lpstr>Slide 17</vt:lpstr>
      <vt:lpstr>Slide 18</vt:lpstr>
      <vt:lpstr>Product </vt:lpstr>
      <vt:lpstr>Slide 20</vt:lpstr>
      <vt:lpstr>Slide 21</vt:lpstr>
      <vt:lpstr>Term Insurance Plan</vt:lpstr>
      <vt:lpstr>Slide 23</vt:lpstr>
      <vt:lpstr>Slide 24</vt:lpstr>
      <vt:lpstr>Whole Life Insurance</vt:lpstr>
      <vt:lpstr>Slide 26</vt:lpstr>
      <vt:lpstr>Slide 27</vt:lpstr>
      <vt:lpstr>Slide 28</vt:lpstr>
      <vt:lpstr>Benefits</vt:lpstr>
      <vt:lpstr>Slide 30</vt:lpstr>
      <vt:lpstr>Endowment Assurance</vt:lpstr>
      <vt:lpstr>Slide 32</vt:lpstr>
      <vt:lpstr>Slide 33</vt:lpstr>
      <vt:lpstr>Riders</vt:lpstr>
      <vt:lpstr>Types </vt:lpstr>
      <vt:lpstr>Benefits</vt:lpstr>
      <vt:lpstr>Life insurance Forms &amp; Procedures </vt:lpstr>
      <vt:lpstr>Documents </vt:lpstr>
      <vt:lpstr>Non Traditional Life Insurance Products</vt:lpstr>
      <vt:lpstr>Slide 40</vt:lpstr>
      <vt:lpstr>Slide 41</vt:lpstr>
      <vt:lpstr>Variable Life Insurance Plans</vt:lpstr>
      <vt:lpstr>Slide 43</vt:lpstr>
      <vt:lpstr>Unit Linked Insurance Plans (ULIP’s)</vt:lpstr>
      <vt:lpstr>Slide 45</vt:lpstr>
      <vt:lpstr>Slide 46</vt:lpstr>
      <vt:lpstr>Slide 47</vt:lpstr>
      <vt:lpstr>Slide 48</vt:lpstr>
      <vt:lpstr>Slide 49</vt:lpstr>
      <vt:lpstr>Product &amp; Timeline of SBI Life Insurance</vt:lpstr>
      <vt:lpstr>Slide 51</vt:lpstr>
      <vt:lpstr>SBI Life Smart Guaranteed Saving Plan</vt:lpstr>
      <vt:lpstr>SBI Life Flexi Smart Plan</vt:lpstr>
      <vt:lpstr>Features</vt:lpstr>
      <vt:lpstr>SBI Life SMART Money Back Gold</vt:lpstr>
      <vt:lpstr>Features &amp; Advantages</vt:lpstr>
      <vt:lpstr>SBI Life wealth insurance</vt:lpstr>
      <vt:lpstr>SBI Life Maha Anand II</vt:lpstr>
      <vt:lpstr>SBI Life Unit Plus Super</vt:lpstr>
      <vt:lpstr>Slide 60</vt:lpstr>
      <vt:lpstr>SBI Life Saral Maha Anand Plan</vt:lpstr>
      <vt:lpstr>Slide 62</vt:lpstr>
      <vt:lpstr>SBI Life Smart Scholar Plan</vt:lpstr>
      <vt:lpstr>Slide 64</vt:lpstr>
      <vt:lpstr>Slide 65</vt:lpstr>
      <vt:lpstr>Company Overview</vt:lpstr>
      <vt:lpstr>Slide 67</vt:lpstr>
      <vt:lpstr>Term Insurance Plan</vt:lpstr>
      <vt:lpstr>Protect Smart ICICI Prudential</vt:lpstr>
      <vt:lpstr>Smart Health ICICI Prudential</vt:lpstr>
      <vt:lpstr>USP</vt:lpstr>
      <vt:lpstr>ICICI Prudential Life Term Classic</vt:lpstr>
      <vt:lpstr>Benefits</vt:lpstr>
      <vt:lpstr>ICICI Prudential Smart Kid Solution –               Children Education Plan</vt:lpstr>
      <vt:lpstr>Life insurance Forms &amp; Procedures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VIMALKUMAR MISTRY</dc:creator>
  <cp:lastModifiedBy>VIMALKUMAR MISTRY</cp:lastModifiedBy>
  <cp:revision>138</cp:revision>
  <dcterms:created xsi:type="dcterms:W3CDTF">2006-08-16T00:00:00Z</dcterms:created>
  <dcterms:modified xsi:type="dcterms:W3CDTF">2021-02-03T02:03:01Z</dcterms:modified>
</cp:coreProperties>
</file>