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gif" ContentType="image/gif"/>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p:sldMasterIdLst>
    <p:sldMasterId id="2147483648" r:id="rId4"/>
  </p:sldMasterIdLst>
  <p:notesMasterIdLst>
    <p:notesMasterId r:id="rId38"/>
  </p:notesMasterIdLst>
  <p:handoutMasterIdLst>
    <p:handoutMasterId r:id="rId39"/>
  </p:handoutMasterIdLst>
  <p:sldIdLst>
    <p:sldId id="282" r:id="rId5"/>
    <p:sldId id="292" r:id="rId6"/>
    <p:sldId id="293" r:id="rId7"/>
    <p:sldId id="312" r:id="rId8"/>
    <p:sldId id="313" r:id="rId9"/>
    <p:sldId id="314" r:id="rId10"/>
    <p:sldId id="315" r:id="rId11"/>
    <p:sldId id="316" r:id="rId12"/>
    <p:sldId id="256" r:id="rId13"/>
    <p:sldId id="299" r:id="rId14"/>
    <p:sldId id="300" r:id="rId15"/>
    <p:sldId id="302" r:id="rId16"/>
    <p:sldId id="305" r:id="rId17"/>
    <p:sldId id="303" r:id="rId18"/>
    <p:sldId id="306" r:id="rId19"/>
    <p:sldId id="307" r:id="rId20"/>
    <p:sldId id="308" r:id="rId21"/>
    <p:sldId id="310" r:id="rId22"/>
    <p:sldId id="309" r:id="rId23"/>
    <p:sldId id="311" r:id="rId24"/>
    <p:sldId id="319" r:id="rId25"/>
    <p:sldId id="328" r:id="rId26"/>
    <p:sldId id="320" r:id="rId27"/>
    <p:sldId id="321" r:id="rId28"/>
    <p:sldId id="322" r:id="rId29"/>
    <p:sldId id="324" r:id="rId30"/>
    <p:sldId id="330" r:id="rId31"/>
    <p:sldId id="317" r:id="rId32"/>
    <p:sldId id="318" r:id="rId33"/>
    <p:sldId id="331" r:id="rId34"/>
    <p:sldId id="325" r:id="rId35"/>
    <p:sldId id="326" r:id="rId36"/>
    <p:sldId id="327" r:id="rId3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073A0DAA-6AF3-43AB-8588-CEC1D06C72B9}"/>
</file>

<file path=ppt/viewProps.xml><?xml version="1.0" encoding="utf-8"?>
<p:viewPr xmlns:a="http://schemas.openxmlformats.org/drawingml/2006/main" xmlns:r="http://schemas.openxmlformats.org/officeDocument/2006/relationships" xmlns:p="http://schemas.openxmlformats.org/presentationml/2006/main">
  <p:normalViewPr>
    <p:restoredLeft sz="15000" autoAdjust="0"/>
    <p:restoredTop sz="94574" autoAdjust="0"/>
  </p:normalViewPr>
  <p:slideViewPr>
    <p:cSldViewPr snapToGrid="0">
      <p:cViewPr varScale="1">
        <p:scale>
          <a:sx n="65" d="100"/>
          <a:sy n="65" d="100"/>
        </p:scale>
        <p:origin x="936" y="72"/>
      </p:cViewPr>
      <p:guideLst/>
    </p:cSldViewPr>
  </p:slideViewPr>
  <p:notesTextViewPr>
    <p:cViewPr>
      <p:scale>
        <a:sx n="3" d="2"/>
        <a:sy n="3" d="2"/>
      </p:scale>
      <p:origin x="0" y="0"/>
    </p:cViewPr>
  </p:notesTextViewPr>
  <p:sorterViewPr>
    <p:cViewPr>
      <p:scale>
        <a:sx n="100" d="100"/>
        <a:sy n="100" d="100"/>
      </p:scale>
      <p:origin x="0" y="0"/>
    </p:cViewPr>
  </p:sorterViewPr>
  <p:notesViewPr>
    <p:cSldViewPr snapToGrid="0">
      <p:cViewPr varScale="1">
        <p:scale>
          <a:sx n="84" d="100"/>
          <a:sy n="84" d="100"/>
        </p:scale>
        <p:origin x="3828" y="90"/>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handoutMaster" Target="handoutMasters/handoutMaster1.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theme" Target="theme/theme1.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41"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presProps" Target="pres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tableStyles" Target="tableStyles.xml"/><Relationship Id="rId8" Type="http://schemas.openxmlformats.org/officeDocument/2006/relationships/slide" Target="slides/slide4.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notesMaster" Target="notesMasters/notesMaster1.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ACBB8508-F489-405C-B5D2-8A2A7962ACD1}"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en-US"/>
        </a:p>
      </dgm:t>
    </dgm:pt>
    <dgm:pt modelId="{D542BACE-3B5B-4C73-8285-AE17E4EB25AC}">
      <dgm:prSet/>
      <dgm:spPr/>
      <dgm:t>
        <a:bodyPr/>
        <a:lstStyle/>
        <a:p>
          <a:pPr rtl="0"/>
          <a:r>
            <a:rPr lang="en-US" smtClean="0"/>
            <a:t>To maintain records in order to determine compensation packages, wage structure, salaries raises, etc.</a:t>
          </a:r>
          <a:endParaRPr lang="en-IN"/>
        </a:p>
      </dgm:t>
    </dgm:pt>
    <dgm:pt modelId="{DCCD64F4-73B2-423D-AF72-71D848CE11AF}" type="parTrans" cxnId="{07CD3330-FFB4-408F-956E-647DF188F05D}">
      <dgm:prSet/>
      <dgm:spPr/>
      <dgm:t>
        <a:bodyPr/>
        <a:lstStyle/>
        <a:p>
          <a:endParaRPr lang="en-US"/>
        </a:p>
      </dgm:t>
    </dgm:pt>
    <dgm:pt modelId="{7098ADA1-6DFE-4763-9AEE-2B259BF17A30}" type="sibTrans" cxnId="{07CD3330-FFB4-408F-956E-647DF188F05D}">
      <dgm:prSet/>
      <dgm:spPr/>
      <dgm:t>
        <a:bodyPr/>
        <a:lstStyle/>
        <a:p>
          <a:endParaRPr lang="en-US"/>
        </a:p>
      </dgm:t>
    </dgm:pt>
    <dgm:pt modelId="{34604CB8-6996-4C42-82FB-B38309CC9594}">
      <dgm:prSet/>
      <dgm:spPr/>
      <dgm:t>
        <a:bodyPr/>
        <a:lstStyle/>
        <a:p>
          <a:pPr rtl="0"/>
          <a:r>
            <a:rPr lang="en-US" smtClean="0"/>
            <a:t>To identify the strengths and weaknesses of employees to place right men on right job.</a:t>
          </a:r>
          <a:endParaRPr lang="en-IN"/>
        </a:p>
      </dgm:t>
    </dgm:pt>
    <dgm:pt modelId="{2C756C9E-6331-456E-B17C-EEAD67BF45BC}" type="parTrans" cxnId="{FCB0BF38-574B-4367-AB8E-D6BB1AFA4D98}">
      <dgm:prSet/>
      <dgm:spPr/>
      <dgm:t>
        <a:bodyPr/>
        <a:lstStyle/>
        <a:p>
          <a:endParaRPr lang="en-US"/>
        </a:p>
      </dgm:t>
    </dgm:pt>
    <dgm:pt modelId="{6C7AB227-6CE3-4BEA-BA96-7BFF302091DF}" type="sibTrans" cxnId="{FCB0BF38-574B-4367-AB8E-D6BB1AFA4D98}">
      <dgm:prSet/>
      <dgm:spPr/>
      <dgm:t>
        <a:bodyPr/>
        <a:lstStyle/>
        <a:p>
          <a:endParaRPr lang="en-US"/>
        </a:p>
      </dgm:t>
    </dgm:pt>
    <dgm:pt modelId="{A6B41125-6446-4F30-A5F0-BF41145AB82F}">
      <dgm:prSet/>
      <dgm:spPr/>
      <dgm:t>
        <a:bodyPr/>
        <a:lstStyle/>
        <a:p>
          <a:pPr rtl="0"/>
          <a:r>
            <a:rPr lang="en-US" smtClean="0"/>
            <a:t>To maintain and assess the potential present in a person for further growth and development.</a:t>
          </a:r>
          <a:endParaRPr lang="en-IN"/>
        </a:p>
      </dgm:t>
    </dgm:pt>
    <dgm:pt modelId="{4D025B51-E70E-4FD2-A081-C1A35F66C66E}" type="parTrans" cxnId="{771FA073-D6E6-4D07-A60E-29A9DD957C46}">
      <dgm:prSet/>
      <dgm:spPr/>
      <dgm:t>
        <a:bodyPr/>
        <a:lstStyle/>
        <a:p>
          <a:endParaRPr lang="en-US"/>
        </a:p>
      </dgm:t>
    </dgm:pt>
    <dgm:pt modelId="{6C1C955B-9F4A-44FB-B788-FF52C87FE205}" type="sibTrans" cxnId="{771FA073-D6E6-4D07-A60E-29A9DD957C46}">
      <dgm:prSet/>
      <dgm:spPr/>
      <dgm:t>
        <a:bodyPr/>
        <a:lstStyle/>
        <a:p>
          <a:endParaRPr lang="en-US"/>
        </a:p>
      </dgm:t>
    </dgm:pt>
    <dgm:pt modelId="{B307E3CB-0A63-4C3A-BF71-F54C27B0E739}" type="pres">
      <dgm:prSet presAssocID="{ACBB8508-F489-405C-B5D2-8A2A7962ACD1}" presName="linear" presStyleCnt="0">
        <dgm:presLayoutVars>
          <dgm:animLvl val="lvl"/>
          <dgm:resizeHandles val="exact"/>
        </dgm:presLayoutVars>
      </dgm:prSet>
      <dgm:spPr/>
      <dgm:t>
        <a:bodyPr/>
        <a:lstStyle/>
        <a:p>
          <a:endParaRPr lang="en-US"/>
        </a:p>
      </dgm:t>
    </dgm:pt>
    <dgm:pt modelId="{2B5D33BD-8A1A-48C3-8EC3-672571179684}" type="pres">
      <dgm:prSet presAssocID="{D542BACE-3B5B-4C73-8285-AE17E4EB25AC}" presName="parentText" presStyleLbl="node1" presStyleIdx="0" presStyleCnt="3">
        <dgm:presLayoutVars>
          <dgm:chMax val="0"/>
          <dgm:bulletEnabled val="1"/>
        </dgm:presLayoutVars>
      </dgm:prSet>
      <dgm:spPr/>
      <dgm:t>
        <a:bodyPr/>
        <a:lstStyle/>
        <a:p>
          <a:endParaRPr lang="en-US"/>
        </a:p>
      </dgm:t>
    </dgm:pt>
    <dgm:pt modelId="{01DA3A57-3AB8-4FC3-B25E-64D9768CF67C}" type="pres">
      <dgm:prSet presAssocID="{7098ADA1-6DFE-4763-9AEE-2B259BF17A30}" presName="spacer" presStyleCnt="0"/>
      <dgm:spPr/>
    </dgm:pt>
    <dgm:pt modelId="{817587F4-FC8A-4D64-B03C-274E210042EE}" type="pres">
      <dgm:prSet presAssocID="{34604CB8-6996-4C42-82FB-B38309CC9594}" presName="parentText" presStyleLbl="node1" presStyleIdx="1" presStyleCnt="3">
        <dgm:presLayoutVars>
          <dgm:chMax val="0"/>
          <dgm:bulletEnabled val="1"/>
        </dgm:presLayoutVars>
      </dgm:prSet>
      <dgm:spPr/>
      <dgm:t>
        <a:bodyPr/>
        <a:lstStyle/>
        <a:p>
          <a:endParaRPr lang="en-US"/>
        </a:p>
      </dgm:t>
    </dgm:pt>
    <dgm:pt modelId="{89D01C2E-2B7D-4F12-A6C9-FD6F2D29EB8A}" type="pres">
      <dgm:prSet presAssocID="{6C7AB227-6CE3-4BEA-BA96-7BFF302091DF}" presName="spacer" presStyleCnt="0"/>
      <dgm:spPr/>
    </dgm:pt>
    <dgm:pt modelId="{DA60BF77-891F-41CE-91B3-B280EA9BDED5}" type="pres">
      <dgm:prSet presAssocID="{A6B41125-6446-4F30-A5F0-BF41145AB82F}" presName="parentText" presStyleLbl="node1" presStyleIdx="2" presStyleCnt="3">
        <dgm:presLayoutVars>
          <dgm:chMax val="0"/>
          <dgm:bulletEnabled val="1"/>
        </dgm:presLayoutVars>
      </dgm:prSet>
      <dgm:spPr/>
      <dgm:t>
        <a:bodyPr/>
        <a:lstStyle/>
        <a:p>
          <a:endParaRPr lang="en-US"/>
        </a:p>
      </dgm:t>
    </dgm:pt>
  </dgm:ptLst>
  <dgm:cxnLst>
    <dgm:cxn modelId="{771FA073-D6E6-4D07-A60E-29A9DD957C46}" srcId="{ACBB8508-F489-405C-B5D2-8A2A7962ACD1}" destId="{A6B41125-6446-4F30-A5F0-BF41145AB82F}" srcOrd="2" destOrd="0" parTransId="{4D025B51-E70E-4FD2-A081-C1A35F66C66E}" sibTransId="{6C1C955B-9F4A-44FB-B788-FF52C87FE205}"/>
    <dgm:cxn modelId="{1FBBAAAC-3ADF-46F3-AF34-8B223442F24C}" type="presOf" srcId="{34604CB8-6996-4C42-82FB-B38309CC9594}" destId="{817587F4-FC8A-4D64-B03C-274E210042EE}" srcOrd="0" destOrd="0" presId="urn:microsoft.com/office/officeart/2005/8/layout/vList2"/>
    <dgm:cxn modelId="{07CD3330-FFB4-408F-956E-647DF188F05D}" srcId="{ACBB8508-F489-405C-B5D2-8A2A7962ACD1}" destId="{D542BACE-3B5B-4C73-8285-AE17E4EB25AC}" srcOrd="0" destOrd="0" parTransId="{DCCD64F4-73B2-423D-AF72-71D848CE11AF}" sibTransId="{7098ADA1-6DFE-4763-9AEE-2B259BF17A30}"/>
    <dgm:cxn modelId="{BC57BD62-53E9-4652-8DF7-02BC68774E40}" type="presOf" srcId="{A6B41125-6446-4F30-A5F0-BF41145AB82F}" destId="{DA60BF77-891F-41CE-91B3-B280EA9BDED5}" srcOrd="0" destOrd="0" presId="urn:microsoft.com/office/officeart/2005/8/layout/vList2"/>
    <dgm:cxn modelId="{FCB0BF38-574B-4367-AB8E-D6BB1AFA4D98}" srcId="{ACBB8508-F489-405C-B5D2-8A2A7962ACD1}" destId="{34604CB8-6996-4C42-82FB-B38309CC9594}" srcOrd="1" destOrd="0" parTransId="{2C756C9E-6331-456E-B17C-EEAD67BF45BC}" sibTransId="{6C7AB227-6CE3-4BEA-BA96-7BFF302091DF}"/>
    <dgm:cxn modelId="{133BC018-C296-4E09-9075-E21F8739BC59}" type="presOf" srcId="{D542BACE-3B5B-4C73-8285-AE17E4EB25AC}" destId="{2B5D33BD-8A1A-48C3-8EC3-672571179684}" srcOrd="0" destOrd="0" presId="urn:microsoft.com/office/officeart/2005/8/layout/vList2"/>
    <dgm:cxn modelId="{9638BE53-65B0-4B16-B95A-7F957167930B}" type="presOf" srcId="{ACBB8508-F489-405C-B5D2-8A2A7962ACD1}" destId="{B307E3CB-0A63-4C3A-BF71-F54C27B0E739}" srcOrd="0" destOrd="0" presId="urn:microsoft.com/office/officeart/2005/8/layout/vList2"/>
    <dgm:cxn modelId="{72C1A429-0A6D-48F7-9963-29C4DB8C1C9A}" type="presParOf" srcId="{B307E3CB-0A63-4C3A-BF71-F54C27B0E739}" destId="{2B5D33BD-8A1A-48C3-8EC3-672571179684}" srcOrd="0" destOrd="0" presId="urn:microsoft.com/office/officeart/2005/8/layout/vList2"/>
    <dgm:cxn modelId="{B9A571C9-3646-40B6-8267-C5A74557D248}" type="presParOf" srcId="{B307E3CB-0A63-4C3A-BF71-F54C27B0E739}" destId="{01DA3A57-3AB8-4FC3-B25E-64D9768CF67C}" srcOrd="1" destOrd="0" presId="urn:microsoft.com/office/officeart/2005/8/layout/vList2"/>
    <dgm:cxn modelId="{24469AFB-1A9D-48C7-9B61-86BED42F354E}" type="presParOf" srcId="{B307E3CB-0A63-4C3A-BF71-F54C27B0E739}" destId="{817587F4-FC8A-4D64-B03C-274E210042EE}" srcOrd="2" destOrd="0" presId="urn:microsoft.com/office/officeart/2005/8/layout/vList2"/>
    <dgm:cxn modelId="{3220188F-2289-4DC3-8BDF-8AC135C80BFB}" type="presParOf" srcId="{B307E3CB-0A63-4C3A-BF71-F54C27B0E739}" destId="{89D01C2E-2B7D-4F12-A6C9-FD6F2D29EB8A}" srcOrd="3" destOrd="0" presId="urn:microsoft.com/office/officeart/2005/8/layout/vList2"/>
    <dgm:cxn modelId="{16FDB1A5-F23A-425B-86D2-DC238861BB48}" type="presParOf" srcId="{B307E3CB-0A63-4C3A-BF71-F54C27B0E739}" destId="{DA60BF77-891F-41CE-91B3-B280EA9BDED5}"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722C4170-6FCD-4D98-AB90-185F5CE413FE}"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en-US"/>
        </a:p>
      </dgm:t>
    </dgm:pt>
    <dgm:pt modelId="{B1196261-42F0-40CC-9C93-1FE50762C748}">
      <dgm:prSet/>
      <dgm:spPr/>
      <dgm:t>
        <a:bodyPr/>
        <a:lstStyle/>
        <a:p>
          <a:pPr rtl="0"/>
          <a:r>
            <a:rPr lang="en-US" dirty="0" smtClean="0"/>
            <a:t>Critical Incident method</a:t>
          </a:r>
          <a:endParaRPr lang="en-IN" dirty="0"/>
        </a:p>
      </dgm:t>
    </dgm:pt>
    <dgm:pt modelId="{63CA4E77-C09C-4902-956F-568948E917FC}" type="parTrans" cxnId="{CECA1060-A0DF-4C15-AA21-DAD5CB7A03D8}">
      <dgm:prSet/>
      <dgm:spPr/>
      <dgm:t>
        <a:bodyPr/>
        <a:lstStyle/>
        <a:p>
          <a:endParaRPr lang="en-US"/>
        </a:p>
      </dgm:t>
    </dgm:pt>
    <dgm:pt modelId="{4C23B1CD-33BD-4F2C-AA36-400BEEDC1328}" type="sibTrans" cxnId="{CECA1060-A0DF-4C15-AA21-DAD5CB7A03D8}">
      <dgm:prSet/>
      <dgm:spPr/>
      <dgm:t>
        <a:bodyPr/>
        <a:lstStyle/>
        <a:p>
          <a:endParaRPr lang="en-US"/>
        </a:p>
      </dgm:t>
    </dgm:pt>
    <dgm:pt modelId="{7AFD9545-411E-40CE-ADC3-776C98AB4B36}">
      <dgm:prSet/>
      <dgm:spPr/>
      <dgm:t>
        <a:bodyPr/>
        <a:lstStyle/>
        <a:p>
          <a:pPr rtl="0"/>
          <a:r>
            <a:rPr lang="en-US" dirty="0" smtClean="0"/>
            <a:t>Graphic Scale</a:t>
          </a:r>
          <a:endParaRPr lang="en-IN" dirty="0"/>
        </a:p>
      </dgm:t>
    </dgm:pt>
    <dgm:pt modelId="{009005E6-318C-446E-ACBA-3F8D5AB635F8}" type="parTrans" cxnId="{B6AA7390-2FD5-42E1-9EB1-22D793B1B777}">
      <dgm:prSet/>
      <dgm:spPr/>
      <dgm:t>
        <a:bodyPr/>
        <a:lstStyle/>
        <a:p>
          <a:endParaRPr lang="en-US"/>
        </a:p>
      </dgm:t>
    </dgm:pt>
    <dgm:pt modelId="{22AC5337-26FE-4351-8114-67F289663D19}" type="sibTrans" cxnId="{B6AA7390-2FD5-42E1-9EB1-22D793B1B777}">
      <dgm:prSet/>
      <dgm:spPr/>
      <dgm:t>
        <a:bodyPr/>
        <a:lstStyle/>
        <a:p>
          <a:endParaRPr lang="en-US"/>
        </a:p>
      </dgm:t>
    </dgm:pt>
    <dgm:pt modelId="{B7879023-9D3D-4C73-837A-B37F48674882}">
      <dgm:prSet/>
      <dgm:spPr/>
      <dgm:t>
        <a:bodyPr/>
        <a:lstStyle/>
        <a:p>
          <a:pPr rtl="0"/>
          <a:r>
            <a:rPr lang="en-US" dirty="0" smtClean="0"/>
            <a:t>Essay method</a:t>
          </a:r>
          <a:endParaRPr lang="en-IN" dirty="0"/>
        </a:p>
      </dgm:t>
    </dgm:pt>
    <dgm:pt modelId="{F192A219-D7D1-4CFB-B558-BC87ADC48036}" type="parTrans" cxnId="{828ACF4D-527E-436D-A7EB-EE237E933604}">
      <dgm:prSet/>
      <dgm:spPr/>
      <dgm:t>
        <a:bodyPr/>
        <a:lstStyle/>
        <a:p>
          <a:endParaRPr lang="en-US"/>
        </a:p>
      </dgm:t>
    </dgm:pt>
    <dgm:pt modelId="{594F1414-1610-4545-AC3E-B37CA4ACCD27}" type="sibTrans" cxnId="{828ACF4D-527E-436D-A7EB-EE237E933604}">
      <dgm:prSet/>
      <dgm:spPr/>
      <dgm:t>
        <a:bodyPr/>
        <a:lstStyle/>
        <a:p>
          <a:endParaRPr lang="en-US"/>
        </a:p>
      </dgm:t>
    </dgm:pt>
    <dgm:pt modelId="{F3A21FDA-E9AD-4D28-8F41-776979015010}">
      <dgm:prSet/>
      <dgm:spPr/>
      <dgm:t>
        <a:bodyPr/>
        <a:lstStyle/>
        <a:p>
          <a:pPr rtl="0"/>
          <a:r>
            <a:rPr lang="en-US" dirty="0" smtClean="0"/>
            <a:t>Field Review</a:t>
          </a:r>
          <a:endParaRPr lang="en-IN" dirty="0"/>
        </a:p>
      </dgm:t>
    </dgm:pt>
    <dgm:pt modelId="{EAF069A5-9885-4551-A101-4FFC953881C5}" type="parTrans" cxnId="{F10B9679-4390-41D9-BFDE-FA48A9F749CC}">
      <dgm:prSet/>
      <dgm:spPr/>
      <dgm:t>
        <a:bodyPr/>
        <a:lstStyle/>
        <a:p>
          <a:endParaRPr lang="en-US"/>
        </a:p>
      </dgm:t>
    </dgm:pt>
    <dgm:pt modelId="{7D6FCA68-CCC4-407B-95E7-5ECE5C665BC4}" type="sibTrans" cxnId="{F10B9679-4390-41D9-BFDE-FA48A9F749CC}">
      <dgm:prSet/>
      <dgm:spPr/>
      <dgm:t>
        <a:bodyPr/>
        <a:lstStyle/>
        <a:p>
          <a:endParaRPr lang="en-US"/>
        </a:p>
      </dgm:t>
    </dgm:pt>
    <dgm:pt modelId="{1EC91D93-9925-4B1C-B096-CAD4F2D105FD}">
      <dgm:prSet/>
      <dgm:spPr/>
      <dgm:t>
        <a:bodyPr/>
        <a:lstStyle/>
        <a:p>
          <a:pPr rtl="0"/>
          <a:r>
            <a:rPr lang="en-US" dirty="0" smtClean="0"/>
            <a:t>Confidential Report</a:t>
          </a:r>
          <a:endParaRPr lang="en-IN" dirty="0"/>
        </a:p>
      </dgm:t>
    </dgm:pt>
    <dgm:pt modelId="{D72A02BE-4D8D-48B8-8A7F-A2A44D4104B6}" type="parTrans" cxnId="{EAE01740-960B-4BAB-9647-314826023814}">
      <dgm:prSet/>
      <dgm:spPr/>
      <dgm:t>
        <a:bodyPr/>
        <a:lstStyle/>
        <a:p>
          <a:endParaRPr lang="en-US"/>
        </a:p>
      </dgm:t>
    </dgm:pt>
    <dgm:pt modelId="{0827DCA3-B21B-4BFB-8E43-16C41FE88CE8}" type="sibTrans" cxnId="{EAE01740-960B-4BAB-9647-314826023814}">
      <dgm:prSet/>
      <dgm:spPr/>
      <dgm:t>
        <a:bodyPr/>
        <a:lstStyle/>
        <a:p>
          <a:endParaRPr lang="en-US"/>
        </a:p>
      </dgm:t>
    </dgm:pt>
    <dgm:pt modelId="{F848057E-824E-4975-9453-EFA7268299C5}" type="pres">
      <dgm:prSet presAssocID="{722C4170-6FCD-4D98-AB90-185F5CE413FE}" presName="linear" presStyleCnt="0">
        <dgm:presLayoutVars>
          <dgm:animLvl val="lvl"/>
          <dgm:resizeHandles val="exact"/>
        </dgm:presLayoutVars>
      </dgm:prSet>
      <dgm:spPr/>
      <dgm:t>
        <a:bodyPr/>
        <a:lstStyle/>
        <a:p>
          <a:endParaRPr lang="en-US"/>
        </a:p>
      </dgm:t>
    </dgm:pt>
    <dgm:pt modelId="{E5CED53A-861D-40FB-A8EF-2F8CE6C7A582}" type="pres">
      <dgm:prSet presAssocID="{B1196261-42F0-40CC-9C93-1FE50762C748}" presName="parentText" presStyleLbl="node1" presStyleIdx="0" presStyleCnt="5">
        <dgm:presLayoutVars>
          <dgm:chMax val="0"/>
          <dgm:bulletEnabled val="1"/>
        </dgm:presLayoutVars>
      </dgm:prSet>
      <dgm:spPr/>
      <dgm:t>
        <a:bodyPr/>
        <a:lstStyle/>
        <a:p>
          <a:endParaRPr lang="en-US"/>
        </a:p>
      </dgm:t>
    </dgm:pt>
    <dgm:pt modelId="{1D782DAA-F7AD-4E71-8ED4-B798CAF9D303}" type="pres">
      <dgm:prSet presAssocID="{4C23B1CD-33BD-4F2C-AA36-400BEEDC1328}" presName="spacer" presStyleCnt="0"/>
      <dgm:spPr/>
    </dgm:pt>
    <dgm:pt modelId="{5D4783C7-E857-4A87-808C-B8F1831F4448}" type="pres">
      <dgm:prSet presAssocID="{7AFD9545-411E-40CE-ADC3-776C98AB4B36}" presName="parentText" presStyleLbl="node1" presStyleIdx="1" presStyleCnt="5">
        <dgm:presLayoutVars>
          <dgm:chMax val="0"/>
          <dgm:bulletEnabled val="1"/>
        </dgm:presLayoutVars>
      </dgm:prSet>
      <dgm:spPr/>
      <dgm:t>
        <a:bodyPr/>
        <a:lstStyle/>
        <a:p>
          <a:endParaRPr lang="en-US"/>
        </a:p>
      </dgm:t>
    </dgm:pt>
    <dgm:pt modelId="{AB043CDC-DBF8-4331-83F1-F13B6352ED59}" type="pres">
      <dgm:prSet presAssocID="{22AC5337-26FE-4351-8114-67F289663D19}" presName="spacer" presStyleCnt="0"/>
      <dgm:spPr/>
    </dgm:pt>
    <dgm:pt modelId="{410D5874-5F45-480F-8650-76AF2B9193C8}" type="pres">
      <dgm:prSet presAssocID="{B7879023-9D3D-4C73-837A-B37F48674882}" presName="parentText" presStyleLbl="node1" presStyleIdx="2" presStyleCnt="5">
        <dgm:presLayoutVars>
          <dgm:chMax val="0"/>
          <dgm:bulletEnabled val="1"/>
        </dgm:presLayoutVars>
      </dgm:prSet>
      <dgm:spPr/>
      <dgm:t>
        <a:bodyPr/>
        <a:lstStyle/>
        <a:p>
          <a:endParaRPr lang="en-US"/>
        </a:p>
      </dgm:t>
    </dgm:pt>
    <dgm:pt modelId="{B2A09BB9-BA0D-4F35-B0D5-930CFF914988}" type="pres">
      <dgm:prSet presAssocID="{594F1414-1610-4545-AC3E-B37CA4ACCD27}" presName="spacer" presStyleCnt="0"/>
      <dgm:spPr/>
    </dgm:pt>
    <dgm:pt modelId="{96232BBC-CDDB-45AB-B081-3D1434CB87B2}" type="pres">
      <dgm:prSet presAssocID="{F3A21FDA-E9AD-4D28-8F41-776979015010}" presName="parentText" presStyleLbl="node1" presStyleIdx="3" presStyleCnt="5">
        <dgm:presLayoutVars>
          <dgm:chMax val="0"/>
          <dgm:bulletEnabled val="1"/>
        </dgm:presLayoutVars>
      </dgm:prSet>
      <dgm:spPr/>
      <dgm:t>
        <a:bodyPr/>
        <a:lstStyle/>
        <a:p>
          <a:endParaRPr lang="en-US"/>
        </a:p>
      </dgm:t>
    </dgm:pt>
    <dgm:pt modelId="{BB525B65-5616-4BF9-BCD8-F9F378B1A7CE}" type="pres">
      <dgm:prSet presAssocID="{7D6FCA68-CCC4-407B-95E7-5ECE5C665BC4}" presName="spacer" presStyleCnt="0"/>
      <dgm:spPr/>
    </dgm:pt>
    <dgm:pt modelId="{826400B6-B17F-480A-A55E-B930435FEF66}" type="pres">
      <dgm:prSet presAssocID="{1EC91D93-9925-4B1C-B096-CAD4F2D105FD}" presName="parentText" presStyleLbl="node1" presStyleIdx="4" presStyleCnt="5">
        <dgm:presLayoutVars>
          <dgm:chMax val="0"/>
          <dgm:bulletEnabled val="1"/>
        </dgm:presLayoutVars>
      </dgm:prSet>
      <dgm:spPr/>
      <dgm:t>
        <a:bodyPr/>
        <a:lstStyle/>
        <a:p>
          <a:endParaRPr lang="en-US"/>
        </a:p>
      </dgm:t>
    </dgm:pt>
  </dgm:ptLst>
  <dgm:cxnLst>
    <dgm:cxn modelId="{F10B9679-4390-41D9-BFDE-FA48A9F749CC}" srcId="{722C4170-6FCD-4D98-AB90-185F5CE413FE}" destId="{F3A21FDA-E9AD-4D28-8F41-776979015010}" srcOrd="3" destOrd="0" parTransId="{EAF069A5-9885-4551-A101-4FFC953881C5}" sibTransId="{7D6FCA68-CCC4-407B-95E7-5ECE5C665BC4}"/>
    <dgm:cxn modelId="{1FBA7C8E-F792-409C-B190-18E5D541E669}" type="presOf" srcId="{722C4170-6FCD-4D98-AB90-185F5CE413FE}" destId="{F848057E-824E-4975-9453-EFA7268299C5}" srcOrd="0" destOrd="0" presId="urn:microsoft.com/office/officeart/2005/8/layout/vList2"/>
    <dgm:cxn modelId="{D0307424-9427-4068-B1B6-7A97F6148515}" type="presOf" srcId="{B1196261-42F0-40CC-9C93-1FE50762C748}" destId="{E5CED53A-861D-40FB-A8EF-2F8CE6C7A582}" srcOrd="0" destOrd="0" presId="urn:microsoft.com/office/officeart/2005/8/layout/vList2"/>
    <dgm:cxn modelId="{16D4429E-3AE6-475B-9812-225E8A9DA03F}" type="presOf" srcId="{B7879023-9D3D-4C73-837A-B37F48674882}" destId="{410D5874-5F45-480F-8650-76AF2B9193C8}" srcOrd="0" destOrd="0" presId="urn:microsoft.com/office/officeart/2005/8/layout/vList2"/>
    <dgm:cxn modelId="{2639A1F9-3FE0-4F6F-B70D-BAB571BECF5C}" type="presOf" srcId="{F3A21FDA-E9AD-4D28-8F41-776979015010}" destId="{96232BBC-CDDB-45AB-B081-3D1434CB87B2}" srcOrd="0" destOrd="0" presId="urn:microsoft.com/office/officeart/2005/8/layout/vList2"/>
    <dgm:cxn modelId="{A7534282-9D9F-4B2D-9734-FE2AB140D8C0}" type="presOf" srcId="{1EC91D93-9925-4B1C-B096-CAD4F2D105FD}" destId="{826400B6-B17F-480A-A55E-B930435FEF66}" srcOrd="0" destOrd="0" presId="urn:microsoft.com/office/officeart/2005/8/layout/vList2"/>
    <dgm:cxn modelId="{EAE01740-960B-4BAB-9647-314826023814}" srcId="{722C4170-6FCD-4D98-AB90-185F5CE413FE}" destId="{1EC91D93-9925-4B1C-B096-CAD4F2D105FD}" srcOrd="4" destOrd="0" parTransId="{D72A02BE-4D8D-48B8-8A7F-A2A44D4104B6}" sibTransId="{0827DCA3-B21B-4BFB-8E43-16C41FE88CE8}"/>
    <dgm:cxn modelId="{6DB01E59-6FED-4A9F-BF0D-18015CA85349}" type="presOf" srcId="{7AFD9545-411E-40CE-ADC3-776C98AB4B36}" destId="{5D4783C7-E857-4A87-808C-B8F1831F4448}" srcOrd="0" destOrd="0" presId="urn:microsoft.com/office/officeart/2005/8/layout/vList2"/>
    <dgm:cxn modelId="{828ACF4D-527E-436D-A7EB-EE237E933604}" srcId="{722C4170-6FCD-4D98-AB90-185F5CE413FE}" destId="{B7879023-9D3D-4C73-837A-B37F48674882}" srcOrd="2" destOrd="0" parTransId="{F192A219-D7D1-4CFB-B558-BC87ADC48036}" sibTransId="{594F1414-1610-4545-AC3E-B37CA4ACCD27}"/>
    <dgm:cxn modelId="{B6AA7390-2FD5-42E1-9EB1-22D793B1B777}" srcId="{722C4170-6FCD-4D98-AB90-185F5CE413FE}" destId="{7AFD9545-411E-40CE-ADC3-776C98AB4B36}" srcOrd="1" destOrd="0" parTransId="{009005E6-318C-446E-ACBA-3F8D5AB635F8}" sibTransId="{22AC5337-26FE-4351-8114-67F289663D19}"/>
    <dgm:cxn modelId="{CECA1060-A0DF-4C15-AA21-DAD5CB7A03D8}" srcId="{722C4170-6FCD-4D98-AB90-185F5CE413FE}" destId="{B1196261-42F0-40CC-9C93-1FE50762C748}" srcOrd="0" destOrd="0" parTransId="{63CA4E77-C09C-4902-956F-568948E917FC}" sibTransId="{4C23B1CD-33BD-4F2C-AA36-400BEEDC1328}"/>
    <dgm:cxn modelId="{05E1D68D-6EA8-4B79-B3D7-C7E19B27F6AB}" type="presParOf" srcId="{F848057E-824E-4975-9453-EFA7268299C5}" destId="{E5CED53A-861D-40FB-A8EF-2F8CE6C7A582}" srcOrd="0" destOrd="0" presId="urn:microsoft.com/office/officeart/2005/8/layout/vList2"/>
    <dgm:cxn modelId="{6C34E61A-1FA7-4078-A9B0-4C7A69BF42E8}" type="presParOf" srcId="{F848057E-824E-4975-9453-EFA7268299C5}" destId="{1D782DAA-F7AD-4E71-8ED4-B798CAF9D303}" srcOrd="1" destOrd="0" presId="urn:microsoft.com/office/officeart/2005/8/layout/vList2"/>
    <dgm:cxn modelId="{970458CD-00B8-40F5-B57F-EBFE7B4D97B7}" type="presParOf" srcId="{F848057E-824E-4975-9453-EFA7268299C5}" destId="{5D4783C7-E857-4A87-808C-B8F1831F4448}" srcOrd="2" destOrd="0" presId="urn:microsoft.com/office/officeart/2005/8/layout/vList2"/>
    <dgm:cxn modelId="{53039CA4-07B7-4996-9FF5-AB1065C41281}" type="presParOf" srcId="{F848057E-824E-4975-9453-EFA7268299C5}" destId="{AB043CDC-DBF8-4331-83F1-F13B6352ED59}" srcOrd="3" destOrd="0" presId="urn:microsoft.com/office/officeart/2005/8/layout/vList2"/>
    <dgm:cxn modelId="{237713F1-41C1-4EA9-9E94-EBD3CB0FB50F}" type="presParOf" srcId="{F848057E-824E-4975-9453-EFA7268299C5}" destId="{410D5874-5F45-480F-8650-76AF2B9193C8}" srcOrd="4" destOrd="0" presId="urn:microsoft.com/office/officeart/2005/8/layout/vList2"/>
    <dgm:cxn modelId="{9F358116-6E32-4E8E-B5FF-5AE0C1EA3416}" type="presParOf" srcId="{F848057E-824E-4975-9453-EFA7268299C5}" destId="{B2A09BB9-BA0D-4F35-B0D5-930CFF914988}" srcOrd="5" destOrd="0" presId="urn:microsoft.com/office/officeart/2005/8/layout/vList2"/>
    <dgm:cxn modelId="{191A80F8-B2EA-4647-9B13-4647A7565CB6}" type="presParOf" srcId="{F848057E-824E-4975-9453-EFA7268299C5}" destId="{96232BBC-CDDB-45AB-B081-3D1434CB87B2}" srcOrd="6" destOrd="0" presId="urn:microsoft.com/office/officeart/2005/8/layout/vList2"/>
    <dgm:cxn modelId="{F9BA8510-8889-4B74-8C7E-FEF2C223371D}" type="presParOf" srcId="{F848057E-824E-4975-9453-EFA7268299C5}" destId="{BB525B65-5616-4BF9-BCD8-F9F378B1A7CE}" srcOrd="7" destOrd="0" presId="urn:microsoft.com/office/officeart/2005/8/layout/vList2"/>
    <dgm:cxn modelId="{7D70B9AB-B0C3-4FA3-A99C-F0AB0258039B}" type="presParOf" srcId="{F848057E-824E-4975-9453-EFA7268299C5}" destId="{826400B6-B17F-480A-A55E-B930435FEF66}" srcOrd="8" destOrd="0" presId="urn:microsoft.com/office/officeart/2005/8/layout/vList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0E831D58-B4E9-4940-AF39-F9FEC2F5C737}"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en-US"/>
        </a:p>
      </dgm:t>
    </dgm:pt>
    <dgm:pt modelId="{C67FA3AA-300C-4795-A148-BE010EAA9F2B}">
      <dgm:prSet/>
      <dgm:spPr/>
      <dgm:t>
        <a:bodyPr/>
        <a:lstStyle/>
        <a:p>
          <a:pPr rtl="0"/>
          <a:r>
            <a:rPr lang="en-US" smtClean="0"/>
            <a:t>Management by Objectives (MBO)</a:t>
          </a:r>
          <a:endParaRPr lang="en-IN"/>
        </a:p>
      </dgm:t>
    </dgm:pt>
    <dgm:pt modelId="{4C9897B6-76E3-45F5-A650-C6BF86E6192B}" type="parTrans" cxnId="{301D3C4F-0772-43E0-9D2C-D3E7831AFFE9}">
      <dgm:prSet/>
      <dgm:spPr/>
      <dgm:t>
        <a:bodyPr/>
        <a:lstStyle/>
        <a:p>
          <a:endParaRPr lang="en-US"/>
        </a:p>
      </dgm:t>
    </dgm:pt>
    <dgm:pt modelId="{BFAD1859-C386-4BEC-8C87-C10E9B3DF323}" type="sibTrans" cxnId="{301D3C4F-0772-43E0-9D2C-D3E7831AFFE9}">
      <dgm:prSet/>
      <dgm:spPr/>
      <dgm:t>
        <a:bodyPr/>
        <a:lstStyle/>
        <a:p>
          <a:endParaRPr lang="en-US"/>
        </a:p>
      </dgm:t>
    </dgm:pt>
    <dgm:pt modelId="{480D613E-7D50-4D19-A638-666973C165D8}">
      <dgm:prSet/>
      <dgm:spPr/>
      <dgm:t>
        <a:bodyPr/>
        <a:lstStyle/>
        <a:p>
          <a:pPr rtl="0"/>
          <a:r>
            <a:rPr lang="en-US" smtClean="0"/>
            <a:t>Behaviorally anchored rating scales</a:t>
          </a:r>
          <a:endParaRPr lang="en-IN"/>
        </a:p>
      </dgm:t>
    </dgm:pt>
    <dgm:pt modelId="{0FC79CEE-8BE8-4F4D-8C95-22C740034E86}" type="parTrans" cxnId="{D1200BF3-E0CD-45DC-B474-C0B503CB5247}">
      <dgm:prSet/>
      <dgm:spPr/>
      <dgm:t>
        <a:bodyPr/>
        <a:lstStyle/>
        <a:p>
          <a:endParaRPr lang="en-US"/>
        </a:p>
      </dgm:t>
    </dgm:pt>
    <dgm:pt modelId="{BD8040BE-36A4-4153-B7DE-56DE9965E9D6}" type="sibTrans" cxnId="{D1200BF3-E0CD-45DC-B474-C0B503CB5247}">
      <dgm:prSet/>
      <dgm:spPr/>
      <dgm:t>
        <a:bodyPr/>
        <a:lstStyle/>
        <a:p>
          <a:endParaRPr lang="en-US"/>
        </a:p>
      </dgm:t>
    </dgm:pt>
    <dgm:pt modelId="{7FFFF0B8-F966-4BEB-887D-9FE26E1BDB0B}">
      <dgm:prSet/>
      <dgm:spPr/>
      <dgm:t>
        <a:bodyPr/>
        <a:lstStyle/>
        <a:p>
          <a:pPr rtl="0"/>
          <a:r>
            <a:rPr lang="en-US" smtClean="0"/>
            <a:t>Assessment centers</a:t>
          </a:r>
          <a:endParaRPr lang="en-IN"/>
        </a:p>
      </dgm:t>
    </dgm:pt>
    <dgm:pt modelId="{AB69C04C-E286-43EC-8429-F70AA6D04787}" type="parTrans" cxnId="{0EDDC29C-84E1-4021-8951-79880AA1820F}">
      <dgm:prSet/>
      <dgm:spPr/>
      <dgm:t>
        <a:bodyPr/>
        <a:lstStyle/>
        <a:p>
          <a:endParaRPr lang="en-US"/>
        </a:p>
      </dgm:t>
    </dgm:pt>
    <dgm:pt modelId="{3A1A2788-23B8-4F7E-85A9-095E59E9D2FD}" type="sibTrans" cxnId="{0EDDC29C-84E1-4021-8951-79880AA1820F}">
      <dgm:prSet/>
      <dgm:spPr/>
      <dgm:t>
        <a:bodyPr/>
        <a:lstStyle/>
        <a:p>
          <a:endParaRPr lang="en-US"/>
        </a:p>
      </dgm:t>
    </dgm:pt>
    <dgm:pt modelId="{77DB7BF4-D8D0-4F89-B9CF-4303B206DDCE}">
      <dgm:prSet/>
      <dgm:spPr/>
      <dgm:t>
        <a:bodyPr/>
        <a:lstStyle/>
        <a:p>
          <a:pPr rtl="0"/>
          <a:r>
            <a:rPr lang="en-US" smtClean="0"/>
            <a:t>360-degree appraisal system</a:t>
          </a:r>
          <a:endParaRPr lang="en-IN"/>
        </a:p>
      </dgm:t>
    </dgm:pt>
    <dgm:pt modelId="{BBE91D74-0B70-43B1-BF68-434BA4C34CFA}" type="parTrans" cxnId="{FC4C2EE0-1A0D-4E34-ADF9-BF2AD757B232}">
      <dgm:prSet/>
      <dgm:spPr/>
      <dgm:t>
        <a:bodyPr/>
        <a:lstStyle/>
        <a:p>
          <a:endParaRPr lang="en-US"/>
        </a:p>
      </dgm:t>
    </dgm:pt>
    <dgm:pt modelId="{6876F0B8-1071-4562-AEFD-7CB2402BD9C9}" type="sibTrans" cxnId="{FC4C2EE0-1A0D-4E34-ADF9-BF2AD757B232}">
      <dgm:prSet/>
      <dgm:spPr/>
      <dgm:t>
        <a:bodyPr/>
        <a:lstStyle/>
        <a:p>
          <a:endParaRPr lang="en-US"/>
        </a:p>
      </dgm:t>
    </dgm:pt>
    <dgm:pt modelId="{246FE0D0-7C04-4C63-AE9B-A428F8C81A39}">
      <dgm:prSet/>
      <dgm:spPr/>
      <dgm:t>
        <a:bodyPr/>
        <a:lstStyle/>
        <a:p>
          <a:pPr rtl="0"/>
          <a:r>
            <a:rPr lang="en-US" smtClean="0"/>
            <a:t>Cost Accounting method</a:t>
          </a:r>
          <a:endParaRPr lang="en-IN"/>
        </a:p>
      </dgm:t>
    </dgm:pt>
    <dgm:pt modelId="{9C96C8BA-B20A-4B64-BC48-8C8EC137F58D}" type="parTrans" cxnId="{EDCEA46D-915D-41FF-B933-9B4A782B2B62}">
      <dgm:prSet/>
      <dgm:spPr/>
      <dgm:t>
        <a:bodyPr/>
        <a:lstStyle/>
        <a:p>
          <a:endParaRPr lang="en-US"/>
        </a:p>
      </dgm:t>
    </dgm:pt>
    <dgm:pt modelId="{088150A7-FE43-4BE2-97D5-90FD5F19D987}" type="sibTrans" cxnId="{EDCEA46D-915D-41FF-B933-9B4A782B2B62}">
      <dgm:prSet/>
      <dgm:spPr/>
      <dgm:t>
        <a:bodyPr/>
        <a:lstStyle/>
        <a:p>
          <a:endParaRPr lang="en-US"/>
        </a:p>
      </dgm:t>
    </dgm:pt>
    <dgm:pt modelId="{CFE72936-9126-4305-A6BD-79A5C520BE0D}" type="pres">
      <dgm:prSet presAssocID="{0E831D58-B4E9-4940-AF39-F9FEC2F5C737}" presName="linear" presStyleCnt="0">
        <dgm:presLayoutVars>
          <dgm:animLvl val="lvl"/>
          <dgm:resizeHandles val="exact"/>
        </dgm:presLayoutVars>
      </dgm:prSet>
      <dgm:spPr/>
      <dgm:t>
        <a:bodyPr/>
        <a:lstStyle/>
        <a:p>
          <a:endParaRPr lang="en-US"/>
        </a:p>
      </dgm:t>
    </dgm:pt>
    <dgm:pt modelId="{65EB1708-F651-4C30-8AD4-8122971DD082}" type="pres">
      <dgm:prSet presAssocID="{C67FA3AA-300C-4795-A148-BE010EAA9F2B}" presName="parentText" presStyleLbl="node1" presStyleIdx="0" presStyleCnt="5">
        <dgm:presLayoutVars>
          <dgm:chMax val="0"/>
          <dgm:bulletEnabled val="1"/>
        </dgm:presLayoutVars>
      </dgm:prSet>
      <dgm:spPr/>
      <dgm:t>
        <a:bodyPr/>
        <a:lstStyle/>
        <a:p>
          <a:endParaRPr lang="en-US"/>
        </a:p>
      </dgm:t>
    </dgm:pt>
    <dgm:pt modelId="{3F19F0A6-2D7D-4C17-A6F8-460DA020AEB4}" type="pres">
      <dgm:prSet presAssocID="{BFAD1859-C386-4BEC-8C87-C10E9B3DF323}" presName="spacer" presStyleCnt="0"/>
      <dgm:spPr/>
    </dgm:pt>
    <dgm:pt modelId="{D359C389-3956-4FFA-BFDC-74A217A613D5}" type="pres">
      <dgm:prSet presAssocID="{480D613E-7D50-4D19-A638-666973C165D8}" presName="parentText" presStyleLbl="node1" presStyleIdx="1" presStyleCnt="5">
        <dgm:presLayoutVars>
          <dgm:chMax val="0"/>
          <dgm:bulletEnabled val="1"/>
        </dgm:presLayoutVars>
      </dgm:prSet>
      <dgm:spPr/>
      <dgm:t>
        <a:bodyPr/>
        <a:lstStyle/>
        <a:p>
          <a:endParaRPr lang="en-US"/>
        </a:p>
      </dgm:t>
    </dgm:pt>
    <dgm:pt modelId="{12334157-0451-4B16-AE88-A2931A023C4A}" type="pres">
      <dgm:prSet presAssocID="{BD8040BE-36A4-4153-B7DE-56DE9965E9D6}" presName="spacer" presStyleCnt="0"/>
      <dgm:spPr/>
    </dgm:pt>
    <dgm:pt modelId="{F16D28B4-A0BE-44B3-A794-F8A99E2133C8}" type="pres">
      <dgm:prSet presAssocID="{7FFFF0B8-F966-4BEB-887D-9FE26E1BDB0B}" presName="parentText" presStyleLbl="node1" presStyleIdx="2" presStyleCnt="5">
        <dgm:presLayoutVars>
          <dgm:chMax val="0"/>
          <dgm:bulletEnabled val="1"/>
        </dgm:presLayoutVars>
      </dgm:prSet>
      <dgm:spPr/>
      <dgm:t>
        <a:bodyPr/>
        <a:lstStyle/>
        <a:p>
          <a:endParaRPr lang="en-US"/>
        </a:p>
      </dgm:t>
    </dgm:pt>
    <dgm:pt modelId="{5ED9B880-11F6-4B34-95A8-B76420FF06F0}" type="pres">
      <dgm:prSet presAssocID="{3A1A2788-23B8-4F7E-85A9-095E59E9D2FD}" presName="spacer" presStyleCnt="0"/>
      <dgm:spPr/>
    </dgm:pt>
    <dgm:pt modelId="{0E81A65A-C999-4915-9919-7F26408C801B}" type="pres">
      <dgm:prSet presAssocID="{77DB7BF4-D8D0-4F89-B9CF-4303B206DDCE}" presName="parentText" presStyleLbl="node1" presStyleIdx="3" presStyleCnt="5">
        <dgm:presLayoutVars>
          <dgm:chMax val="0"/>
          <dgm:bulletEnabled val="1"/>
        </dgm:presLayoutVars>
      </dgm:prSet>
      <dgm:spPr/>
      <dgm:t>
        <a:bodyPr/>
        <a:lstStyle/>
        <a:p>
          <a:endParaRPr lang="en-US"/>
        </a:p>
      </dgm:t>
    </dgm:pt>
    <dgm:pt modelId="{52C66170-5916-4D96-8064-59C94288FBFD}" type="pres">
      <dgm:prSet presAssocID="{6876F0B8-1071-4562-AEFD-7CB2402BD9C9}" presName="spacer" presStyleCnt="0"/>
      <dgm:spPr/>
    </dgm:pt>
    <dgm:pt modelId="{06655649-1B02-4A0A-8BFF-C07AC90114D3}" type="pres">
      <dgm:prSet presAssocID="{246FE0D0-7C04-4C63-AE9B-A428F8C81A39}" presName="parentText" presStyleLbl="node1" presStyleIdx="4" presStyleCnt="5">
        <dgm:presLayoutVars>
          <dgm:chMax val="0"/>
          <dgm:bulletEnabled val="1"/>
        </dgm:presLayoutVars>
      </dgm:prSet>
      <dgm:spPr/>
      <dgm:t>
        <a:bodyPr/>
        <a:lstStyle/>
        <a:p>
          <a:endParaRPr lang="en-US"/>
        </a:p>
      </dgm:t>
    </dgm:pt>
  </dgm:ptLst>
  <dgm:cxnLst>
    <dgm:cxn modelId="{FC4C2EE0-1A0D-4E34-ADF9-BF2AD757B232}" srcId="{0E831D58-B4E9-4940-AF39-F9FEC2F5C737}" destId="{77DB7BF4-D8D0-4F89-B9CF-4303B206DDCE}" srcOrd="3" destOrd="0" parTransId="{BBE91D74-0B70-43B1-BF68-434BA4C34CFA}" sibTransId="{6876F0B8-1071-4562-AEFD-7CB2402BD9C9}"/>
    <dgm:cxn modelId="{0EDDC29C-84E1-4021-8951-79880AA1820F}" srcId="{0E831D58-B4E9-4940-AF39-F9FEC2F5C737}" destId="{7FFFF0B8-F966-4BEB-887D-9FE26E1BDB0B}" srcOrd="2" destOrd="0" parTransId="{AB69C04C-E286-43EC-8429-F70AA6D04787}" sibTransId="{3A1A2788-23B8-4F7E-85A9-095E59E9D2FD}"/>
    <dgm:cxn modelId="{D1200BF3-E0CD-45DC-B474-C0B503CB5247}" srcId="{0E831D58-B4E9-4940-AF39-F9FEC2F5C737}" destId="{480D613E-7D50-4D19-A638-666973C165D8}" srcOrd="1" destOrd="0" parTransId="{0FC79CEE-8BE8-4F4D-8C95-22C740034E86}" sibTransId="{BD8040BE-36A4-4153-B7DE-56DE9965E9D6}"/>
    <dgm:cxn modelId="{301D3C4F-0772-43E0-9D2C-D3E7831AFFE9}" srcId="{0E831D58-B4E9-4940-AF39-F9FEC2F5C737}" destId="{C67FA3AA-300C-4795-A148-BE010EAA9F2B}" srcOrd="0" destOrd="0" parTransId="{4C9897B6-76E3-45F5-A650-C6BF86E6192B}" sibTransId="{BFAD1859-C386-4BEC-8C87-C10E9B3DF323}"/>
    <dgm:cxn modelId="{EDCEA46D-915D-41FF-B933-9B4A782B2B62}" srcId="{0E831D58-B4E9-4940-AF39-F9FEC2F5C737}" destId="{246FE0D0-7C04-4C63-AE9B-A428F8C81A39}" srcOrd="4" destOrd="0" parTransId="{9C96C8BA-B20A-4B64-BC48-8C8EC137F58D}" sibTransId="{088150A7-FE43-4BE2-97D5-90FD5F19D987}"/>
    <dgm:cxn modelId="{BC68D986-DB64-4C9E-A32F-E5CCBF5CB4EA}" type="presOf" srcId="{7FFFF0B8-F966-4BEB-887D-9FE26E1BDB0B}" destId="{F16D28B4-A0BE-44B3-A794-F8A99E2133C8}" srcOrd="0" destOrd="0" presId="urn:microsoft.com/office/officeart/2005/8/layout/vList2"/>
    <dgm:cxn modelId="{BD07A203-7323-4B45-9711-4D0C38961AD7}" type="presOf" srcId="{77DB7BF4-D8D0-4F89-B9CF-4303B206DDCE}" destId="{0E81A65A-C999-4915-9919-7F26408C801B}" srcOrd="0" destOrd="0" presId="urn:microsoft.com/office/officeart/2005/8/layout/vList2"/>
    <dgm:cxn modelId="{24F2CE6A-8FAC-49DB-8BE7-0C61721C6336}" type="presOf" srcId="{246FE0D0-7C04-4C63-AE9B-A428F8C81A39}" destId="{06655649-1B02-4A0A-8BFF-C07AC90114D3}" srcOrd="0" destOrd="0" presId="urn:microsoft.com/office/officeart/2005/8/layout/vList2"/>
    <dgm:cxn modelId="{74806034-2CF7-4209-9822-514EFEA82EF7}" type="presOf" srcId="{0E831D58-B4E9-4940-AF39-F9FEC2F5C737}" destId="{CFE72936-9126-4305-A6BD-79A5C520BE0D}" srcOrd="0" destOrd="0" presId="urn:microsoft.com/office/officeart/2005/8/layout/vList2"/>
    <dgm:cxn modelId="{E6316110-4CA2-4658-9ECF-92509245B7D9}" type="presOf" srcId="{480D613E-7D50-4D19-A638-666973C165D8}" destId="{D359C389-3956-4FFA-BFDC-74A217A613D5}" srcOrd="0" destOrd="0" presId="urn:microsoft.com/office/officeart/2005/8/layout/vList2"/>
    <dgm:cxn modelId="{D393BC02-D850-4D7C-B247-507512160125}" type="presOf" srcId="{C67FA3AA-300C-4795-A148-BE010EAA9F2B}" destId="{65EB1708-F651-4C30-8AD4-8122971DD082}" srcOrd="0" destOrd="0" presId="urn:microsoft.com/office/officeart/2005/8/layout/vList2"/>
    <dgm:cxn modelId="{EB63A35C-E015-4C1A-8377-F4AECEA3D601}" type="presParOf" srcId="{CFE72936-9126-4305-A6BD-79A5C520BE0D}" destId="{65EB1708-F651-4C30-8AD4-8122971DD082}" srcOrd="0" destOrd="0" presId="urn:microsoft.com/office/officeart/2005/8/layout/vList2"/>
    <dgm:cxn modelId="{B028F769-5CD6-46CA-A652-AC0C76C76F01}" type="presParOf" srcId="{CFE72936-9126-4305-A6BD-79A5C520BE0D}" destId="{3F19F0A6-2D7D-4C17-A6F8-460DA020AEB4}" srcOrd="1" destOrd="0" presId="urn:microsoft.com/office/officeart/2005/8/layout/vList2"/>
    <dgm:cxn modelId="{7C8C2EB0-6021-4F5B-BC5A-37BDA2B2062E}" type="presParOf" srcId="{CFE72936-9126-4305-A6BD-79A5C520BE0D}" destId="{D359C389-3956-4FFA-BFDC-74A217A613D5}" srcOrd="2" destOrd="0" presId="urn:microsoft.com/office/officeart/2005/8/layout/vList2"/>
    <dgm:cxn modelId="{1DADD62C-C4DF-43F4-B1A5-762C462376D1}" type="presParOf" srcId="{CFE72936-9126-4305-A6BD-79A5C520BE0D}" destId="{12334157-0451-4B16-AE88-A2931A023C4A}" srcOrd="3" destOrd="0" presId="urn:microsoft.com/office/officeart/2005/8/layout/vList2"/>
    <dgm:cxn modelId="{6F8F2687-AE34-44DC-85BB-E9299E739C1D}" type="presParOf" srcId="{CFE72936-9126-4305-A6BD-79A5C520BE0D}" destId="{F16D28B4-A0BE-44B3-A794-F8A99E2133C8}" srcOrd="4" destOrd="0" presId="urn:microsoft.com/office/officeart/2005/8/layout/vList2"/>
    <dgm:cxn modelId="{2C109794-373C-4BB1-9EC0-12EFD74F5842}" type="presParOf" srcId="{CFE72936-9126-4305-A6BD-79A5C520BE0D}" destId="{5ED9B880-11F6-4B34-95A8-B76420FF06F0}" srcOrd="5" destOrd="0" presId="urn:microsoft.com/office/officeart/2005/8/layout/vList2"/>
    <dgm:cxn modelId="{3CAC9664-1316-4C3E-BA84-AB62E36FD1BE}" type="presParOf" srcId="{CFE72936-9126-4305-A6BD-79A5C520BE0D}" destId="{0E81A65A-C999-4915-9919-7F26408C801B}" srcOrd="6" destOrd="0" presId="urn:microsoft.com/office/officeart/2005/8/layout/vList2"/>
    <dgm:cxn modelId="{9903AAF6-C300-4AFD-BAB3-75EC8F07BE3F}" type="presParOf" srcId="{CFE72936-9126-4305-A6BD-79A5C520BE0D}" destId="{52C66170-5916-4D96-8064-59C94288FBFD}" srcOrd="7" destOrd="0" presId="urn:microsoft.com/office/officeart/2005/8/layout/vList2"/>
    <dgm:cxn modelId="{F7ADB46F-4A9F-43D5-A3CC-9F54893CFAD4}" type="presParOf" srcId="{CFE72936-9126-4305-A6BD-79A5C520BE0D}" destId="{06655649-1B02-4A0A-8BFF-C07AC90114D3}" srcOrd="8"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0371732F-07BA-4402-9064-BA779237D00E}"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en-US"/>
        </a:p>
      </dgm:t>
    </dgm:pt>
    <dgm:pt modelId="{89822BF1-8C2E-40FC-98BD-B35A0D3B9AA5}">
      <dgm:prSet/>
      <dgm:spPr/>
      <dgm:t>
        <a:bodyPr/>
        <a:lstStyle/>
        <a:p>
          <a:pPr rtl="0"/>
          <a:r>
            <a:rPr lang="en-US" smtClean="0"/>
            <a:t>To provide a feedback to employees regarding their performance and related status.</a:t>
          </a:r>
          <a:endParaRPr lang="en-IN"/>
        </a:p>
      </dgm:t>
    </dgm:pt>
    <dgm:pt modelId="{36728251-A302-421E-8EDF-783DB811E6EE}" type="parTrans" cxnId="{680BAEF4-F985-4913-8885-9B873F0ABF45}">
      <dgm:prSet/>
      <dgm:spPr/>
      <dgm:t>
        <a:bodyPr/>
        <a:lstStyle/>
        <a:p>
          <a:endParaRPr lang="en-US"/>
        </a:p>
      </dgm:t>
    </dgm:pt>
    <dgm:pt modelId="{97B187AA-9E57-4867-AF85-06BD3B7C94C4}" type="sibTrans" cxnId="{680BAEF4-F985-4913-8885-9B873F0ABF45}">
      <dgm:prSet/>
      <dgm:spPr/>
      <dgm:t>
        <a:bodyPr/>
        <a:lstStyle/>
        <a:p>
          <a:endParaRPr lang="en-US"/>
        </a:p>
      </dgm:t>
    </dgm:pt>
    <dgm:pt modelId="{8978B854-DB28-418B-9968-40855EE7D205}">
      <dgm:prSet/>
      <dgm:spPr/>
      <dgm:t>
        <a:bodyPr/>
        <a:lstStyle/>
        <a:p>
          <a:pPr rtl="0"/>
          <a:r>
            <a:rPr lang="en-US" smtClean="0"/>
            <a:t>It serves as a basis for influencing working habits of the employees.</a:t>
          </a:r>
          <a:endParaRPr lang="en-IN"/>
        </a:p>
      </dgm:t>
    </dgm:pt>
    <dgm:pt modelId="{2EBF33A2-13D1-4303-A208-AAD63C2C0071}" type="parTrans" cxnId="{70E69BE8-91B7-404D-A3A7-182B52B43569}">
      <dgm:prSet/>
      <dgm:spPr/>
      <dgm:t>
        <a:bodyPr/>
        <a:lstStyle/>
        <a:p>
          <a:endParaRPr lang="en-US"/>
        </a:p>
      </dgm:t>
    </dgm:pt>
    <dgm:pt modelId="{E090F68F-0E9D-4846-931F-ACF6957027D3}" type="sibTrans" cxnId="{70E69BE8-91B7-404D-A3A7-182B52B43569}">
      <dgm:prSet/>
      <dgm:spPr/>
      <dgm:t>
        <a:bodyPr/>
        <a:lstStyle/>
        <a:p>
          <a:endParaRPr lang="en-US"/>
        </a:p>
      </dgm:t>
    </dgm:pt>
    <dgm:pt modelId="{E6A14991-F5CA-4568-8F8C-F76138EEFA10}">
      <dgm:prSet/>
      <dgm:spPr/>
      <dgm:t>
        <a:bodyPr/>
        <a:lstStyle/>
        <a:p>
          <a:pPr rtl="0"/>
          <a:r>
            <a:rPr lang="en-US" smtClean="0"/>
            <a:t>To review and retain the promotional and other training programmes.</a:t>
          </a:r>
          <a:endParaRPr lang="en-IN"/>
        </a:p>
      </dgm:t>
    </dgm:pt>
    <dgm:pt modelId="{1E3999C8-A033-4E3D-BF63-556DE8D44D67}" type="parTrans" cxnId="{536D1B70-17F2-4AD8-A69C-09C9391395E9}">
      <dgm:prSet/>
      <dgm:spPr/>
      <dgm:t>
        <a:bodyPr/>
        <a:lstStyle/>
        <a:p>
          <a:endParaRPr lang="en-US"/>
        </a:p>
      </dgm:t>
    </dgm:pt>
    <dgm:pt modelId="{6A716AFF-F78F-4D14-B2D6-48633D45D065}" type="sibTrans" cxnId="{536D1B70-17F2-4AD8-A69C-09C9391395E9}">
      <dgm:prSet/>
      <dgm:spPr/>
      <dgm:t>
        <a:bodyPr/>
        <a:lstStyle/>
        <a:p>
          <a:endParaRPr lang="en-US"/>
        </a:p>
      </dgm:t>
    </dgm:pt>
    <dgm:pt modelId="{BB14AEF2-9319-4E32-AFF0-AC0DA175CC13}" type="pres">
      <dgm:prSet presAssocID="{0371732F-07BA-4402-9064-BA779237D00E}" presName="linear" presStyleCnt="0">
        <dgm:presLayoutVars>
          <dgm:animLvl val="lvl"/>
          <dgm:resizeHandles val="exact"/>
        </dgm:presLayoutVars>
      </dgm:prSet>
      <dgm:spPr/>
      <dgm:t>
        <a:bodyPr/>
        <a:lstStyle/>
        <a:p>
          <a:endParaRPr lang="en-US"/>
        </a:p>
      </dgm:t>
    </dgm:pt>
    <dgm:pt modelId="{C309E525-0A83-4774-9464-68CEFBEA0571}" type="pres">
      <dgm:prSet presAssocID="{89822BF1-8C2E-40FC-98BD-B35A0D3B9AA5}" presName="parentText" presStyleLbl="node1" presStyleIdx="0" presStyleCnt="3">
        <dgm:presLayoutVars>
          <dgm:chMax val="0"/>
          <dgm:bulletEnabled val="1"/>
        </dgm:presLayoutVars>
      </dgm:prSet>
      <dgm:spPr/>
      <dgm:t>
        <a:bodyPr/>
        <a:lstStyle/>
        <a:p>
          <a:endParaRPr lang="en-US"/>
        </a:p>
      </dgm:t>
    </dgm:pt>
    <dgm:pt modelId="{AA6980CB-9F82-4841-8B7E-17B2453DC28B}" type="pres">
      <dgm:prSet presAssocID="{97B187AA-9E57-4867-AF85-06BD3B7C94C4}" presName="spacer" presStyleCnt="0"/>
      <dgm:spPr/>
    </dgm:pt>
    <dgm:pt modelId="{1377DF78-F8C9-497B-B459-4D59CB4DB4E5}" type="pres">
      <dgm:prSet presAssocID="{8978B854-DB28-418B-9968-40855EE7D205}" presName="parentText" presStyleLbl="node1" presStyleIdx="1" presStyleCnt="3">
        <dgm:presLayoutVars>
          <dgm:chMax val="0"/>
          <dgm:bulletEnabled val="1"/>
        </dgm:presLayoutVars>
      </dgm:prSet>
      <dgm:spPr/>
      <dgm:t>
        <a:bodyPr/>
        <a:lstStyle/>
        <a:p>
          <a:endParaRPr lang="en-US"/>
        </a:p>
      </dgm:t>
    </dgm:pt>
    <dgm:pt modelId="{C8B65AD3-0B14-47AD-8F82-609AB0EF2E73}" type="pres">
      <dgm:prSet presAssocID="{E090F68F-0E9D-4846-931F-ACF6957027D3}" presName="spacer" presStyleCnt="0"/>
      <dgm:spPr/>
    </dgm:pt>
    <dgm:pt modelId="{F776DF1E-9FFD-44D4-B49F-2D718608E146}" type="pres">
      <dgm:prSet presAssocID="{E6A14991-F5CA-4568-8F8C-F76138EEFA10}" presName="parentText" presStyleLbl="node1" presStyleIdx="2" presStyleCnt="3">
        <dgm:presLayoutVars>
          <dgm:chMax val="0"/>
          <dgm:bulletEnabled val="1"/>
        </dgm:presLayoutVars>
      </dgm:prSet>
      <dgm:spPr/>
      <dgm:t>
        <a:bodyPr/>
        <a:lstStyle/>
        <a:p>
          <a:endParaRPr lang="en-US"/>
        </a:p>
      </dgm:t>
    </dgm:pt>
  </dgm:ptLst>
  <dgm:cxnLst>
    <dgm:cxn modelId="{40E5E6D0-674E-4594-8AAF-CA7BB6BF3DB9}" type="presOf" srcId="{89822BF1-8C2E-40FC-98BD-B35A0D3B9AA5}" destId="{C309E525-0A83-4774-9464-68CEFBEA0571}" srcOrd="0" destOrd="0" presId="urn:microsoft.com/office/officeart/2005/8/layout/vList2"/>
    <dgm:cxn modelId="{1FF6C56E-635E-4188-93C8-CFDEE72517D2}" type="presOf" srcId="{E6A14991-F5CA-4568-8F8C-F76138EEFA10}" destId="{F776DF1E-9FFD-44D4-B49F-2D718608E146}" srcOrd="0" destOrd="0" presId="urn:microsoft.com/office/officeart/2005/8/layout/vList2"/>
    <dgm:cxn modelId="{536D1B70-17F2-4AD8-A69C-09C9391395E9}" srcId="{0371732F-07BA-4402-9064-BA779237D00E}" destId="{E6A14991-F5CA-4568-8F8C-F76138EEFA10}" srcOrd="2" destOrd="0" parTransId="{1E3999C8-A033-4E3D-BF63-556DE8D44D67}" sibTransId="{6A716AFF-F78F-4D14-B2D6-48633D45D065}"/>
    <dgm:cxn modelId="{649466BF-A1CD-48C6-B28F-5F74AA404207}" type="presOf" srcId="{0371732F-07BA-4402-9064-BA779237D00E}" destId="{BB14AEF2-9319-4E32-AFF0-AC0DA175CC13}" srcOrd="0" destOrd="0" presId="urn:microsoft.com/office/officeart/2005/8/layout/vList2"/>
    <dgm:cxn modelId="{673A0A08-153E-4734-9E81-A81994030886}" type="presOf" srcId="{8978B854-DB28-418B-9968-40855EE7D205}" destId="{1377DF78-F8C9-497B-B459-4D59CB4DB4E5}" srcOrd="0" destOrd="0" presId="urn:microsoft.com/office/officeart/2005/8/layout/vList2"/>
    <dgm:cxn modelId="{680BAEF4-F985-4913-8885-9B873F0ABF45}" srcId="{0371732F-07BA-4402-9064-BA779237D00E}" destId="{89822BF1-8C2E-40FC-98BD-B35A0D3B9AA5}" srcOrd="0" destOrd="0" parTransId="{36728251-A302-421E-8EDF-783DB811E6EE}" sibTransId="{97B187AA-9E57-4867-AF85-06BD3B7C94C4}"/>
    <dgm:cxn modelId="{70E69BE8-91B7-404D-A3A7-182B52B43569}" srcId="{0371732F-07BA-4402-9064-BA779237D00E}" destId="{8978B854-DB28-418B-9968-40855EE7D205}" srcOrd="1" destOrd="0" parTransId="{2EBF33A2-13D1-4303-A208-AAD63C2C0071}" sibTransId="{E090F68F-0E9D-4846-931F-ACF6957027D3}"/>
    <dgm:cxn modelId="{D6B5ABEB-F3F5-488A-9891-7FC868E42A97}" type="presParOf" srcId="{BB14AEF2-9319-4E32-AFF0-AC0DA175CC13}" destId="{C309E525-0A83-4774-9464-68CEFBEA0571}" srcOrd="0" destOrd="0" presId="urn:microsoft.com/office/officeart/2005/8/layout/vList2"/>
    <dgm:cxn modelId="{7A505D2A-B2C4-45BE-A7D0-31D70A7EBB29}" type="presParOf" srcId="{BB14AEF2-9319-4E32-AFF0-AC0DA175CC13}" destId="{AA6980CB-9F82-4841-8B7E-17B2453DC28B}" srcOrd="1" destOrd="0" presId="urn:microsoft.com/office/officeart/2005/8/layout/vList2"/>
    <dgm:cxn modelId="{29F1D507-C8F3-49D4-940B-56C7F6AA4F38}" type="presParOf" srcId="{BB14AEF2-9319-4E32-AFF0-AC0DA175CC13}" destId="{1377DF78-F8C9-497B-B459-4D59CB4DB4E5}" srcOrd="2" destOrd="0" presId="urn:microsoft.com/office/officeart/2005/8/layout/vList2"/>
    <dgm:cxn modelId="{A6F7E6DD-D20E-4547-8ADC-9283BB227406}" type="presParOf" srcId="{BB14AEF2-9319-4E32-AFF0-AC0DA175CC13}" destId="{C8B65AD3-0B14-47AD-8F82-609AB0EF2E73}" srcOrd="3" destOrd="0" presId="urn:microsoft.com/office/officeart/2005/8/layout/vList2"/>
    <dgm:cxn modelId="{37FC2F0D-C4D1-4BE9-BEB1-D3ECD105CBD4}" type="presParOf" srcId="{BB14AEF2-9319-4E32-AFF0-AC0DA175CC13}" destId="{F776DF1E-9FFD-44D4-B49F-2D718608E146}"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0371732F-07BA-4402-9064-BA779237D00E}"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52F53D76-6C54-4ACA-B448-5194A469BF35}">
      <dgm:prSet custT="1"/>
      <dgm:spPr/>
      <dgm:t>
        <a:bodyPr/>
        <a:lstStyle/>
        <a:p>
          <a:r>
            <a:rPr lang="en-US" sz="2400" b="1" i="0" dirty="0" smtClean="0"/>
            <a:t>Promotion:</a:t>
          </a:r>
          <a:r>
            <a:rPr lang="en-US" sz="2400" b="0" i="0" dirty="0" smtClean="0"/>
            <a:t> Performance Appraisal helps the supervisors to chalk out the promotion </a:t>
          </a:r>
          <a:r>
            <a:rPr lang="en-US" sz="2400" b="0" i="0" dirty="0" err="1" smtClean="0"/>
            <a:t>programmes</a:t>
          </a:r>
          <a:r>
            <a:rPr lang="en-US" sz="2400" b="0" i="0" dirty="0" smtClean="0"/>
            <a:t> for efficient employees. In this regards, inefficient workers can be dismissed or demoted in case.</a:t>
          </a:r>
          <a:endParaRPr lang="en-US" sz="2400" b="0" i="0" dirty="0"/>
        </a:p>
      </dgm:t>
    </dgm:pt>
    <dgm:pt modelId="{7FE2DE31-5C2F-4075-ADAE-AEED648C9F6D}" type="parTrans" cxnId="{E56ED455-8EEB-4907-B738-DBC4AE5CF542}">
      <dgm:prSet/>
      <dgm:spPr/>
      <dgm:t>
        <a:bodyPr/>
        <a:lstStyle/>
        <a:p>
          <a:endParaRPr lang="en-US"/>
        </a:p>
      </dgm:t>
    </dgm:pt>
    <dgm:pt modelId="{7BCB496A-CE18-4F57-B55F-BABF6CAC2178}" type="sibTrans" cxnId="{E56ED455-8EEB-4907-B738-DBC4AE5CF542}">
      <dgm:prSet/>
      <dgm:spPr/>
      <dgm:t>
        <a:bodyPr/>
        <a:lstStyle/>
        <a:p>
          <a:endParaRPr lang="en-US"/>
        </a:p>
      </dgm:t>
    </dgm:pt>
    <dgm:pt modelId="{9D62905F-A373-4779-B7A4-81632E3A0E47}">
      <dgm:prSet custT="1"/>
      <dgm:spPr/>
      <dgm:t>
        <a:bodyPr/>
        <a:lstStyle/>
        <a:p>
          <a:r>
            <a:rPr lang="en-US" sz="2400" b="1" i="0" dirty="0" smtClean="0"/>
            <a:t>Compensation:</a:t>
          </a:r>
          <a:r>
            <a:rPr lang="en-US" sz="2400" b="0" i="0" dirty="0" smtClean="0"/>
            <a:t> Performance Appraisal helps in chalking out compensation packages for employees. Performance Appraisal tries to give worth to a performance. Compensation packages which includes bonus, high salary rates, extra benefits, allowances and pre-requisites are dependent on performance appraisal. </a:t>
          </a:r>
          <a:endParaRPr lang="en-US" sz="2400" b="0" i="0" dirty="0"/>
        </a:p>
      </dgm:t>
    </dgm:pt>
    <dgm:pt modelId="{B01A079D-8B09-453F-9D25-3FC9B3E02CA9}" type="parTrans" cxnId="{C1B30E17-18AD-446E-A024-18C7D56B94A3}">
      <dgm:prSet/>
      <dgm:spPr/>
      <dgm:t>
        <a:bodyPr/>
        <a:lstStyle/>
        <a:p>
          <a:endParaRPr lang="en-US"/>
        </a:p>
      </dgm:t>
    </dgm:pt>
    <dgm:pt modelId="{E2C01D7B-985F-4C04-860D-16854AD590D7}" type="sibTrans" cxnId="{C1B30E17-18AD-446E-A024-18C7D56B94A3}">
      <dgm:prSet/>
      <dgm:spPr/>
      <dgm:t>
        <a:bodyPr/>
        <a:lstStyle/>
        <a:p>
          <a:endParaRPr lang="en-US"/>
        </a:p>
      </dgm:t>
    </dgm:pt>
    <dgm:pt modelId="{9FE8E519-4E71-4ABA-94FB-91A32219BE03}">
      <dgm:prSet custT="1"/>
      <dgm:spPr/>
      <dgm:t>
        <a:bodyPr/>
        <a:lstStyle/>
        <a:p>
          <a:r>
            <a:rPr lang="en-US" sz="2400" b="1" i="0" dirty="0" smtClean="0"/>
            <a:t>Employees Development:</a:t>
          </a:r>
          <a:r>
            <a:rPr lang="en-US" sz="2400" b="0" i="0" dirty="0" smtClean="0"/>
            <a:t> The systematic procedure of performance appraisal helps the supervisors to frame training policies and </a:t>
          </a:r>
          <a:r>
            <a:rPr lang="en-US" sz="2400" b="0" i="0" dirty="0" err="1" smtClean="0"/>
            <a:t>programmes</a:t>
          </a:r>
          <a:r>
            <a:rPr lang="en-US" sz="2400" b="0" i="0" dirty="0" smtClean="0"/>
            <a:t>. It helps to </a:t>
          </a:r>
          <a:r>
            <a:rPr lang="en-US" sz="2400" b="0" i="0" dirty="0" err="1" smtClean="0"/>
            <a:t>analyse</a:t>
          </a:r>
          <a:r>
            <a:rPr lang="en-US" sz="2400" b="0" i="0" dirty="0" smtClean="0"/>
            <a:t> strengths and weaknesses of employees so that new jobs can be designed for efficient employees. It also helps in framing future development </a:t>
          </a:r>
          <a:r>
            <a:rPr lang="en-US" sz="2400" b="0" i="0" dirty="0" err="1" smtClean="0"/>
            <a:t>programmes</a:t>
          </a:r>
          <a:r>
            <a:rPr lang="en-US" sz="2400" b="0" i="0" dirty="0" smtClean="0"/>
            <a:t>.</a:t>
          </a:r>
          <a:endParaRPr lang="en-US" sz="2400" b="0" i="0" dirty="0"/>
        </a:p>
      </dgm:t>
    </dgm:pt>
    <dgm:pt modelId="{697A3880-3288-4CA3-9E63-99E4C3BAEEF2}" type="parTrans" cxnId="{C2EBF48F-4104-4B9D-B017-E0880FEB0BA4}">
      <dgm:prSet/>
      <dgm:spPr/>
      <dgm:t>
        <a:bodyPr/>
        <a:lstStyle/>
        <a:p>
          <a:endParaRPr lang="en-US"/>
        </a:p>
      </dgm:t>
    </dgm:pt>
    <dgm:pt modelId="{22690208-8456-42EB-8BF3-3FA1AA228647}" type="sibTrans" cxnId="{C2EBF48F-4104-4B9D-B017-E0880FEB0BA4}">
      <dgm:prSet/>
      <dgm:spPr/>
      <dgm:t>
        <a:bodyPr/>
        <a:lstStyle/>
        <a:p>
          <a:endParaRPr lang="en-US"/>
        </a:p>
      </dgm:t>
    </dgm:pt>
    <dgm:pt modelId="{BB14AEF2-9319-4E32-AFF0-AC0DA175CC13}" type="pres">
      <dgm:prSet presAssocID="{0371732F-07BA-4402-9064-BA779237D00E}" presName="linear" presStyleCnt="0">
        <dgm:presLayoutVars>
          <dgm:animLvl val="lvl"/>
          <dgm:resizeHandles val="exact"/>
        </dgm:presLayoutVars>
      </dgm:prSet>
      <dgm:spPr/>
      <dgm:t>
        <a:bodyPr/>
        <a:lstStyle/>
        <a:p>
          <a:endParaRPr lang="en-US"/>
        </a:p>
      </dgm:t>
    </dgm:pt>
    <dgm:pt modelId="{F6E7EFB5-CF6A-4797-8D1A-B2BAFA280051}" type="pres">
      <dgm:prSet presAssocID="{52F53D76-6C54-4ACA-B448-5194A469BF35}" presName="parentText" presStyleLbl="node1" presStyleIdx="0" presStyleCnt="3">
        <dgm:presLayoutVars>
          <dgm:chMax val="0"/>
          <dgm:bulletEnabled val="1"/>
        </dgm:presLayoutVars>
      </dgm:prSet>
      <dgm:spPr/>
      <dgm:t>
        <a:bodyPr/>
        <a:lstStyle/>
        <a:p>
          <a:endParaRPr lang="en-US"/>
        </a:p>
      </dgm:t>
    </dgm:pt>
    <dgm:pt modelId="{C79CC789-9182-444B-A62C-7198FF6B1456}" type="pres">
      <dgm:prSet presAssocID="{7BCB496A-CE18-4F57-B55F-BABF6CAC2178}" presName="spacer" presStyleCnt="0"/>
      <dgm:spPr/>
    </dgm:pt>
    <dgm:pt modelId="{D5DA2466-6015-43BF-A854-93E8E539CB4B}" type="pres">
      <dgm:prSet presAssocID="{9D62905F-A373-4779-B7A4-81632E3A0E47}" presName="parentText" presStyleLbl="node1" presStyleIdx="1" presStyleCnt="3">
        <dgm:presLayoutVars>
          <dgm:chMax val="0"/>
          <dgm:bulletEnabled val="1"/>
        </dgm:presLayoutVars>
      </dgm:prSet>
      <dgm:spPr/>
      <dgm:t>
        <a:bodyPr/>
        <a:lstStyle/>
        <a:p>
          <a:endParaRPr lang="en-US"/>
        </a:p>
      </dgm:t>
    </dgm:pt>
    <dgm:pt modelId="{079D8D96-4AFB-4D49-AEFE-4B5C74395B7A}" type="pres">
      <dgm:prSet presAssocID="{E2C01D7B-985F-4C04-860D-16854AD590D7}" presName="spacer" presStyleCnt="0"/>
      <dgm:spPr/>
    </dgm:pt>
    <dgm:pt modelId="{2F55028C-1A03-4AFB-AB5D-E5FD371844DC}" type="pres">
      <dgm:prSet presAssocID="{9FE8E519-4E71-4ABA-94FB-91A32219BE03}" presName="parentText" presStyleLbl="node1" presStyleIdx="2" presStyleCnt="3">
        <dgm:presLayoutVars>
          <dgm:chMax val="0"/>
          <dgm:bulletEnabled val="1"/>
        </dgm:presLayoutVars>
      </dgm:prSet>
      <dgm:spPr/>
      <dgm:t>
        <a:bodyPr/>
        <a:lstStyle/>
        <a:p>
          <a:endParaRPr lang="en-US"/>
        </a:p>
      </dgm:t>
    </dgm:pt>
  </dgm:ptLst>
  <dgm:cxnLst>
    <dgm:cxn modelId="{E56ED455-8EEB-4907-B738-DBC4AE5CF542}" srcId="{0371732F-07BA-4402-9064-BA779237D00E}" destId="{52F53D76-6C54-4ACA-B448-5194A469BF35}" srcOrd="0" destOrd="0" parTransId="{7FE2DE31-5C2F-4075-ADAE-AEED648C9F6D}" sibTransId="{7BCB496A-CE18-4F57-B55F-BABF6CAC2178}"/>
    <dgm:cxn modelId="{3E7FEDA9-EF72-4462-B78F-94241EBBA91A}" type="presOf" srcId="{9FE8E519-4E71-4ABA-94FB-91A32219BE03}" destId="{2F55028C-1A03-4AFB-AB5D-E5FD371844DC}" srcOrd="0" destOrd="0" presId="urn:microsoft.com/office/officeart/2005/8/layout/vList2"/>
    <dgm:cxn modelId="{C2EBF48F-4104-4B9D-B017-E0880FEB0BA4}" srcId="{0371732F-07BA-4402-9064-BA779237D00E}" destId="{9FE8E519-4E71-4ABA-94FB-91A32219BE03}" srcOrd="2" destOrd="0" parTransId="{697A3880-3288-4CA3-9E63-99E4C3BAEEF2}" sibTransId="{22690208-8456-42EB-8BF3-3FA1AA228647}"/>
    <dgm:cxn modelId="{A6DDBBC0-D6BD-44AB-888A-91F2D9977AC9}" type="presOf" srcId="{52F53D76-6C54-4ACA-B448-5194A469BF35}" destId="{F6E7EFB5-CF6A-4797-8D1A-B2BAFA280051}" srcOrd="0" destOrd="0" presId="urn:microsoft.com/office/officeart/2005/8/layout/vList2"/>
    <dgm:cxn modelId="{1652D9CE-4DBD-4D47-9573-A14A5D0062DC}" type="presOf" srcId="{9D62905F-A373-4779-B7A4-81632E3A0E47}" destId="{D5DA2466-6015-43BF-A854-93E8E539CB4B}" srcOrd="0" destOrd="0" presId="urn:microsoft.com/office/officeart/2005/8/layout/vList2"/>
    <dgm:cxn modelId="{649466BF-A1CD-48C6-B28F-5F74AA404207}" type="presOf" srcId="{0371732F-07BA-4402-9064-BA779237D00E}" destId="{BB14AEF2-9319-4E32-AFF0-AC0DA175CC13}" srcOrd="0" destOrd="0" presId="urn:microsoft.com/office/officeart/2005/8/layout/vList2"/>
    <dgm:cxn modelId="{C1B30E17-18AD-446E-A024-18C7D56B94A3}" srcId="{0371732F-07BA-4402-9064-BA779237D00E}" destId="{9D62905F-A373-4779-B7A4-81632E3A0E47}" srcOrd="1" destOrd="0" parTransId="{B01A079D-8B09-453F-9D25-3FC9B3E02CA9}" sibTransId="{E2C01D7B-985F-4C04-860D-16854AD590D7}"/>
    <dgm:cxn modelId="{7EA7E69B-D3EF-48A5-BFB5-6A79D25E72EF}" type="presParOf" srcId="{BB14AEF2-9319-4E32-AFF0-AC0DA175CC13}" destId="{F6E7EFB5-CF6A-4797-8D1A-B2BAFA280051}" srcOrd="0" destOrd="0" presId="urn:microsoft.com/office/officeart/2005/8/layout/vList2"/>
    <dgm:cxn modelId="{D353260A-8F79-41CD-9AB3-D58159AAF799}" type="presParOf" srcId="{BB14AEF2-9319-4E32-AFF0-AC0DA175CC13}" destId="{C79CC789-9182-444B-A62C-7198FF6B1456}" srcOrd="1" destOrd="0" presId="urn:microsoft.com/office/officeart/2005/8/layout/vList2"/>
    <dgm:cxn modelId="{D902DD5F-8EC9-4896-A01E-1D51B195ED01}" type="presParOf" srcId="{BB14AEF2-9319-4E32-AFF0-AC0DA175CC13}" destId="{D5DA2466-6015-43BF-A854-93E8E539CB4B}" srcOrd="2" destOrd="0" presId="urn:microsoft.com/office/officeart/2005/8/layout/vList2"/>
    <dgm:cxn modelId="{24051EAD-72B9-46A2-98AC-2D073064F899}" type="presParOf" srcId="{BB14AEF2-9319-4E32-AFF0-AC0DA175CC13}" destId="{079D8D96-4AFB-4D49-AEFE-4B5C74395B7A}" srcOrd="3" destOrd="0" presId="urn:microsoft.com/office/officeart/2005/8/layout/vList2"/>
    <dgm:cxn modelId="{CCE850BF-FE70-4EAE-A3DD-0D0FB23ABA6B}" type="presParOf" srcId="{BB14AEF2-9319-4E32-AFF0-AC0DA175CC13}" destId="{2F55028C-1A03-4AFB-AB5D-E5FD371844DC}"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0371732F-07BA-4402-9064-BA779237D00E}"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04FA5843-F2E5-4053-A9DD-0639180741BD}">
      <dgm:prSet/>
      <dgm:spPr/>
      <dgm:t>
        <a:bodyPr/>
        <a:lstStyle/>
        <a:p>
          <a:r>
            <a:rPr lang="en-US" b="1" i="0" smtClean="0"/>
            <a:t>Selection Validation:</a:t>
          </a:r>
          <a:r>
            <a:rPr lang="en-US" b="0" i="0" smtClean="0"/>
            <a:t> Performance Appraisal helps the supervisors to understand the validity and importance of the selection procedure. The supervisors come to know the validity and thereby the strengths and weaknesses of selection procedure. Future changes in selection methods can be made in this regard.</a:t>
          </a:r>
          <a:endParaRPr lang="en-US" b="0" i="0"/>
        </a:p>
      </dgm:t>
    </dgm:pt>
    <dgm:pt modelId="{2D125F18-1D92-4925-ACC7-967587AA26E7}" type="parTrans" cxnId="{F6DEC121-D452-4F01-BDD1-0D0EB20DD2B6}">
      <dgm:prSet/>
      <dgm:spPr/>
      <dgm:t>
        <a:bodyPr/>
        <a:lstStyle/>
        <a:p>
          <a:endParaRPr lang="en-US"/>
        </a:p>
      </dgm:t>
    </dgm:pt>
    <dgm:pt modelId="{0AFDA678-E578-4462-97BD-115B936EBF4C}" type="sibTrans" cxnId="{F6DEC121-D452-4F01-BDD1-0D0EB20DD2B6}">
      <dgm:prSet/>
      <dgm:spPr/>
      <dgm:t>
        <a:bodyPr/>
        <a:lstStyle/>
        <a:p>
          <a:endParaRPr lang="en-US"/>
        </a:p>
      </dgm:t>
    </dgm:pt>
    <dgm:pt modelId="{21B1AA54-72C8-41F8-AAE2-EEEE3BDEC1B5}">
      <dgm:prSet/>
      <dgm:spPr/>
      <dgm:t>
        <a:bodyPr/>
        <a:lstStyle/>
        <a:p>
          <a:r>
            <a:rPr lang="en-US" b="1" i="0" dirty="0" smtClean="0"/>
            <a:t>Motivation:</a:t>
          </a:r>
          <a:r>
            <a:rPr lang="en-US" b="0" i="0" dirty="0" smtClean="0"/>
            <a:t> Performance appraisal serves as a motivation tool. Through evaluating performance of employees, a person’s efficiency can be determined if the targets are achieved. This very well motivates a person for better job and helps him to improve his performance in the future.</a:t>
          </a:r>
          <a:endParaRPr lang="en-US" b="0" i="0" dirty="0"/>
        </a:p>
      </dgm:t>
    </dgm:pt>
    <dgm:pt modelId="{DE9D42B8-EE20-49B3-AE38-A763E2AD39A7}" type="parTrans" cxnId="{2E60A201-63FC-411C-8102-179A3A7EC0A5}">
      <dgm:prSet/>
      <dgm:spPr/>
      <dgm:t>
        <a:bodyPr/>
        <a:lstStyle/>
        <a:p>
          <a:endParaRPr lang="en-US"/>
        </a:p>
      </dgm:t>
    </dgm:pt>
    <dgm:pt modelId="{A4B22604-A9C4-40B1-882F-D3D8E8E01187}" type="sibTrans" cxnId="{2E60A201-63FC-411C-8102-179A3A7EC0A5}">
      <dgm:prSet/>
      <dgm:spPr/>
      <dgm:t>
        <a:bodyPr/>
        <a:lstStyle/>
        <a:p>
          <a:endParaRPr lang="en-US"/>
        </a:p>
      </dgm:t>
    </dgm:pt>
    <dgm:pt modelId="{BB14AEF2-9319-4E32-AFF0-AC0DA175CC13}" type="pres">
      <dgm:prSet presAssocID="{0371732F-07BA-4402-9064-BA779237D00E}" presName="linear" presStyleCnt="0">
        <dgm:presLayoutVars>
          <dgm:animLvl val="lvl"/>
          <dgm:resizeHandles val="exact"/>
        </dgm:presLayoutVars>
      </dgm:prSet>
      <dgm:spPr/>
      <dgm:t>
        <a:bodyPr/>
        <a:lstStyle/>
        <a:p>
          <a:endParaRPr lang="en-US"/>
        </a:p>
      </dgm:t>
    </dgm:pt>
    <dgm:pt modelId="{06C58662-B4EA-4011-839F-5D2D4397260F}" type="pres">
      <dgm:prSet presAssocID="{04FA5843-F2E5-4053-A9DD-0639180741BD}" presName="parentText" presStyleLbl="node1" presStyleIdx="0" presStyleCnt="2">
        <dgm:presLayoutVars>
          <dgm:chMax val="0"/>
          <dgm:bulletEnabled val="1"/>
        </dgm:presLayoutVars>
      </dgm:prSet>
      <dgm:spPr/>
      <dgm:t>
        <a:bodyPr/>
        <a:lstStyle/>
        <a:p>
          <a:endParaRPr lang="en-US"/>
        </a:p>
      </dgm:t>
    </dgm:pt>
    <dgm:pt modelId="{674C5705-E516-4FC0-BB5E-E5D411B7BB73}" type="pres">
      <dgm:prSet presAssocID="{0AFDA678-E578-4462-97BD-115B936EBF4C}" presName="spacer" presStyleCnt="0"/>
      <dgm:spPr/>
    </dgm:pt>
    <dgm:pt modelId="{8FC36AF1-06D5-4CB2-98F3-607B716F4FBB}" type="pres">
      <dgm:prSet presAssocID="{21B1AA54-72C8-41F8-AAE2-EEEE3BDEC1B5}" presName="parentText" presStyleLbl="node1" presStyleIdx="1" presStyleCnt="2">
        <dgm:presLayoutVars>
          <dgm:chMax val="0"/>
          <dgm:bulletEnabled val="1"/>
        </dgm:presLayoutVars>
      </dgm:prSet>
      <dgm:spPr/>
      <dgm:t>
        <a:bodyPr/>
        <a:lstStyle/>
        <a:p>
          <a:endParaRPr lang="en-US"/>
        </a:p>
      </dgm:t>
    </dgm:pt>
  </dgm:ptLst>
  <dgm:cxnLst>
    <dgm:cxn modelId="{649466BF-A1CD-48C6-B28F-5F74AA404207}" type="presOf" srcId="{0371732F-07BA-4402-9064-BA779237D00E}" destId="{BB14AEF2-9319-4E32-AFF0-AC0DA175CC13}" srcOrd="0" destOrd="0" presId="urn:microsoft.com/office/officeart/2005/8/layout/vList2"/>
    <dgm:cxn modelId="{677B325B-E827-4C79-B726-8FBB505903CF}" type="presOf" srcId="{04FA5843-F2E5-4053-A9DD-0639180741BD}" destId="{06C58662-B4EA-4011-839F-5D2D4397260F}" srcOrd="0" destOrd="0" presId="urn:microsoft.com/office/officeart/2005/8/layout/vList2"/>
    <dgm:cxn modelId="{F6DEC121-D452-4F01-BDD1-0D0EB20DD2B6}" srcId="{0371732F-07BA-4402-9064-BA779237D00E}" destId="{04FA5843-F2E5-4053-A9DD-0639180741BD}" srcOrd="0" destOrd="0" parTransId="{2D125F18-1D92-4925-ACC7-967587AA26E7}" sibTransId="{0AFDA678-E578-4462-97BD-115B936EBF4C}"/>
    <dgm:cxn modelId="{2E60A201-63FC-411C-8102-179A3A7EC0A5}" srcId="{0371732F-07BA-4402-9064-BA779237D00E}" destId="{21B1AA54-72C8-41F8-AAE2-EEEE3BDEC1B5}" srcOrd="1" destOrd="0" parTransId="{DE9D42B8-EE20-49B3-AE38-A763E2AD39A7}" sibTransId="{A4B22604-A9C4-40B1-882F-D3D8E8E01187}"/>
    <dgm:cxn modelId="{16C021A8-E8B7-4509-A87A-CCADDE4C0E7E}" type="presOf" srcId="{21B1AA54-72C8-41F8-AAE2-EEEE3BDEC1B5}" destId="{8FC36AF1-06D5-4CB2-98F3-607B716F4FBB}" srcOrd="0" destOrd="0" presId="urn:microsoft.com/office/officeart/2005/8/layout/vList2"/>
    <dgm:cxn modelId="{39A9AA0D-13F3-4C8B-998E-6B89AC22E53F}" type="presParOf" srcId="{BB14AEF2-9319-4E32-AFF0-AC0DA175CC13}" destId="{06C58662-B4EA-4011-839F-5D2D4397260F}" srcOrd="0" destOrd="0" presId="urn:microsoft.com/office/officeart/2005/8/layout/vList2"/>
    <dgm:cxn modelId="{1857713A-9877-41CE-8B39-76EFAE3A8AF7}" type="presParOf" srcId="{BB14AEF2-9319-4E32-AFF0-AC0DA175CC13}" destId="{674C5705-E516-4FC0-BB5E-E5D411B7BB73}" srcOrd="1" destOrd="0" presId="urn:microsoft.com/office/officeart/2005/8/layout/vList2"/>
    <dgm:cxn modelId="{5C730A1B-AA44-4FDF-8558-10E67FFF8A7F}" type="presParOf" srcId="{BB14AEF2-9319-4E32-AFF0-AC0DA175CC13}" destId="{8FC36AF1-06D5-4CB2-98F3-607B716F4FBB}"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0371732F-07BA-4402-9064-BA779237D00E}"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8642F2FF-F135-481F-A5C8-9B5685726BAB}">
      <dgm:prSet/>
      <dgm:spPr/>
      <dgm:t>
        <a:bodyPr/>
        <a:lstStyle/>
        <a:p>
          <a:r>
            <a:rPr lang="en-US" b="1" i="0" smtClean="0"/>
            <a:t>Communication:</a:t>
          </a:r>
          <a:r>
            <a:rPr lang="en-US" b="0" i="0" smtClean="0"/>
            <a:t> For an organization, effective communication between employees and employers is very important. Through performance appraisal, communication can be sought for in the following ways:</a:t>
          </a:r>
          <a:endParaRPr lang="en-US" b="0" i="0"/>
        </a:p>
      </dgm:t>
    </dgm:pt>
    <dgm:pt modelId="{E25845F1-3F87-499D-A2B6-6892CEDB4258}" type="parTrans" cxnId="{01E17BEE-F78C-4B90-8DB3-E2C3D867618E}">
      <dgm:prSet/>
      <dgm:spPr/>
      <dgm:t>
        <a:bodyPr/>
        <a:lstStyle/>
        <a:p>
          <a:endParaRPr lang="en-US"/>
        </a:p>
      </dgm:t>
    </dgm:pt>
    <dgm:pt modelId="{C34F2294-EA7C-4665-8AEA-BF902DAC947A}" type="sibTrans" cxnId="{01E17BEE-F78C-4B90-8DB3-E2C3D867618E}">
      <dgm:prSet/>
      <dgm:spPr/>
      <dgm:t>
        <a:bodyPr/>
        <a:lstStyle/>
        <a:p>
          <a:endParaRPr lang="en-US"/>
        </a:p>
      </dgm:t>
    </dgm:pt>
    <dgm:pt modelId="{C559FC91-6833-4368-B3AA-A4C35A702D23}">
      <dgm:prSet/>
      <dgm:spPr/>
      <dgm:t>
        <a:bodyPr/>
        <a:lstStyle/>
        <a:p>
          <a:r>
            <a:rPr lang="en-US" b="0" i="0" dirty="0" smtClean="0"/>
            <a:t>Through performance appraisal, the employers can understand and accept skills of subordinates.</a:t>
          </a:r>
          <a:endParaRPr lang="en-US" b="0" i="0" dirty="0"/>
        </a:p>
      </dgm:t>
    </dgm:pt>
    <dgm:pt modelId="{0B7C9465-30DF-4FDE-B921-F50F41ACB335}" type="parTrans" cxnId="{058A6B90-7D5B-4014-8D63-7329992FEE1A}">
      <dgm:prSet/>
      <dgm:spPr/>
      <dgm:t>
        <a:bodyPr/>
        <a:lstStyle/>
        <a:p>
          <a:endParaRPr lang="en-US"/>
        </a:p>
      </dgm:t>
    </dgm:pt>
    <dgm:pt modelId="{FC9B84B2-ED4F-49E5-91DA-C469DC88589F}" type="sibTrans" cxnId="{058A6B90-7D5B-4014-8D63-7329992FEE1A}">
      <dgm:prSet/>
      <dgm:spPr/>
      <dgm:t>
        <a:bodyPr/>
        <a:lstStyle/>
        <a:p>
          <a:endParaRPr lang="en-US"/>
        </a:p>
      </dgm:t>
    </dgm:pt>
    <dgm:pt modelId="{60E6F565-2FD8-471C-9A31-67EA3EEAE771}">
      <dgm:prSet/>
      <dgm:spPr/>
      <dgm:t>
        <a:bodyPr/>
        <a:lstStyle/>
        <a:p>
          <a:r>
            <a:rPr lang="en-US" b="0" i="0" dirty="0" smtClean="0"/>
            <a:t>It also helps in maintaining cordial </a:t>
          </a:r>
          <a:r>
            <a:rPr lang="en-US" b="0" i="0" dirty="0" err="1" smtClean="0"/>
            <a:t>labour</a:t>
          </a:r>
          <a:r>
            <a:rPr lang="en-US" b="0" i="0" dirty="0" smtClean="0"/>
            <a:t> management relationship.</a:t>
          </a:r>
          <a:endParaRPr lang="en-US" b="0" i="0" dirty="0"/>
        </a:p>
      </dgm:t>
    </dgm:pt>
    <dgm:pt modelId="{5C467D66-B4CE-4205-A0BF-5A942751F3C3}" type="parTrans" cxnId="{340695CB-EFD8-424F-8E3C-F825AFF26186}">
      <dgm:prSet/>
      <dgm:spPr/>
      <dgm:t>
        <a:bodyPr/>
        <a:lstStyle/>
        <a:p>
          <a:endParaRPr lang="en-US"/>
        </a:p>
      </dgm:t>
    </dgm:pt>
    <dgm:pt modelId="{1325A56F-3CBB-4023-861C-E2E80062508F}" type="sibTrans" cxnId="{340695CB-EFD8-424F-8E3C-F825AFF26186}">
      <dgm:prSet/>
      <dgm:spPr/>
      <dgm:t>
        <a:bodyPr/>
        <a:lstStyle/>
        <a:p>
          <a:endParaRPr lang="en-US"/>
        </a:p>
      </dgm:t>
    </dgm:pt>
    <dgm:pt modelId="{B72E075B-8A6F-4575-A045-E778A0279361}">
      <dgm:prSet/>
      <dgm:spPr/>
      <dgm:t>
        <a:bodyPr/>
        <a:lstStyle/>
        <a:p>
          <a:r>
            <a:rPr lang="en-US" b="0" i="0" dirty="0" smtClean="0"/>
            <a:t>It develops the spirit of work and boosts the morale of employees.</a:t>
          </a:r>
          <a:endParaRPr lang="en-US" b="0" i="0" dirty="0"/>
        </a:p>
      </dgm:t>
    </dgm:pt>
    <dgm:pt modelId="{5D5B7479-AB38-4747-A690-87D255878CA2}" type="parTrans" cxnId="{D19120C9-3D54-499D-AFB4-02286117AD48}">
      <dgm:prSet/>
      <dgm:spPr/>
      <dgm:t>
        <a:bodyPr/>
        <a:lstStyle/>
        <a:p>
          <a:endParaRPr lang="en-US"/>
        </a:p>
      </dgm:t>
    </dgm:pt>
    <dgm:pt modelId="{306AD832-BCFA-49C5-A348-F24965FA133D}" type="sibTrans" cxnId="{D19120C9-3D54-499D-AFB4-02286117AD48}">
      <dgm:prSet/>
      <dgm:spPr/>
      <dgm:t>
        <a:bodyPr/>
        <a:lstStyle/>
        <a:p>
          <a:endParaRPr lang="en-US"/>
        </a:p>
      </dgm:t>
    </dgm:pt>
    <dgm:pt modelId="{BB14AEF2-9319-4E32-AFF0-AC0DA175CC13}" type="pres">
      <dgm:prSet presAssocID="{0371732F-07BA-4402-9064-BA779237D00E}" presName="linear" presStyleCnt="0">
        <dgm:presLayoutVars>
          <dgm:animLvl val="lvl"/>
          <dgm:resizeHandles val="exact"/>
        </dgm:presLayoutVars>
      </dgm:prSet>
      <dgm:spPr/>
      <dgm:t>
        <a:bodyPr/>
        <a:lstStyle/>
        <a:p>
          <a:endParaRPr lang="en-US"/>
        </a:p>
      </dgm:t>
    </dgm:pt>
    <dgm:pt modelId="{9C26E83C-FDDB-45B1-A4E1-9C4D2586EF74}" type="pres">
      <dgm:prSet presAssocID="{8642F2FF-F135-481F-A5C8-9B5685726BAB}" presName="parentText" presStyleLbl="node1" presStyleIdx="0" presStyleCnt="1">
        <dgm:presLayoutVars>
          <dgm:chMax val="0"/>
          <dgm:bulletEnabled val="1"/>
        </dgm:presLayoutVars>
      </dgm:prSet>
      <dgm:spPr/>
      <dgm:t>
        <a:bodyPr/>
        <a:lstStyle/>
        <a:p>
          <a:endParaRPr lang="en-US"/>
        </a:p>
      </dgm:t>
    </dgm:pt>
    <dgm:pt modelId="{BA1BC023-D52E-47C6-B223-229082236CBF}" type="pres">
      <dgm:prSet presAssocID="{8642F2FF-F135-481F-A5C8-9B5685726BAB}" presName="childText" presStyleLbl="revTx" presStyleIdx="0" presStyleCnt="1" custScaleY="152057">
        <dgm:presLayoutVars>
          <dgm:bulletEnabled val="1"/>
        </dgm:presLayoutVars>
      </dgm:prSet>
      <dgm:spPr/>
      <dgm:t>
        <a:bodyPr/>
        <a:lstStyle/>
        <a:p>
          <a:endParaRPr lang="en-US"/>
        </a:p>
      </dgm:t>
    </dgm:pt>
  </dgm:ptLst>
  <dgm:cxnLst>
    <dgm:cxn modelId="{5D0298A4-6947-4044-9576-A7D6A569EC9C}" type="presOf" srcId="{B72E075B-8A6F-4575-A045-E778A0279361}" destId="{BA1BC023-D52E-47C6-B223-229082236CBF}" srcOrd="0" destOrd="2" presId="urn:microsoft.com/office/officeart/2005/8/layout/vList2"/>
    <dgm:cxn modelId="{A8721ADF-BF19-4BC2-A0BA-9B0896C642E0}" type="presOf" srcId="{8642F2FF-F135-481F-A5C8-9B5685726BAB}" destId="{9C26E83C-FDDB-45B1-A4E1-9C4D2586EF74}" srcOrd="0" destOrd="0" presId="urn:microsoft.com/office/officeart/2005/8/layout/vList2"/>
    <dgm:cxn modelId="{340695CB-EFD8-424F-8E3C-F825AFF26186}" srcId="{8642F2FF-F135-481F-A5C8-9B5685726BAB}" destId="{60E6F565-2FD8-471C-9A31-67EA3EEAE771}" srcOrd="1" destOrd="0" parTransId="{5C467D66-B4CE-4205-A0BF-5A942751F3C3}" sibTransId="{1325A56F-3CBB-4023-861C-E2E80062508F}"/>
    <dgm:cxn modelId="{A31A84D6-9F1D-4A01-B7E1-72B89792396C}" type="presOf" srcId="{C559FC91-6833-4368-B3AA-A4C35A702D23}" destId="{BA1BC023-D52E-47C6-B223-229082236CBF}" srcOrd="0" destOrd="0" presId="urn:microsoft.com/office/officeart/2005/8/layout/vList2"/>
    <dgm:cxn modelId="{649466BF-A1CD-48C6-B28F-5F74AA404207}" type="presOf" srcId="{0371732F-07BA-4402-9064-BA779237D00E}" destId="{BB14AEF2-9319-4E32-AFF0-AC0DA175CC13}" srcOrd="0" destOrd="0" presId="urn:microsoft.com/office/officeart/2005/8/layout/vList2"/>
    <dgm:cxn modelId="{D19120C9-3D54-499D-AFB4-02286117AD48}" srcId="{8642F2FF-F135-481F-A5C8-9B5685726BAB}" destId="{B72E075B-8A6F-4575-A045-E778A0279361}" srcOrd="2" destOrd="0" parTransId="{5D5B7479-AB38-4747-A690-87D255878CA2}" sibTransId="{306AD832-BCFA-49C5-A348-F24965FA133D}"/>
    <dgm:cxn modelId="{FD67F773-863E-4C4B-AA0F-CF95F7C7B37E}" type="presOf" srcId="{60E6F565-2FD8-471C-9A31-67EA3EEAE771}" destId="{BA1BC023-D52E-47C6-B223-229082236CBF}" srcOrd="0" destOrd="1" presId="urn:microsoft.com/office/officeart/2005/8/layout/vList2"/>
    <dgm:cxn modelId="{01E17BEE-F78C-4B90-8DB3-E2C3D867618E}" srcId="{0371732F-07BA-4402-9064-BA779237D00E}" destId="{8642F2FF-F135-481F-A5C8-9B5685726BAB}" srcOrd="0" destOrd="0" parTransId="{E25845F1-3F87-499D-A2B6-6892CEDB4258}" sibTransId="{C34F2294-EA7C-4665-8AEA-BF902DAC947A}"/>
    <dgm:cxn modelId="{058A6B90-7D5B-4014-8D63-7329992FEE1A}" srcId="{8642F2FF-F135-481F-A5C8-9B5685726BAB}" destId="{C559FC91-6833-4368-B3AA-A4C35A702D23}" srcOrd="0" destOrd="0" parTransId="{0B7C9465-30DF-4FDE-B921-F50F41ACB335}" sibTransId="{FC9B84B2-ED4F-49E5-91DA-C469DC88589F}"/>
    <dgm:cxn modelId="{1B16CF78-1323-416C-9E2A-71D9FBAFB0BF}" type="presParOf" srcId="{BB14AEF2-9319-4E32-AFF0-AC0DA175CC13}" destId="{9C26E83C-FDDB-45B1-A4E1-9C4D2586EF74}" srcOrd="0" destOrd="0" presId="urn:microsoft.com/office/officeart/2005/8/layout/vList2"/>
    <dgm:cxn modelId="{E681AF4D-A5FF-45B7-98E8-C1F60D97DA2A}" type="presParOf" srcId="{BB14AEF2-9319-4E32-AFF0-AC0DA175CC13}" destId="{BA1BC023-D52E-47C6-B223-229082236CBF}" srcOrd="1"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928E27AB-2A1B-4741-9487-103F493AF277}"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B8C35230-4C2F-4AEC-81D8-E465183FA3B1}">
      <dgm:prSet/>
      <dgm:spPr/>
      <dgm:t>
        <a:bodyPr/>
        <a:lstStyle/>
        <a:p>
          <a:pPr rtl="0"/>
          <a:r>
            <a:rPr lang="en-US" b="0" dirty="0" err="1" smtClean="0"/>
            <a:t>i</a:t>
          </a:r>
          <a:r>
            <a:rPr lang="en-US" b="0" dirty="0" smtClean="0"/>
            <a:t>. Acts as a tool for improving the performance</a:t>
          </a:r>
          <a:br>
            <a:rPr lang="en-US" b="0" dirty="0" smtClean="0"/>
          </a:br>
          <a:r>
            <a:rPr lang="en-US" b="0" dirty="0" smtClean="0"/>
            <a:t/>
          </a:r>
          <a:br>
            <a:rPr lang="en-US" b="0" dirty="0" smtClean="0"/>
          </a:br>
          <a:r>
            <a:rPr lang="en-US" b="0" dirty="0" smtClean="0"/>
            <a:t>ii. Helps assess training and development needs of employees</a:t>
          </a:r>
          <a:br>
            <a:rPr lang="en-US" b="0" dirty="0" smtClean="0"/>
          </a:br>
          <a:r>
            <a:rPr lang="en-US" b="0" dirty="0" smtClean="0"/>
            <a:t/>
          </a:r>
          <a:br>
            <a:rPr lang="en-US" b="0" dirty="0" smtClean="0"/>
          </a:br>
          <a:r>
            <a:rPr lang="en-US" b="0" dirty="0" smtClean="0"/>
            <a:t>iii. Ensures that the organization has skilled, competent, and motivated employees</a:t>
          </a:r>
          <a:br>
            <a:rPr lang="en-US" b="0" dirty="0" smtClean="0"/>
          </a:br>
          <a:r>
            <a:rPr lang="en-US" b="0" dirty="0" smtClean="0"/>
            <a:t/>
          </a:r>
          <a:br>
            <a:rPr lang="en-US" b="0" dirty="0" smtClean="0"/>
          </a:br>
          <a:r>
            <a:rPr lang="en-US" b="0" dirty="0" smtClean="0"/>
            <a:t>iv. Consolidates goal setting, employee development, and performance reward into a single common system</a:t>
          </a:r>
          <a:br>
            <a:rPr lang="en-US" b="0" dirty="0" smtClean="0"/>
          </a:br>
          <a:r>
            <a:rPr lang="en-US" b="0" dirty="0" smtClean="0"/>
            <a:t/>
          </a:r>
          <a:br>
            <a:rPr lang="en-US" b="0" dirty="0" smtClean="0"/>
          </a:br>
          <a:r>
            <a:rPr lang="en-US" b="0" dirty="0" smtClean="0"/>
            <a:t>v. Ensures that employee performance supports the strategic goals of the organization</a:t>
          </a:r>
          <a:br>
            <a:rPr lang="en-US" b="0" dirty="0" smtClean="0"/>
          </a:br>
          <a:r>
            <a:rPr lang="en-US" b="0" dirty="0" smtClean="0"/>
            <a:t/>
          </a:r>
          <a:br>
            <a:rPr lang="en-US" b="0" dirty="0" smtClean="0"/>
          </a:br>
          <a:endParaRPr lang="en-IN" dirty="0"/>
        </a:p>
      </dgm:t>
    </dgm:pt>
    <dgm:pt modelId="{1F0651A1-17AD-41E7-B433-B3BFBCE38584}" type="parTrans" cxnId="{4C2688D9-6C8C-4AA4-82AD-32930C576BB1}">
      <dgm:prSet/>
      <dgm:spPr/>
      <dgm:t>
        <a:bodyPr/>
        <a:lstStyle/>
        <a:p>
          <a:endParaRPr lang="en-US"/>
        </a:p>
      </dgm:t>
    </dgm:pt>
    <dgm:pt modelId="{22A35B3F-8D3D-490E-A422-D4CF9D0AC6FA}" type="sibTrans" cxnId="{4C2688D9-6C8C-4AA4-82AD-32930C576BB1}">
      <dgm:prSet/>
      <dgm:spPr/>
      <dgm:t>
        <a:bodyPr/>
        <a:lstStyle/>
        <a:p>
          <a:endParaRPr lang="en-US"/>
        </a:p>
      </dgm:t>
    </dgm:pt>
    <dgm:pt modelId="{748B8180-4BFD-4152-9CF4-3B13EA3EFF33}" type="pres">
      <dgm:prSet presAssocID="{928E27AB-2A1B-4741-9487-103F493AF277}" presName="linear" presStyleCnt="0">
        <dgm:presLayoutVars>
          <dgm:animLvl val="lvl"/>
          <dgm:resizeHandles val="exact"/>
        </dgm:presLayoutVars>
      </dgm:prSet>
      <dgm:spPr/>
      <dgm:t>
        <a:bodyPr/>
        <a:lstStyle/>
        <a:p>
          <a:endParaRPr lang="en-US"/>
        </a:p>
      </dgm:t>
    </dgm:pt>
    <dgm:pt modelId="{40ED838F-73E6-4DF3-B30F-32A19A767F31}" type="pres">
      <dgm:prSet presAssocID="{B8C35230-4C2F-4AEC-81D8-E465183FA3B1}" presName="parentText" presStyleLbl="node1" presStyleIdx="0" presStyleCnt="1">
        <dgm:presLayoutVars>
          <dgm:chMax val="0"/>
          <dgm:bulletEnabled val="1"/>
        </dgm:presLayoutVars>
      </dgm:prSet>
      <dgm:spPr/>
      <dgm:t>
        <a:bodyPr/>
        <a:lstStyle/>
        <a:p>
          <a:endParaRPr lang="en-US"/>
        </a:p>
      </dgm:t>
    </dgm:pt>
  </dgm:ptLst>
  <dgm:cxnLst>
    <dgm:cxn modelId="{3B5CC35B-F705-4AE7-99DC-51D14C0D42CD}" type="presOf" srcId="{928E27AB-2A1B-4741-9487-103F493AF277}" destId="{748B8180-4BFD-4152-9CF4-3B13EA3EFF33}" srcOrd="0" destOrd="0" presId="urn:microsoft.com/office/officeart/2005/8/layout/vList2"/>
    <dgm:cxn modelId="{4C2688D9-6C8C-4AA4-82AD-32930C576BB1}" srcId="{928E27AB-2A1B-4741-9487-103F493AF277}" destId="{B8C35230-4C2F-4AEC-81D8-E465183FA3B1}" srcOrd="0" destOrd="0" parTransId="{1F0651A1-17AD-41E7-B433-B3BFBCE38584}" sibTransId="{22A35B3F-8D3D-490E-A422-D4CF9D0AC6FA}"/>
    <dgm:cxn modelId="{E7A6A528-A782-45FC-9E21-2216DBF86771}" type="presOf" srcId="{B8C35230-4C2F-4AEC-81D8-E465183FA3B1}" destId="{40ED838F-73E6-4DF3-B30F-32A19A767F31}" srcOrd="0" destOrd="0" presId="urn:microsoft.com/office/officeart/2005/8/layout/vList2"/>
    <dgm:cxn modelId="{A7A1184E-D283-45BF-80D8-F324DF976A0F}" type="presParOf" srcId="{748B8180-4BFD-4152-9CF4-3B13EA3EFF33}" destId="{40ED838F-73E6-4DF3-B30F-32A19A767F31}"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0BD7F570-78FF-43D1-9C4A-382FE55BBFF7}"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B07D11DF-4673-4536-91B1-ECAD90E1ADED}">
      <dgm:prSet/>
      <dgm:spPr/>
      <dgm:t>
        <a:bodyPr/>
        <a:lstStyle/>
        <a:p>
          <a:pPr rtl="0"/>
          <a:r>
            <a:rPr lang="en-US" b="0" dirty="0" smtClean="0"/>
            <a:t>vi. Focuses on future rather than past.</a:t>
          </a:r>
        </a:p>
        <a:p>
          <a:pPr rtl="0"/>
          <a:r>
            <a:rPr lang="en-US" b="0" dirty="0" smtClean="0"/>
            <a:t>vii. Leads to self-development of employees at all the levels of organizational hierarchy</a:t>
          </a:r>
        </a:p>
        <a:p>
          <a:pPr rtl="0"/>
          <a:r>
            <a:rPr lang="en-US" b="0" dirty="0" smtClean="0"/>
            <a:t/>
          </a:r>
          <a:br>
            <a:rPr lang="en-US" b="0" dirty="0" smtClean="0"/>
          </a:br>
          <a:r>
            <a:rPr lang="en-US" b="0" dirty="0" err="1" smtClean="0"/>
            <a:t>viii.Provides</a:t>
          </a:r>
          <a:r>
            <a:rPr lang="en-US" b="0" dirty="0" smtClean="0"/>
            <a:t> constructive feedback to employees so that they can improve their performance or get rewarded for the efforts they have put in for the organization</a:t>
          </a:r>
          <a:br>
            <a:rPr lang="en-US" b="0" dirty="0" smtClean="0"/>
          </a:br>
          <a:endParaRPr lang="en-IN" dirty="0"/>
        </a:p>
      </dgm:t>
    </dgm:pt>
    <dgm:pt modelId="{F800BB01-7C8B-4039-AFF5-6C61B5568873}" type="parTrans" cxnId="{C90E8C55-F5BC-4B1D-B44E-92E3BEA55E12}">
      <dgm:prSet/>
      <dgm:spPr/>
      <dgm:t>
        <a:bodyPr/>
        <a:lstStyle/>
        <a:p>
          <a:endParaRPr lang="en-US"/>
        </a:p>
      </dgm:t>
    </dgm:pt>
    <dgm:pt modelId="{04D27447-10C0-42E2-94A7-84F8C2C82FEE}" type="sibTrans" cxnId="{C90E8C55-F5BC-4B1D-B44E-92E3BEA55E12}">
      <dgm:prSet/>
      <dgm:spPr/>
      <dgm:t>
        <a:bodyPr/>
        <a:lstStyle/>
        <a:p>
          <a:endParaRPr lang="en-US"/>
        </a:p>
      </dgm:t>
    </dgm:pt>
    <dgm:pt modelId="{A78D34B1-3022-41DD-A857-066031B367E4}" type="pres">
      <dgm:prSet presAssocID="{0BD7F570-78FF-43D1-9C4A-382FE55BBFF7}" presName="linear" presStyleCnt="0">
        <dgm:presLayoutVars>
          <dgm:animLvl val="lvl"/>
          <dgm:resizeHandles val="exact"/>
        </dgm:presLayoutVars>
      </dgm:prSet>
      <dgm:spPr/>
      <dgm:t>
        <a:bodyPr/>
        <a:lstStyle/>
        <a:p>
          <a:endParaRPr lang="en-US"/>
        </a:p>
      </dgm:t>
    </dgm:pt>
    <dgm:pt modelId="{B37A476E-B851-44AA-8B50-E153E453EEFD}" type="pres">
      <dgm:prSet presAssocID="{B07D11DF-4673-4536-91B1-ECAD90E1ADED}" presName="parentText" presStyleLbl="node1" presStyleIdx="0" presStyleCnt="1">
        <dgm:presLayoutVars>
          <dgm:chMax val="0"/>
          <dgm:bulletEnabled val="1"/>
        </dgm:presLayoutVars>
      </dgm:prSet>
      <dgm:spPr/>
      <dgm:t>
        <a:bodyPr/>
        <a:lstStyle/>
        <a:p>
          <a:endParaRPr lang="en-US"/>
        </a:p>
      </dgm:t>
    </dgm:pt>
  </dgm:ptLst>
  <dgm:cxnLst>
    <dgm:cxn modelId="{A0999287-3A51-4A55-BFC6-0B5CC8D150AA}" type="presOf" srcId="{0BD7F570-78FF-43D1-9C4A-382FE55BBFF7}" destId="{A78D34B1-3022-41DD-A857-066031B367E4}" srcOrd="0" destOrd="0" presId="urn:microsoft.com/office/officeart/2005/8/layout/vList2"/>
    <dgm:cxn modelId="{D26382E8-81A3-45D0-B774-E5CFDE5213E8}" type="presOf" srcId="{B07D11DF-4673-4536-91B1-ECAD90E1ADED}" destId="{B37A476E-B851-44AA-8B50-E153E453EEFD}" srcOrd="0" destOrd="0" presId="urn:microsoft.com/office/officeart/2005/8/layout/vList2"/>
    <dgm:cxn modelId="{C90E8C55-F5BC-4B1D-B44E-92E3BEA55E12}" srcId="{0BD7F570-78FF-43D1-9C4A-382FE55BBFF7}" destId="{B07D11DF-4673-4536-91B1-ECAD90E1ADED}" srcOrd="0" destOrd="0" parTransId="{F800BB01-7C8B-4039-AFF5-6C61B5568873}" sibTransId="{04D27447-10C0-42E2-94A7-84F8C2C82FEE}"/>
    <dgm:cxn modelId="{E5835E08-922A-42C4-8702-4950B7893F2A}" type="presParOf" srcId="{A78D34B1-3022-41DD-A857-066031B367E4}" destId="{B37A476E-B851-44AA-8B50-E153E453EEFD}"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0BD7F570-78FF-43D1-9C4A-382FE55BBFF7}"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B07D11DF-4673-4536-91B1-ECAD90E1ADED}">
      <dgm:prSet custT="1"/>
      <dgm:spPr/>
      <dgm:t>
        <a:bodyPr/>
        <a:lstStyle/>
        <a:p>
          <a:pPr rtl="0"/>
          <a:r>
            <a:rPr lang="en-US" sz="4000" b="0" dirty="0" smtClean="0"/>
            <a:t>ix. Provides a basis for sound employee policies related to transfers, promotions, layoffs, or terminations</a:t>
          </a:r>
        </a:p>
        <a:p>
          <a:pPr rtl="0"/>
          <a:r>
            <a:rPr lang="en-US" sz="4000" b="0" dirty="0" smtClean="0"/>
            <a:t/>
          </a:r>
          <a:br>
            <a:rPr lang="en-US" sz="4000" b="0" dirty="0" smtClean="0"/>
          </a:br>
          <a:r>
            <a:rPr lang="en-US" sz="4000" b="0" dirty="0" smtClean="0"/>
            <a:t>x. Helps in the prevention of internal conflicts and employee grievances</a:t>
          </a:r>
        </a:p>
        <a:p>
          <a:pPr rtl="0"/>
          <a:r>
            <a:rPr lang="en-US" sz="4000" b="0" dirty="0" smtClean="0"/>
            <a:t/>
          </a:r>
          <a:br>
            <a:rPr lang="en-US" sz="4000" b="0" dirty="0" smtClean="0"/>
          </a:br>
          <a:r>
            <a:rPr lang="en-US" sz="4000" b="0" dirty="0" smtClean="0"/>
            <a:t>xi. Helps determine the increment in compensation and incentives to be paid to the employees.</a:t>
          </a:r>
          <a:endParaRPr lang="en-IN" sz="4000" dirty="0"/>
        </a:p>
      </dgm:t>
    </dgm:pt>
    <dgm:pt modelId="{F800BB01-7C8B-4039-AFF5-6C61B5568873}" type="parTrans" cxnId="{C90E8C55-F5BC-4B1D-B44E-92E3BEA55E12}">
      <dgm:prSet/>
      <dgm:spPr/>
      <dgm:t>
        <a:bodyPr/>
        <a:lstStyle/>
        <a:p>
          <a:endParaRPr lang="en-US"/>
        </a:p>
      </dgm:t>
    </dgm:pt>
    <dgm:pt modelId="{04D27447-10C0-42E2-94A7-84F8C2C82FEE}" type="sibTrans" cxnId="{C90E8C55-F5BC-4B1D-B44E-92E3BEA55E12}">
      <dgm:prSet/>
      <dgm:spPr/>
      <dgm:t>
        <a:bodyPr/>
        <a:lstStyle/>
        <a:p>
          <a:endParaRPr lang="en-US"/>
        </a:p>
      </dgm:t>
    </dgm:pt>
    <dgm:pt modelId="{A78D34B1-3022-41DD-A857-066031B367E4}" type="pres">
      <dgm:prSet presAssocID="{0BD7F570-78FF-43D1-9C4A-382FE55BBFF7}" presName="linear" presStyleCnt="0">
        <dgm:presLayoutVars>
          <dgm:animLvl val="lvl"/>
          <dgm:resizeHandles val="exact"/>
        </dgm:presLayoutVars>
      </dgm:prSet>
      <dgm:spPr/>
      <dgm:t>
        <a:bodyPr/>
        <a:lstStyle/>
        <a:p>
          <a:endParaRPr lang="en-US"/>
        </a:p>
      </dgm:t>
    </dgm:pt>
    <dgm:pt modelId="{B37A476E-B851-44AA-8B50-E153E453EEFD}" type="pres">
      <dgm:prSet presAssocID="{B07D11DF-4673-4536-91B1-ECAD90E1ADED}" presName="parentText" presStyleLbl="node1" presStyleIdx="0" presStyleCnt="1" custScaleY="863489">
        <dgm:presLayoutVars>
          <dgm:chMax val="0"/>
          <dgm:bulletEnabled val="1"/>
        </dgm:presLayoutVars>
      </dgm:prSet>
      <dgm:spPr/>
      <dgm:t>
        <a:bodyPr/>
        <a:lstStyle/>
        <a:p>
          <a:endParaRPr lang="en-US"/>
        </a:p>
      </dgm:t>
    </dgm:pt>
  </dgm:ptLst>
  <dgm:cxnLst>
    <dgm:cxn modelId="{A0999287-3A51-4A55-BFC6-0B5CC8D150AA}" type="presOf" srcId="{0BD7F570-78FF-43D1-9C4A-382FE55BBFF7}" destId="{A78D34B1-3022-41DD-A857-066031B367E4}" srcOrd="0" destOrd="0" presId="urn:microsoft.com/office/officeart/2005/8/layout/vList2"/>
    <dgm:cxn modelId="{D26382E8-81A3-45D0-B774-E5CFDE5213E8}" type="presOf" srcId="{B07D11DF-4673-4536-91B1-ECAD90E1ADED}" destId="{B37A476E-B851-44AA-8B50-E153E453EEFD}" srcOrd="0" destOrd="0" presId="urn:microsoft.com/office/officeart/2005/8/layout/vList2"/>
    <dgm:cxn modelId="{C90E8C55-F5BC-4B1D-B44E-92E3BEA55E12}" srcId="{0BD7F570-78FF-43D1-9C4A-382FE55BBFF7}" destId="{B07D11DF-4673-4536-91B1-ECAD90E1ADED}" srcOrd="0" destOrd="0" parTransId="{F800BB01-7C8B-4039-AFF5-6C61B5568873}" sibTransId="{04D27447-10C0-42E2-94A7-84F8C2C82FEE}"/>
    <dgm:cxn modelId="{E5835E08-922A-42C4-8702-4950B7893F2A}" type="presParOf" srcId="{A78D34B1-3022-41DD-A857-066031B367E4}" destId="{B37A476E-B851-44AA-8B50-E153E453EEFD}" srcOrd="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AD322A1C-3BAE-4268-B7FC-CAF5165A0583}"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40A97AAE-1CF4-4F27-B818-55AC05D99297}">
      <dgm:prSet custT="1"/>
      <dgm:spPr/>
      <dgm:t>
        <a:bodyPr/>
        <a:lstStyle/>
        <a:p>
          <a:pPr rtl="0"/>
          <a:r>
            <a:rPr lang="en-US" sz="2800" dirty="0" smtClean="0"/>
            <a:t>Ranking </a:t>
          </a:r>
          <a:r>
            <a:rPr lang="en-US" sz="3200" dirty="0" smtClean="0"/>
            <a:t>method</a:t>
          </a:r>
          <a:endParaRPr lang="en-IN" sz="2800" dirty="0"/>
        </a:p>
      </dgm:t>
    </dgm:pt>
    <dgm:pt modelId="{DE20BC07-45BD-4E75-AB88-FBF942E54347}" type="parTrans" cxnId="{D6D739E9-7887-4AFD-A485-AE871E889B21}">
      <dgm:prSet/>
      <dgm:spPr/>
      <dgm:t>
        <a:bodyPr/>
        <a:lstStyle/>
        <a:p>
          <a:endParaRPr lang="en-US"/>
        </a:p>
      </dgm:t>
    </dgm:pt>
    <dgm:pt modelId="{BA6B063A-2E91-40B2-9456-07008B269CD5}" type="sibTrans" cxnId="{D6D739E9-7887-4AFD-A485-AE871E889B21}">
      <dgm:prSet/>
      <dgm:spPr/>
      <dgm:t>
        <a:bodyPr/>
        <a:lstStyle/>
        <a:p>
          <a:endParaRPr lang="en-US"/>
        </a:p>
      </dgm:t>
    </dgm:pt>
    <dgm:pt modelId="{609CE493-6457-4DAD-BF80-C1F3B7E5B7A4}">
      <dgm:prSet custT="1"/>
      <dgm:spPr/>
      <dgm:t>
        <a:bodyPr/>
        <a:lstStyle/>
        <a:p>
          <a:pPr rtl="0"/>
          <a:r>
            <a:rPr lang="en-US" sz="2800" dirty="0" smtClean="0"/>
            <a:t>Paired Comparison</a:t>
          </a:r>
          <a:endParaRPr lang="en-IN" sz="2800" dirty="0"/>
        </a:p>
      </dgm:t>
    </dgm:pt>
    <dgm:pt modelId="{655D85F2-A4EB-4475-A974-B1627B89B9DF}" type="parTrans" cxnId="{AA1C5D5B-D408-4506-945D-AC98574EDE3E}">
      <dgm:prSet/>
      <dgm:spPr/>
      <dgm:t>
        <a:bodyPr/>
        <a:lstStyle/>
        <a:p>
          <a:endParaRPr lang="en-US"/>
        </a:p>
      </dgm:t>
    </dgm:pt>
    <dgm:pt modelId="{42A56153-755D-4098-84AB-4F675F971F27}" type="sibTrans" cxnId="{AA1C5D5B-D408-4506-945D-AC98574EDE3E}">
      <dgm:prSet/>
      <dgm:spPr/>
      <dgm:t>
        <a:bodyPr/>
        <a:lstStyle/>
        <a:p>
          <a:endParaRPr lang="en-US"/>
        </a:p>
      </dgm:t>
    </dgm:pt>
    <dgm:pt modelId="{F1AEB46C-5EB0-4158-A0A9-B9134EC910FA}">
      <dgm:prSet custT="1"/>
      <dgm:spPr/>
      <dgm:t>
        <a:bodyPr/>
        <a:lstStyle/>
        <a:p>
          <a:pPr rtl="0"/>
          <a:r>
            <a:rPr lang="en-US" sz="2800" dirty="0" smtClean="0"/>
            <a:t>Grading Method</a:t>
          </a:r>
          <a:endParaRPr lang="en-IN" sz="2800" dirty="0"/>
        </a:p>
      </dgm:t>
    </dgm:pt>
    <dgm:pt modelId="{1225293C-A6A3-418A-BAC0-C7C33E5DF544}" type="parTrans" cxnId="{95DFE8CC-6B59-429E-B3C6-B1224DC27F87}">
      <dgm:prSet/>
      <dgm:spPr/>
      <dgm:t>
        <a:bodyPr/>
        <a:lstStyle/>
        <a:p>
          <a:endParaRPr lang="en-US"/>
        </a:p>
      </dgm:t>
    </dgm:pt>
    <dgm:pt modelId="{84A05A3D-EAC3-4895-ADD8-2A27FED659FB}" type="sibTrans" cxnId="{95DFE8CC-6B59-429E-B3C6-B1224DC27F87}">
      <dgm:prSet/>
      <dgm:spPr/>
      <dgm:t>
        <a:bodyPr/>
        <a:lstStyle/>
        <a:p>
          <a:endParaRPr lang="en-US"/>
        </a:p>
      </dgm:t>
    </dgm:pt>
    <dgm:pt modelId="{ED727ADC-E930-4151-98FC-885B8578C110}">
      <dgm:prSet custT="1"/>
      <dgm:spPr/>
      <dgm:t>
        <a:bodyPr/>
        <a:lstStyle/>
        <a:p>
          <a:pPr rtl="0"/>
          <a:r>
            <a:rPr lang="en-US" sz="2800" dirty="0" smtClean="0"/>
            <a:t>Forced Choice method and forced distribution method</a:t>
          </a:r>
          <a:endParaRPr lang="en-IN" sz="2800" dirty="0"/>
        </a:p>
      </dgm:t>
    </dgm:pt>
    <dgm:pt modelId="{D15C8437-ABFB-4DF1-BA6A-7FF8E83AF2E2}" type="parTrans" cxnId="{DD388C5A-DBCA-4EFD-B10A-45E7EE3BBCC7}">
      <dgm:prSet/>
      <dgm:spPr/>
      <dgm:t>
        <a:bodyPr/>
        <a:lstStyle/>
        <a:p>
          <a:endParaRPr lang="en-US"/>
        </a:p>
      </dgm:t>
    </dgm:pt>
    <dgm:pt modelId="{6B469D2A-79CB-4B1F-9C90-81497188FD4D}" type="sibTrans" cxnId="{DD388C5A-DBCA-4EFD-B10A-45E7EE3BBCC7}">
      <dgm:prSet/>
      <dgm:spPr/>
      <dgm:t>
        <a:bodyPr/>
        <a:lstStyle/>
        <a:p>
          <a:endParaRPr lang="en-US"/>
        </a:p>
      </dgm:t>
    </dgm:pt>
    <dgm:pt modelId="{180CD8FD-4DFA-4033-BEA7-492AD075DF51}">
      <dgm:prSet custT="1"/>
      <dgm:spPr/>
      <dgm:t>
        <a:bodyPr/>
        <a:lstStyle/>
        <a:p>
          <a:pPr rtl="0"/>
          <a:r>
            <a:rPr lang="en-US" sz="2800" dirty="0" smtClean="0"/>
            <a:t>Checklist method</a:t>
          </a:r>
          <a:endParaRPr lang="en-IN" sz="2800" dirty="0"/>
        </a:p>
      </dgm:t>
    </dgm:pt>
    <dgm:pt modelId="{06B06520-2A63-4727-B322-32B82819687D}" type="parTrans" cxnId="{6259698E-8CD9-46C7-BDE3-5D42DA61EFEB}">
      <dgm:prSet/>
      <dgm:spPr/>
      <dgm:t>
        <a:bodyPr/>
        <a:lstStyle/>
        <a:p>
          <a:endParaRPr lang="en-US"/>
        </a:p>
      </dgm:t>
    </dgm:pt>
    <dgm:pt modelId="{7E52D3A2-CB66-422C-BD59-BA9DE70B0D2C}" type="sibTrans" cxnId="{6259698E-8CD9-46C7-BDE3-5D42DA61EFEB}">
      <dgm:prSet/>
      <dgm:spPr/>
      <dgm:t>
        <a:bodyPr/>
        <a:lstStyle/>
        <a:p>
          <a:endParaRPr lang="en-US"/>
        </a:p>
      </dgm:t>
    </dgm:pt>
    <dgm:pt modelId="{820AE294-E89F-43EC-AC35-3987D5BB8853}" type="pres">
      <dgm:prSet presAssocID="{AD322A1C-3BAE-4268-B7FC-CAF5165A0583}" presName="linear" presStyleCnt="0">
        <dgm:presLayoutVars>
          <dgm:animLvl val="lvl"/>
          <dgm:resizeHandles val="exact"/>
        </dgm:presLayoutVars>
      </dgm:prSet>
      <dgm:spPr/>
      <dgm:t>
        <a:bodyPr/>
        <a:lstStyle/>
        <a:p>
          <a:endParaRPr lang="en-US"/>
        </a:p>
      </dgm:t>
    </dgm:pt>
    <dgm:pt modelId="{ED481BE7-8EBB-4698-897C-006A3CCEDB6E}" type="pres">
      <dgm:prSet presAssocID="{40A97AAE-1CF4-4F27-B818-55AC05D99297}" presName="parentText" presStyleLbl="node1" presStyleIdx="0" presStyleCnt="5">
        <dgm:presLayoutVars>
          <dgm:chMax val="0"/>
          <dgm:bulletEnabled val="1"/>
        </dgm:presLayoutVars>
      </dgm:prSet>
      <dgm:spPr/>
      <dgm:t>
        <a:bodyPr/>
        <a:lstStyle/>
        <a:p>
          <a:endParaRPr lang="en-US"/>
        </a:p>
      </dgm:t>
    </dgm:pt>
    <dgm:pt modelId="{8ED1B1FE-CD9E-4218-AF2A-06AAF7E4B446}" type="pres">
      <dgm:prSet presAssocID="{BA6B063A-2E91-40B2-9456-07008B269CD5}" presName="spacer" presStyleCnt="0"/>
      <dgm:spPr/>
    </dgm:pt>
    <dgm:pt modelId="{0316ED3F-34B8-4316-AB13-59F0F712A1E2}" type="pres">
      <dgm:prSet presAssocID="{609CE493-6457-4DAD-BF80-C1F3B7E5B7A4}" presName="parentText" presStyleLbl="node1" presStyleIdx="1" presStyleCnt="5">
        <dgm:presLayoutVars>
          <dgm:chMax val="0"/>
          <dgm:bulletEnabled val="1"/>
        </dgm:presLayoutVars>
      </dgm:prSet>
      <dgm:spPr/>
      <dgm:t>
        <a:bodyPr/>
        <a:lstStyle/>
        <a:p>
          <a:endParaRPr lang="en-US"/>
        </a:p>
      </dgm:t>
    </dgm:pt>
    <dgm:pt modelId="{6B2994CB-7092-4CD3-8DA3-2096C2A5C202}" type="pres">
      <dgm:prSet presAssocID="{42A56153-755D-4098-84AB-4F675F971F27}" presName="spacer" presStyleCnt="0"/>
      <dgm:spPr/>
    </dgm:pt>
    <dgm:pt modelId="{DD7885B2-F3A8-4F48-A715-F9FB822F8197}" type="pres">
      <dgm:prSet presAssocID="{F1AEB46C-5EB0-4158-A0A9-B9134EC910FA}" presName="parentText" presStyleLbl="node1" presStyleIdx="2" presStyleCnt="5">
        <dgm:presLayoutVars>
          <dgm:chMax val="0"/>
          <dgm:bulletEnabled val="1"/>
        </dgm:presLayoutVars>
      </dgm:prSet>
      <dgm:spPr/>
      <dgm:t>
        <a:bodyPr/>
        <a:lstStyle/>
        <a:p>
          <a:endParaRPr lang="en-US"/>
        </a:p>
      </dgm:t>
    </dgm:pt>
    <dgm:pt modelId="{EDB0F7DE-5CE5-4E6C-97D1-D43DD6F974AE}" type="pres">
      <dgm:prSet presAssocID="{84A05A3D-EAC3-4895-ADD8-2A27FED659FB}" presName="spacer" presStyleCnt="0"/>
      <dgm:spPr/>
    </dgm:pt>
    <dgm:pt modelId="{08CD6EB5-0369-4C35-8092-1C7FD2C55CC6}" type="pres">
      <dgm:prSet presAssocID="{ED727ADC-E930-4151-98FC-885B8578C110}" presName="parentText" presStyleLbl="node1" presStyleIdx="3" presStyleCnt="5" custLinFactNeighborX="0">
        <dgm:presLayoutVars>
          <dgm:chMax val="0"/>
          <dgm:bulletEnabled val="1"/>
        </dgm:presLayoutVars>
      </dgm:prSet>
      <dgm:spPr/>
      <dgm:t>
        <a:bodyPr/>
        <a:lstStyle/>
        <a:p>
          <a:endParaRPr lang="en-US"/>
        </a:p>
      </dgm:t>
    </dgm:pt>
    <dgm:pt modelId="{0B230229-9E2A-426F-90E2-D2CAA26D837F}" type="pres">
      <dgm:prSet presAssocID="{6B469D2A-79CB-4B1F-9C90-81497188FD4D}" presName="spacer" presStyleCnt="0"/>
      <dgm:spPr/>
    </dgm:pt>
    <dgm:pt modelId="{6CD9B806-BDE8-48E0-9364-1F3930B41624}" type="pres">
      <dgm:prSet presAssocID="{180CD8FD-4DFA-4033-BEA7-492AD075DF51}" presName="parentText" presStyleLbl="node1" presStyleIdx="4" presStyleCnt="5">
        <dgm:presLayoutVars>
          <dgm:chMax val="0"/>
          <dgm:bulletEnabled val="1"/>
        </dgm:presLayoutVars>
      </dgm:prSet>
      <dgm:spPr/>
      <dgm:t>
        <a:bodyPr/>
        <a:lstStyle/>
        <a:p>
          <a:endParaRPr lang="en-US"/>
        </a:p>
      </dgm:t>
    </dgm:pt>
  </dgm:ptLst>
  <dgm:cxnLst>
    <dgm:cxn modelId="{EF4C1BF6-1FCB-4759-B6A7-2AA846EB1EAF}" type="presOf" srcId="{ED727ADC-E930-4151-98FC-885B8578C110}" destId="{08CD6EB5-0369-4C35-8092-1C7FD2C55CC6}" srcOrd="0" destOrd="0" presId="urn:microsoft.com/office/officeart/2005/8/layout/vList2"/>
    <dgm:cxn modelId="{B570D614-7744-43F2-8A71-026D12A1FA95}" type="presOf" srcId="{609CE493-6457-4DAD-BF80-C1F3B7E5B7A4}" destId="{0316ED3F-34B8-4316-AB13-59F0F712A1E2}" srcOrd="0" destOrd="0" presId="urn:microsoft.com/office/officeart/2005/8/layout/vList2"/>
    <dgm:cxn modelId="{6259698E-8CD9-46C7-BDE3-5D42DA61EFEB}" srcId="{AD322A1C-3BAE-4268-B7FC-CAF5165A0583}" destId="{180CD8FD-4DFA-4033-BEA7-492AD075DF51}" srcOrd="4" destOrd="0" parTransId="{06B06520-2A63-4727-B322-32B82819687D}" sibTransId="{7E52D3A2-CB66-422C-BD59-BA9DE70B0D2C}"/>
    <dgm:cxn modelId="{06264768-186E-4755-8159-84FE8FCE7938}" type="presOf" srcId="{F1AEB46C-5EB0-4158-A0A9-B9134EC910FA}" destId="{DD7885B2-F3A8-4F48-A715-F9FB822F8197}" srcOrd="0" destOrd="0" presId="urn:microsoft.com/office/officeart/2005/8/layout/vList2"/>
    <dgm:cxn modelId="{DD388C5A-DBCA-4EFD-B10A-45E7EE3BBCC7}" srcId="{AD322A1C-3BAE-4268-B7FC-CAF5165A0583}" destId="{ED727ADC-E930-4151-98FC-885B8578C110}" srcOrd="3" destOrd="0" parTransId="{D15C8437-ABFB-4DF1-BA6A-7FF8E83AF2E2}" sibTransId="{6B469D2A-79CB-4B1F-9C90-81497188FD4D}"/>
    <dgm:cxn modelId="{96B78E08-1804-4071-8E70-21DB0088B48E}" type="presOf" srcId="{40A97AAE-1CF4-4F27-B818-55AC05D99297}" destId="{ED481BE7-8EBB-4698-897C-006A3CCEDB6E}" srcOrd="0" destOrd="0" presId="urn:microsoft.com/office/officeart/2005/8/layout/vList2"/>
    <dgm:cxn modelId="{7A94419D-73B9-425C-A524-ED8ADA20A094}" type="presOf" srcId="{180CD8FD-4DFA-4033-BEA7-492AD075DF51}" destId="{6CD9B806-BDE8-48E0-9364-1F3930B41624}" srcOrd="0" destOrd="0" presId="urn:microsoft.com/office/officeart/2005/8/layout/vList2"/>
    <dgm:cxn modelId="{AA1C5D5B-D408-4506-945D-AC98574EDE3E}" srcId="{AD322A1C-3BAE-4268-B7FC-CAF5165A0583}" destId="{609CE493-6457-4DAD-BF80-C1F3B7E5B7A4}" srcOrd="1" destOrd="0" parTransId="{655D85F2-A4EB-4475-A974-B1627B89B9DF}" sibTransId="{42A56153-755D-4098-84AB-4F675F971F27}"/>
    <dgm:cxn modelId="{A9F3D6F5-49A6-4EFD-BDBF-F65506F0FF4D}" type="presOf" srcId="{AD322A1C-3BAE-4268-B7FC-CAF5165A0583}" destId="{820AE294-E89F-43EC-AC35-3987D5BB8853}" srcOrd="0" destOrd="0" presId="urn:microsoft.com/office/officeart/2005/8/layout/vList2"/>
    <dgm:cxn modelId="{D6D739E9-7887-4AFD-A485-AE871E889B21}" srcId="{AD322A1C-3BAE-4268-B7FC-CAF5165A0583}" destId="{40A97AAE-1CF4-4F27-B818-55AC05D99297}" srcOrd="0" destOrd="0" parTransId="{DE20BC07-45BD-4E75-AB88-FBF942E54347}" sibTransId="{BA6B063A-2E91-40B2-9456-07008B269CD5}"/>
    <dgm:cxn modelId="{95DFE8CC-6B59-429E-B3C6-B1224DC27F87}" srcId="{AD322A1C-3BAE-4268-B7FC-CAF5165A0583}" destId="{F1AEB46C-5EB0-4158-A0A9-B9134EC910FA}" srcOrd="2" destOrd="0" parTransId="{1225293C-A6A3-418A-BAC0-C7C33E5DF544}" sibTransId="{84A05A3D-EAC3-4895-ADD8-2A27FED659FB}"/>
    <dgm:cxn modelId="{370F1ABD-6710-437E-B62A-56BB935737B2}" type="presParOf" srcId="{820AE294-E89F-43EC-AC35-3987D5BB8853}" destId="{ED481BE7-8EBB-4698-897C-006A3CCEDB6E}" srcOrd="0" destOrd="0" presId="urn:microsoft.com/office/officeart/2005/8/layout/vList2"/>
    <dgm:cxn modelId="{67843C64-4A0E-43CC-BEEF-1D48801A215B}" type="presParOf" srcId="{820AE294-E89F-43EC-AC35-3987D5BB8853}" destId="{8ED1B1FE-CD9E-4218-AF2A-06AAF7E4B446}" srcOrd="1" destOrd="0" presId="urn:microsoft.com/office/officeart/2005/8/layout/vList2"/>
    <dgm:cxn modelId="{9042FF61-09F7-49CD-8EAB-974ACFB1481B}" type="presParOf" srcId="{820AE294-E89F-43EC-AC35-3987D5BB8853}" destId="{0316ED3F-34B8-4316-AB13-59F0F712A1E2}" srcOrd="2" destOrd="0" presId="urn:microsoft.com/office/officeart/2005/8/layout/vList2"/>
    <dgm:cxn modelId="{9127B5CA-B23D-4CF6-A4F1-5A4DDDD6121D}" type="presParOf" srcId="{820AE294-E89F-43EC-AC35-3987D5BB8853}" destId="{6B2994CB-7092-4CD3-8DA3-2096C2A5C202}" srcOrd="3" destOrd="0" presId="urn:microsoft.com/office/officeart/2005/8/layout/vList2"/>
    <dgm:cxn modelId="{2D97C15E-D73B-4B1A-95C6-455C01BF7F14}" type="presParOf" srcId="{820AE294-E89F-43EC-AC35-3987D5BB8853}" destId="{DD7885B2-F3A8-4F48-A715-F9FB822F8197}" srcOrd="4" destOrd="0" presId="urn:microsoft.com/office/officeart/2005/8/layout/vList2"/>
    <dgm:cxn modelId="{8112A95A-4EEE-4A4F-87FD-E0894C123C2E}" type="presParOf" srcId="{820AE294-E89F-43EC-AC35-3987D5BB8853}" destId="{EDB0F7DE-5CE5-4E6C-97D1-D43DD6F974AE}" srcOrd="5" destOrd="0" presId="urn:microsoft.com/office/officeart/2005/8/layout/vList2"/>
    <dgm:cxn modelId="{530EA886-28F1-4D49-8E63-A9B14B92049A}" type="presParOf" srcId="{820AE294-E89F-43EC-AC35-3987D5BB8853}" destId="{08CD6EB5-0369-4C35-8092-1C7FD2C55CC6}" srcOrd="6" destOrd="0" presId="urn:microsoft.com/office/officeart/2005/8/layout/vList2"/>
    <dgm:cxn modelId="{6644D3DD-A5A1-47C4-A360-2C9546C1993D}" type="presParOf" srcId="{820AE294-E89F-43EC-AC35-3987D5BB8853}" destId="{0B230229-9E2A-426F-90E2-D2CAA26D837F}" srcOrd="7" destOrd="0" presId="urn:microsoft.com/office/officeart/2005/8/layout/vList2"/>
    <dgm:cxn modelId="{92F6626E-76D1-413B-AACB-77CF757987C2}" type="presParOf" srcId="{820AE294-E89F-43EC-AC35-3987D5BB8853}" destId="{6CD9B806-BDE8-48E0-9364-1F3930B41624}" srcOrd="8"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B5D33BD-8A1A-48C3-8EC3-672571179684}">
      <dsp:nvSpPr>
        <dsp:cNvPr id="0" name=""/>
        <dsp:cNvSpPr/>
      </dsp:nvSpPr>
      <dsp:spPr>
        <a:xfrm>
          <a:off x="0" y="127264"/>
          <a:ext cx="11340000" cy="1432080"/>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lvl="0" algn="l" defTabSz="1600200" rtl="0">
            <a:lnSpc>
              <a:spcPct val="90000"/>
            </a:lnSpc>
            <a:spcBef>
              <a:spcPct val="0"/>
            </a:spcBef>
            <a:spcAft>
              <a:spcPct val="35000"/>
            </a:spcAft>
          </a:pPr>
          <a:r>
            <a:rPr lang="en-US" sz="3600" kern="1200" smtClean="0"/>
            <a:t>To maintain records in order to determine compensation packages, wage structure, salaries raises, etc.</a:t>
          </a:r>
          <a:endParaRPr lang="en-IN" sz="3600" kern="1200"/>
        </a:p>
      </dsp:txBody>
      <dsp:txXfrm>
        <a:off x="69908" y="197172"/>
        <a:ext cx="11200184" cy="1292264"/>
      </dsp:txXfrm>
    </dsp:sp>
    <dsp:sp modelId="{817587F4-FC8A-4D64-B03C-274E210042EE}">
      <dsp:nvSpPr>
        <dsp:cNvPr id="0" name=""/>
        <dsp:cNvSpPr/>
      </dsp:nvSpPr>
      <dsp:spPr>
        <a:xfrm>
          <a:off x="0" y="1663024"/>
          <a:ext cx="11340000" cy="1432080"/>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lvl="0" algn="l" defTabSz="1600200" rtl="0">
            <a:lnSpc>
              <a:spcPct val="90000"/>
            </a:lnSpc>
            <a:spcBef>
              <a:spcPct val="0"/>
            </a:spcBef>
            <a:spcAft>
              <a:spcPct val="35000"/>
            </a:spcAft>
          </a:pPr>
          <a:r>
            <a:rPr lang="en-US" sz="3600" kern="1200" smtClean="0"/>
            <a:t>To identify the strengths and weaknesses of employees to place right men on right job.</a:t>
          </a:r>
          <a:endParaRPr lang="en-IN" sz="3600" kern="1200"/>
        </a:p>
      </dsp:txBody>
      <dsp:txXfrm>
        <a:off x="69908" y="1732932"/>
        <a:ext cx="11200184" cy="1292264"/>
      </dsp:txXfrm>
    </dsp:sp>
    <dsp:sp modelId="{DA60BF77-891F-41CE-91B3-B280EA9BDED5}">
      <dsp:nvSpPr>
        <dsp:cNvPr id="0" name=""/>
        <dsp:cNvSpPr/>
      </dsp:nvSpPr>
      <dsp:spPr>
        <a:xfrm>
          <a:off x="0" y="3198784"/>
          <a:ext cx="11340000" cy="1432080"/>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lvl="0" algn="l" defTabSz="1600200" rtl="0">
            <a:lnSpc>
              <a:spcPct val="90000"/>
            </a:lnSpc>
            <a:spcBef>
              <a:spcPct val="0"/>
            </a:spcBef>
            <a:spcAft>
              <a:spcPct val="35000"/>
            </a:spcAft>
          </a:pPr>
          <a:r>
            <a:rPr lang="en-US" sz="3600" kern="1200" smtClean="0"/>
            <a:t>To maintain and assess the potential present in a person for further growth and development.</a:t>
          </a:r>
          <a:endParaRPr lang="en-IN" sz="3600" kern="1200"/>
        </a:p>
      </dsp:txBody>
      <dsp:txXfrm>
        <a:off x="69908" y="3268692"/>
        <a:ext cx="11200184" cy="1292264"/>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5CED53A-861D-40FB-A8EF-2F8CE6C7A582}">
      <dsp:nvSpPr>
        <dsp:cNvPr id="0" name=""/>
        <dsp:cNvSpPr/>
      </dsp:nvSpPr>
      <dsp:spPr>
        <a:xfrm>
          <a:off x="0" y="61761"/>
          <a:ext cx="5483996" cy="74353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8110" tIns="118110" rIns="118110" bIns="118110" numCol="1" spcCol="1270" anchor="ctr" anchorCtr="0">
          <a:noAutofit/>
        </a:bodyPr>
        <a:lstStyle/>
        <a:p>
          <a:pPr lvl="0" algn="l" defTabSz="1377950" rtl="0">
            <a:lnSpc>
              <a:spcPct val="90000"/>
            </a:lnSpc>
            <a:spcBef>
              <a:spcPct val="0"/>
            </a:spcBef>
            <a:spcAft>
              <a:spcPct val="35000"/>
            </a:spcAft>
          </a:pPr>
          <a:r>
            <a:rPr lang="en-US" sz="3100" kern="1200" dirty="0" smtClean="0"/>
            <a:t>Critical Incident method</a:t>
          </a:r>
          <a:endParaRPr lang="en-IN" sz="3100" kern="1200" dirty="0"/>
        </a:p>
      </dsp:txBody>
      <dsp:txXfrm>
        <a:off x="36296" y="98057"/>
        <a:ext cx="5411404" cy="670943"/>
      </dsp:txXfrm>
    </dsp:sp>
    <dsp:sp modelId="{5D4783C7-E857-4A87-808C-B8F1831F4448}">
      <dsp:nvSpPr>
        <dsp:cNvPr id="0" name=""/>
        <dsp:cNvSpPr/>
      </dsp:nvSpPr>
      <dsp:spPr>
        <a:xfrm>
          <a:off x="0" y="894576"/>
          <a:ext cx="5483996" cy="74353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8110" tIns="118110" rIns="118110" bIns="118110" numCol="1" spcCol="1270" anchor="ctr" anchorCtr="0">
          <a:noAutofit/>
        </a:bodyPr>
        <a:lstStyle/>
        <a:p>
          <a:pPr lvl="0" algn="l" defTabSz="1377950" rtl="0">
            <a:lnSpc>
              <a:spcPct val="90000"/>
            </a:lnSpc>
            <a:spcBef>
              <a:spcPct val="0"/>
            </a:spcBef>
            <a:spcAft>
              <a:spcPct val="35000"/>
            </a:spcAft>
          </a:pPr>
          <a:r>
            <a:rPr lang="en-US" sz="3100" kern="1200" dirty="0" smtClean="0"/>
            <a:t>Graphic Scale</a:t>
          </a:r>
          <a:endParaRPr lang="en-IN" sz="3100" kern="1200" dirty="0"/>
        </a:p>
      </dsp:txBody>
      <dsp:txXfrm>
        <a:off x="36296" y="930872"/>
        <a:ext cx="5411404" cy="670943"/>
      </dsp:txXfrm>
    </dsp:sp>
    <dsp:sp modelId="{410D5874-5F45-480F-8650-76AF2B9193C8}">
      <dsp:nvSpPr>
        <dsp:cNvPr id="0" name=""/>
        <dsp:cNvSpPr/>
      </dsp:nvSpPr>
      <dsp:spPr>
        <a:xfrm>
          <a:off x="0" y="1727391"/>
          <a:ext cx="5483996" cy="74353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8110" tIns="118110" rIns="118110" bIns="118110" numCol="1" spcCol="1270" anchor="ctr" anchorCtr="0">
          <a:noAutofit/>
        </a:bodyPr>
        <a:lstStyle/>
        <a:p>
          <a:pPr lvl="0" algn="l" defTabSz="1377950" rtl="0">
            <a:lnSpc>
              <a:spcPct val="90000"/>
            </a:lnSpc>
            <a:spcBef>
              <a:spcPct val="0"/>
            </a:spcBef>
            <a:spcAft>
              <a:spcPct val="35000"/>
            </a:spcAft>
          </a:pPr>
          <a:r>
            <a:rPr lang="en-US" sz="3100" kern="1200" dirty="0" smtClean="0"/>
            <a:t>Essay method</a:t>
          </a:r>
          <a:endParaRPr lang="en-IN" sz="3100" kern="1200" dirty="0"/>
        </a:p>
      </dsp:txBody>
      <dsp:txXfrm>
        <a:off x="36296" y="1763687"/>
        <a:ext cx="5411404" cy="670943"/>
      </dsp:txXfrm>
    </dsp:sp>
    <dsp:sp modelId="{96232BBC-CDDB-45AB-B081-3D1434CB87B2}">
      <dsp:nvSpPr>
        <dsp:cNvPr id="0" name=""/>
        <dsp:cNvSpPr/>
      </dsp:nvSpPr>
      <dsp:spPr>
        <a:xfrm>
          <a:off x="0" y="2560206"/>
          <a:ext cx="5483996" cy="74353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8110" tIns="118110" rIns="118110" bIns="118110" numCol="1" spcCol="1270" anchor="ctr" anchorCtr="0">
          <a:noAutofit/>
        </a:bodyPr>
        <a:lstStyle/>
        <a:p>
          <a:pPr lvl="0" algn="l" defTabSz="1377950" rtl="0">
            <a:lnSpc>
              <a:spcPct val="90000"/>
            </a:lnSpc>
            <a:spcBef>
              <a:spcPct val="0"/>
            </a:spcBef>
            <a:spcAft>
              <a:spcPct val="35000"/>
            </a:spcAft>
          </a:pPr>
          <a:r>
            <a:rPr lang="en-US" sz="3100" kern="1200" dirty="0" smtClean="0"/>
            <a:t>Field Review</a:t>
          </a:r>
          <a:endParaRPr lang="en-IN" sz="3100" kern="1200" dirty="0"/>
        </a:p>
      </dsp:txBody>
      <dsp:txXfrm>
        <a:off x="36296" y="2596502"/>
        <a:ext cx="5411404" cy="670943"/>
      </dsp:txXfrm>
    </dsp:sp>
    <dsp:sp modelId="{826400B6-B17F-480A-A55E-B930435FEF66}">
      <dsp:nvSpPr>
        <dsp:cNvPr id="0" name=""/>
        <dsp:cNvSpPr/>
      </dsp:nvSpPr>
      <dsp:spPr>
        <a:xfrm>
          <a:off x="0" y="3393021"/>
          <a:ext cx="5483996" cy="74353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8110" tIns="118110" rIns="118110" bIns="118110" numCol="1" spcCol="1270" anchor="ctr" anchorCtr="0">
          <a:noAutofit/>
        </a:bodyPr>
        <a:lstStyle/>
        <a:p>
          <a:pPr lvl="0" algn="l" defTabSz="1377950" rtl="0">
            <a:lnSpc>
              <a:spcPct val="90000"/>
            </a:lnSpc>
            <a:spcBef>
              <a:spcPct val="0"/>
            </a:spcBef>
            <a:spcAft>
              <a:spcPct val="35000"/>
            </a:spcAft>
          </a:pPr>
          <a:r>
            <a:rPr lang="en-US" sz="3100" kern="1200" dirty="0" smtClean="0"/>
            <a:t>Confidential Report</a:t>
          </a:r>
          <a:endParaRPr lang="en-IN" sz="3100" kern="1200" dirty="0"/>
        </a:p>
      </dsp:txBody>
      <dsp:txXfrm>
        <a:off x="36296" y="3429317"/>
        <a:ext cx="5411404" cy="670943"/>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5EB1708-F651-4C30-8AD4-8122971DD082}">
      <dsp:nvSpPr>
        <dsp:cNvPr id="0" name=""/>
        <dsp:cNvSpPr/>
      </dsp:nvSpPr>
      <dsp:spPr>
        <a:xfrm>
          <a:off x="0" y="258928"/>
          <a:ext cx="5472000" cy="671580"/>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l" defTabSz="1244600" rtl="0">
            <a:lnSpc>
              <a:spcPct val="90000"/>
            </a:lnSpc>
            <a:spcBef>
              <a:spcPct val="0"/>
            </a:spcBef>
            <a:spcAft>
              <a:spcPct val="35000"/>
            </a:spcAft>
          </a:pPr>
          <a:r>
            <a:rPr lang="en-US" sz="2800" kern="1200" smtClean="0"/>
            <a:t>Management by Objectives (MBO)</a:t>
          </a:r>
          <a:endParaRPr lang="en-IN" sz="2800" kern="1200"/>
        </a:p>
      </dsp:txBody>
      <dsp:txXfrm>
        <a:off x="32784" y="291712"/>
        <a:ext cx="5406432" cy="606012"/>
      </dsp:txXfrm>
    </dsp:sp>
    <dsp:sp modelId="{D359C389-3956-4FFA-BFDC-74A217A613D5}">
      <dsp:nvSpPr>
        <dsp:cNvPr id="0" name=""/>
        <dsp:cNvSpPr/>
      </dsp:nvSpPr>
      <dsp:spPr>
        <a:xfrm>
          <a:off x="0" y="1011149"/>
          <a:ext cx="5472000" cy="671580"/>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l" defTabSz="1244600" rtl="0">
            <a:lnSpc>
              <a:spcPct val="90000"/>
            </a:lnSpc>
            <a:spcBef>
              <a:spcPct val="0"/>
            </a:spcBef>
            <a:spcAft>
              <a:spcPct val="35000"/>
            </a:spcAft>
          </a:pPr>
          <a:r>
            <a:rPr lang="en-US" sz="2800" kern="1200" smtClean="0"/>
            <a:t>Behaviorally anchored rating scales</a:t>
          </a:r>
          <a:endParaRPr lang="en-IN" sz="2800" kern="1200"/>
        </a:p>
      </dsp:txBody>
      <dsp:txXfrm>
        <a:off x="32784" y="1043933"/>
        <a:ext cx="5406432" cy="606012"/>
      </dsp:txXfrm>
    </dsp:sp>
    <dsp:sp modelId="{F16D28B4-A0BE-44B3-A794-F8A99E2133C8}">
      <dsp:nvSpPr>
        <dsp:cNvPr id="0" name=""/>
        <dsp:cNvSpPr/>
      </dsp:nvSpPr>
      <dsp:spPr>
        <a:xfrm>
          <a:off x="0" y="1763369"/>
          <a:ext cx="5472000" cy="671580"/>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l" defTabSz="1244600" rtl="0">
            <a:lnSpc>
              <a:spcPct val="90000"/>
            </a:lnSpc>
            <a:spcBef>
              <a:spcPct val="0"/>
            </a:spcBef>
            <a:spcAft>
              <a:spcPct val="35000"/>
            </a:spcAft>
          </a:pPr>
          <a:r>
            <a:rPr lang="en-US" sz="2800" kern="1200" smtClean="0"/>
            <a:t>Assessment centers</a:t>
          </a:r>
          <a:endParaRPr lang="en-IN" sz="2800" kern="1200"/>
        </a:p>
      </dsp:txBody>
      <dsp:txXfrm>
        <a:off x="32784" y="1796153"/>
        <a:ext cx="5406432" cy="606012"/>
      </dsp:txXfrm>
    </dsp:sp>
    <dsp:sp modelId="{0E81A65A-C999-4915-9919-7F26408C801B}">
      <dsp:nvSpPr>
        <dsp:cNvPr id="0" name=""/>
        <dsp:cNvSpPr/>
      </dsp:nvSpPr>
      <dsp:spPr>
        <a:xfrm>
          <a:off x="0" y="2515589"/>
          <a:ext cx="5472000" cy="671580"/>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l" defTabSz="1244600" rtl="0">
            <a:lnSpc>
              <a:spcPct val="90000"/>
            </a:lnSpc>
            <a:spcBef>
              <a:spcPct val="0"/>
            </a:spcBef>
            <a:spcAft>
              <a:spcPct val="35000"/>
            </a:spcAft>
          </a:pPr>
          <a:r>
            <a:rPr lang="en-US" sz="2800" kern="1200" smtClean="0"/>
            <a:t>360-degree appraisal system</a:t>
          </a:r>
          <a:endParaRPr lang="en-IN" sz="2800" kern="1200"/>
        </a:p>
      </dsp:txBody>
      <dsp:txXfrm>
        <a:off x="32784" y="2548373"/>
        <a:ext cx="5406432" cy="606012"/>
      </dsp:txXfrm>
    </dsp:sp>
    <dsp:sp modelId="{06655649-1B02-4A0A-8BFF-C07AC90114D3}">
      <dsp:nvSpPr>
        <dsp:cNvPr id="0" name=""/>
        <dsp:cNvSpPr/>
      </dsp:nvSpPr>
      <dsp:spPr>
        <a:xfrm>
          <a:off x="0" y="3267809"/>
          <a:ext cx="5472000" cy="671580"/>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l" defTabSz="1244600" rtl="0">
            <a:lnSpc>
              <a:spcPct val="90000"/>
            </a:lnSpc>
            <a:spcBef>
              <a:spcPct val="0"/>
            </a:spcBef>
            <a:spcAft>
              <a:spcPct val="35000"/>
            </a:spcAft>
          </a:pPr>
          <a:r>
            <a:rPr lang="en-US" sz="2800" kern="1200" smtClean="0"/>
            <a:t>Cost Accounting method</a:t>
          </a:r>
          <a:endParaRPr lang="en-IN" sz="2800" kern="1200"/>
        </a:p>
      </dsp:txBody>
      <dsp:txXfrm>
        <a:off x="32784" y="3300593"/>
        <a:ext cx="5406432" cy="606012"/>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309E525-0A83-4774-9464-68CEFBEA0571}">
      <dsp:nvSpPr>
        <dsp:cNvPr id="0" name=""/>
        <dsp:cNvSpPr/>
      </dsp:nvSpPr>
      <dsp:spPr>
        <a:xfrm>
          <a:off x="0" y="2164"/>
          <a:ext cx="11340000" cy="1511640"/>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44780" tIns="144780" rIns="144780" bIns="144780" numCol="1" spcCol="1270" anchor="ctr" anchorCtr="0">
          <a:noAutofit/>
        </a:bodyPr>
        <a:lstStyle/>
        <a:p>
          <a:pPr lvl="0" algn="l" defTabSz="1689100" rtl="0">
            <a:lnSpc>
              <a:spcPct val="90000"/>
            </a:lnSpc>
            <a:spcBef>
              <a:spcPct val="0"/>
            </a:spcBef>
            <a:spcAft>
              <a:spcPct val="35000"/>
            </a:spcAft>
          </a:pPr>
          <a:r>
            <a:rPr lang="en-US" sz="3800" kern="1200" smtClean="0"/>
            <a:t>To provide a feedback to employees regarding their performance and related status.</a:t>
          </a:r>
          <a:endParaRPr lang="en-IN" sz="3800" kern="1200"/>
        </a:p>
      </dsp:txBody>
      <dsp:txXfrm>
        <a:off x="73792" y="75956"/>
        <a:ext cx="11192416" cy="1364056"/>
      </dsp:txXfrm>
    </dsp:sp>
    <dsp:sp modelId="{1377DF78-F8C9-497B-B459-4D59CB4DB4E5}">
      <dsp:nvSpPr>
        <dsp:cNvPr id="0" name=""/>
        <dsp:cNvSpPr/>
      </dsp:nvSpPr>
      <dsp:spPr>
        <a:xfrm>
          <a:off x="0" y="1623244"/>
          <a:ext cx="11340000" cy="1511640"/>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44780" tIns="144780" rIns="144780" bIns="144780" numCol="1" spcCol="1270" anchor="ctr" anchorCtr="0">
          <a:noAutofit/>
        </a:bodyPr>
        <a:lstStyle/>
        <a:p>
          <a:pPr lvl="0" algn="l" defTabSz="1689100" rtl="0">
            <a:lnSpc>
              <a:spcPct val="90000"/>
            </a:lnSpc>
            <a:spcBef>
              <a:spcPct val="0"/>
            </a:spcBef>
            <a:spcAft>
              <a:spcPct val="35000"/>
            </a:spcAft>
          </a:pPr>
          <a:r>
            <a:rPr lang="en-US" sz="3800" kern="1200" smtClean="0"/>
            <a:t>It serves as a basis for influencing working habits of the employees.</a:t>
          </a:r>
          <a:endParaRPr lang="en-IN" sz="3800" kern="1200"/>
        </a:p>
      </dsp:txBody>
      <dsp:txXfrm>
        <a:off x="73792" y="1697036"/>
        <a:ext cx="11192416" cy="1364056"/>
      </dsp:txXfrm>
    </dsp:sp>
    <dsp:sp modelId="{F776DF1E-9FFD-44D4-B49F-2D718608E146}">
      <dsp:nvSpPr>
        <dsp:cNvPr id="0" name=""/>
        <dsp:cNvSpPr/>
      </dsp:nvSpPr>
      <dsp:spPr>
        <a:xfrm>
          <a:off x="0" y="3244324"/>
          <a:ext cx="11340000" cy="1511640"/>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44780" tIns="144780" rIns="144780" bIns="144780" numCol="1" spcCol="1270" anchor="ctr" anchorCtr="0">
          <a:noAutofit/>
        </a:bodyPr>
        <a:lstStyle/>
        <a:p>
          <a:pPr lvl="0" algn="l" defTabSz="1689100" rtl="0">
            <a:lnSpc>
              <a:spcPct val="90000"/>
            </a:lnSpc>
            <a:spcBef>
              <a:spcPct val="0"/>
            </a:spcBef>
            <a:spcAft>
              <a:spcPct val="35000"/>
            </a:spcAft>
          </a:pPr>
          <a:r>
            <a:rPr lang="en-US" sz="3800" kern="1200" smtClean="0"/>
            <a:t>To review and retain the promotional and other training programmes.</a:t>
          </a:r>
          <a:endParaRPr lang="en-IN" sz="3800" kern="1200"/>
        </a:p>
      </dsp:txBody>
      <dsp:txXfrm>
        <a:off x="73792" y="3318116"/>
        <a:ext cx="11192416" cy="1364056"/>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6E7EFB5-CF6A-4797-8D1A-B2BAFA280051}">
      <dsp:nvSpPr>
        <dsp:cNvPr id="0" name=""/>
        <dsp:cNvSpPr/>
      </dsp:nvSpPr>
      <dsp:spPr>
        <a:xfrm>
          <a:off x="0" y="112637"/>
          <a:ext cx="11340000" cy="1693486"/>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l" defTabSz="1066800">
            <a:lnSpc>
              <a:spcPct val="90000"/>
            </a:lnSpc>
            <a:spcBef>
              <a:spcPct val="0"/>
            </a:spcBef>
            <a:spcAft>
              <a:spcPct val="35000"/>
            </a:spcAft>
          </a:pPr>
          <a:r>
            <a:rPr lang="en-US" sz="2400" b="1" i="0" kern="1200" dirty="0" smtClean="0"/>
            <a:t>Promotion:</a:t>
          </a:r>
          <a:r>
            <a:rPr lang="en-US" sz="2400" b="0" i="0" kern="1200" dirty="0" smtClean="0"/>
            <a:t> Performance Appraisal helps the supervisors to chalk out the promotion </a:t>
          </a:r>
          <a:r>
            <a:rPr lang="en-US" sz="2400" b="0" i="0" kern="1200" dirty="0" err="1" smtClean="0"/>
            <a:t>programmes</a:t>
          </a:r>
          <a:r>
            <a:rPr lang="en-US" sz="2400" b="0" i="0" kern="1200" dirty="0" smtClean="0"/>
            <a:t> for efficient employees. In this regards, inefficient workers can be dismissed or demoted in case.</a:t>
          </a:r>
          <a:endParaRPr lang="en-US" sz="2400" b="0" i="0" kern="1200" dirty="0"/>
        </a:p>
      </dsp:txBody>
      <dsp:txXfrm>
        <a:off x="82669" y="195306"/>
        <a:ext cx="11174662" cy="1528148"/>
      </dsp:txXfrm>
    </dsp:sp>
    <dsp:sp modelId="{D5DA2466-6015-43BF-A854-93E8E539CB4B}">
      <dsp:nvSpPr>
        <dsp:cNvPr id="0" name=""/>
        <dsp:cNvSpPr/>
      </dsp:nvSpPr>
      <dsp:spPr>
        <a:xfrm>
          <a:off x="0" y="1993323"/>
          <a:ext cx="11340000" cy="1693486"/>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l" defTabSz="1066800">
            <a:lnSpc>
              <a:spcPct val="90000"/>
            </a:lnSpc>
            <a:spcBef>
              <a:spcPct val="0"/>
            </a:spcBef>
            <a:spcAft>
              <a:spcPct val="35000"/>
            </a:spcAft>
          </a:pPr>
          <a:r>
            <a:rPr lang="en-US" sz="2400" b="1" i="0" kern="1200" dirty="0" smtClean="0"/>
            <a:t>Compensation:</a:t>
          </a:r>
          <a:r>
            <a:rPr lang="en-US" sz="2400" b="0" i="0" kern="1200" dirty="0" smtClean="0"/>
            <a:t> Performance Appraisal helps in chalking out compensation packages for employees. Performance Appraisal tries to give worth to a performance. Compensation packages which includes bonus, high salary rates, extra benefits, allowances and pre-requisites are dependent on performance appraisal. </a:t>
          </a:r>
          <a:endParaRPr lang="en-US" sz="2400" b="0" i="0" kern="1200" dirty="0"/>
        </a:p>
      </dsp:txBody>
      <dsp:txXfrm>
        <a:off x="82669" y="2075992"/>
        <a:ext cx="11174662" cy="1528148"/>
      </dsp:txXfrm>
    </dsp:sp>
    <dsp:sp modelId="{2F55028C-1A03-4AFB-AB5D-E5FD371844DC}">
      <dsp:nvSpPr>
        <dsp:cNvPr id="0" name=""/>
        <dsp:cNvSpPr/>
      </dsp:nvSpPr>
      <dsp:spPr>
        <a:xfrm>
          <a:off x="0" y="3874010"/>
          <a:ext cx="11340000" cy="1693486"/>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l" defTabSz="1066800">
            <a:lnSpc>
              <a:spcPct val="90000"/>
            </a:lnSpc>
            <a:spcBef>
              <a:spcPct val="0"/>
            </a:spcBef>
            <a:spcAft>
              <a:spcPct val="35000"/>
            </a:spcAft>
          </a:pPr>
          <a:r>
            <a:rPr lang="en-US" sz="2400" b="1" i="0" kern="1200" dirty="0" smtClean="0"/>
            <a:t>Employees Development:</a:t>
          </a:r>
          <a:r>
            <a:rPr lang="en-US" sz="2400" b="0" i="0" kern="1200" dirty="0" smtClean="0"/>
            <a:t> The systematic procedure of performance appraisal helps the supervisors to frame training policies and </a:t>
          </a:r>
          <a:r>
            <a:rPr lang="en-US" sz="2400" b="0" i="0" kern="1200" dirty="0" err="1" smtClean="0"/>
            <a:t>programmes</a:t>
          </a:r>
          <a:r>
            <a:rPr lang="en-US" sz="2400" b="0" i="0" kern="1200" dirty="0" smtClean="0"/>
            <a:t>. It helps to </a:t>
          </a:r>
          <a:r>
            <a:rPr lang="en-US" sz="2400" b="0" i="0" kern="1200" dirty="0" err="1" smtClean="0"/>
            <a:t>analyse</a:t>
          </a:r>
          <a:r>
            <a:rPr lang="en-US" sz="2400" b="0" i="0" kern="1200" dirty="0" smtClean="0"/>
            <a:t> strengths and weaknesses of employees so that new jobs can be designed for efficient employees. It also helps in framing future development </a:t>
          </a:r>
          <a:r>
            <a:rPr lang="en-US" sz="2400" b="0" i="0" kern="1200" dirty="0" err="1" smtClean="0"/>
            <a:t>programmes</a:t>
          </a:r>
          <a:r>
            <a:rPr lang="en-US" sz="2400" b="0" i="0" kern="1200" dirty="0" smtClean="0"/>
            <a:t>.</a:t>
          </a:r>
          <a:endParaRPr lang="en-US" sz="2400" b="0" i="0" kern="1200" dirty="0"/>
        </a:p>
      </dsp:txBody>
      <dsp:txXfrm>
        <a:off x="82669" y="3956679"/>
        <a:ext cx="11174662" cy="1528148"/>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6C58662-B4EA-4011-839F-5D2D4397260F}">
      <dsp:nvSpPr>
        <dsp:cNvPr id="0" name=""/>
        <dsp:cNvSpPr/>
      </dsp:nvSpPr>
      <dsp:spPr>
        <a:xfrm>
          <a:off x="0" y="252466"/>
          <a:ext cx="11340000" cy="2683979"/>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8110" tIns="118110" rIns="118110" bIns="118110" numCol="1" spcCol="1270" anchor="ctr" anchorCtr="0">
          <a:noAutofit/>
        </a:bodyPr>
        <a:lstStyle/>
        <a:p>
          <a:pPr lvl="0" algn="l" defTabSz="1377950">
            <a:lnSpc>
              <a:spcPct val="90000"/>
            </a:lnSpc>
            <a:spcBef>
              <a:spcPct val="0"/>
            </a:spcBef>
            <a:spcAft>
              <a:spcPct val="35000"/>
            </a:spcAft>
          </a:pPr>
          <a:r>
            <a:rPr lang="en-US" sz="3100" b="1" i="0" kern="1200" smtClean="0"/>
            <a:t>Selection Validation:</a:t>
          </a:r>
          <a:r>
            <a:rPr lang="en-US" sz="3100" b="0" i="0" kern="1200" smtClean="0"/>
            <a:t> Performance Appraisal helps the supervisors to understand the validity and importance of the selection procedure. The supervisors come to know the validity and thereby the strengths and weaknesses of selection procedure. Future changes in selection methods can be made in this regard.</a:t>
          </a:r>
          <a:endParaRPr lang="en-US" sz="3100" b="0" i="0" kern="1200"/>
        </a:p>
      </dsp:txBody>
      <dsp:txXfrm>
        <a:off x="131021" y="383487"/>
        <a:ext cx="11077958" cy="2421937"/>
      </dsp:txXfrm>
    </dsp:sp>
    <dsp:sp modelId="{8FC36AF1-06D5-4CB2-98F3-607B716F4FBB}">
      <dsp:nvSpPr>
        <dsp:cNvPr id="0" name=""/>
        <dsp:cNvSpPr/>
      </dsp:nvSpPr>
      <dsp:spPr>
        <a:xfrm>
          <a:off x="0" y="3025726"/>
          <a:ext cx="11340000" cy="2683979"/>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8110" tIns="118110" rIns="118110" bIns="118110" numCol="1" spcCol="1270" anchor="ctr" anchorCtr="0">
          <a:noAutofit/>
        </a:bodyPr>
        <a:lstStyle/>
        <a:p>
          <a:pPr lvl="0" algn="l" defTabSz="1377950">
            <a:lnSpc>
              <a:spcPct val="90000"/>
            </a:lnSpc>
            <a:spcBef>
              <a:spcPct val="0"/>
            </a:spcBef>
            <a:spcAft>
              <a:spcPct val="35000"/>
            </a:spcAft>
          </a:pPr>
          <a:r>
            <a:rPr lang="en-US" sz="3100" b="1" i="0" kern="1200" dirty="0" smtClean="0"/>
            <a:t>Motivation:</a:t>
          </a:r>
          <a:r>
            <a:rPr lang="en-US" sz="3100" b="0" i="0" kern="1200" dirty="0" smtClean="0"/>
            <a:t> Performance appraisal serves as a motivation tool. Through evaluating performance of employees, a person’s efficiency can be determined if the targets are achieved. This very well motivates a person for better job and helps him to improve his performance in the future.</a:t>
          </a:r>
          <a:endParaRPr lang="en-US" sz="3100" b="0" i="0" kern="1200" dirty="0"/>
        </a:p>
      </dsp:txBody>
      <dsp:txXfrm>
        <a:off x="131021" y="3156747"/>
        <a:ext cx="11077958" cy="2421937"/>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C26E83C-FDDB-45B1-A4E1-9C4D2586EF74}">
      <dsp:nvSpPr>
        <dsp:cNvPr id="0" name=""/>
        <dsp:cNvSpPr/>
      </dsp:nvSpPr>
      <dsp:spPr>
        <a:xfrm>
          <a:off x="0" y="204985"/>
          <a:ext cx="11340000" cy="2640690"/>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40970" tIns="140970" rIns="140970" bIns="140970" numCol="1" spcCol="1270" anchor="ctr" anchorCtr="0">
          <a:noAutofit/>
        </a:bodyPr>
        <a:lstStyle/>
        <a:p>
          <a:pPr lvl="0" algn="l" defTabSz="1644650">
            <a:lnSpc>
              <a:spcPct val="90000"/>
            </a:lnSpc>
            <a:spcBef>
              <a:spcPct val="0"/>
            </a:spcBef>
            <a:spcAft>
              <a:spcPct val="35000"/>
            </a:spcAft>
          </a:pPr>
          <a:r>
            <a:rPr lang="en-US" sz="3700" b="1" i="0" kern="1200" smtClean="0"/>
            <a:t>Communication:</a:t>
          </a:r>
          <a:r>
            <a:rPr lang="en-US" sz="3700" b="0" i="0" kern="1200" smtClean="0"/>
            <a:t> For an organization, effective communication between employees and employers is very important. Through performance appraisal, communication can be sought for in the following ways:</a:t>
          </a:r>
          <a:endParaRPr lang="en-US" sz="3700" b="0" i="0" kern="1200"/>
        </a:p>
      </dsp:txBody>
      <dsp:txXfrm>
        <a:off x="128908" y="333893"/>
        <a:ext cx="11082184" cy="2382874"/>
      </dsp:txXfrm>
    </dsp:sp>
    <dsp:sp modelId="{BA1BC023-D52E-47C6-B223-229082236CBF}">
      <dsp:nvSpPr>
        <dsp:cNvPr id="0" name=""/>
        <dsp:cNvSpPr/>
      </dsp:nvSpPr>
      <dsp:spPr>
        <a:xfrm>
          <a:off x="0" y="2845675"/>
          <a:ext cx="11340000" cy="29115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60045" tIns="46990" rIns="263144" bIns="46990" numCol="1" spcCol="1270" anchor="t" anchorCtr="0">
          <a:noAutofit/>
        </a:bodyPr>
        <a:lstStyle/>
        <a:p>
          <a:pPr marL="285750" lvl="1" indent="-285750" algn="l" defTabSz="1289050">
            <a:lnSpc>
              <a:spcPct val="90000"/>
            </a:lnSpc>
            <a:spcBef>
              <a:spcPct val="0"/>
            </a:spcBef>
            <a:spcAft>
              <a:spcPct val="20000"/>
            </a:spcAft>
            <a:buChar char="••"/>
          </a:pPr>
          <a:r>
            <a:rPr lang="en-US" sz="2900" b="0" i="0" kern="1200" dirty="0" smtClean="0"/>
            <a:t>Through performance appraisal, the employers can understand and accept skills of subordinates.</a:t>
          </a:r>
          <a:endParaRPr lang="en-US" sz="2900" b="0" i="0" kern="1200" dirty="0"/>
        </a:p>
        <a:p>
          <a:pPr marL="285750" lvl="1" indent="-285750" algn="l" defTabSz="1289050">
            <a:lnSpc>
              <a:spcPct val="90000"/>
            </a:lnSpc>
            <a:spcBef>
              <a:spcPct val="0"/>
            </a:spcBef>
            <a:spcAft>
              <a:spcPct val="20000"/>
            </a:spcAft>
            <a:buChar char="••"/>
          </a:pPr>
          <a:r>
            <a:rPr lang="en-US" sz="2900" b="0" i="0" kern="1200" dirty="0" smtClean="0"/>
            <a:t>It also helps in maintaining cordial </a:t>
          </a:r>
          <a:r>
            <a:rPr lang="en-US" sz="2900" b="0" i="0" kern="1200" dirty="0" err="1" smtClean="0"/>
            <a:t>labour</a:t>
          </a:r>
          <a:r>
            <a:rPr lang="en-US" sz="2900" b="0" i="0" kern="1200" dirty="0" smtClean="0"/>
            <a:t> management relationship.</a:t>
          </a:r>
          <a:endParaRPr lang="en-US" sz="2900" b="0" i="0" kern="1200" dirty="0"/>
        </a:p>
        <a:p>
          <a:pPr marL="285750" lvl="1" indent="-285750" algn="l" defTabSz="1289050">
            <a:lnSpc>
              <a:spcPct val="90000"/>
            </a:lnSpc>
            <a:spcBef>
              <a:spcPct val="0"/>
            </a:spcBef>
            <a:spcAft>
              <a:spcPct val="20000"/>
            </a:spcAft>
            <a:buChar char="••"/>
          </a:pPr>
          <a:r>
            <a:rPr lang="en-US" sz="2900" b="0" i="0" kern="1200" dirty="0" smtClean="0"/>
            <a:t>It develops the spirit of work and boosts the morale of employees.</a:t>
          </a:r>
          <a:endParaRPr lang="en-US" sz="2900" b="0" i="0" kern="1200" dirty="0"/>
        </a:p>
      </dsp:txBody>
      <dsp:txXfrm>
        <a:off x="0" y="2845675"/>
        <a:ext cx="11340000" cy="2911511"/>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0ED838F-73E6-4DF3-B30F-32A19A767F31}">
      <dsp:nvSpPr>
        <dsp:cNvPr id="0" name=""/>
        <dsp:cNvSpPr/>
      </dsp:nvSpPr>
      <dsp:spPr>
        <a:xfrm>
          <a:off x="0" y="106464"/>
          <a:ext cx="12192000" cy="6650280"/>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lvl="0" algn="l" defTabSz="1289050" rtl="0">
            <a:lnSpc>
              <a:spcPct val="90000"/>
            </a:lnSpc>
            <a:spcBef>
              <a:spcPct val="0"/>
            </a:spcBef>
            <a:spcAft>
              <a:spcPct val="35000"/>
            </a:spcAft>
          </a:pPr>
          <a:r>
            <a:rPr lang="en-US" sz="2900" b="0" kern="1200" dirty="0" err="1" smtClean="0"/>
            <a:t>i</a:t>
          </a:r>
          <a:r>
            <a:rPr lang="en-US" sz="2900" b="0" kern="1200" dirty="0" smtClean="0"/>
            <a:t>. Acts as a tool for improving the performance</a:t>
          </a:r>
          <a:br>
            <a:rPr lang="en-US" sz="2900" b="0" kern="1200" dirty="0" smtClean="0"/>
          </a:br>
          <a:r>
            <a:rPr lang="en-US" sz="2900" b="0" kern="1200" dirty="0" smtClean="0"/>
            <a:t/>
          </a:r>
          <a:br>
            <a:rPr lang="en-US" sz="2900" b="0" kern="1200" dirty="0" smtClean="0"/>
          </a:br>
          <a:r>
            <a:rPr lang="en-US" sz="2900" b="0" kern="1200" dirty="0" smtClean="0"/>
            <a:t>ii. Helps assess training and development needs of employees</a:t>
          </a:r>
          <a:br>
            <a:rPr lang="en-US" sz="2900" b="0" kern="1200" dirty="0" smtClean="0"/>
          </a:br>
          <a:r>
            <a:rPr lang="en-US" sz="2900" b="0" kern="1200" dirty="0" smtClean="0"/>
            <a:t/>
          </a:r>
          <a:br>
            <a:rPr lang="en-US" sz="2900" b="0" kern="1200" dirty="0" smtClean="0"/>
          </a:br>
          <a:r>
            <a:rPr lang="en-US" sz="2900" b="0" kern="1200" dirty="0" smtClean="0"/>
            <a:t>iii. Ensures that the organization has skilled, competent, and motivated employees</a:t>
          </a:r>
          <a:br>
            <a:rPr lang="en-US" sz="2900" b="0" kern="1200" dirty="0" smtClean="0"/>
          </a:br>
          <a:r>
            <a:rPr lang="en-US" sz="2900" b="0" kern="1200" dirty="0" smtClean="0"/>
            <a:t/>
          </a:r>
          <a:br>
            <a:rPr lang="en-US" sz="2900" b="0" kern="1200" dirty="0" smtClean="0"/>
          </a:br>
          <a:r>
            <a:rPr lang="en-US" sz="2900" b="0" kern="1200" dirty="0" smtClean="0"/>
            <a:t>iv. Consolidates goal setting, employee development, and performance reward into a single common system</a:t>
          </a:r>
          <a:br>
            <a:rPr lang="en-US" sz="2900" b="0" kern="1200" dirty="0" smtClean="0"/>
          </a:br>
          <a:r>
            <a:rPr lang="en-US" sz="2900" b="0" kern="1200" dirty="0" smtClean="0"/>
            <a:t/>
          </a:r>
          <a:br>
            <a:rPr lang="en-US" sz="2900" b="0" kern="1200" dirty="0" smtClean="0"/>
          </a:br>
          <a:r>
            <a:rPr lang="en-US" sz="2900" b="0" kern="1200" dirty="0" smtClean="0"/>
            <a:t>v. Ensures that employee performance supports the strategic goals of the organization</a:t>
          </a:r>
          <a:br>
            <a:rPr lang="en-US" sz="2900" b="0" kern="1200" dirty="0" smtClean="0"/>
          </a:br>
          <a:r>
            <a:rPr lang="en-US" sz="2900" b="0" kern="1200" dirty="0" smtClean="0"/>
            <a:t/>
          </a:r>
          <a:br>
            <a:rPr lang="en-US" sz="2900" b="0" kern="1200" dirty="0" smtClean="0"/>
          </a:br>
          <a:endParaRPr lang="en-IN" sz="2900" kern="1200" dirty="0"/>
        </a:p>
      </dsp:txBody>
      <dsp:txXfrm>
        <a:off x="324640" y="431104"/>
        <a:ext cx="11542720" cy="6001000"/>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37A476E-B851-44AA-8B50-E153E453EEFD}">
      <dsp:nvSpPr>
        <dsp:cNvPr id="0" name=""/>
        <dsp:cNvSpPr/>
      </dsp:nvSpPr>
      <dsp:spPr>
        <a:xfrm>
          <a:off x="0" y="73703"/>
          <a:ext cx="12192000" cy="6715800"/>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6210" tIns="156210" rIns="156210" bIns="156210" numCol="1" spcCol="1270" anchor="ctr" anchorCtr="0">
          <a:noAutofit/>
        </a:bodyPr>
        <a:lstStyle/>
        <a:p>
          <a:pPr lvl="0" algn="l" defTabSz="1822450" rtl="0">
            <a:lnSpc>
              <a:spcPct val="90000"/>
            </a:lnSpc>
            <a:spcBef>
              <a:spcPct val="0"/>
            </a:spcBef>
            <a:spcAft>
              <a:spcPct val="35000"/>
            </a:spcAft>
          </a:pPr>
          <a:r>
            <a:rPr lang="en-US" sz="4100" b="0" kern="1200" dirty="0" smtClean="0"/>
            <a:t>vi. Focuses on future rather than past.</a:t>
          </a:r>
        </a:p>
        <a:p>
          <a:pPr lvl="0" algn="l" defTabSz="1822450" rtl="0">
            <a:lnSpc>
              <a:spcPct val="90000"/>
            </a:lnSpc>
            <a:spcBef>
              <a:spcPct val="0"/>
            </a:spcBef>
            <a:spcAft>
              <a:spcPct val="35000"/>
            </a:spcAft>
          </a:pPr>
          <a:r>
            <a:rPr lang="en-US" sz="4100" b="0" kern="1200" dirty="0" smtClean="0"/>
            <a:t>vii. Leads to self-development of employees at all the levels of organizational hierarchy</a:t>
          </a:r>
        </a:p>
        <a:p>
          <a:pPr lvl="0" algn="l" defTabSz="1822450" rtl="0">
            <a:lnSpc>
              <a:spcPct val="90000"/>
            </a:lnSpc>
            <a:spcBef>
              <a:spcPct val="0"/>
            </a:spcBef>
            <a:spcAft>
              <a:spcPct val="35000"/>
            </a:spcAft>
          </a:pPr>
          <a:r>
            <a:rPr lang="en-US" sz="4100" b="0" kern="1200" dirty="0" smtClean="0"/>
            <a:t/>
          </a:r>
          <a:br>
            <a:rPr lang="en-US" sz="4100" b="0" kern="1200" dirty="0" smtClean="0"/>
          </a:br>
          <a:r>
            <a:rPr lang="en-US" sz="4100" b="0" kern="1200" dirty="0" err="1" smtClean="0"/>
            <a:t>viii.Provides</a:t>
          </a:r>
          <a:r>
            <a:rPr lang="en-US" sz="4100" b="0" kern="1200" dirty="0" smtClean="0"/>
            <a:t> constructive feedback to employees so that they can improve their performance or get rewarded for the efforts they have put in for the organization</a:t>
          </a:r>
          <a:br>
            <a:rPr lang="en-US" sz="4100" b="0" kern="1200" dirty="0" smtClean="0"/>
          </a:br>
          <a:endParaRPr lang="en-IN" sz="4100" kern="1200" dirty="0"/>
        </a:p>
      </dsp:txBody>
      <dsp:txXfrm>
        <a:off x="327838" y="401541"/>
        <a:ext cx="11536324" cy="6060124"/>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37A476E-B851-44AA-8B50-E153E453EEFD}">
      <dsp:nvSpPr>
        <dsp:cNvPr id="0" name=""/>
        <dsp:cNvSpPr/>
      </dsp:nvSpPr>
      <dsp:spPr>
        <a:xfrm>
          <a:off x="0" y="3351"/>
          <a:ext cx="12192000" cy="685650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lvl="0" algn="l" defTabSz="1778000" rtl="0">
            <a:lnSpc>
              <a:spcPct val="90000"/>
            </a:lnSpc>
            <a:spcBef>
              <a:spcPct val="0"/>
            </a:spcBef>
            <a:spcAft>
              <a:spcPct val="35000"/>
            </a:spcAft>
          </a:pPr>
          <a:r>
            <a:rPr lang="en-US" sz="4000" b="0" kern="1200" dirty="0" smtClean="0"/>
            <a:t>ix. Provides a basis for sound employee policies related to transfers, promotions, layoffs, or terminations</a:t>
          </a:r>
        </a:p>
        <a:p>
          <a:pPr lvl="0" algn="l" defTabSz="1778000" rtl="0">
            <a:lnSpc>
              <a:spcPct val="90000"/>
            </a:lnSpc>
            <a:spcBef>
              <a:spcPct val="0"/>
            </a:spcBef>
            <a:spcAft>
              <a:spcPct val="35000"/>
            </a:spcAft>
          </a:pPr>
          <a:r>
            <a:rPr lang="en-US" sz="4000" b="0" kern="1200" dirty="0" smtClean="0"/>
            <a:t/>
          </a:r>
          <a:br>
            <a:rPr lang="en-US" sz="4000" b="0" kern="1200" dirty="0" smtClean="0"/>
          </a:br>
          <a:r>
            <a:rPr lang="en-US" sz="4000" b="0" kern="1200" dirty="0" smtClean="0"/>
            <a:t>x. Helps in the prevention of internal conflicts and employee grievances</a:t>
          </a:r>
        </a:p>
        <a:p>
          <a:pPr lvl="0" algn="l" defTabSz="1778000" rtl="0">
            <a:lnSpc>
              <a:spcPct val="90000"/>
            </a:lnSpc>
            <a:spcBef>
              <a:spcPct val="0"/>
            </a:spcBef>
            <a:spcAft>
              <a:spcPct val="35000"/>
            </a:spcAft>
          </a:pPr>
          <a:r>
            <a:rPr lang="en-US" sz="4000" b="0" kern="1200" dirty="0" smtClean="0"/>
            <a:t/>
          </a:r>
          <a:br>
            <a:rPr lang="en-US" sz="4000" b="0" kern="1200" dirty="0" smtClean="0"/>
          </a:br>
          <a:r>
            <a:rPr lang="en-US" sz="4000" b="0" kern="1200" dirty="0" smtClean="0"/>
            <a:t>xi. Helps determine the increment in compensation and incentives to be paid to the employees.</a:t>
          </a:r>
          <a:endParaRPr lang="en-IN" sz="4000" kern="1200" dirty="0"/>
        </a:p>
      </dsp:txBody>
      <dsp:txXfrm>
        <a:off x="334707" y="338058"/>
        <a:ext cx="11522586" cy="6187091"/>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D481BE7-8EBB-4698-897C-006A3CCEDB6E}">
      <dsp:nvSpPr>
        <dsp:cNvPr id="0" name=""/>
        <dsp:cNvSpPr/>
      </dsp:nvSpPr>
      <dsp:spPr>
        <a:xfrm>
          <a:off x="0" y="291"/>
          <a:ext cx="5472000" cy="810881"/>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l" defTabSz="1244600" rtl="0">
            <a:lnSpc>
              <a:spcPct val="90000"/>
            </a:lnSpc>
            <a:spcBef>
              <a:spcPct val="0"/>
            </a:spcBef>
            <a:spcAft>
              <a:spcPct val="35000"/>
            </a:spcAft>
          </a:pPr>
          <a:r>
            <a:rPr lang="en-US" sz="2800" kern="1200" dirty="0" smtClean="0"/>
            <a:t>Ranking </a:t>
          </a:r>
          <a:r>
            <a:rPr lang="en-US" sz="3200" kern="1200" dirty="0" smtClean="0"/>
            <a:t>method</a:t>
          </a:r>
          <a:endParaRPr lang="en-IN" sz="2800" kern="1200" dirty="0"/>
        </a:p>
      </dsp:txBody>
      <dsp:txXfrm>
        <a:off x="39584" y="39875"/>
        <a:ext cx="5392832" cy="731713"/>
      </dsp:txXfrm>
    </dsp:sp>
    <dsp:sp modelId="{0316ED3F-34B8-4316-AB13-59F0F712A1E2}">
      <dsp:nvSpPr>
        <dsp:cNvPr id="0" name=""/>
        <dsp:cNvSpPr/>
      </dsp:nvSpPr>
      <dsp:spPr>
        <a:xfrm>
          <a:off x="0" y="821734"/>
          <a:ext cx="5472000" cy="810881"/>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l" defTabSz="1244600" rtl="0">
            <a:lnSpc>
              <a:spcPct val="90000"/>
            </a:lnSpc>
            <a:spcBef>
              <a:spcPct val="0"/>
            </a:spcBef>
            <a:spcAft>
              <a:spcPct val="35000"/>
            </a:spcAft>
          </a:pPr>
          <a:r>
            <a:rPr lang="en-US" sz="2800" kern="1200" dirty="0" smtClean="0"/>
            <a:t>Paired Comparison</a:t>
          </a:r>
          <a:endParaRPr lang="en-IN" sz="2800" kern="1200" dirty="0"/>
        </a:p>
      </dsp:txBody>
      <dsp:txXfrm>
        <a:off x="39584" y="861318"/>
        <a:ext cx="5392832" cy="731713"/>
      </dsp:txXfrm>
    </dsp:sp>
    <dsp:sp modelId="{DD7885B2-F3A8-4F48-A715-F9FB822F8197}">
      <dsp:nvSpPr>
        <dsp:cNvPr id="0" name=""/>
        <dsp:cNvSpPr/>
      </dsp:nvSpPr>
      <dsp:spPr>
        <a:xfrm>
          <a:off x="0" y="1643177"/>
          <a:ext cx="5472000" cy="810881"/>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l" defTabSz="1244600" rtl="0">
            <a:lnSpc>
              <a:spcPct val="90000"/>
            </a:lnSpc>
            <a:spcBef>
              <a:spcPct val="0"/>
            </a:spcBef>
            <a:spcAft>
              <a:spcPct val="35000"/>
            </a:spcAft>
          </a:pPr>
          <a:r>
            <a:rPr lang="en-US" sz="2800" kern="1200" dirty="0" smtClean="0"/>
            <a:t>Grading Method</a:t>
          </a:r>
          <a:endParaRPr lang="en-IN" sz="2800" kern="1200" dirty="0"/>
        </a:p>
      </dsp:txBody>
      <dsp:txXfrm>
        <a:off x="39584" y="1682761"/>
        <a:ext cx="5392832" cy="731713"/>
      </dsp:txXfrm>
    </dsp:sp>
    <dsp:sp modelId="{08CD6EB5-0369-4C35-8092-1C7FD2C55CC6}">
      <dsp:nvSpPr>
        <dsp:cNvPr id="0" name=""/>
        <dsp:cNvSpPr/>
      </dsp:nvSpPr>
      <dsp:spPr>
        <a:xfrm>
          <a:off x="0" y="2464619"/>
          <a:ext cx="5472000" cy="810881"/>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l" defTabSz="1244600" rtl="0">
            <a:lnSpc>
              <a:spcPct val="90000"/>
            </a:lnSpc>
            <a:spcBef>
              <a:spcPct val="0"/>
            </a:spcBef>
            <a:spcAft>
              <a:spcPct val="35000"/>
            </a:spcAft>
          </a:pPr>
          <a:r>
            <a:rPr lang="en-US" sz="2800" kern="1200" dirty="0" smtClean="0"/>
            <a:t>Forced Choice method and forced distribution method</a:t>
          </a:r>
          <a:endParaRPr lang="en-IN" sz="2800" kern="1200" dirty="0"/>
        </a:p>
      </dsp:txBody>
      <dsp:txXfrm>
        <a:off x="39584" y="2504203"/>
        <a:ext cx="5392832" cy="731713"/>
      </dsp:txXfrm>
    </dsp:sp>
    <dsp:sp modelId="{6CD9B806-BDE8-48E0-9364-1F3930B41624}">
      <dsp:nvSpPr>
        <dsp:cNvPr id="0" name=""/>
        <dsp:cNvSpPr/>
      </dsp:nvSpPr>
      <dsp:spPr>
        <a:xfrm>
          <a:off x="0" y="3286062"/>
          <a:ext cx="5472000" cy="810881"/>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l" defTabSz="1244600" rtl="0">
            <a:lnSpc>
              <a:spcPct val="90000"/>
            </a:lnSpc>
            <a:spcBef>
              <a:spcPct val="0"/>
            </a:spcBef>
            <a:spcAft>
              <a:spcPct val="35000"/>
            </a:spcAft>
          </a:pPr>
          <a:r>
            <a:rPr lang="en-US" sz="2800" kern="1200" dirty="0" smtClean="0"/>
            <a:t>Checklist method</a:t>
          </a:r>
          <a:endParaRPr lang="en-IN" sz="2800" kern="1200" dirty="0"/>
        </a:p>
      </dsp:txBody>
      <dsp:txXfrm>
        <a:off x="39584" y="3325646"/>
        <a:ext cx="5392832" cy="731713"/>
      </dsp:txXfrm>
    </dsp:sp>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B76F666D-E0C2-435B-BAA8-9287F9E5D38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a16="http://schemas.microsoft.com/office/drawing/2014/main" id="{19FEBCAF-CB3F-4928-91AA-D61472F880C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F1077DB-935E-4A0A-947A-D283B9F9F452}" type="datetimeFigureOut">
              <a:rPr lang="en-US" smtClean="0"/>
              <a:t>9/7/2020</a:t>
            </a:fld>
            <a:endParaRPr lang="en-US" dirty="0"/>
          </a:p>
        </p:txBody>
      </p:sp>
      <p:sp>
        <p:nvSpPr>
          <p:cNvPr id="4" name="Footer Placeholder 3">
            <a:extLst>
              <a:ext uri="{FF2B5EF4-FFF2-40B4-BE49-F238E27FC236}">
                <a16:creationId xmlns:a16="http://schemas.microsoft.com/office/drawing/2014/main" id="{69256698-63C6-4CCC-81CB-EA5604C30F1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id="{B2467FDA-05D7-4760-A373-5D6AEAAF4278}"/>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682C0B10-7CAE-41E4-AB02-7E8B1FF2B898}" type="slidenum">
              <a:rPr lang="en-US" smtClean="0"/>
              <a:t>‹#›</a:t>
            </a:fld>
            <a:endParaRPr lang="en-US" dirty="0"/>
          </a:p>
        </p:txBody>
      </p:sp>
    </p:spTree>
    <p:extLst>
      <p:ext uri="{BB962C8B-B14F-4D97-AF65-F5344CB8AC3E}">
        <p14:creationId xmlns:p14="http://schemas.microsoft.com/office/powerpoint/2010/main" val="368753759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noProof="0"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D9EC30E-1A71-4188-9BE7-E2A64929A436}" type="datetimeFigureOut">
              <a:rPr lang="en-US" noProof="0" smtClean="0"/>
              <a:t>9/7/2020</a:t>
            </a:fld>
            <a:endParaRPr lang="en-US" noProof="0"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noProof="0"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noProof="0"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530193B-564F-4854-8A52-728F3FB19C85}" type="slidenum">
              <a:rPr lang="en-US" noProof="0" smtClean="0"/>
              <a:t>‹#›</a:t>
            </a:fld>
            <a:endParaRPr lang="en-US" noProof="0" dirty="0"/>
          </a:p>
        </p:txBody>
      </p:sp>
    </p:spTree>
    <p:extLst>
      <p:ext uri="{BB962C8B-B14F-4D97-AF65-F5344CB8AC3E}">
        <p14:creationId xmlns:p14="http://schemas.microsoft.com/office/powerpoint/2010/main" val="360381651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spTree>
      <p:nvGrpSpPr>
        <p:cNvPr id="1" name=""/>
        <p:cNvGrpSpPr/>
        <p:nvPr/>
      </p:nvGrpSpPr>
      <p:grpSpPr>
        <a:xfrm>
          <a:off x="0" y="0"/>
          <a:ext cx="0" cy="0"/>
          <a:chOff x="0" y="0"/>
          <a:chExt cx="0" cy="0"/>
        </a:xfrm>
      </p:grpSpPr>
      <p:sp>
        <p:nvSpPr>
          <p:cNvPr id="537" name="Picture Placeholder 536">
            <a:extLst>
              <a:ext uri="{FF2B5EF4-FFF2-40B4-BE49-F238E27FC236}">
                <a16:creationId xmlns:a16="http://schemas.microsoft.com/office/drawing/2014/main" id="{0FB2E018-C893-4204-8EA4-A6A08C84878C}"/>
              </a:ext>
            </a:extLst>
          </p:cNvPr>
          <p:cNvSpPr>
            <a:spLocks noGrp="1"/>
          </p:cNvSpPr>
          <p:nvPr>
            <p:ph type="pic" sz="quarter" idx="10" hasCustomPrompt="1"/>
          </p:nvPr>
        </p:nvSpPr>
        <p:spPr>
          <a:xfrm>
            <a:off x="5561751" y="92067"/>
            <a:ext cx="6630249" cy="6750795"/>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noProof="0"/>
              <a:t>Click to edit presentation title</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smtClean="0"/>
              <a:t>Click to edit Master subtitle style</a:t>
            </a:r>
            <a:endParaRPr lang="en-US" noProof="0"/>
          </a:p>
        </p:txBody>
      </p:sp>
    </p:spTree>
    <p:extLst>
      <p:ext uri="{BB962C8B-B14F-4D97-AF65-F5344CB8AC3E}">
        <p14:creationId xmlns:p14="http://schemas.microsoft.com/office/powerpoint/2010/main" val="13340384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FF4C50-933F-41F9-AD11-BD02410AA7D5}"/>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361872"/>
            <a:ext cx="11340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4" name="Footer Placeholder 3">
            <a:extLst>
              <a:ext uri="{FF2B5EF4-FFF2-40B4-BE49-F238E27FC236}">
                <a16:creationId xmlns:a16="http://schemas.microsoft.com/office/drawing/2014/main" id="{E8FE0EB3-0FF4-4285-B9D3-90A5751B7BBF}"/>
              </a:ext>
            </a:extLst>
          </p:cNvPr>
          <p:cNvSpPr>
            <a:spLocks noGrp="1"/>
          </p:cNvSpPr>
          <p:nvPr>
            <p:ph type="ftr" sz="quarter" idx="12"/>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9" name="Rectangle 8">
            <a:extLst>
              <a:ext uri="{FF2B5EF4-FFF2-40B4-BE49-F238E27FC236}">
                <a16:creationId xmlns:a16="http://schemas.microsoft.com/office/drawing/2014/main" id="{10A6F137-5592-4719-B358-2A9321B1C38B}"/>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7345016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32000" y="1361872"/>
            <a:ext cx="5472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id="{A3150A03-DB2C-4750-B1AC-5ADFB3062CC1}"/>
              </a:ext>
            </a:extLst>
          </p:cNvPr>
          <p:cNvSpPr>
            <a:spLocks noGrp="1"/>
          </p:cNvSpPr>
          <p:nvPr>
            <p:ph type="title"/>
          </p:nvPr>
        </p:nvSpPr>
        <p:spPr/>
        <p:txBody>
          <a:bodyPr/>
          <a:lstStyle/>
          <a:p>
            <a:r>
              <a:rPr lang="en-US" noProof="0" smtClean="0"/>
              <a:t>Click to edit Master title style</a:t>
            </a:r>
            <a:endParaRPr lang="en-US" noProof="0"/>
          </a:p>
        </p:txBody>
      </p:sp>
      <p:sp>
        <p:nvSpPr>
          <p:cNvPr id="10" name="Rectangle 9">
            <a:extLst>
              <a:ext uri="{FF2B5EF4-FFF2-40B4-BE49-F238E27FC236}">
                <a16:creationId xmlns:a16="http://schemas.microsoft.com/office/drawing/2014/main" id="{34048933-130F-4EB2-BCAB-6B5E32460FCF}"/>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ntent Placeholder 3">
            <a:extLst>
              <a:ext uri="{FF2B5EF4-FFF2-40B4-BE49-F238E27FC236}">
                <a16:creationId xmlns:a16="http://schemas.microsoft.com/office/drawing/2014/main" id="{AB0E06C5-6595-4713-9B55-27F31257EB01}"/>
              </a:ext>
            </a:extLst>
          </p:cNvPr>
          <p:cNvSpPr>
            <a:spLocks noGrp="1"/>
          </p:cNvSpPr>
          <p:nvPr>
            <p:ph sz="half" idx="2"/>
          </p:nvPr>
        </p:nvSpPr>
        <p:spPr>
          <a:xfrm>
            <a:off x="6172199" y="1361873"/>
            <a:ext cx="5599799" cy="4758128"/>
          </a:xfrm>
        </p:spPr>
        <p:txBody>
          <a:body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Tree>
    <p:extLst>
      <p:ext uri="{BB962C8B-B14F-4D97-AF65-F5344CB8AC3E}">
        <p14:creationId xmlns:p14="http://schemas.microsoft.com/office/powerpoint/2010/main" val="8915521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656000"/>
            <a:ext cx="360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5" name="Text Placeholder 4">
            <a:extLst>
              <a:ext uri="{FF2B5EF4-FFF2-40B4-BE49-F238E27FC236}">
                <a16:creationId xmlns:a16="http://schemas.microsoft.com/office/drawing/2014/main" id="{16A38E24-EB1C-472F-B631-5DF32F9C4CF5}"/>
              </a:ext>
            </a:extLst>
          </p:cNvPr>
          <p:cNvSpPr>
            <a:spLocks noGrp="1"/>
          </p:cNvSpPr>
          <p:nvPr>
            <p:ph type="body" sz="quarter" idx="12"/>
          </p:nvPr>
        </p:nvSpPr>
        <p:spPr>
          <a:xfrm>
            <a:off x="4301550" y="1656000"/>
            <a:ext cx="3600450" cy="4464000"/>
          </a:xfrm>
        </p:spPr>
        <p:txBody>
          <a:body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11" name="Text Placeholder 5">
            <a:extLst>
              <a:ext uri="{FF2B5EF4-FFF2-40B4-BE49-F238E27FC236}">
                <a16:creationId xmlns:a16="http://schemas.microsoft.com/office/drawing/2014/main" id="{5B4A252E-78C9-4F76-98A4-A4B580AD072A}"/>
              </a:ext>
            </a:extLst>
          </p:cNvPr>
          <p:cNvSpPr>
            <a:spLocks noGrp="1"/>
          </p:cNvSpPr>
          <p:nvPr>
            <p:ph type="body" sz="quarter" idx="13"/>
          </p:nvPr>
        </p:nvSpPr>
        <p:spPr>
          <a:xfrm>
            <a:off x="8171550" y="1656000"/>
            <a:ext cx="3600450" cy="4464000"/>
          </a:xfrm>
        </p:spPr>
        <p:txBody>
          <a:body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4" name="Footer Placeholder 3">
            <a:extLst>
              <a:ext uri="{FF2B5EF4-FFF2-40B4-BE49-F238E27FC236}">
                <a16:creationId xmlns:a16="http://schemas.microsoft.com/office/drawing/2014/main" id="{6D4BCA97-F31B-451D-82F8-6E000DF2118A}"/>
              </a:ext>
            </a:extLst>
          </p:cNvPr>
          <p:cNvSpPr>
            <a:spLocks noGrp="1"/>
          </p:cNvSpPr>
          <p:nvPr>
            <p:ph type="ftr" sz="quarter" idx="14"/>
          </p:nvPr>
        </p:nvSpPr>
        <p:spPr/>
        <p:txBody>
          <a:bodyPr/>
          <a:lstStyle/>
          <a:p>
            <a:r>
              <a:rPr lang="en-US" noProof="0" dirty="0"/>
              <a:t>Add a footer</a:t>
            </a:r>
          </a:p>
        </p:txBody>
      </p:sp>
      <p:sp>
        <p:nvSpPr>
          <p:cNvPr id="6" name="Slide Number Placeholder 5">
            <a:extLst>
              <a:ext uri="{FF2B5EF4-FFF2-40B4-BE49-F238E27FC236}">
                <a16:creationId xmlns:a16="http://schemas.microsoft.com/office/drawing/2014/main" id="{0817AAC4-A657-4D75-A527-0307AFF2B17B}"/>
              </a:ext>
            </a:extLst>
          </p:cNvPr>
          <p:cNvSpPr>
            <a:spLocks noGrp="1"/>
          </p:cNvSpPr>
          <p:nvPr>
            <p:ph type="sldNum" sz="quarter" idx="15"/>
          </p:nvPr>
        </p:nvSpPr>
        <p:spPr/>
        <p:txBody>
          <a:bodyPr/>
          <a:lstStyle/>
          <a:p>
            <a:fld id="{19B51A1E-902D-48AF-9020-955120F399B6}" type="slidenum">
              <a:rPr lang="en-US" noProof="0" smtClean="0"/>
              <a:pPr/>
              <a:t>‹#›</a:t>
            </a:fld>
            <a:endParaRPr lang="en-US" noProof="0" dirty="0"/>
          </a:p>
        </p:txBody>
      </p:sp>
      <p:sp>
        <p:nvSpPr>
          <p:cNvPr id="7" name="Title 6">
            <a:extLst>
              <a:ext uri="{FF2B5EF4-FFF2-40B4-BE49-F238E27FC236}">
                <a16:creationId xmlns:a16="http://schemas.microsoft.com/office/drawing/2014/main" id="{2F2CFF35-351B-467F-BD62-64A826D398B4}"/>
              </a:ext>
            </a:extLst>
          </p:cNvPr>
          <p:cNvSpPr>
            <a:spLocks noGrp="1"/>
          </p:cNvSpPr>
          <p:nvPr>
            <p:ph type="title"/>
          </p:nvPr>
        </p:nvSpPr>
        <p:spPr/>
        <p:txBody>
          <a:bodyPr/>
          <a:lstStyle/>
          <a:p>
            <a:r>
              <a:rPr lang="en-US" noProof="0" smtClean="0"/>
              <a:t>Click to edit Master title style</a:t>
            </a:r>
            <a:endParaRPr lang="en-US" noProof="0"/>
          </a:p>
        </p:txBody>
      </p:sp>
      <p:sp>
        <p:nvSpPr>
          <p:cNvPr id="10" name="Rectangle 9">
            <a:extLst>
              <a:ext uri="{FF2B5EF4-FFF2-40B4-BE49-F238E27FC236}">
                <a16:creationId xmlns:a16="http://schemas.microsoft.com/office/drawing/2014/main" id="{1D649594-5188-4CA5-B404-7257EDBE7950}"/>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Subtitle 2">
            <a:extLst>
              <a:ext uri="{FF2B5EF4-FFF2-40B4-BE49-F238E27FC236}">
                <a16:creationId xmlns:a16="http://schemas.microsoft.com/office/drawing/2014/main" id="{E72D4787-1516-4E1F-98A6-5C9701F633C0}"/>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val="265438801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656000"/>
            <a:ext cx="216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5" name="Text Placeholder 4">
            <a:extLst>
              <a:ext uri="{FF2B5EF4-FFF2-40B4-BE49-F238E27FC236}">
                <a16:creationId xmlns:a16="http://schemas.microsoft.com/office/drawing/2014/main" id="{1F5B3657-F2AE-455A-BF81-1A0C2ACECD20}"/>
              </a:ext>
            </a:extLst>
          </p:cNvPr>
          <p:cNvSpPr>
            <a:spLocks noGrp="1"/>
          </p:cNvSpPr>
          <p:nvPr>
            <p:ph type="body" sz="quarter" idx="12"/>
          </p:nvPr>
        </p:nvSpPr>
        <p:spPr>
          <a:xfrm>
            <a:off x="2726412" y="1656000"/>
            <a:ext cx="2160588" cy="4464000"/>
          </a:xfrm>
        </p:spPr>
        <p:txBody>
          <a:body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13" name="Text Placeholder 5">
            <a:extLst>
              <a:ext uri="{FF2B5EF4-FFF2-40B4-BE49-F238E27FC236}">
                <a16:creationId xmlns:a16="http://schemas.microsoft.com/office/drawing/2014/main" id="{6A983D98-E0AB-429A-9EC2-B50D4216D691}"/>
              </a:ext>
            </a:extLst>
          </p:cNvPr>
          <p:cNvSpPr>
            <a:spLocks noGrp="1"/>
          </p:cNvSpPr>
          <p:nvPr>
            <p:ph type="body" sz="quarter" idx="13"/>
          </p:nvPr>
        </p:nvSpPr>
        <p:spPr>
          <a:xfrm>
            <a:off x="5021412" y="1656000"/>
            <a:ext cx="2160588" cy="4464000"/>
          </a:xfrm>
        </p:spPr>
        <p:txBody>
          <a:body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15" name="Text Placeholder 6">
            <a:extLst>
              <a:ext uri="{FF2B5EF4-FFF2-40B4-BE49-F238E27FC236}">
                <a16:creationId xmlns:a16="http://schemas.microsoft.com/office/drawing/2014/main" id="{755213BF-EF6D-45DC-A01B-DE6C2F23A6D2}"/>
              </a:ext>
            </a:extLst>
          </p:cNvPr>
          <p:cNvSpPr>
            <a:spLocks noGrp="1"/>
          </p:cNvSpPr>
          <p:nvPr>
            <p:ph type="body" sz="quarter" idx="14"/>
          </p:nvPr>
        </p:nvSpPr>
        <p:spPr>
          <a:xfrm>
            <a:off x="7316412" y="1656000"/>
            <a:ext cx="2160588" cy="4464000"/>
          </a:xfrm>
        </p:spPr>
        <p:txBody>
          <a:body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17" name="Text Placeholder 7">
            <a:extLst>
              <a:ext uri="{FF2B5EF4-FFF2-40B4-BE49-F238E27FC236}">
                <a16:creationId xmlns:a16="http://schemas.microsoft.com/office/drawing/2014/main" id="{77D6BBBA-F4A3-45D4-91BC-A405FFDC7C3D}"/>
              </a:ext>
            </a:extLst>
          </p:cNvPr>
          <p:cNvSpPr>
            <a:spLocks noGrp="1"/>
          </p:cNvSpPr>
          <p:nvPr>
            <p:ph type="body" sz="quarter" idx="15"/>
          </p:nvPr>
        </p:nvSpPr>
        <p:spPr>
          <a:xfrm>
            <a:off x="9611412" y="1656000"/>
            <a:ext cx="2160588" cy="4464000"/>
          </a:xfrm>
        </p:spPr>
        <p:txBody>
          <a:body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4" name="Footer Placeholder 3">
            <a:extLst>
              <a:ext uri="{FF2B5EF4-FFF2-40B4-BE49-F238E27FC236}">
                <a16:creationId xmlns:a16="http://schemas.microsoft.com/office/drawing/2014/main" id="{2D09234E-176D-4BBF-9391-7B6F018C51AB}"/>
              </a:ext>
            </a:extLst>
          </p:cNvPr>
          <p:cNvSpPr>
            <a:spLocks noGrp="1"/>
          </p:cNvSpPr>
          <p:nvPr>
            <p:ph type="ftr" sz="quarter" idx="16"/>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6" name="Title 5">
            <a:extLst>
              <a:ext uri="{FF2B5EF4-FFF2-40B4-BE49-F238E27FC236}">
                <a16:creationId xmlns:a16="http://schemas.microsoft.com/office/drawing/2014/main" id="{DCDDD99B-E72A-42C6-9197-207284228DCC}"/>
              </a:ext>
            </a:extLst>
          </p:cNvPr>
          <p:cNvSpPr>
            <a:spLocks noGrp="1"/>
          </p:cNvSpPr>
          <p:nvPr>
            <p:ph type="title"/>
          </p:nvPr>
        </p:nvSpPr>
        <p:spPr/>
        <p:txBody>
          <a:bodyPr/>
          <a:lstStyle/>
          <a:p>
            <a:r>
              <a:rPr lang="en-US" noProof="0" smtClean="0"/>
              <a:t>Click to edit Master title style</a:t>
            </a:r>
            <a:endParaRPr lang="en-US" noProof="0"/>
          </a:p>
        </p:txBody>
      </p:sp>
      <p:sp>
        <p:nvSpPr>
          <p:cNvPr id="12" name="Rectangle 11">
            <a:extLst>
              <a:ext uri="{FF2B5EF4-FFF2-40B4-BE49-F238E27FC236}">
                <a16:creationId xmlns:a16="http://schemas.microsoft.com/office/drawing/2014/main" id="{EE676DAB-A125-472A-B76E-CBBFF35F21C6}"/>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Subtitle 2">
            <a:extLst>
              <a:ext uri="{FF2B5EF4-FFF2-40B4-BE49-F238E27FC236}">
                <a16:creationId xmlns:a16="http://schemas.microsoft.com/office/drawing/2014/main" id="{B057B9D1-A6AC-402A-8902-8B3ED5C49F37}"/>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val="97483723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dirty="0"/>
              <a:t>Click to edit presentation title</a:t>
            </a:r>
            <a:endParaRPr lang="en-ZA"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ZA" dirty="0"/>
          </a:p>
        </p:txBody>
      </p:sp>
    </p:spTree>
    <p:extLst>
      <p:ext uri="{BB962C8B-B14F-4D97-AF65-F5344CB8AC3E}">
        <p14:creationId xmlns:p14="http://schemas.microsoft.com/office/powerpoint/2010/main" val="19561512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smtClean="0"/>
              <a:t>Click to edit Master title style</a:t>
            </a:r>
            <a:endParaRPr lang="en-US" noProof="0"/>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smtClean="0"/>
              <a:t>Click to edit Master subtitle style</a:t>
            </a:r>
            <a:endParaRPr lang="en-US" noProof="0"/>
          </a:p>
        </p:txBody>
      </p:sp>
      <p:sp>
        <p:nvSpPr>
          <p:cNvPr id="8" name="Freeform: Shape 7">
            <a:extLst>
              <a:ext uri="{FF2B5EF4-FFF2-40B4-BE49-F238E27FC236}">
                <a16:creationId xmlns:a16="http://schemas.microsoft.com/office/drawing/2014/main" id="{1B0A9F0E-ADC2-4EA2-94E8-21A6D1823818}"/>
              </a:ext>
            </a:extLst>
          </p:cNvPr>
          <p:cNvSpPr/>
          <p:nvPr userDrawn="1"/>
        </p:nvSpPr>
        <p:spPr>
          <a:xfrm>
            <a:off x="1101164" y="688675"/>
            <a:ext cx="5610835"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371084116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a16="http://schemas.microsoft.com/office/drawing/2014/main"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5058552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a16="http://schemas.microsoft.com/office/drawing/2014/main"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5" name="Text Placeholder 4">
            <a:extLst>
              <a:ext uri="{FF2B5EF4-FFF2-40B4-BE49-F238E27FC236}">
                <a16:creationId xmlns:a16="http://schemas.microsoft.com/office/drawing/2014/main" id="{CF17B515-EAEB-4897-BB64-337B534BE8C3}"/>
              </a:ext>
            </a:extLst>
          </p:cNvPr>
          <p:cNvSpPr>
            <a:spLocks noGrp="1"/>
          </p:cNvSpPr>
          <p:nvPr>
            <p:ph type="body" sz="quarter" idx="13"/>
          </p:nvPr>
        </p:nvSpPr>
        <p:spPr>
          <a:xfrm>
            <a:off x="1640305" y="2165852"/>
            <a:ext cx="8911390" cy="2526297"/>
          </a:xfrm>
        </p:spPr>
        <p:txBody>
          <a:bodyPr anchor="ctr"/>
          <a:lstStyle>
            <a:lvl1pPr marL="0" indent="0" algn="ctr">
              <a:buNone/>
              <a:defRPr sz="6000"/>
            </a:lvl1pPr>
          </a:lstStyle>
          <a:p>
            <a:pPr lvl="0"/>
            <a:r>
              <a:rPr lang="en-US" noProof="0" smtClean="0"/>
              <a:t>Edit Master text styles</a:t>
            </a:r>
          </a:p>
        </p:txBody>
      </p:sp>
    </p:spTree>
    <p:extLst>
      <p:ext uri="{BB962C8B-B14F-4D97-AF65-F5344CB8AC3E}">
        <p14:creationId xmlns:p14="http://schemas.microsoft.com/office/powerpoint/2010/main" val="13225674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ADB88685-006A-43C3-A850-F409CF02FC40}"/>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2" name="Footer Placeholder 1">
            <a:extLst>
              <a:ext uri="{FF2B5EF4-FFF2-40B4-BE49-F238E27FC236}">
                <a16:creationId xmlns:a16="http://schemas.microsoft.com/office/drawing/2014/main" id="{16D0504D-4610-4E9E-A2DB-8B701F044BBC}"/>
              </a:ext>
            </a:extLst>
          </p:cNvPr>
          <p:cNvSpPr>
            <a:spLocks noGrp="1"/>
          </p:cNvSpPr>
          <p:nvPr>
            <p:ph type="ftr" sz="quarter" idx="12"/>
          </p:nvPr>
        </p:nvSpPr>
        <p:spPr/>
        <p:txBody>
          <a:bodyPr/>
          <a:lstStyle/>
          <a:p>
            <a:r>
              <a:rPr lang="en-US" noProof="0" dirty="0"/>
              <a:t>Add a footer</a:t>
            </a:r>
          </a:p>
        </p:txBody>
      </p:sp>
      <p:sp>
        <p:nvSpPr>
          <p:cNvPr id="5" name="Rectangle 4">
            <a:extLst>
              <a:ext uri="{FF2B5EF4-FFF2-40B4-BE49-F238E27FC236}">
                <a16:creationId xmlns:a16="http://schemas.microsoft.com/office/drawing/2014/main" id="{0441AF21-4CD0-41EE-9AFD-29DF648CB610}"/>
              </a:ext>
            </a:extLst>
          </p:cNvPr>
          <p:cNvSpPr/>
          <p:nvPr userDrawn="1"/>
        </p:nvSpPr>
        <p:spPr>
          <a:xfrm>
            <a:off x="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1397670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ivider Slide 1">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smtClean="0"/>
              <a:t>Click to edit Master title style</a:t>
            </a:r>
            <a:endParaRPr lang="en-US" noProof="0"/>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9" name="Picture Placeholder 8">
            <a:extLst>
              <a:ext uri="{FF2B5EF4-FFF2-40B4-BE49-F238E27FC236}">
                <a16:creationId xmlns:a16="http://schemas.microsoft.com/office/drawing/2014/main" id="{963BCC7A-7B98-426E-9A90-B544A6CDA69E}"/>
              </a:ext>
            </a:extLst>
          </p:cNvPr>
          <p:cNvSpPr>
            <a:spLocks noGrp="1"/>
          </p:cNvSpPr>
          <p:nvPr>
            <p:ph type="pic" sz="quarter" idx="12" hasCustomPrompt="1"/>
          </p:nvPr>
        </p:nvSpPr>
        <p:spPr>
          <a:xfrm>
            <a:off x="1101164" y="688676"/>
            <a:ext cx="5610835"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smtClean="0"/>
              <a:t>Click to edit Master subtitle style</a:t>
            </a:r>
            <a:endParaRPr lang="en-US" noProof="0"/>
          </a:p>
        </p:txBody>
      </p:sp>
    </p:spTree>
    <p:extLst>
      <p:ext uri="{BB962C8B-B14F-4D97-AF65-F5344CB8AC3E}">
        <p14:creationId xmlns:p14="http://schemas.microsoft.com/office/powerpoint/2010/main" val="18202728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vider Slide 2">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D68BF6F-5C35-4924-B7B1-6919E7B73EDF}"/>
              </a:ext>
            </a:extLst>
          </p:cNvPr>
          <p:cNvSpPr>
            <a:spLocks noGrp="1"/>
          </p:cNvSpPr>
          <p:nvPr>
            <p:ph type="title"/>
          </p:nvPr>
        </p:nvSpPr>
        <p:spPr>
          <a:xfrm>
            <a:off x="1"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smtClean="0"/>
              <a:t>Click to edit Master title style</a:t>
            </a:r>
            <a:endParaRPr lang="en-US" noProof="0"/>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498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smtClean="0"/>
              <a:t>Click to edit Master subtitle style</a:t>
            </a:r>
            <a:endParaRPr lang="en-US" noProof="0"/>
          </a:p>
        </p:txBody>
      </p:sp>
      <p:sp>
        <p:nvSpPr>
          <p:cNvPr id="7" name="Picture Placeholder 6">
            <a:extLst>
              <a:ext uri="{FF2B5EF4-FFF2-40B4-BE49-F238E27FC236}">
                <a16:creationId xmlns:a16="http://schemas.microsoft.com/office/drawing/2014/main" id="{DD9FCD07-66E2-4422-84E3-2F1BCAD89633}"/>
              </a:ext>
            </a:extLst>
          </p:cNvPr>
          <p:cNvSpPr>
            <a:spLocks noGrp="1"/>
          </p:cNvSpPr>
          <p:nvPr>
            <p:ph type="pic" sz="quarter" idx="12" hasCustomPrompt="1"/>
          </p:nvPr>
        </p:nvSpPr>
        <p:spPr>
          <a:xfrm>
            <a:off x="5244004" y="427529"/>
            <a:ext cx="6832795"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39833637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ext Layout 1">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32000"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dirty="0"/>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516835" y="432000"/>
            <a:ext cx="5387166" cy="695740"/>
          </a:xfrm>
        </p:spPr>
        <p:txBody>
          <a:bodyPr/>
          <a:lstStyle/>
          <a:p>
            <a:r>
              <a:rPr lang="en-US" noProof="0" smtClean="0"/>
              <a:t>Click to edit Master title style</a:t>
            </a:r>
            <a:endParaRPr lang="en-US" noProof="0"/>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431800"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13" name="Picture Placeholder 12">
            <a:extLst>
              <a:ext uri="{FF2B5EF4-FFF2-40B4-BE49-F238E27FC236}">
                <a16:creationId xmlns:a16="http://schemas.microsoft.com/office/drawing/2014/main" id="{3B040E07-EADA-4100-BE19-E7313AC73723}"/>
              </a:ext>
            </a:extLst>
          </p:cNvPr>
          <p:cNvSpPr>
            <a:spLocks noGrp="1"/>
          </p:cNvSpPr>
          <p:nvPr>
            <p:ph type="pic" sz="quarter" idx="10" hasCustomPrompt="1"/>
          </p:nvPr>
        </p:nvSpPr>
        <p:spPr>
          <a:xfrm>
            <a:off x="6687459" y="144592"/>
            <a:ext cx="4610101"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13501039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ext Layout 2">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6300087"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6384922" y="432000"/>
            <a:ext cx="5387166" cy="695740"/>
          </a:xfrm>
        </p:spPr>
        <p:txBody>
          <a:bodyPr/>
          <a:lstStyle/>
          <a:p>
            <a:r>
              <a:rPr lang="en-US" noProof="0" smtClean="0"/>
              <a:t>Click to edit Master title style</a:t>
            </a:r>
            <a:endParaRPr lang="en-US" noProof="0"/>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6299887"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6300087"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Picture Placeholder 13">
            <a:extLst>
              <a:ext uri="{FF2B5EF4-FFF2-40B4-BE49-F238E27FC236}">
                <a16:creationId xmlns:a16="http://schemas.microsoft.com/office/drawing/2014/main" id="{DCA242B9-5BE5-4598-94E9-591C69E2971D}"/>
              </a:ext>
            </a:extLst>
          </p:cNvPr>
          <p:cNvSpPr>
            <a:spLocks noGrp="1"/>
          </p:cNvSpPr>
          <p:nvPr>
            <p:ph type="pic" sz="quarter" idx="10" hasCustomPrompt="1"/>
          </p:nvPr>
        </p:nvSpPr>
        <p:spPr>
          <a:xfrm>
            <a:off x="664765" y="656556"/>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235960229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Comparison Left Placeholder 1">
            <a:extLst>
              <a:ext uri="{FF2B5EF4-FFF2-40B4-BE49-F238E27FC236}">
                <a16:creationId xmlns:a16="http://schemas.microsoft.com/office/drawing/2014/main" id="{9322B50D-6A7D-41C6-BA57-613BC231DF36}"/>
              </a:ext>
            </a:extLst>
          </p:cNvPr>
          <p:cNvSpPr>
            <a:spLocks noGrp="1"/>
          </p:cNvSpPr>
          <p:nvPr>
            <p:ph type="body" idx="1"/>
          </p:nvPr>
        </p:nvSpPr>
        <p:spPr>
          <a:xfrm>
            <a:off x="432000" y="1344711"/>
            <a:ext cx="5472000" cy="360000"/>
          </a:xfrm>
        </p:spPr>
        <p:txBody>
          <a:bodyPr anchor="t"/>
          <a:lstStyle>
            <a:lvl1pPr marL="0" indent="0">
              <a:buNone/>
              <a:defRPr sz="2400" b="1">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noProof="0" smtClean="0"/>
              <a:t>Edit Master text styles</a:t>
            </a:r>
          </a:p>
        </p:txBody>
      </p:sp>
      <p:sp>
        <p:nvSpPr>
          <p:cNvPr id="4" name="Content Placeholder 2">
            <a:extLst>
              <a:ext uri="{FF2B5EF4-FFF2-40B4-BE49-F238E27FC236}">
                <a16:creationId xmlns:a16="http://schemas.microsoft.com/office/drawing/2014/main" id="{9FD584DA-F775-47B8-A1D7-6556AD5FCBD2}"/>
              </a:ext>
            </a:extLst>
          </p:cNvPr>
          <p:cNvSpPr>
            <a:spLocks noGrp="1"/>
          </p:cNvSpPr>
          <p:nvPr>
            <p:ph sz="half" idx="2"/>
          </p:nvPr>
        </p:nvSpPr>
        <p:spPr>
          <a:xfrm>
            <a:off x="432000" y="1921682"/>
            <a:ext cx="5472000" cy="419831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11" name="Slide Number Placeholder 10">
            <a:extLst>
              <a:ext uri="{FF2B5EF4-FFF2-40B4-BE49-F238E27FC236}">
                <a16:creationId xmlns:a16="http://schemas.microsoft.com/office/drawing/2014/main" id="{F17B7460-0559-435A-9C2F-1B12BC6CE184}"/>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5" name="Footer Placeholder 4">
            <a:extLst>
              <a:ext uri="{FF2B5EF4-FFF2-40B4-BE49-F238E27FC236}">
                <a16:creationId xmlns:a16="http://schemas.microsoft.com/office/drawing/2014/main" id="{646B8F99-FAB0-4B33-87ED-9FF46D11A907}"/>
              </a:ext>
            </a:extLst>
          </p:cNvPr>
          <p:cNvSpPr>
            <a:spLocks noGrp="1"/>
          </p:cNvSpPr>
          <p:nvPr>
            <p:ph type="ftr" sz="quarter" idx="14"/>
          </p:nvPr>
        </p:nvSpPr>
        <p:spPr/>
        <p:txBody>
          <a:bodyPr/>
          <a:lstStyle/>
          <a:p>
            <a:r>
              <a:rPr lang="en-US" noProof="0" dirty="0"/>
              <a:t>Add a footer</a:t>
            </a:r>
          </a:p>
        </p:txBody>
      </p:sp>
      <p:sp>
        <p:nvSpPr>
          <p:cNvPr id="6" name="Title 5">
            <a:extLst>
              <a:ext uri="{FF2B5EF4-FFF2-40B4-BE49-F238E27FC236}">
                <a16:creationId xmlns:a16="http://schemas.microsoft.com/office/drawing/2014/main" id="{03EC6BDA-4EF2-4001-BA40-F8286207C945}"/>
              </a:ext>
            </a:extLst>
          </p:cNvPr>
          <p:cNvSpPr>
            <a:spLocks noGrp="1"/>
          </p:cNvSpPr>
          <p:nvPr>
            <p:ph type="title"/>
          </p:nvPr>
        </p:nvSpPr>
        <p:spPr/>
        <p:txBody>
          <a:bodyPr/>
          <a:lstStyle/>
          <a:p>
            <a:r>
              <a:rPr lang="en-US" noProof="0" smtClean="0"/>
              <a:t>Click to edit Master title style</a:t>
            </a:r>
            <a:endParaRPr lang="en-US" noProof="0"/>
          </a:p>
        </p:txBody>
      </p:sp>
      <p:sp>
        <p:nvSpPr>
          <p:cNvPr id="13" name="Rectangle 12">
            <a:extLst>
              <a:ext uri="{FF2B5EF4-FFF2-40B4-BE49-F238E27FC236}">
                <a16:creationId xmlns:a16="http://schemas.microsoft.com/office/drawing/2014/main" id="{DF99E603-2E51-4A76-B2DA-73C43D7475A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Text Placeholder 4">
            <a:extLst>
              <a:ext uri="{FF2B5EF4-FFF2-40B4-BE49-F238E27FC236}">
                <a16:creationId xmlns:a16="http://schemas.microsoft.com/office/drawing/2014/main" id="{4AC0AC83-4BF5-452E-9148-988027C7496D}"/>
              </a:ext>
            </a:extLst>
          </p:cNvPr>
          <p:cNvSpPr>
            <a:spLocks noGrp="1"/>
          </p:cNvSpPr>
          <p:nvPr>
            <p:ph type="body" sz="quarter" idx="3"/>
          </p:nvPr>
        </p:nvSpPr>
        <p:spPr>
          <a:xfrm>
            <a:off x="6288002" y="1344711"/>
            <a:ext cx="5483996" cy="360000"/>
          </a:xfrm>
        </p:spPr>
        <p:txBody>
          <a:bodyPr vert="horz" lIns="0" tIns="0" rIns="0" bIns="0" rtlCol="0" anchor="t">
            <a:noAutofit/>
          </a:bodyPr>
          <a:lstStyle>
            <a:lvl1pPr marL="0" indent="0">
              <a:buNone/>
              <a:defRPr lang="en-US" sz="2400" b="1"/>
            </a:lvl1pPr>
          </a:lstStyle>
          <a:p>
            <a:pPr marL="266700" lvl="0" indent="-266700"/>
            <a:r>
              <a:rPr lang="en-US" noProof="0" smtClean="0"/>
              <a:t>Edit Master text styles</a:t>
            </a:r>
          </a:p>
        </p:txBody>
      </p:sp>
      <p:sp>
        <p:nvSpPr>
          <p:cNvPr id="16" name="Content Placeholder 5">
            <a:extLst>
              <a:ext uri="{FF2B5EF4-FFF2-40B4-BE49-F238E27FC236}">
                <a16:creationId xmlns:a16="http://schemas.microsoft.com/office/drawing/2014/main" id="{B0B75294-97C0-4F49-A2A0-761663E8AAD2}"/>
              </a:ext>
            </a:extLst>
          </p:cNvPr>
          <p:cNvSpPr>
            <a:spLocks noGrp="1"/>
          </p:cNvSpPr>
          <p:nvPr>
            <p:ph sz="quarter" idx="4"/>
          </p:nvPr>
        </p:nvSpPr>
        <p:spPr>
          <a:xfrm>
            <a:off x="6288002" y="1921683"/>
            <a:ext cx="5483996" cy="4198318"/>
          </a:xfrm>
        </p:spPr>
        <p:txBody>
          <a:body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Tree>
    <p:extLst>
      <p:ext uri="{BB962C8B-B14F-4D97-AF65-F5344CB8AC3E}">
        <p14:creationId xmlns:p14="http://schemas.microsoft.com/office/powerpoint/2010/main" val="25099557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Large Photo Caption">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8" name="Content Placeholder 2">
            <a:extLst>
              <a:ext uri="{FF2B5EF4-FFF2-40B4-BE49-F238E27FC236}">
                <a16:creationId xmlns:a16="http://schemas.microsoft.com/office/drawing/2014/main" id="{8E22F26A-0E93-4DBF-8414-507C786D90FA}"/>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Tree>
    <p:extLst>
      <p:ext uri="{BB962C8B-B14F-4D97-AF65-F5344CB8AC3E}">
        <p14:creationId xmlns:p14="http://schemas.microsoft.com/office/powerpoint/2010/main" val="19877846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Large Photo">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670CCAB-6ED4-48BC-8A8A-C2C835D5D77E}"/>
              </a:ext>
            </a:extLst>
          </p:cNvPr>
          <p:cNvSpPr>
            <a:spLocks noGrp="1"/>
          </p:cNvSpPr>
          <p:nvPr>
            <p:ph type="pic" sz="quarter" idx="14" hasCustomPrompt="1"/>
          </p:nvPr>
        </p:nvSpPr>
        <p:spPr>
          <a:xfrm>
            <a:off x="0" y="0"/>
            <a:ext cx="12192000" cy="6191250"/>
          </a:xfrm>
          <a:solidFill>
            <a:schemeClr val="bg1">
              <a:lumMod val="95000"/>
            </a:schemeClr>
          </a:solidFill>
        </p:spPr>
        <p:txBody>
          <a:bodyPr vert="horz" wrap="square" lIns="0" tIns="0" rIns="0" bIns="0" rtlCol="0" anchor="ctr">
            <a:noAutofit/>
          </a:bodyPr>
          <a:lstStyle>
            <a:lvl1pPr marL="0" indent="0" algn="ctr">
              <a:buNone/>
              <a:defRPr lang="en-ZA" sz="1200" i="1">
                <a:latin typeface="Times New Roman" panose="02020603050405020304" pitchFamily="18" charset="0"/>
                <a:cs typeface="Times New Roman" panose="02020603050405020304" pitchFamily="18" charset="0"/>
              </a:defRPr>
            </a:lvl1pPr>
          </a:lstStyle>
          <a:p>
            <a:pPr marL="266700" lvl="0" indent="-266700" algn="ctr"/>
            <a:r>
              <a:rPr lang="en-US" noProof="0" dirty="0"/>
              <a:t>Insert or Drag &amp; Drop your Photo</a:t>
            </a:r>
          </a:p>
        </p:txBody>
      </p:sp>
      <p:sp>
        <p:nvSpPr>
          <p:cNvPr id="3" name="Content Placeholder 2">
            <a:extLst>
              <a:ext uri="{FF2B5EF4-FFF2-40B4-BE49-F238E27FC236}">
                <a16:creationId xmlns:a16="http://schemas.microsoft.com/office/drawing/2014/main" id="{A22238F2-C6EC-476F-8371-119AECBA5622}"/>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2" name="Title 1">
            <a:extLst>
              <a:ext uri="{FF2B5EF4-FFF2-40B4-BE49-F238E27FC236}">
                <a16:creationId xmlns:a16="http://schemas.microsoft.com/office/drawing/2014/main" id="{9C2F662E-807E-41B5-8931-9847713E51BA}"/>
              </a:ext>
            </a:extLst>
          </p:cNvPr>
          <p:cNvSpPr>
            <a:spLocks noGrp="1"/>
          </p:cNvSpPr>
          <p:nvPr>
            <p:ph type="title"/>
          </p:nvPr>
        </p:nvSpPr>
        <p:spPr/>
        <p:txBody>
          <a:bodyPr/>
          <a:lstStyle/>
          <a:p>
            <a:r>
              <a:rPr lang="en-US" noProof="0" smtClean="0"/>
              <a:t>Click to edit Master title style</a:t>
            </a:r>
            <a:endParaRPr lang="en-US" noProof="0"/>
          </a:p>
        </p:txBody>
      </p:sp>
    </p:spTree>
    <p:extLst>
      <p:ext uri="{BB962C8B-B14F-4D97-AF65-F5344CB8AC3E}">
        <p14:creationId xmlns:p14="http://schemas.microsoft.com/office/powerpoint/2010/main" val="58807888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Thank You ">
    <p:spTree>
      <p:nvGrpSpPr>
        <p:cNvPr id="1" name=""/>
        <p:cNvGrpSpPr/>
        <p:nvPr/>
      </p:nvGrpSpPr>
      <p:grpSpPr>
        <a:xfrm>
          <a:off x="0" y="0"/>
          <a:ext cx="0" cy="0"/>
          <a:chOff x="0" y="0"/>
          <a:chExt cx="0" cy="0"/>
        </a:xfrm>
      </p:grpSpPr>
      <p:sp>
        <p:nvSpPr>
          <p:cNvPr id="686" name="Picture Placeholder 685">
            <a:extLst>
              <a:ext uri="{FF2B5EF4-FFF2-40B4-BE49-F238E27FC236}">
                <a16:creationId xmlns:a16="http://schemas.microsoft.com/office/drawing/2014/main" id="{775C10E2-B4E1-4A6E-AA2F-E9994E3B8406}"/>
              </a:ext>
            </a:extLst>
          </p:cNvPr>
          <p:cNvSpPr>
            <a:spLocks noGrp="1"/>
          </p:cNvSpPr>
          <p:nvPr>
            <p:ph type="pic" sz="quarter" idx="19" hasCustomPrompt="1"/>
          </p:nvPr>
        </p:nvSpPr>
        <p:spPr>
          <a:xfrm>
            <a:off x="5581896" y="617827"/>
            <a:ext cx="6226010"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a:solidFill>
            <a:schemeClr val="bg1">
              <a:lumMod val="95000"/>
            </a:schemeClr>
          </a:solidFill>
        </p:spPr>
        <p:txBody>
          <a:bodyPr vert="horz" wrap="square" lIns="0" tIns="0" rIns="0" bIns="0" rtlCol="0" anchor="ctr">
            <a:noAutofit/>
          </a:bodyPr>
          <a:lstStyle>
            <a:lvl1pPr>
              <a:defRPr lang="en-ZA" sz="1200" i="1" dirty="0">
                <a:latin typeface="Times New Roman" panose="02020603050405020304" pitchFamily="18" charset="0"/>
                <a:cs typeface="Times New Roman" panose="02020603050405020304" pitchFamily="18" charset="0"/>
              </a:defRPr>
            </a:lvl1pPr>
          </a:lstStyle>
          <a:p>
            <a:pPr marL="0" lvl="0" indent="0" algn="ctr">
              <a:buNone/>
            </a:pPr>
            <a:r>
              <a:rPr lang="en-US" noProof="0" dirty="0"/>
              <a:t>Insert or Drag &amp; Drop your photo</a:t>
            </a:r>
          </a:p>
        </p:txBody>
      </p:sp>
      <p:sp>
        <p:nvSpPr>
          <p:cNvPr id="2" name="Title 1">
            <a:extLst>
              <a:ext uri="{FF2B5EF4-FFF2-40B4-BE49-F238E27FC236}">
                <a16:creationId xmlns:a16="http://schemas.microsoft.com/office/drawing/2014/main" id="{771D783E-C98E-4288-A0F0-6F329CF05068}"/>
              </a:ext>
            </a:extLst>
          </p:cNvPr>
          <p:cNvSpPr>
            <a:spLocks noGrp="1"/>
          </p:cNvSpPr>
          <p:nvPr>
            <p:ph type="title" hasCustomPrompt="1"/>
          </p:nvPr>
        </p:nvSpPr>
        <p:spPr>
          <a:xfrm>
            <a:off x="1" y="0"/>
            <a:ext cx="5105400" cy="6858000"/>
          </a:xfrm>
          <a:solidFill>
            <a:schemeClr val="bg1">
              <a:lumMod val="95000"/>
              <a:alpha val="90000"/>
            </a:schemeClr>
          </a:solidFill>
        </p:spPr>
        <p:txBody>
          <a:bodyPr vert="horz" lIns="720000" tIns="0" rIns="72000" bIns="2160000" rtlCol="0" anchor="b">
            <a:noAutofit/>
          </a:bodyPr>
          <a:lstStyle>
            <a:lvl1pPr>
              <a:defRPr lang="en-ZA" sz="5000" b="0" i="1">
                <a:ea typeface="+mn-ea"/>
                <a:cs typeface="+mn-cs"/>
              </a:defRPr>
            </a:lvl1pPr>
          </a:lstStyle>
          <a:p>
            <a:pPr marL="0" lvl="0" indent="0">
              <a:spcBef>
                <a:spcPts val="1000"/>
              </a:spcBef>
              <a:buClr>
                <a:schemeClr val="accent1"/>
              </a:buClr>
              <a:buFont typeface="Corbel" panose="020B0503020204020204" pitchFamily="34" charset="0"/>
            </a:pPr>
            <a:r>
              <a:rPr lang="en-US" noProof="0"/>
              <a:t>Thank You</a:t>
            </a:r>
          </a:p>
        </p:txBody>
      </p:sp>
      <p:sp>
        <p:nvSpPr>
          <p:cNvPr id="7" name="Text Placeholder 5">
            <a:extLst>
              <a:ext uri="{FF2B5EF4-FFF2-40B4-BE49-F238E27FC236}">
                <a16:creationId xmlns:a16="http://schemas.microsoft.com/office/drawing/2014/main" id="{C2C3F9C0-F4DC-42CB-8D24-DC1D94CDD1C2}"/>
              </a:ext>
            </a:extLst>
          </p:cNvPr>
          <p:cNvSpPr>
            <a:spLocks noGrp="1"/>
          </p:cNvSpPr>
          <p:nvPr>
            <p:ph type="body" sz="quarter" idx="15" hasCustomPrompt="1"/>
          </p:nvPr>
        </p:nvSpPr>
        <p:spPr>
          <a:xfrm>
            <a:off x="769601" y="4807513"/>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Full Name</a:t>
            </a:r>
          </a:p>
        </p:txBody>
      </p:sp>
      <p:sp>
        <p:nvSpPr>
          <p:cNvPr id="8" name="Text Placeholder 6">
            <a:extLst>
              <a:ext uri="{FF2B5EF4-FFF2-40B4-BE49-F238E27FC236}">
                <a16:creationId xmlns:a16="http://schemas.microsoft.com/office/drawing/2014/main" id="{530230A8-0A94-448D-8C01-BBDCD6E2DA8D}"/>
              </a:ext>
            </a:extLst>
          </p:cNvPr>
          <p:cNvSpPr>
            <a:spLocks noGrp="1"/>
          </p:cNvSpPr>
          <p:nvPr>
            <p:ph type="body" sz="quarter" idx="16" hasCustomPrompt="1"/>
          </p:nvPr>
        </p:nvSpPr>
        <p:spPr>
          <a:xfrm>
            <a:off x="769601" y="5185801"/>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Phone Number</a:t>
            </a:r>
          </a:p>
        </p:txBody>
      </p:sp>
      <p:sp>
        <p:nvSpPr>
          <p:cNvPr id="9" name="Text Placeholder 7">
            <a:extLst>
              <a:ext uri="{FF2B5EF4-FFF2-40B4-BE49-F238E27FC236}">
                <a16:creationId xmlns:a16="http://schemas.microsoft.com/office/drawing/2014/main" id="{FEC115A6-CCC7-498D-A3CD-C0C51DA32A3D}"/>
              </a:ext>
            </a:extLst>
          </p:cNvPr>
          <p:cNvSpPr>
            <a:spLocks noGrp="1"/>
          </p:cNvSpPr>
          <p:nvPr>
            <p:ph type="body" sz="quarter" idx="17" hasCustomPrompt="1"/>
          </p:nvPr>
        </p:nvSpPr>
        <p:spPr>
          <a:xfrm>
            <a:off x="769601" y="5564089"/>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Email or Social Media Handle</a:t>
            </a:r>
          </a:p>
        </p:txBody>
      </p:sp>
      <p:sp>
        <p:nvSpPr>
          <p:cNvPr id="10" name="Text Placeholder 8">
            <a:extLst>
              <a:ext uri="{FF2B5EF4-FFF2-40B4-BE49-F238E27FC236}">
                <a16:creationId xmlns:a16="http://schemas.microsoft.com/office/drawing/2014/main" id="{A1F54D54-EFF1-48F4-BBCF-488305B781F3}"/>
              </a:ext>
            </a:extLst>
          </p:cNvPr>
          <p:cNvSpPr>
            <a:spLocks noGrp="1"/>
          </p:cNvSpPr>
          <p:nvPr>
            <p:ph type="body" sz="quarter" idx="18" hasCustomPrompt="1"/>
          </p:nvPr>
        </p:nvSpPr>
        <p:spPr>
          <a:xfrm>
            <a:off x="769601" y="5941307"/>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Company Website</a:t>
            </a:r>
          </a:p>
        </p:txBody>
      </p:sp>
      <p:sp>
        <p:nvSpPr>
          <p:cNvPr id="100" name="Freeform: Shape 99">
            <a:extLst>
              <a:ext uri="{FF2B5EF4-FFF2-40B4-BE49-F238E27FC236}">
                <a16:creationId xmlns:a16="http://schemas.microsoft.com/office/drawing/2014/main" id="{E7B6E400-7994-4F99-B877-5798BCB589A6}"/>
              </a:ext>
            </a:extLst>
          </p:cNvPr>
          <p:cNvSpPr/>
          <p:nvPr userDrawn="1"/>
        </p:nvSpPr>
        <p:spPr>
          <a:xfrm>
            <a:off x="9060848" y="6152509"/>
            <a:ext cx="244583" cy="326111"/>
          </a:xfrm>
          <a:custGeom>
            <a:avLst/>
            <a:gdLst>
              <a:gd name="connsiteX0" fmla="*/ 189802 w 244583"/>
              <a:gd name="connsiteY0" fmla="*/ 82578 h 326111"/>
              <a:gd name="connsiteX1" fmla="*/ 184367 w 244583"/>
              <a:gd name="connsiteY1" fmla="*/ 58120 h 326111"/>
              <a:gd name="connsiteX2" fmla="*/ 59357 w 244583"/>
              <a:gd name="connsiteY2" fmla="*/ 88013 h 326111"/>
              <a:gd name="connsiteX3" fmla="*/ 78380 w 244583"/>
              <a:gd name="connsiteY3" fmla="*/ 283680 h 326111"/>
              <a:gd name="connsiteX4" fmla="*/ 81098 w 244583"/>
              <a:gd name="connsiteY4" fmla="*/ 270092 h 326111"/>
              <a:gd name="connsiteX5" fmla="*/ 81098 w 244583"/>
              <a:gd name="connsiteY5" fmla="*/ 261939 h 326111"/>
              <a:gd name="connsiteX6" fmla="*/ 81098 w 244583"/>
              <a:gd name="connsiteY6" fmla="*/ 245634 h 326111"/>
              <a:gd name="connsiteX7" fmla="*/ 83816 w 244583"/>
              <a:gd name="connsiteY7" fmla="*/ 242916 h 326111"/>
              <a:gd name="connsiteX8" fmla="*/ 81098 w 244583"/>
              <a:gd name="connsiteY8" fmla="*/ 240199 h 326111"/>
              <a:gd name="connsiteX9" fmla="*/ 86533 w 244583"/>
              <a:gd name="connsiteY9" fmla="*/ 240199 h 326111"/>
              <a:gd name="connsiteX10" fmla="*/ 91968 w 244583"/>
              <a:gd name="connsiteY10" fmla="*/ 232046 h 326111"/>
              <a:gd name="connsiteX11" fmla="*/ 78380 w 244583"/>
              <a:gd name="connsiteY11" fmla="*/ 215740 h 326111"/>
              <a:gd name="connsiteX12" fmla="*/ 83816 w 244583"/>
              <a:gd name="connsiteY12" fmla="*/ 193999 h 326111"/>
              <a:gd name="connsiteX13" fmla="*/ 75663 w 244583"/>
              <a:gd name="connsiteY13" fmla="*/ 185847 h 326111"/>
              <a:gd name="connsiteX14" fmla="*/ 83816 w 244583"/>
              <a:gd name="connsiteY14" fmla="*/ 77143 h 326111"/>
              <a:gd name="connsiteX15" fmla="*/ 116427 w 244583"/>
              <a:gd name="connsiteY15" fmla="*/ 90731 h 326111"/>
              <a:gd name="connsiteX16" fmla="*/ 130015 w 244583"/>
              <a:gd name="connsiteY16" fmla="*/ 85296 h 326111"/>
              <a:gd name="connsiteX17" fmla="*/ 146320 w 244583"/>
              <a:gd name="connsiteY17" fmla="*/ 107036 h 326111"/>
              <a:gd name="connsiteX18" fmla="*/ 168061 w 244583"/>
              <a:gd name="connsiteY18" fmla="*/ 98884 h 326111"/>
              <a:gd name="connsiteX19" fmla="*/ 184367 w 244583"/>
              <a:gd name="connsiteY19" fmla="*/ 107036 h 326111"/>
              <a:gd name="connsiteX20" fmla="*/ 195237 w 244583"/>
              <a:gd name="connsiteY20" fmla="*/ 101601 h 326111"/>
              <a:gd name="connsiteX21" fmla="*/ 187084 w 244583"/>
              <a:gd name="connsiteY21" fmla="*/ 82578 h 326111"/>
              <a:gd name="connsiteX22" fmla="*/ 189802 w 244583"/>
              <a:gd name="connsiteY22" fmla="*/ 82578 h 3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4583" h="326111">
                <a:moveTo>
                  <a:pt x="189802" y="82578"/>
                </a:moveTo>
                <a:cubicBezTo>
                  <a:pt x="187084" y="74425"/>
                  <a:pt x="187084" y="66273"/>
                  <a:pt x="184367" y="58120"/>
                </a:cubicBezTo>
                <a:cubicBezTo>
                  <a:pt x="138168" y="63555"/>
                  <a:pt x="94686" y="71708"/>
                  <a:pt x="59357" y="88013"/>
                </a:cubicBezTo>
                <a:cubicBezTo>
                  <a:pt x="53922" y="158671"/>
                  <a:pt x="67510" y="218458"/>
                  <a:pt x="78380" y="283680"/>
                </a:cubicBezTo>
                <a:cubicBezTo>
                  <a:pt x="81098" y="283680"/>
                  <a:pt x="81098" y="294551"/>
                  <a:pt x="81098" y="270092"/>
                </a:cubicBezTo>
                <a:lnTo>
                  <a:pt x="81098" y="261939"/>
                </a:lnTo>
                <a:lnTo>
                  <a:pt x="81098" y="245634"/>
                </a:lnTo>
                <a:lnTo>
                  <a:pt x="83816" y="242916"/>
                </a:lnTo>
                <a:cubicBezTo>
                  <a:pt x="83816" y="240199"/>
                  <a:pt x="81098" y="240199"/>
                  <a:pt x="81098" y="240199"/>
                </a:cubicBezTo>
                <a:cubicBezTo>
                  <a:pt x="83816" y="240199"/>
                  <a:pt x="83816" y="240199"/>
                  <a:pt x="86533" y="240199"/>
                </a:cubicBezTo>
                <a:lnTo>
                  <a:pt x="91968" y="232046"/>
                </a:lnTo>
                <a:lnTo>
                  <a:pt x="78380" y="215740"/>
                </a:lnTo>
                <a:cubicBezTo>
                  <a:pt x="86533" y="196717"/>
                  <a:pt x="83816" y="223893"/>
                  <a:pt x="83816" y="193999"/>
                </a:cubicBezTo>
                <a:cubicBezTo>
                  <a:pt x="83816" y="183129"/>
                  <a:pt x="86533" y="185847"/>
                  <a:pt x="75663" y="185847"/>
                </a:cubicBezTo>
                <a:cubicBezTo>
                  <a:pt x="89251" y="153235"/>
                  <a:pt x="70228" y="109754"/>
                  <a:pt x="83816" y="77143"/>
                </a:cubicBezTo>
                <a:lnTo>
                  <a:pt x="116427" y="90731"/>
                </a:lnTo>
                <a:lnTo>
                  <a:pt x="130015" y="85296"/>
                </a:lnTo>
                <a:lnTo>
                  <a:pt x="146320" y="107036"/>
                </a:lnTo>
                <a:cubicBezTo>
                  <a:pt x="165344" y="98884"/>
                  <a:pt x="138168" y="98884"/>
                  <a:pt x="168061" y="98884"/>
                </a:cubicBezTo>
                <a:cubicBezTo>
                  <a:pt x="168061" y="98884"/>
                  <a:pt x="184367" y="107036"/>
                  <a:pt x="184367" y="107036"/>
                </a:cubicBezTo>
                <a:lnTo>
                  <a:pt x="195237" y="101601"/>
                </a:lnTo>
                <a:cubicBezTo>
                  <a:pt x="192519" y="96166"/>
                  <a:pt x="189802" y="88013"/>
                  <a:pt x="187084" y="82578"/>
                </a:cubicBezTo>
                <a:cubicBezTo>
                  <a:pt x="181649" y="82578"/>
                  <a:pt x="184367" y="82578"/>
                  <a:pt x="189802" y="82578"/>
                </a:cubicBezTo>
                <a:close/>
              </a:path>
            </a:pathLst>
          </a:custGeom>
          <a:solidFill>
            <a:srgbClr val="000000"/>
          </a:solidFill>
          <a:ln w="27161" cap="flat">
            <a:noFill/>
            <a:prstDash val="solid"/>
            <a:miter/>
          </a:ln>
        </p:spPr>
        <p:txBody>
          <a:bodyPr rtlCol="0" anchor="ctr"/>
          <a:lstStyle/>
          <a:p>
            <a:endParaRPr lang="en-US" noProof="0" dirty="0"/>
          </a:p>
        </p:txBody>
      </p:sp>
    </p:spTree>
    <p:extLst>
      <p:ext uri="{BB962C8B-B14F-4D97-AF65-F5344CB8AC3E}">
        <p14:creationId xmlns:p14="http://schemas.microsoft.com/office/powerpoint/2010/main" val="25715545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90F41A2-6535-4CA6-81E4-026A5B56D9D7}"/>
              </a:ext>
            </a:extLst>
          </p:cNvPr>
          <p:cNvSpPr>
            <a:spLocks noGrp="1"/>
          </p:cNvSpPr>
          <p:nvPr>
            <p:ph type="title"/>
          </p:nvPr>
        </p:nvSpPr>
        <p:spPr>
          <a:xfrm>
            <a:off x="516834" y="432000"/>
            <a:ext cx="11255165" cy="695740"/>
          </a:xfrm>
          <a:prstGeom prst="rect">
            <a:avLst/>
          </a:prstGeom>
          <a:solidFill>
            <a:schemeClr val="bg1">
              <a:lumMod val="95000"/>
              <a:alpha val="50000"/>
            </a:schemeClr>
          </a:solidFill>
        </p:spPr>
        <p:txBody>
          <a:bodyPr vert="horz" lIns="180000" tIns="0" rIns="0" bIns="0" rtlCol="0" anchor="ctr">
            <a:noAutofit/>
          </a:bodyPr>
          <a:lstStyle/>
          <a:p>
            <a:r>
              <a:rPr lang="en-US" noProof="0"/>
              <a:t>Click to edit page title</a:t>
            </a:r>
          </a:p>
        </p:txBody>
      </p:sp>
      <p:sp>
        <p:nvSpPr>
          <p:cNvPr id="3" name="Text Placeholder 2">
            <a:extLst>
              <a:ext uri="{FF2B5EF4-FFF2-40B4-BE49-F238E27FC236}">
                <a16:creationId xmlns:a16="http://schemas.microsoft.com/office/drawing/2014/main" id="{213AB95C-7DD4-4796-80E4-1B7466A2A037}"/>
              </a:ext>
            </a:extLst>
          </p:cNvPr>
          <p:cNvSpPr>
            <a:spLocks noGrp="1"/>
          </p:cNvSpPr>
          <p:nvPr>
            <p:ph type="body" idx="1"/>
          </p:nvPr>
        </p:nvSpPr>
        <p:spPr>
          <a:xfrm>
            <a:off x="432000" y="1656000"/>
            <a:ext cx="11340000" cy="4464000"/>
          </a:xfrm>
          <a:prstGeom prst="rect">
            <a:avLst/>
          </a:prstGeom>
        </p:spPr>
        <p:txBody>
          <a:bodyPr vert="horz" lIns="0" tIns="0" rIns="0" bIns="0" rtlCol="0">
            <a:noAutofit/>
          </a:body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5" name="Footer Placeholder 4">
            <a:extLst>
              <a:ext uri="{FF2B5EF4-FFF2-40B4-BE49-F238E27FC236}">
                <a16:creationId xmlns:a16="http://schemas.microsoft.com/office/drawing/2014/main" id="{58879C91-B77F-4273-9A27-A3535FB889DB}"/>
              </a:ext>
            </a:extLst>
          </p:cNvPr>
          <p:cNvSpPr>
            <a:spLocks noGrp="1"/>
          </p:cNvSpPr>
          <p:nvPr>
            <p:ph type="ftr" sz="quarter" idx="3"/>
          </p:nvPr>
        </p:nvSpPr>
        <p:spPr>
          <a:xfrm>
            <a:off x="432000" y="6356350"/>
            <a:ext cx="4114800" cy="365125"/>
          </a:xfrm>
          <a:prstGeom prst="rect">
            <a:avLst/>
          </a:prstGeom>
          <a:noFill/>
          <a:ln w="3175">
            <a:solidFill>
              <a:schemeClr val="bg1">
                <a:lumMod val="95000"/>
                <a:alpha val="50000"/>
              </a:schemeClr>
            </a:solidFill>
          </a:ln>
        </p:spPr>
        <p:txBody>
          <a:bodyPr vert="horz" lIns="72000" tIns="0" rIns="0" bIns="0" rtlCol="0" anchor="ctr"/>
          <a:lstStyle>
            <a:lvl1pPr algn="l">
              <a:defRPr sz="1200">
                <a:solidFill>
                  <a:schemeClr val="tx1">
                    <a:lumMod val="50000"/>
                    <a:lumOff val="50000"/>
                  </a:schemeClr>
                </a:solidFill>
                <a:latin typeface="+mj-lt"/>
              </a:defRPr>
            </a:lvl1pPr>
          </a:lstStyle>
          <a:p>
            <a:r>
              <a:rPr lang="en-US" noProof="0" dirty="0"/>
              <a:t>Add a footer</a:t>
            </a:r>
          </a:p>
        </p:txBody>
      </p:sp>
      <p:sp>
        <p:nvSpPr>
          <p:cNvPr id="6" name="Slide Number Placeholder 5">
            <a:extLst>
              <a:ext uri="{FF2B5EF4-FFF2-40B4-BE49-F238E27FC236}">
                <a16:creationId xmlns:a16="http://schemas.microsoft.com/office/drawing/2014/main" id="{5ECA3099-A94F-4C3E-BC29-780EDD38F722}"/>
              </a:ext>
            </a:extLst>
          </p:cNvPr>
          <p:cNvSpPr>
            <a:spLocks noGrp="1"/>
          </p:cNvSpPr>
          <p:nvPr>
            <p:ph type="sldNum" sz="quarter" idx="4"/>
          </p:nvPr>
        </p:nvSpPr>
        <p:spPr>
          <a:xfrm>
            <a:off x="11706224" y="6356350"/>
            <a:ext cx="370575" cy="365125"/>
          </a:xfrm>
          <a:prstGeom prst="rect">
            <a:avLst/>
          </a:prstGeom>
          <a:solidFill>
            <a:schemeClr val="bg1">
              <a:lumMod val="95000"/>
              <a:alpha val="50000"/>
            </a:schemeClr>
          </a:solidFill>
        </p:spPr>
        <p:txBody>
          <a:bodyPr vert="horz" lIns="0" tIns="0" rIns="0" bIns="0" rtlCol="0" anchor="ctr"/>
          <a:lstStyle>
            <a:lvl1pPr algn="ctr">
              <a:defRPr sz="1200" i="1">
                <a:solidFill>
                  <a:schemeClr val="tx1">
                    <a:lumMod val="50000"/>
                    <a:lumOff val="50000"/>
                  </a:schemeClr>
                </a:solidFill>
                <a:latin typeface="+mj-lt"/>
              </a:defRPr>
            </a:lvl1pPr>
          </a:lstStyle>
          <a:p>
            <a:fld id="{19B51A1E-902D-48AF-9020-955120F399B6}" type="slidenum">
              <a:rPr lang="en-US" noProof="0" smtClean="0"/>
              <a:pPr/>
              <a:t>‹#›</a:t>
            </a:fld>
            <a:endParaRPr lang="en-US" noProof="0" dirty="0"/>
          </a:p>
        </p:txBody>
      </p:sp>
      <p:sp>
        <p:nvSpPr>
          <p:cNvPr id="10" name="Rectangle 9">
            <a:extLst>
              <a:ext uri="{FF2B5EF4-FFF2-40B4-BE49-F238E27FC236}">
                <a16:creationId xmlns:a16="http://schemas.microsoft.com/office/drawing/2014/main" id="{36B8C04E-47A8-436C-8075-09BCDE2AF890}"/>
              </a:ext>
            </a:extLst>
          </p:cNvPr>
          <p:cNvSpPr/>
          <p:nvPr userDrawn="1"/>
        </p:nvSpPr>
        <p:spPr>
          <a:xfrm>
            <a:off x="12146281" y="6355370"/>
            <a:ext cx="45719" cy="3689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1" name="TextBox 10">
            <a:extLst>
              <a:ext uri="{FF2B5EF4-FFF2-40B4-BE49-F238E27FC236}">
                <a16:creationId xmlns:a16="http://schemas.microsoft.com/office/drawing/2014/main" id="{2262F990-32B4-4534-8176-D35ECAB7B9D4}"/>
              </a:ext>
            </a:extLst>
          </p:cNvPr>
          <p:cNvSpPr txBox="1"/>
          <p:nvPr userDrawn="1"/>
        </p:nvSpPr>
        <p:spPr>
          <a:xfrm>
            <a:off x="5141246" y="6328048"/>
            <a:ext cx="1909509" cy="403366"/>
          </a:xfrm>
          <a:prstGeom prst="rect">
            <a:avLst/>
          </a:prstGeom>
          <a:noFill/>
        </p:spPr>
        <p:txBody>
          <a:bodyPr wrap="square" tIns="108000" rtlCol="0">
            <a:spAutoFit/>
          </a:bodyPr>
          <a:lstStyle/>
          <a:p>
            <a:pPr algn="ctr">
              <a:lnSpc>
                <a:spcPts val="1000"/>
              </a:lnSpc>
            </a:pPr>
            <a:r>
              <a:rPr lang="en-US" sz="1800" b="1" spc="0" noProof="0" dirty="0">
                <a:solidFill>
                  <a:schemeClr val="accent1"/>
                </a:solidFill>
                <a:latin typeface="Garamond" panose="02020404030301010803" pitchFamily="18" charset="0"/>
              </a:rPr>
              <a:t>BEST FOR </a:t>
            </a:r>
            <a:r>
              <a:rPr lang="en-US" sz="1800" b="0" i="1" spc="0" noProof="0" dirty="0">
                <a:solidFill>
                  <a:schemeClr val="accent1"/>
                </a:solidFill>
                <a:latin typeface="Garamond" panose="02020404030301010803" pitchFamily="18" charset="0"/>
              </a:rPr>
              <a:t>You</a:t>
            </a:r>
            <a:br>
              <a:rPr lang="en-US" sz="1800" b="0" i="1" spc="0" noProof="0" dirty="0">
                <a:solidFill>
                  <a:schemeClr val="accent1"/>
                </a:solidFill>
                <a:latin typeface="Garamond" panose="02020404030301010803" pitchFamily="18" charset="0"/>
              </a:rPr>
            </a:br>
            <a:r>
              <a:rPr lang="en-US" sz="700" spc="300" noProof="0" dirty="0">
                <a:solidFill>
                  <a:schemeClr val="tx1">
                    <a:lumMod val="75000"/>
                    <a:lumOff val="25000"/>
                  </a:schemeClr>
                </a:solidFill>
                <a:latin typeface="Corbel" panose="020B0503020204020204" pitchFamily="34" charset="0"/>
              </a:rPr>
              <a:t>ORGANICS COMPANY</a:t>
            </a:r>
            <a:endParaRPr lang="en-US" sz="1800" spc="300" baseline="0" noProof="0" dirty="0">
              <a:solidFill>
                <a:schemeClr val="tx1">
                  <a:lumMod val="75000"/>
                  <a:lumOff val="25000"/>
                </a:schemeClr>
              </a:solidFill>
              <a:latin typeface="Corbel" panose="020B0503020204020204" pitchFamily="34" charset="0"/>
            </a:endParaRPr>
          </a:p>
        </p:txBody>
      </p:sp>
    </p:spTree>
    <p:extLst>
      <p:ext uri="{BB962C8B-B14F-4D97-AF65-F5344CB8AC3E}">
        <p14:creationId xmlns:p14="http://schemas.microsoft.com/office/powerpoint/2010/main" val="946163275"/>
      </p:ext>
    </p:extLst>
  </p:cSld>
  <p:clrMap bg1="lt1" tx1="dk1" bg2="lt2" tx2="dk2" accent1="accent1" accent2="accent2" accent3="accent3" accent4="accent4" accent5="accent5" accent6="accent6" hlink="hlink" folHlink="folHlink"/>
  <p:sldLayoutIdLst>
    <p:sldLayoutId id="2147483649" r:id="rId1"/>
    <p:sldLayoutId id="2147483669" r:id="rId2"/>
    <p:sldLayoutId id="2147483673" r:id="rId3"/>
    <p:sldLayoutId id="2147483658" r:id="rId4"/>
    <p:sldLayoutId id="2147483670" r:id="rId5"/>
    <p:sldLayoutId id="2147483659" r:id="rId6"/>
    <p:sldLayoutId id="2147483660" r:id="rId7"/>
    <p:sldLayoutId id="2147483671" r:id="rId8"/>
    <p:sldLayoutId id="2147483672" r:id="rId9"/>
    <p:sldLayoutId id="2147483650" r:id="rId10"/>
    <p:sldLayoutId id="2147483652" r:id="rId11"/>
    <p:sldLayoutId id="2147483656" r:id="rId12"/>
    <p:sldLayoutId id="2147483657" r:id="rId13"/>
    <p:sldLayoutId id="2147483674" r:id="rId14"/>
    <p:sldLayoutId id="2147483675" r:id="rId15"/>
    <p:sldLayoutId id="2147483654" r:id="rId16"/>
    <p:sldLayoutId id="2147483676" r:id="rId17"/>
    <p:sldLayoutId id="2147483655" r:id="rId18"/>
  </p:sldLayoutIdLst>
  <p:hf hdr="0" ftr="0" dt="0"/>
  <p:txStyles>
    <p:titleStyle>
      <a:lvl1pPr algn="l" defTabSz="914400" rtl="0" eaLnBrk="1" latinLnBrk="0" hangingPunct="1">
        <a:lnSpc>
          <a:spcPct val="90000"/>
        </a:lnSpc>
        <a:spcBef>
          <a:spcPct val="0"/>
        </a:spcBef>
        <a:buNone/>
        <a:defRPr sz="2800" b="1" kern="1200" spc="-150">
          <a:solidFill>
            <a:schemeClr val="tx1">
              <a:lumMod val="75000"/>
              <a:lumOff val="25000"/>
            </a:schemeClr>
          </a:solidFill>
          <a:latin typeface="+mj-lt"/>
          <a:ea typeface="+mj-ea"/>
          <a:cs typeface="+mj-cs"/>
        </a:defRPr>
      </a:lvl1pPr>
    </p:titleStyle>
    <p:body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14.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16.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14.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17.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14.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9.xml.rels><?xml version="1.0" encoding="UTF-8" standalone="yes"?>
<Relationships xmlns="http://schemas.openxmlformats.org/package/2006/relationships"><Relationship Id="rId8" Type="http://schemas.openxmlformats.org/officeDocument/2006/relationships/diagramLayout" Target="../diagrams/layout10.xml"/><Relationship Id="rId3" Type="http://schemas.openxmlformats.org/officeDocument/2006/relationships/diagramLayout" Target="../diagrams/layout9.xml"/><Relationship Id="rId7" Type="http://schemas.openxmlformats.org/officeDocument/2006/relationships/diagramData" Target="../diagrams/data10.xml"/><Relationship Id="rId2" Type="http://schemas.openxmlformats.org/officeDocument/2006/relationships/diagramData" Target="../diagrams/data9.xml"/><Relationship Id="rId1" Type="http://schemas.openxmlformats.org/officeDocument/2006/relationships/slideLayout" Target="../slideLayouts/slideLayout6.xml"/><Relationship Id="rId6" Type="http://schemas.microsoft.com/office/2007/relationships/diagramDrawing" Target="../diagrams/drawing9.xml"/><Relationship Id="rId11" Type="http://schemas.microsoft.com/office/2007/relationships/diagramDrawing" Target="../diagrams/drawing10.xml"/><Relationship Id="rId5" Type="http://schemas.openxmlformats.org/officeDocument/2006/relationships/diagramColors" Target="../diagrams/colors9.xml"/><Relationship Id="rId10" Type="http://schemas.openxmlformats.org/officeDocument/2006/relationships/diagramColors" Target="../diagrams/colors10.xml"/><Relationship Id="rId4" Type="http://schemas.openxmlformats.org/officeDocument/2006/relationships/diagramQuickStyle" Target="../diagrams/quickStyle9.xml"/><Relationship Id="rId9" Type="http://schemas.openxmlformats.org/officeDocument/2006/relationships/diagramQuickStyle" Target="../diagrams/quickStyle10.xml"/></Relationships>
</file>

<file path=ppt/slides/_rels/slide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diagramLayout" Target="../diagrams/layout11.xml"/><Relationship Id="rId2" Type="http://schemas.openxmlformats.org/officeDocument/2006/relationships/diagramData" Target="../diagrams/data11.xml"/><Relationship Id="rId1" Type="http://schemas.openxmlformats.org/officeDocument/2006/relationships/slideLayout" Target="../slideLayouts/slideLayout6.xml"/><Relationship Id="rId6" Type="http://schemas.microsoft.com/office/2007/relationships/diagramDrawing" Target="../diagrams/drawing11.xml"/><Relationship Id="rId5" Type="http://schemas.openxmlformats.org/officeDocument/2006/relationships/diagramColors" Target="../diagrams/colors11.xml"/><Relationship Id="rId4" Type="http://schemas.openxmlformats.org/officeDocument/2006/relationships/diagramQuickStyle" Target="../diagrams/quickStyle1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7.xml.rels><?xml version="1.0" encoding="UTF-8" standalone="yes"?>
<Relationships xmlns="http://schemas.openxmlformats.org/package/2006/relationships"><Relationship Id="rId2" Type="http://schemas.openxmlformats.org/officeDocument/2006/relationships/image" Target="../media/image4.gif"/><Relationship Id="rId1" Type="http://schemas.openxmlformats.org/officeDocument/2006/relationships/slideLayout" Target="../slideLayouts/slideLayout10.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10.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5.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10.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6.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10.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7.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10.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8.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10.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8" name="Title 1047">
            <a:extLst>
              <a:ext uri="{FF2B5EF4-FFF2-40B4-BE49-F238E27FC236}">
                <a16:creationId xmlns:a16="http://schemas.microsoft.com/office/drawing/2014/main" id="{68A307F8-C872-4697-8D01-93B84BB73EF4}"/>
              </a:ext>
            </a:extLst>
          </p:cNvPr>
          <p:cNvSpPr>
            <a:spLocks noGrp="1"/>
          </p:cNvSpPr>
          <p:nvPr>
            <p:ph type="ctrTitle"/>
          </p:nvPr>
        </p:nvSpPr>
        <p:spPr>
          <a:xfrm>
            <a:off x="825648" y="256711"/>
            <a:ext cx="7827818" cy="4464193"/>
          </a:xfrm>
          <a:solidFill>
            <a:schemeClr val="bg1">
              <a:lumMod val="95000"/>
              <a:alpha val="55000"/>
            </a:schemeClr>
          </a:solidFill>
        </p:spPr>
        <p:txBody>
          <a:bodyPr/>
          <a:lstStyle/>
          <a:p>
            <a:r>
              <a:rPr lang="en-US" dirty="0" smtClean="0"/>
              <a:t>Performance appraisal</a:t>
            </a:r>
            <a:endParaRPr lang="en-US" b="0" i="1" dirty="0"/>
          </a:p>
        </p:txBody>
      </p:sp>
      <p:cxnSp>
        <p:nvCxnSpPr>
          <p:cNvPr id="8" name="Straight Connector 7">
            <a:extLst>
              <a:ext uri="{FF2B5EF4-FFF2-40B4-BE49-F238E27FC236}">
                <a16:creationId xmlns:a16="http://schemas.microsoft.com/office/drawing/2014/main" id="{650C75AF-B979-4F50-A452-B42AF6171860}"/>
              </a:ext>
              <a:ext uri="{C183D7F6-B498-43B3-948B-1728B52AA6E4}">
                <adec:decorative xmlns:adec="http://schemas.microsoft.com/office/drawing/2017/decorative" xmlns="" val="1"/>
              </a:ext>
            </a:extLst>
          </p:cNvPr>
          <p:cNvCxnSpPr>
            <a:cxnSpLocks/>
          </p:cNvCxnSpPr>
          <p:nvPr/>
        </p:nvCxnSpPr>
        <p:spPr>
          <a:xfrm>
            <a:off x="739644" y="2833191"/>
            <a:ext cx="3773633" cy="0"/>
          </a:xfrm>
          <a:prstGeom prst="line">
            <a:avLst/>
          </a:prstGeom>
        </p:spPr>
        <p:style>
          <a:lnRef idx="1">
            <a:schemeClr val="accent1"/>
          </a:lnRef>
          <a:fillRef idx="0">
            <a:schemeClr val="accent1"/>
          </a:fillRef>
          <a:effectRef idx="0">
            <a:schemeClr val="accent1"/>
          </a:effectRef>
          <a:fontRef idx="minor">
            <a:schemeClr val="tx1"/>
          </a:fontRef>
        </p:style>
      </p:cxnSp>
      <p:pic>
        <p:nvPicPr>
          <p:cNvPr id="1026" name="Picture 2" descr="Collaborative team, high performance team, hpt, performance team, top  management team ico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421133" y="90823"/>
            <a:ext cx="3479756" cy="3479757"/>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Performance Appraisal Software For IT Firms - UPRAiZA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7511" y="3404692"/>
            <a:ext cx="10477500" cy="31432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99961691"/>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994797-5697-4A14-97F4-C212A14881C4}"/>
              </a:ext>
            </a:extLst>
          </p:cNvPr>
          <p:cNvSpPr>
            <a:spLocks noGrp="1"/>
          </p:cNvSpPr>
          <p:nvPr>
            <p:ph type="ctrTitle"/>
          </p:nvPr>
        </p:nvSpPr>
        <p:spPr>
          <a:xfrm>
            <a:off x="0" y="1717964"/>
            <a:ext cx="5971310" cy="4017818"/>
          </a:xfrm>
        </p:spPr>
        <p:txBody>
          <a:bodyPr/>
          <a:lstStyle/>
          <a:p>
            <a:pPr fontAlgn="base"/>
            <a:r>
              <a:rPr lang="en-IN" sz="4000" dirty="0"/>
              <a:t>Feature # 2. Systematic Process</a:t>
            </a:r>
          </a:p>
        </p:txBody>
      </p:sp>
      <p:sp>
        <p:nvSpPr>
          <p:cNvPr id="4" name="Subtitle 3"/>
          <p:cNvSpPr>
            <a:spLocks noGrp="1"/>
          </p:cNvSpPr>
          <p:nvPr>
            <p:ph type="subTitle" idx="1"/>
          </p:nvPr>
        </p:nvSpPr>
        <p:spPr>
          <a:xfrm>
            <a:off x="3865418" y="1219200"/>
            <a:ext cx="8326583" cy="4419600"/>
          </a:xfrm>
          <a:solidFill>
            <a:schemeClr val="bg2"/>
          </a:solidFill>
          <a:ln>
            <a:solidFill>
              <a:schemeClr val="bg1"/>
            </a:solidFill>
          </a:ln>
        </p:spPr>
        <p:txBody>
          <a:bodyPr/>
          <a:lstStyle/>
          <a:p>
            <a:r>
              <a:rPr lang="en-US" sz="3600" dirty="0">
                <a:solidFill>
                  <a:schemeClr val="accent6">
                    <a:lumMod val="75000"/>
                  </a:schemeClr>
                </a:solidFill>
              </a:rPr>
              <a:t>Assessment activity is carried on a definite plan, </a:t>
            </a:r>
            <a:r>
              <a:rPr lang="en-US" sz="3600" dirty="0" err="1">
                <a:solidFill>
                  <a:schemeClr val="accent6">
                    <a:lumMod val="75000"/>
                  </a:schemeClr>
                </a:solidFill>
              </a:rPr>
              <a:t>programme</a:t>
            </a:r>
            <a:r>
              <a:rPr lang="en-US" sz="3600" dirty="0">
                <a:solidFill>
                  <a:schemeClr val="accent6">
                    <a:lumMod val="75000"/>
                  </a:schemeClr>
                </a:solidFill>
              </a:rPr>
              <a:t>. Review period, reviewing authority, reviewing method etc. are pre-determined and the whole performance assessment work follows a clear-cut, definite process.</a:t>
            </a:r>
            <a:endParaRPr lang="en-IN" sz="4400" b="1" dirty="0">
              <a:solidFill>
                <a:schemeClr val="accent6">
                  <a:lumMod val="75000"/>
                </a:schemeClr>
              </a:solidFill>
            </a:endParaRPr>
          </a:p>
        </p:txBody>
      </p:sp>
    </p:spTree>
    <p:extLst>
      <p:ext uri="{BB962C8B-B14F-4D97-AF65-F5344CB8AC3E}">
        <p14:creationId xmlns:p14="http://schemas.microsoft.com/office/powerpoint/2010/main" val="1535012258"/>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994797-5697-4A14-97F4-C212A14881C4}"/>
              </a:ext>
            </a:extLst>
          </p:cNvPr>
          <p:cNvSpPr>
            <a:spLocks noGrp="1"/>
          </p:cNvSpPr>
          <p:nvPr>
            <p:ph type="ctrTitle"/>
          </p:nvPr>
        </p:nvSpPr>
        <p:spPr>
          <a:xfrm>
            <a:off x="0" y="1717964"/>
            <a:ext cx="5971310" cy="4017818"/>
          </a:xfrm>
        </p:spPr>
        <p:txBody>
          <a:bodyPr/>
          <a:lstStyle/>
          <a:p>
            <a:pPr fontAlgn="base"/>
            <a:r>
              <a:rPr lang="en-IN" sz="4400" dirty="0"/>
              <a:t>Feature # 3. Periodicity</a:t>
            </a:r>
          </a:p>
        </p:txBody>
      </p:sp>
      <p:sp>
        <p:nvSpPr>
          <p:cNvPr id="4" name="Subtitle 3"/>
          <p:cNvSpPr>
            <a:spLocks noGrp="1"/>
          </p:cNvSpPr>
          <p:nvPr>
            <p:ph type="subTitle" idx="1"/>
          </p:nvPr>
        </p:nvSpPr>
        <p:spPr>
          <a:xfrm>
            <a:off x="4003963" y="1828800"/>
            <a:ext cx="8326583" cy="4419600"/>
          </a:xfrm>
          <a:solidFill>
            <a:schemeClr val="bg2"/>
          </a:solidFill>
          <a:ln>
            <a:solidFill>
              <a:schemeClr val="bg1"/>
            </a:solidFill>
          </a:ln>
        </p:spPr>
        <p:txBody>
          <a:bodyPr/>
          <a:lstStyle/>
          <a:p>
            <a:r>
              <a:rPr lang="en-US" sz="3600" dirty="0">
                <a:solidFill>
                  <a:schemeClr val="accent6">
                    <a:lumMod val="75000"/>
                  </a:schemeClr>
                </a:solidFill>
              </a:rPr>
              <a:t>It follows a definite period for the assessment of employees’ performance. Evaluation may be made for the performance of six month’s period or for the whole period of twelve months.</a:t>
            </a:r>
            <a:endParaRPr lang="en-IN" sz="6000" b="1" dirty="0">
              <a:solidFill>
                <a:schemeClr val="accent6">
                  <a:lumMod val="75000"/>
                </a:schemeClr>
              </a:solidFill>
            </a:endParaRPr>
          </a:p>
        </p:txBody>
      </p:sp>
    </p:spTree>
    <p:extLst>
      <p:ext uri="{BB962C8B-B14F-4D97-AF65-F5344CB8AC3E}">
        <p14:creationId xmlns:p14="http://schemas.microsoft.com/office/powerpoint/2010/main" val="2893608188"/>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994797-5697-4A14-97F4-C212A14881C4}"/>
              </a:ext>
            </a:extLst>
          </p:cNvPr>
          <p:cNvSpPr>
            <a:spLocks noGrp="1"/>
          </p:cNvSpPr>
          <p:nvPr>
            <p:ph type="ctrTitle"/>
          </p:nvPr>
        </p:nvSpPr>
        <p:spPr>
          <a:xfrm>
            <a:off x="0" y="1717964"/>
            <a:ext cx="5971310" cy="4017818"/>
          </a:xfrm>
        </p:spPr>
        <p:txBody>
          <a:bodyPr/>
          <a:lstStyle/>
          <a:p>
            <a:pPr fontAlgn="base"/>
            <a:r>
              <a:rPr lang="en-US" sz="4400" dirty="0"/>
              <a:t>Feature # 4. Basis of Assessment</a:t>
            </a:r>
          </a:p>
        </p:txBody>
      </p:sp>
      <p:sp>
        <p:nvSpPr>
          <p:cNvPr id="4" name="Subtitle 3"/>
          <p:cNvSpPr>
            <a:spLocks noGrp="1"/>
          </p:cNvSpPr>
          <p:nvPr>
            <p:ph type="subTitle" idx="1"/>
          </p:nvPr>
        </p:nvSpPr>
        <p:spPr>
          <a:xfrm>
            <a:off x="4003963" y="1828800"/>
            <a:ext cx="8326583" cy="4419600"/>
          </a:xfrm>
          <a:solidFill>
            <a:schemeClr val="bg2"/>
          </a:solidFill>
          <a:ln>
            <a:solidFill>
              <a:schemeClr val="bg1"/>
            </a:solidFill>
          </a:ln>
        </p:spPr>
        <p:txBody>
          <a:bodyPr/>
          <a:lstStyle/>
          <a:p>
            <a:r>
              <a:rPr lang="en-US" sz="4000" dirty="0">
                <a:solidFill>
                  <a:schemeClr val="accent6">
                    <a:lumMod val="75000"/>
                  </a:schemeClr>
                </a:solidFill>
              </a:rPr>
              <a:t>Assessment is made on the basis of standard set earlier. Quantum and quality of performance is judged looking to the goals, standard fixed earlier.</a:t>
            </a:r>
            <a:endParaRPr lang="en-IN" sz="8800" b="1" dirty="0">
              <a:solidFill>
                <a:schemeClr val="accent6">
                  <a:lumMod val="75000"/>
                </a:schemeClr>
              </a:solidFill>
            </a:endParaRPr>
          </a:p>
        </p:txBody>
      </p:sp>
    </p:spTree>
    <p:extLst>
      <p:ext uri="{BB962C8B-B14F-4D97-AF65-F5344CB8AC3E}">
        <p14:creationId xmlns:p14="http://schemas.microsoft.com/office/powerpoint/2010/main" val="421819195"/>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994797-5697-4A14-97F4-C212A14881C4}"/>
              </a:ext>
            </a:extLst>
          </p:cNvPr>
          <p:cNvSpPr>
            <a:spLocks noGrp="1"/>
          </p:cNvSpPr>
          <p:nvPr>
            <p:ph type="ctrTitle"/>
          </p:nvPr>
        </p:nvSpPr>
        <p:spPr>
          <a:xfrm>
            <a:off x="-387928" y="1745673"/>
            <a:ext cx="6082145" cy="4017818"/>
          </a:xfrm>
        </p:spPr>
        <p:txBody>
          <a:bodyPr/>
          <a:lstStyle/>
          <a:p>
            <a:pPr fontAlgn="base"/>
            <a:r>
              <a:rPr lang="en-IN" sz="4400" dirty="0"/>
              <a:t>Feature # 5. Reinforcement Activity</a:t>
            </a:r>
          </a:p>
        </p:txBody>
      </p:sp>
      <p:sp>
        <p:nvSpPr>
          <p:cNvPr id="4" name="Subtitle 3"/>
          <p:cNvSpPr>
            <a:spLocks noGrp="1"/>
          </p:cNvSpPr>
          <p:nvPr>
            <p:ph type="subTitle" idx="1"/>
          </p:nvPr>
        </p:nvSpPr>
        <p:spPr>
          <a:xfrm>
            <a:off x="3713017" y="1219200"/>
            <a:ext cx="8326583" cy="4419600"/>
          </a:xfrm>
          <a:solidFill>
            <a:schemeClr val="bg2"/>
          </a:solidFill>
          <a:ln>
            <a:solidFill>
              <a:schemeClr val="bg1"/>
            </a:solidFill>
          </a:ln>
        </p:spPr>
        <p:txBody>
          <a:bodyPr/>
          <a:lstStyle/>
          <a:p>
            <a:r>
              <a:rPr lang="en-US" sz="2800" dirty="0">
                <a:solidFill>
                  <a:schemeClr val="accent6">
                    <a:lumMod val="75000"/>
                  </a:schemeClr>
                </a:solidFill>
              </a:rPr>
              <a:t>Performance appraisal system includes reinforcement activity to strengthen weak areas of reviewees. </a:t>
            </a:r>
            <a:endParaRPr lang="en-US" sz="2800" dirty="0" smtClean="0">
              <a:solidFill>
                <a:schemeClr val="accent6">
                  <a:lumMod val="75000"/>
                </a:schemeClr>
              </a:solidFill>
            </a:endParaRPr>
          </a:p>
          <a:p>
            <a:r>
              <a:rPr lang="en-US" sz="2800" dirty="0" smtClean="0">
                <a:solidFill>
                  <a:schemeClr val="accent6">
                    <a:lumMod val="75000"/>
                  </a:schemeClr>
                </a:solidFill>
              </a:rPr>
              <a:t>Reviewing </a:t>
            </a:r>
            <a:r>
              <a:rPr lang="en-US" sz="2800" dirty="0">
                <a:solidFill>
                  <a:schemeClr val="accent6">
                    <a:lumMod val="75000"/>
                  </a:schemeClr>
                </a:solidFill>
              </a:rPr>
              <a:t>authority tells reviewee the weak areas that need improvement. </a:t>
            </a:r>
            <a:endParaRPr lang="en-US" sz="2800" dirty="0" smtClean="0">
              <a:solidFill>
                <a:schemeClr val="accent6">
                  <a:lumMod val="75000"/>
                </a:schemeClr>
              </a:solidFill>
            </a:endParaRPr>
          </a:p>
          <a:p>
            <a:r>
              <a:rPr lang="en-US" sz="2800" dirty="0" smtClean="0">
                <a:solidFill>
                  <a:schemeClr val="accent6">
                    <a:lumMod val="75000"/>
                  </a:schemeClr>
                </a:solidFill>
              </a:rPr>
              <a:t>He </a:t>
            </a:r>
            <a:r>
              <a:rPr lang="en-US" sz="2800" dirty="0">
                <a:solidFill>
                  <a:schemeClr val="accent6">
                    <a:lumMod val="75000"/>
                  </a:schemeClr>
                </a:solidFill>
              </a:rPr>
              <a:t>also ascertains reasons for less performance and provides counselling, coaching and feedback to strengthen the weak areas</a:t>
            </a:r>
            <a:r>
              <a:rPr lang="en-US" sz="2800" dirty="0" smtClean="0">
                <a:solidFill>
                  <a:schemeClr val="accent6">
                    <a:lumMod val="75000"/>
                  </a:schemeClr>
                </a:solidFill>
              </a:rPr>
              <a:t>.</a:t>
            </a:r>
          </a:p>
          <a:p>
            <a:r>
              <a:rPr lang="en-US" sz="2800" dirty="0" smtClean="0">
                <a:solidFill>
                  <a:schemeClr val="accent6">
                    <a:lumMod val="75000"/>
                  </a:schemeClr>
                </a:solidFill>
              </a:rPr>
              <a:t> </a:t>
            </a:r>
            <a:r>
              <a:rPr lang="en-US" sz="2800" dirty="0">
                <a:solidFill>
                  <a:schemeClr val="accent6">
                    <a:lumMod val="75000"/>
                  </a:schemeClr>
                </a:solidFill>
              </a:rPr>
              <a:t>The employees who perform much more than the standard set are given positive stroking, stimulation to maintain.</a:t>
            </a:r>
            <a:endParaRPr lang="en-IN" sz="6600" b="1" dirty="0">
              <a:solidFill>
                <a:schemeClr val="accent6">
                  <a:lumMod val="75000"/>
                </a:schemeClr>
              </a:solidFill>
            </a:endParaRPr>
          </a:p>
        </p:txBody>
      </p:sp>
    </p:spTree>
    <p:extLst>
      <p:ext uri="{BB962C8B-B14F-4D97-AF65-F5344CB8AC3E}">
        <p14:creationId xmlns:p14="http://schemas.microsoft.com/office/powerpoint/2010/main" val="3818581590"/>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994797-5697-4A14-97F4-C212A14881C4}"/>
              </a:ext>
            </a:extLst>
          </p:cNvPr>
          <p:cNvSpPr>
            <a:spLocks noGrp="1"/>
          </p:cNvSpPr>
          <p:nvPr>
            <p:ph type="ctrTitle"/>
          </p:nvPr>
        </p:nvSpPr>
        <p:spPr>
          <a:xfrm>
            <a:off x="-332509" y="1717964"/>
            <a:ext cx="5971310" cy="4017818"/>
          </a:xfrm>
        </p:spPr>
        <p:txBody>
          <a:bodyPr/>
          <a:lstStyle/>
          <a:p>
            <a:pPr fontAlgn="base"/>
            <a:r>
              <a:rPr lang="en-IN" sz="4000" dirty="0"/>
              <a:t>Feature # </a:t>
            </a:r>
            <a:r>
              <a:rPr lang="en-IN" sz="4000" dirty="0" smtClean="0"/>
              <a:t>6. </a:t>
            </a:r>
            <a:r>
              <a:rPr lang="en-IN" sz="4000" dirty="0"/>
              <a:t>Formal/Informal Assessment</a:t>
            </a:r>
          </a:p>
        </p:txBody>
      </p:sp>
      <p:sp>
        <p:nvSpPr>
          <p:cNvPr id="4" name="Subtitle 3"/>
          <p:cNvSpPr>
            <a:spLocks noGrp="1"/>
          </p:cNvSpPr>
          <p:nvPr>
            <p:ph type="subTitle" idx="1"/>
          </p:nvPr>
        </p:nvSpPr>
        <p:spPr>
          <a:xfrm>
            <a:off x="3865417" y="969818"/>
            <a:ext cx="8326583" cy="4419600"/>
          </a:xfrm>
          <a:solidFill>
            <a:schemeClr val="bg2"/>
          </a:solidFill>
          <a:ln>
            <a:solidFill>
              <a:schemeClr val="bg1"/>
            </a:solidFill>
          </a:ln>
        </p:spPr>
        <p:txBody>
          <a:bodyPr/>
          <a:lstStyle/>
          <a:p>
            <a:r>
              <a:rPr lang="en-US" sz="2800" dirty="0">
                <a:solidFill>
                  <a:schemeClr val="accent6">
                    <a:lumMod val="75000"/>
                  </a:schemeClr>
                </a:solidFill>
              </a:rPr>
              <a:t>Performance appraisal could be formal or informal. </a:t>
            </a:r>
            <a:endParaRPr lang="en-US" sz="2800" dirty="0" smtClean="0">
              <a:solidFill>
                <a:schemeClr val="accent6">
                  <a:lumMod val="75000"/>
                </a:schemeClr>
              </a:solidFill>
            </a:endParaRPr>
          </a:p>
          <a:p>
            <a:r>
              <a:rPr lang="en-US" sz="2800" dirty="0" smtClean="0">
                <a:solidFill>
                  <a:schemeClr val="accent6">
                    <a:lumMod val="75000"/>
                  </a:schemeClr>
                </a:solidFill>
              </a:rPr>
              <a:t>In </a:t>
            </a:r>
            <a:r>
              <a:rPr lang="en-US" sz="2800" dirty="0">
                <a:solidFill>
                  <a:schemeClr val="accent6">
                    <a:lumMod val="75000"/>
                  </a:schemeClr>
                </a:solidFill>
              </a:rPr>
              <a:t>case of informal assessment, supervisor/boss observes working, performance of employees working under him and provides feedback, counselling to perform as per standard set</a:t>
            </a:r>
            <a:r>
              <a:rPr lang="en-US" sz="2800" dirty="0" smtClean="0">
                <a:solidFill>
                  <a:schemeClr val="accent6">
                    <a:lumMod val="75000"/>
                  </a:schemeClr>
                </a:solidFill>
              </a:rPr>
              <a:t>.</a:t>
            </a:r>
          </a:p>
          <a:p>
            <a:r>
              <a:rPr lang="en-US" sz="2800" dirty="0">
                <a:solidFill>
                  <a:schemeClr val="accent6">
                    <a:lumMod val="75000"/>
                  </a:schemeClr>
                </a:solidFill>
              </a:rPr>
              <a:t>In case of formal assessment boss assesses performance annually or biannually on the basis of information/data available in the relevant areas (key responsibility areas), job related </a:t>
            </a:r>
            <a:r>
              <a:rPr lang="en-US" sz="2800" dirty="0" err="1">
                <a:solidFill>
                  <a:schemeClr val="accent6">
                    <a:lumMod val="75000"/>
                  </a:schemeClr>
                </a:solidFill>
              </a:rPr>
              <a:t>behaviour</a:t>
            </a:r>
            <a:r>
              <a:rPr lang="en-US" sz="2800" dirty="0">
                <a:solidFill>
                  <a:schemeClr val="accent6">
                    <a:lumMod val="75000"/>
                  </a:schemeClr>
                </a:solidFill>
              </a:rPr>
              <a:t> of subordinates, perceptible manifestation of change in attitudes, </a:t>
            </a:r>
            <a:r>
              <a:rPr lang="en-US" sz="2800" dirty="0" err="1">
                <a:solidFill>
                  <a:schemeClr val="accent6">
                    <a:lumMod val="75000"/>
                  </a:schemeClr>
                </a:solidFill>
              </a:rPr>
              <a:t>behaviour</a:t>
            </a:r>
            <a:r>
              <a:rPr lang="en-US" sz="2800" dirty="0">
                <a:solidFill>
                  <a:schemeClr val="accent6">
                    <a:lumMod val="75000"/>
                  </a:schemeClr>
                </a:solidFill>
              </a:rPr>
              <a:t>, service of employees </a:t>
            </a:r>
            <a:r>
              <a:rPr lang="en-US" sz="2800" dirty="0" err="1" smtClean="0">
                <a:solidFill>
                  <a:schemeClr val="accent6">
                    <a:lumMod val="75000"/>
                  </a:schemeClr>
                </a:solidFill>
              </a:rPr>
              <a:t>etc</a:t>
            </a:r>
            <a:endParaRPr lang="en-IN" sz="7200" b="1" dirty="0">
              <a:solidFill>
                <a:schemeClr val="accent6">
                  <a:lumMod val="75000"/>
                </a:schemeClr>
              </a:solidFill>
            </a:endParaRPr>
          </a:p>
        </p:txBody>
      </p:sp>
    </p:spTree>
    <p:extLst>
      <p:ext uri="{BB962C8B-B14F-4D97-AF65-F5344CB8AC3E}">
        <p14:creationId xmlns:p14="http://schemas.microsoft.com/office/powerpoint/2010/main" val="2979640131"/>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Diagram 4"/>
          <p:cNvGraphicFramePr/>
          <p:nvPr>
            <p:extLst>
              <p:ext uri="{D42A27DB-BD31-4B8C-83A1-F6EECF244321}">
                <p14:modId xmlns:p14="http://schemas.microsoft.com/office/powerpoint/2010/main" val="3616062614"/>
              </p:ext>
            </p:extLst>
          </p:nvPr>
        </p:nvGraphicFramePr>
        <p:xfrm>
          <a:off x="0" y="-5208"/>
          <a:ext cx="12192000" cy="686320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97683296"/>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p:cNvGraphicFramePr/>
          <p:nvPr>
            <p:extLst>
              <p:ext uri="{D42A27DB-BD31-4B8C-83A1-F6EECF244321}">
                <p14:modId xmlns:p14="http://schemas.microsoft.com/office/powerpoint/2010/main" val="343267170"/>
              </p:ext>
            </p:extLst>
          </p:nvPr>
        </p:nvGraphicFramePr>
        <p:xfrm>
          <a:off x="0" y="-5208"/>
          <a:ext cx="12192000" cy="686320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25109739"/>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p:cNvGraphicFramePr/>
          <p:nvPr>
            <p:extLst>
              <p:ext uri="{D42A27DB-BD31-4B8C-83A1-F6EECF244321}">
                <p14:modId xmlns:p14="http://schemas.microsoft.com/office/powerpoint/2010/main" val="3167104313"/>
              </p:ext>
            </p:extLst>
          </p:nvPr>
        </p:nvGraphicFramePr>
        <p:xfrm>
          <a:off x="0" y="-5208"/>
          <a:ext cx="12192000" cy="686320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99060737"/>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ontent Placeholder 8"/>
          <p:cNvSpPr>
            <a:spLocks noGrp="1"/>
          </p:cNvSpPr>
          <p:nvPr>
            <p:ph sz="half" idx="1"/>
          </p:nvPr>
        </p:nvSpPr>
        <p:spPr>
          <a:xfrm>
            <a:off x="432000" y="2424544"/>
            <a:ext cx="5472000" cy="3695455"/>
          </a:xfrm>
          <a:solidFill>
            <a:schemeClr val="tx1"/>
          </a:solidFill>
        </p:spPr>
        <p:txBody>
          <a:bodyPr/>
          <a:lstStyle/>
          <a:p>
            <a:pPr marL="0" indent="0" algn="ctr">
              <a:buNone/>
            </a:pPr>
            <a:endParaRPr lang="en-IN" sz="6600" b="1" dirty="0" smtClean="0">
              <a:solidFill>
                <a:schemeClr val="accent6">
                  <a:lumMod val="75000"/>
                </a:schemeClr>
              </a:solidFill>
            </a:endParaRPr>
          </a:p>
          <a:p>
            <a:pPr marL="0" indent="0" algn="ctr">
              <a:buNone/>
            </a:pPr>
            <a:r>
              <a:rPr lang="en-IN" sz="6600" b="1" dirty="0" smtClean="0">
                <a:solidFill>
                  <a:schemeClr val="accent6">
                    <a:lumMod val="75000"/>
                  </a:schemeClr>
                </a:solidFill>
              </a:rPr>
              <a:t>TRADITIONAL METHOD</a:t>
            </a:r>
          </a:p>
          <a:p>
            <a:endParaRPr lang="en-IN" dirty="0"/>
          </a:p>
        </p:txBody>
      </p:sp>
      <p:sp>
        <p:nvSpPr>
          <p:cNvPr id="4" name="Slide Number Placeholder 3"/>
          <p:cNvSpPr>
            <a:spLocks noGrp="1"/>
          </p:cNvSpPr>
          <p:nvPr>
            <p:ph type="sldNum" sz="quarter" idx="11"/>
          </p:nvPr>
        </p:nvSpPr>
        <p:spPr/>
        <p:txBody>
          <a:bodyPr/>
          <a:lstStyle/>
          <a:p>
            <a:fld id="{19B51A1E-902D-48AF-9020-955120F399B6}" type="slidenum">
              <a:rPr lang="en-US" noProof="0" smtClean="0"/>
              <a:pPr/>
              <a:t>18</a:t>
            </a:fld>
            <a:endParaRPr lang="en-US" noProof="0" dirty="0"/>
          </a:p>
        </p:txBody>
      </p:sp>
      <p:sp>
        <p:nvSpPr>
          <p:cNvPr id="8" name="Title 7"/>
          <p:cNvSpPr>
            <a:spLocks noGrp="1"/>
          </p:cNvSpPr>
          <p:nvPr>
            <p:ph type="title"/>
          </p:nvPr>
        </p:nvSpPr>
        <p:spPr>
          <a:solidFill>
            <a:schemeClr val="bg1">
              <a:alpha val="50000"/>
            </a:schemeClr>
          </a:solidFill>
        </p:spPr>
        <p:txBody>
          <a:bodyPr/>
          <a:lstStyle/>
          <a:p>
            <a:pPr algn="ctr"/>
            <a:r>
              <a:rPr lang="en-IN" sz="3600" dirty="0">
                <a:solidFill>
                  <a:schemeClr val="accent6">
                    <a:lumMod val="75000"/>
                  </a:schemeClr>
                </a:solidFill>
              </a:rPr>
              <a:t>Methods of Evaluation Technique</a:t>
            </a:r>
          </a:p>
        </p:txBody>
      </p:sp>
      <p:sp>
        <p:nvSpPr>
          <p:cNvPr id="10" name="Content Placeholder 9"/>
          <p:cNvSpPr>
            <a:spLocks noGrp="1"/>
          </p:cNvSpPr>
          <p:nvPr>
            <p:ph sz="half" idx="2"/>
          </p:nvPr>
        </p:nvSpPr>
        <p:spPr>
          <a:xfrm>
            <a:off x="6172199" y="2424543"/>
            <a:ext cx="5599799" cy="3695457"/>
          </a:xfrm>
          <a:solidFill>
            <a:schemeClr val="tx1"/>
          </a:solidFill>
        </p:spPr>
        <p:txBody>
          <a:bodyPr/>
          <a:lstStyle/>
          <a:p>
            <a:pPr marL="0" indent="0" algn="ctr">
              <a:buNone/>
            </a:pPr>
            <a:endParaRPr lang="en-IN" sz="6600" b="1" dirty="0" smtClean="0">
              <a:solidFill>
                <a:schemeClr val="accent6">
                  <a:lumMod val="75000"/>
                </a:schemeClr>
              </a:solidFill>
            </a:endParaRPr>
          </a:p>
          <a:p>
            <a:pPr marL="0" indent="0" algn="ctr">
              <a:buNone/>
            </a:pPr>
            <a:r>
              <a:rPr lang="en-IN" sz="6600" b="1" dirty="0" smtClean="0">
                <a:solidFill>
                  <a:schemeClr val="accent6">
                    <a:lumMod val="75000"/>
                  </a:schemeClr>
                </a:solidFill>
              </a:rPr>
              <a:t>MODERN METHOD</a:t>
            </a:r>
          </a:p>
          <a:p>
            <a:pPr marL="0" indent="0">
              <a:buNone/>
            </a:pPr>
            <a:endParaRPr lang="en-IN" sz="6600" dirty="0"/>
          </a:p>
        </p:txBody>
      </p:sp>
    </p:spTree>
    <p:extLst>
      <p:ext uri="{BB962C8B-B14F-4D97-AF65-F5344CB8AC3E}">
        <p14:creationId xmlns:p14="http://schemas.microsoft.com/office/powerpoint/2010/main" val="4029877389"/>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p:cNvSpPr>
            <a:spLocks noGrp="1"/>
          </p:cNvSpPr>
          <p:nvPr>
            <p:ph type="body" idx="1"/>
          </p:nvPr>
        </p:nvSpPr>
        <p:spPr>
          <a:xfrm>
            <a:off x="3552002" y="1294171"/>
            <a:ext cx="5472000" cy="360000"/>
          </a:xfrm>
        </p:spPr>
        <p:txBody>
          <a:bodyPr/>
          <a:lstStyle/>
          <a:p>
            <a:pPr algn="ctr"/>
            <a:r>
              <a:rPr lang="en-IN" b="0" dirty="0" smtClean="0">
                <a:ln w="0"/>
                <a:solidFill>
                  <a:schemeClr val="accent1"/>
                </a:solidFill>
                <a:effectLst>
                  <a:outerShdw blurRad="38100" dist="25400" dir="5400000" algn="ctr" rotWithShape="0">
                    <a:srgbClr val="6E747A">
                      <a:alpha val="43000"/>
                    </a:srgbClr>
                  </a:outerShdw>
                </a:effectLst>
              </a:rPr>
              <a:t>TRADITIONAL METHOD</a:t>
            </a:r>
          </a:p>
          <a:p>
            <a:pPr algn="ctr"/>
            <a:endParaRPr lang="en-IN" b="0" dirty="0">
              <a:ln w="0"/>
              <a:solidFill>
                <a:schemeClr val="accent1"/>
              </a:solidFill>
              <a:effectLst>
                <a:outerShdw blurRad="38100" dist="25400" dir="5400000" algn="ctr" rotWithShape="0">
                  <a:srgbClr val="6E747A">
                    <a:alpha val="43000"/>
                  </a:srgbClr>
                </a:outerShdw>
              </a:effectLst>
            </a:endParaRPr>
          </a:p>
        </p:txBody>
      </p:sp>
      <p:graphicFrame>
        <p:nvGraphicFramePr>
          <p:cNvPr id="17" name="Content Placeholder 16"/>
          <p:cNvGraphicFramePr>
            <a:graphicFrameLocks noGrp="1"/>
          </p:cNvGraphicFramePr>
          <p:nvPr>
            <p:ph sz="half" idx="2"/>
            <p:extLst>
              <p:ext uri="{D42A27DB-BD31-4B8C-83A1-F6EECF244321}">
                <p14:modId xmlns:p14="http://schemas.microsoft.com/office/powerpoint/2010/main" val="3418790113"/>
              </p:ext>
            </p:extLst>
          </p:nvPr>
        </p:nvGraphicFramePr>
        <p:xfrm>
          <a:off x="432000" y="2022764"/>
          <a:ext cx="5472000" cy="409723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2" name="Title 11"/>
          <p:cNvSpPr>
            <a:spLocks noGrp="1"/>
          </p:cNvSpPr>
          <p:nvPr>
            <p:ph type="title"/>
          </p:nvPr>
        </p:nvSpPr>
        <p:spPr>
          <a:xfrm>
            <a:off x="431999" y="117915"/>
            <a:ext cx="11339999" cy="919922"/>
          </a:xfrm>
        </p:spPr>
        <p:txBody>
          <a:bodyPr/>
          <a:lstStyle/>
          <a:p>
            <a:pPr algn="ctr"/>
            <a:r>
              <a:rPr lang="en-IN" sz="3600" dirty="0"/>
              <a:t>Methods of Evaluation </a:t>
            </a:r>
            <a:r>
              <a:rPr lang="en-IN" sz="3600" dirty="0" smtClean="0"/>
              <a:t>Technique</a:t>
            </a:r>
            <a:endParaRPr lang="en-IN" sz="3600" dirty="0"/>
          </a:p>
        </p:txBody>
      </p:sp>
      <p:graphicFrame>
        <p:nvGraphicFramePr>
          <p:cNvPr id="19" name="Content Placeholder 18"/>
          <p:cNvGraphicFramePr>
            <a:graphicFrameLocks noGrp="1"/>
          </p:cNvGraphicFramePr>
          <p:nvPr>
            <p:ph sz="quarter" idx="4"/>
            <p:extLst>
              <p:ext uri="{D42A27DB-BD31-4B8C-83A1-F6EECF244321}">
                <p14:modId xmlns:p14="http://schemas.microsoft.com/office/powerpoint/2010/main" val="3925673986"/>
              </p:ext>
            </p:extLst>
          </p:nvPr>
        </p:nvGraphicFramePr>
        <p:xfrm>
          <a:off x="6288002" y="1921683"/>
          <a:ext cx="5483996" cy="419831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1434585739"/>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D14336EA-31E7-486F-9074-8DE939B70A51}"/>
              </a:ext>
            </a:extLst>
          </p:cNvPr>
          <p:cNvSpPr>
            <a:spLocks noGrp="1"/>
          </p:cNvSpPr>
          <p:nvPr>
            <p:ph type="title"/>
          </p:nvPr>
        </p:nvSpPr>
        <p:spPr>
          <a:xfrm>
            <a:off x="0" y="0"/>
            <a:ext cx="5105400" cy="6858000"/>
          </a:xfrm>
        </p:spPr>
        <p:txBody>
          <a:bodyPr/>
          <a:lstStyle/>
          <a:p>
            <a:r>
              <a:rPr lang="en-US" dirty="0" smtClean="0"/>
              <a:t>MEANING</a:t>
            </a:r>
            <a:br>
              <a:rPr lang="en-US" dirty="0" smtClean="0"/>
            </a:br>
            <a:r>
              <a:rPr lang="en-US" dirty="0"/>
              <a:t/>
            </a:r>
            <a:br>
              <a:rPr lang="en-US" dirty="0"/>
            </a:br>
            <a:r>
              <a:rPr lang="en-US" dirty="0" smtClean="0"/>
              <a:t/>
            </a:r>
            <a:br>
              <a:rPr lang="en-US" dirty="0" smtClean="0"/>
            </a:br>
            <a:r>
              <a:rPr lang="en-US" dirty="0"/>
              <a:t/>
            </a:r>
            <a:br>
              <a:rPr lang="en-US" dirty="0"/>
            </a:br>
            <a:r>
              <a:rPr lang="en-US" dirty="0" smtClean="0"/>
              <a:t/>
            </a:r>
            <a:br>
              <a:rPr lang="en-US" dirty="0" smtClean="0"/>
            </a:br>
            <a:endParaRPr lang="en-US" i="1" dirty="0"/>
          </a:p>
        </p:txBody>
      </p:sp>
      <p:sp>
        <p:nvSpPr>
          <p:cNvPr id="4" name="Subtitle 3">
            <a:extLst>
              <a:ext uri="{FF2B5EF4-FFF2-40B4-BE49-F238E27FC236}">
                <a16:creationId xmlns:a16="http://schemas.microsoft.com/office/drawing/2014/main" id="{4772945D-CA91-4CFE-8EB7-941C7618C994}"/>
              </a:ext>
            </a:extLst>
          </p:cNvPr>
          <p:cNvSpPr>
            <a:spLocks noGrp="1"/>
          </p:cNvSpPr>
          <p:nvPr>
            <p:ph type="subTitle" idx="1"/>
          </p:nvPr>
        </p:nvSpPr>
        <p:spPr>
          <a:xfrm>
            <a:off x="271819" y="1427018"/>
            <a:ext cx="6960254" cy="4627418"/>
          </a:xfrm>
        </p:spPr>
        <p:txBody>
          <a:bodyPr/>
          <a:lstStyle/>
          <a:p>
            <a:r>
              <a:rPr lang="en-US" dirty="0"/>
              <a:t>A performance appraisal is a regular review of an employee's job performance and contribution to a company</a:t>
            </a:r>
            <a:r>
              <a:rPr lang="en-US" dirty="0" smtClean="0"/>
              <a:t>.</a:t>
            </a:r>
          </a:p>
          <a:p>
            <a:endParaRPr lang="en-US" dirty="0"/>
          </a:p>
          <a:p>
            <a:r>
              <a:rPr lang="en-US" dirty="0"/>
              <a:t>Companies use performance appraisals to determine which employees have contributed the most to the company’s growth, review progress, and </a:t>
            </a:r>
            <a:r>
              <a:rPr lang="en-US" dirty="0" smtClean="0"/>
              <a:t>reward</a:t>
            </a:r>
          </a:p>
          <a:p>
            <a:r>
              <a:rPr lang="en-US" dirty="0" smtClean="0"/>
              <a:t> </a:t>
            </a:r>
            <a:r>
              <a:rPr lang="en-US" dirty="0"/>
              <a:t>high-achieving workers</a:t>
            </a:r>
            <a:r>
              <a:rPr lang="en-US" dirty="0" smtClean="0"/>
              <a:t>.</a:t>
            </a:r>
          </a:p>
          <a:p>
            <a:endParaRPr lang="en-US" dirty="0"/>
          </a:p>
          <a:p>
            <a:r>
              <a:rPr lang="en-US" dirty="0"/>
              <a:t>While there are many different kinds of performance reviews, the most common is a top-down review in which a manager reviews his or her direct report</a:t>
            </a:r>
          </a:p>
          <a:p>
            <a:endParaRPr lang="en-US" dirty="0"/>
          </a:p>
        </p:txBody>
      </p:sp>
      <p:sp>
        <p:nvSpPr>
          <p:cNvPr id="5" name="Slide Number Placeholder 4">
            <a:extLst>
              <a:ext uri="{FF2B5EF4-FFF2-40B4-BE49-F238E27FC236}">
                <a16:creationId xmlns:a16="http://schemas.microsoft.com/office/drawing/2014/main" id="{BDD5A594-D852-43BB-B591-E9D9027253BD}"/>
              </a:ext>
            </a:extLst>
          </p:cNvPr>
          <p:cNvSpPr>
            <a:spLocks noGrp="1"/>
          </p:cNvSpPr>
          <p:nvPr>
            <p:ph type="sldNum" sz="quarter" idx="11"/>
          </p:nvPr>
        </p:nvSpPr>
        <p:spPr/>
        <p:txBody>
          <a:bodyPr/>
          <a:lstStyle/>
          <a:p>
            <a:fld id="{19B51A1E-902D-48AF-9020-955120F399B6}" type="slidenum">
              <a:rPr lang="en-US" smtClean="0"/>
              <a:pPr/>
              <a:t>2</a:t>
            </a:fld>
            <a:endParaRPr lang="en-US" dirty="0"/>
          </a:p>
        </p:txBody>
      </p:sp>
      <p:pic>
        <p:nvPicPr>
          <p:cNvPr id="2050" name="Picture 2" descr="Types of Performance Appraisal Systems: A Detailed Guid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32072" y="845127"/>
            <a:ext cx="4474151" cy="537556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91674644"/>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idx="1"/>
          </p:nvPr>
        </p:nvSpPr>
        <p:spPr>
          <a:xfrm>
            <a:off x="2773418" y="1455548"/>
            <a:ext cx="5472000" cy="360000"/>
          </a:xfrm>
        </p:spPr>
        <p:txBody>
          <a:bodyPr/>
          <a:lstStyle/>
          <a:p>
            <a:pPr algn="ctr"/>
            <a:r>
              <a:rPr lang="en-IN" dirty="0">
                <a:solidFill>
                  <a:schemeClr val="accent6">
                    <a:lumMod val="75000"/>
                  </a:schemeClr>
                </a:solidFill>
              </a:rPr>
              <a:t>MODERN METHOD</a:t>
            </a:r>
          </a:p>
          <a:p>
            <a:endParaRPr lang="en-IN" dirty="0"/>
          </a:p>
          <a:p>
            <a:endParaRPr lang="en-IN" dirty="0"/>
          </a:p>
        </p:txBody>
      </p:sp>
      <p:graphicFrame>
        <p:nvGraphicFramePr>
          <p:cNvPr id="8" name="Content Placeholder 7"/>
          <p:cNvGraphicFramePr>
            <a:graphicFrameLocks noGrp="1"/>
          </p:cNvGraphicFramePr>
          <p:nvPr>
            <p:ph sz="half" idx="2"/>
            <p:extLst>
              <p:ext uri="{D42A27DB-BD31-4B8C-83A1-F6EECF244321}">
                <p14:modId xmlns:p14="http://schemas.microsoft.com/office/powerpoint/2010/main" val="4159792593"/>
              </p:ext>
            </p:extLst>
          </p:nvPr>
        </p:nvGraphicFramePr>
        <p:xfrm>
          <a:off x="2773418" y="2046373"/>
          <a:ext cx="5472000" cy="419831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p:cNvSpPr>
            <a:spLocks noGrp="1"/>
          </p:cNvSpPr>
          <p:nvPr>
            <p:ph type="sldNum" sz="quarter" idx="11"/>
          </p:nvPr>
        </p:nvSpPr>
        <p:spPr/>
        <p:txBody>
          <a:bodyPr/>
          <a:lstStyle/>
          <a:p>
            <a:fld id="{19B51A1E-902D-48AF-9020-955120F399B6}" type="slidenum">
              <a:rPr lang="en-US" noProof="0" smtClean="0"/>
              <a:pPr/>
              <a:t>20</a:t>
            </a:fld>
            <a:endParaRPr lang="en-US" noProof="0" dirty="0"/>
          </a:p>
        </p:txBody>
      </p:sp>
      <p:sp>
        <p:nvSpPr>
          <p:cNvPr id="5" name="Title 4"/>
          <p:cNvSpPr>
            <a:spLocks noGrp="1"/>
          </p:cNvSpPr>
          <p:nvPr>
            <p:ph type="title"/>
          </p:nvPr>
        </p:nvSpPr>
        <p:spPr>
          <a:xfrm>
            <a:off x="-118165" y="528983"/>
            <a:ext cx="11255165" cy="695740"/>
          </a:xfrm>
        </p:spPr>
        <p:txBody>
          <a:bodyPr/>
          <a:lstStyle/>
          <a:p>
            <a:pPr algn="ctr"/>
            <a:r>
              <a:rPr lang="en-IN" dirty="0"/>
              <a:t>Methods of Evaluation Technique</a:t>
            </a:r>
          </a:p>
        </p:txBody>
      </p:sp>
    </p:spTree>
    <p:extLst>
      <p:ext uri="{BB962C8B-B14F-4D97-AF65-F5344CB8AC3E}">
        <p14:creationId xmlns:p14="http://schemas.microsoft.com/office/powerpoint/2010/main" val="3886286866"/>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pc="0" dirty="0" smtClean="0"/>
              <a:t>RANKING </a:t>
            </a:r>
            <a:r>
              <a:rPr lang="en-US" sz="3200" spc="0" dirty="0" smtClean="0"/>
              <a:t>METHOD</a:t>
            </a:r>
            <a:endParaRPr lang="en-IN" spc="0" dirty="0"/>
          </a:p>
        </p:txBody>
      </p:sp>
      <p:sp>
        <p:nvSpPr>
          <p:cNvPr id="3" name="Content Placeholder 2"/>
          <p:cNvSpPr>
            <a:spLocks noGrp="1"/>
          </p:cNvSpPr>
          <p:nvPr>
            <p:ph idx="1"/>
          </p:nvPr>
        </p:nvSpPr>
        <p:spPr>
          <a:xfrm>
            <a:off x="432000" y="2202872"/>
            <a:ext cx="11340000" cy="3917127"/>
          </a:xfrm>
        </p:spPr>
        <p:txBody>
          <a:bodyPr/>
          <a:lstStyle/>
          <a:p>
            <a:pPr marL="0" indent="0">
              <a:buNone/>
            </a:pPr>
            <a:r>
              <a:rPr lang="en-US" sz="3600" dirty="0" smtClean="0">
                <a:solidFill>
                  <a:schemeClr val="accent6">
                    <a:lumMod val="75000"/>
                  </a:schemeClr>
                </a:solidFill>
              </a:rPr>
              <a:t>It </a:t>
            </a:r>
            <a:r>
              <a:rPr lang="en-US" sz="3600" dirty="0">
                <a:solidFill>
                  <a:schemeClr val="accent6">
                    <a:lumMod val="75000"/>
                  </a:schemeClr>
                </a:solidFill>
              </a:rPr>
              <a:t>is the oldest and simplest formal systematic method of performance appraisal in which employee is compared with all others for the purpose of placing order of worth. The employees are ranked from the highest to the lowest or from the best to the worst</a:t>
            </a:r>
            <a:endParaRPr lang="en-IN" sz="3600" spc="600" dirty="0">
              <a:solidFill>
                <a:schemeClr val="accent6">
                  <a:lumMod val="75000"/>
                </a:schemeClr>
              </a:solidFill>
            </a:endParaRPr>
          </a:p>
        </p:txBody>
      </p:sp>
      <p:sp>
        <p:nvSpPr>
          <p:cNvPr id="4" name="Slide Number Placeholder 3"/>
          <p:cNvSpPr>
            <a:spLocks noGrp="1"/>
          </p:cNvSpPr>
          <p:nvPr>
            <p:ph type="sldNum" sz="quarter" idx="11"/>
          </p:nvPr>
        </p:nvSpPr>
        <p:spPr/>
        <p:txBody>
          <a:bodyPr/>
          <a:lstStyle/>
          <a:p>
            <a:fld id="{19B51A1E-902D-48AF-9020-955120F399B6}" type="slidenum">
              <a:rPr lang="en-US" noProof="0" smtClean="0"/>
              <a:pPr/>
              <a:t>21</a:t>
            </a:fld>
            <a:endParaRPr lang="en-US" noProof="0" dirty="0"/>
          </a:p>
        </p:txBody>
      </p:sp>
    </p:spTree>
    <p:extLst>
      <p:ext uri="{BB962C8B-B14F-4D97-AF65-F5344CB8AC3E}">
        <p14:creationId xmlns:p14="http://schemas.microsoft.com/office/powerpoint/2010/main" val="2353130319"/>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en-US" spc="0" dirty="0">
                <a:solidFill>
                  <a:srgbClr val="424142"/>
                </a:solidFill>
                <a:latin typeface="Georgia" panose="02040502050405020303" pitchFamily="18" charset="0"/>
              </a:rPr>
              <a:t>However, the greatest limitations of this appraisal method are that</a:t>
            </a:r>
            <a:r>
              <a:rPr lang="en-US" altLang="en-US" spc="0" dirty="0" smtClean="0">
                <a:solidFill>
                  <a:srgbClr val="424142"/>
                </a:solidFill>
                <a:latin typeface="Georgia" panose="02040502050405020303" pitchFamily="18" charset="0"/>
              </a:rPr>
              <a:t>:</a:t>
            </a:r>
            <a:endParaRPr lang="en-IN" spc="0" dirty="0"/>
          </a:p>
        </p:txBody>
      </p:sp>
      <p:sp>
        <p:nvSpPr>
          <p:cNvPr id="4" name="Slide Number Placeholder 3"/>
          <p:cNvSpPr>
            <a:spLocks noGrp="1"/>
          </p:cNvSpPr>
          <p:nvPr>
            <p:ph type="sldNum" sz="quarter" idx="11"/>
          </p:nvPr>
        </p:nvSpPr>
        <p:spPr/>
        <p:txBody>
          <a:bodyPr/>
          <a:lstStyle/>
          <a:p>
            <a:fld id="{19B51A1E-902D-48AF-9020-955120F399B6}" type="slidenum">
              <a:rPr lang="en-US" noProof="0" smtClean="0"/>
              <a:pPr/>
              <a:t>22</a:t>
            </a:fld>
            <a:endParaRPr lang="en-US" noProof="0" dirty="0"/>
          </a:p>
        </p:txBody>
      </p:sp>
      <p:sp>
        <p:nvSpPr>
          <p:cNvPr id="6" name="Rectangle 2"/>
          <p:cNvSpPr>
            <a:spLocks noGrp="1" noChangeArrowheads="1"/>
          </p:cNvSpPr>
          <p:nvPr>
            <p:ph idx="1"/>
          </p:nvPr>
        </p:nvSpPr>
        <p:spPr bwMode="auto">
          <a:xfrm>
            <a:off x="432000" y="1894282"/>
            <a:ext cx="10928727" cy="3693319"/>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200" b="0" i="0" u="none" strike="noStrike" cap="none" normalizeH="0" baseline="0" dirty="0" smtClean="0">
                <a:ln>
                  <a:noFill/>
                </a:ln>
                <a:solidFill>
                  <a:srgbClr val="424142"/>
                </a:solidFill>
                <a:effectLst/>
                <a:latin typeface="Georgia" panose="02040502050405020303" pitchFamily="18" charset="0"/>
              </a:rPr>
              <a:t>(</a:t>
            </a:r>
            <a:r>
              <a:rPr kumimoji="0" lang="en-US" altLang="en-US" sz="3200" b="0" i="0" u="none" strike="noStrike" cap="none" normalizeH="0" baseline="0" dirty="0" err="1" smtClean="0">
                <a:ln>
                  <a:noFill/>
                </a:ln>
                <a:solidFill>
                  <a:srgbClr val="424142"/>
                </a:solidFill>
                <a:effectLst/>
                <a:latin typeface="Georgia" panose="02040502050405020303" pitchFamily="18" charset="0"/>
              </a:rPr>
              <a:t>i</a:t>
            </a:r>
            <a:r>
              <a:rPr kumimoji="0" lang="en-US" altLang="en-US" sz="3200" b="0" i="0" u="none" strike="noStrike" cap="none" normalizeH="0" baseline="0" dirty="0" smtClean="0">
                <a:ln>
                  <a:noFill/>
                </a:ln>
                <a:solidFill>
                  <a:srgbClr val="424142"/>
                </a:solidFill>
                <a:effectLst/>
                <a:latin typeface="Georgia" panose="02040502050405020303" pitchFamily="18" charset="0"/>
              </a:rPr>
              <a:t>) It does not tell that how much better or worse one is than another,</a:t>
            </a:r>
            <a:endParaRPr kumimoji="0" lang="en-US" altLang="en-US" sz="2400" b="0" i="0" u="none" strike="noStrike" cap="none" normalizeH="0" baseline="0" dirty="0" smtClean="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smtClean="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200" b="0" i="0" u="none" strike="noStrike" cap="none" normalizeH="0" baseline="0" dirty="0" smtClean="0">
                <a:ln>
                  <a:noFill/>
                </a:ln>
                <a:solidFill>
                  <a:srgbClr val="424142"/>
                </a:solidFill>
                <a:effectLst/>
                <a:latin typeface="Georgia" panose="02040502050405020303" pitchFamily="18" charset="0"/>
              </a:rPr>
              <a:t>(ii) The task of ranking individuals is difficult when a large number of employees are rated, and</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smtClean="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200" b="0" i="0" u="none" strike="noStrike" cap="none" normalizeH="0" baseline="0" dirty="0" smtClean="0">
                <a:ln>
                  <a:noFill/>
                </a:ln>
                <a:solidFill>
                  <a:srgbClr val="424142"/>
                </a:solidFill>
                <a:effectLst/>
                <a:latin typeface="Georgia" panose="02040502050405020303" pitchFamily="18" charset="0"/>
              </a:rPr>
              <a:t>(iii) It is very difficult to compare one individual with others having varying </a:t>
            </a:r>
            <a:r>
              <a:rPr kumimoji="0" lang="en-US" altLang="en-US" sz="3200" b="0" i="0" u="none" strike="noStrike" cap="none" normalizeH="0" baseline="0" dirty="0" smtClean="0">
                <a:ln>
                  <a:noFill/>
                </a:ln>
                <a:solidFill>
                  <a:srgbClr val="424142"/>
                </a:solidFill>
                <a:effectLst/>
                <a:latin typeface="Georgia" panose="02040502050405020303" pitchFamily="18" charset="0"/>
              </a:rPr>
              <a:t>behavioral </a:t>
            </a:r>
            <a:r>
              <a:rPr kumimoji="0" lang="en-US" altLang="en-US" sz="3200" b="0" i="0" u="none" strike="noStrike" cap="none" normalizeH="0" baseline="0" dirty="0" smtClean="0">
                <a:ln>
                  <a:noFill/>
                </a:ln>
                <a:solidFill>
                  <a:srgbClr val="424142"/>
                </a:solidFill>
                <a:effectLst/>
                <a:latin typeface="Georgia" panose="02040502050405020303" pitchFamily="18" charset="0"/>
              </a:rPr>
              <a:t>traits</a:t>
            </a:r>
            <a:endParaRPr kumimoji="0" lang="en-US" altLang="en-US" sz="4000" b="0" i="0" u="none" strike="noStrike" cap="none" normalizeH="0" baseline="0" dirty="0" smtClean="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3006140343"/>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pc="0" dirty="0" smtClean="0"/>
              <a:t>PAIRED COMPARISON</a:t>
            </a:r>
            <a:endParaRPr lang="en-IN" spc="0" dirty="0"/>
          </a:p>
        </p:txBody>
      </p:sp>
      <p:sp>
        <p:nvSpPr>
          <p:cNvPr id="3" name="Content Placeholder 2"/>
          <p:cNvSpPr>
            <a:spLocks noGrp="1"/>
          </p:cNvSpPr>
          <p:nvPr>
            <p:ph idx="1"/>
          </p:nvPr>
        </p:nvSpPr>
        <p:spPr/>
        <p:txBody>
          <a:bodyPr/>
          <a:lstStyle/>
          <a:p>
            <a:r>
              <a:rPr lang="en-US" sz="3600" dirty="0">
                <a:solidFill>
                  <a:schemeClr val="accent6">
                    <a:lumMod val="75000"/>
                  </a:schemeClr>
                </a:solidFill>
              </a:rPr>
              <a:t>In this method, each employee is compared with other employees on one- on one basis, usually based on one trait only. The rater is provided with a bunch of slips each coining pair of names, the rater puts a tick mark against the employee whom he insiders the better of the two. The number of times this employee is compared as better with others determines his or her final ranking.</a:t>
            </a:r>
            <a:endParaRPr lang="en-IN" sz="3600" dirty="0">
              <a:solidFill>
                <a:schemeClr val="accent6">
                  <a:lumMod val="75000"/>
                </a:schemeClr>
              </a:solidFill>
            </a:endParaRPr>
          </a:p>
        </p:txBody>
      </p:sp>
      <p:sp>
        <p:nvSpPr>
          <p:cNvPr id="4" name="Slide Number Placeholder 3"/>
          <p:cNvSpPr>
            <a:spLocks noGrp="1"/>
          </p:cNvSpPr>
          <p:nvPr>
            <p:ph type="sldNum" sz="quarter" idx="11"/>
          </p:nvPr>
        </p:nvSpPr>
        <p:spPr/>
        <p:txBody>
          <a:bodyPr/>
          <a:lstStyle/>
          <a:p>
            <a:fld id="{19B51A1E-902D-48AF-9020-955120F399B6}" type="slidenum">
              <a:rPr lang="en-US" noProof="0" smtClean="0"/>
              <a:pPr/>
              <a:t>23</a:t>
            </a:fld>
            <a:endParaRPr lang="en-US" noProof="0" dirty="0"/>
          </a:p>
        </p:txBody>
      </p:sp>
    </p:spTree>
    <p:extLst>
      <p:ext uri="{BB962C8B-B14F-4D97-AF65-F5344CB8AC3E}">
        <p14:creationId xmlns:p14="http://schemas.microsoft.com/office/powerpoint/2010/main" val="365943164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pc="0" dirty="0" smtClean="0"/>
              <a:t>GRADING METHOD</a:t>
            </a:r>
            <a:endParaRPr lang="en-IN" spc="0" dirty="0"/>
          </a:p>
        </p:txBody>
      </p:sp>
      <p:sp>
        <p:nvSpPr>
          <p:cNvPr id="3" name="Content Placeholder 2"/>
          <p:cNvSpPr>
            <a:spLocks noGrp="1"/>
          </p:cNvSpPr>
          <p:nvPr>
            <p:ph idx="1"/>
          </p:nvPr>
        </p:nvSpPr>
        <p:spPr>
          <a:xfrm>
            <a:off x="432000" y="2161308"/>
            <a:ext cx="11340000" cy="3958691"/>
          </a:xfrm>
        </p:spPr>
        <p:txBody>
          <a:bodyPr/>
          <a:lstStyle/>
          <a:p>
            <a:r>
              <a:rPr lang="en-US" sz="3200" dirty="0">
                <a:solidFill>
                  <a:schemeClr val="accent6">
                    <a:lumMod val="75000"/>
                  </a:schemeClr>
                </a:solidFill>
              </a:rPr>
              <a:t>In this method, certain categories of worth are established in advance and carefully defined. There can be three categories established for employees: outstanding, satisfactory and unsatisfactory. There can be more than three grades. Employee performance is compared with grade definitions. The employee is, then, allocated to the grade that best describes his or her perfor­mance.</a:t>
            </a:r>
            <a:endParaRPr lang="en-IN" sz="3200" dirty="0">
              <a:solidFill>
                <a:schemeClr val="accent6">
                  <a:lumMod val="75000"/>
                </a:schemeClr>
              </a:solidFill>
            </a:endParaRPr>
          </a:p>
        </p:txBody>
      </p:sp>
      <p:sp>
        <p:nvSpPr>
          <p:cNvPr id="4" name="Slide Number Placeholder 3"/>
          <p:cNvSpPr>
            <a:spLocks noGrp="1"/>
          </p:cNvSpPr>
          <p:nvPr>
            <p:ph type="sldNum" sz="quarter" idx="11"/>
          </p:nvPr>
        </p:nvSpPr>
        <p:spPr/>
        <p:txBody>
          <a:bodyPr/>
          <a:lstStyle/>
          <a:p>
            <a:fld id="{19B51A1E-902D-48AF-9020-955120F399B6}" type="slidenum">
              <a:rPr lang="en-US" noProof="0" smtClean="0"/>
              <a:pPr/>
              <a:t>24</a:t>
            </a:fld>
            <a:endParaRPr lang="en-US" noProof="0" dirty="0"/>
          </a:p>
        </p:txBody>
      </p:sp>
    </p:spTree>
    <p:extLst>
      <p:ext uri="{BB962C8B-B14F-4D97-AF65-F5344CB8AC3E}">
        <p14:creationId xmlns:p14="http://schemas.microsoft.com/office/powerpoint/2010/main" val="194157829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pc="0" dirty="0" smtClean="0"/>
              <a:t>FORCED CHOICE METHOD </a:t>
            </a:r>
            <a:endParaRPr lang="en-IN" spc="0" dirty="0"/>
          </a:p>
        </p:txBody>
      </p:sp>
      <p:sp>
        <p:nvSpPr>
          <p:cNvPr id="3" name="Content Placeholder 2"/>
          <p:cNvSpPr>
            <a:spLocks noGrp="1"/>
          </p:cNvSpPr>
          <p:nvPr>
            <p:ph idx="1"/>
          </p:nvPr>
        </p:nvSpPr>
        <p:spPr/>
        <p:txBody>
          <a:bodyPr/>
          <a:lstStyle/>
          <a:p>
            <a:r>
              <a:rPr lang="en-US" sz="2800" dirty="0"/>
              <a:t>The forced-choice method is developed by J. P. Guilford. It contains a series of groups of statements, and rater rates how effectively a statement describes each individual being evaluated</a:t>
            </a:r>
            <a:r>
              <a:rPr lang="en-US" sz="2800" dirty="0" smtClean="0"/>
              <a:t>.</a:t>
            </a:r>
          </a:p>
          <a:p>
            <a:pPr fontAlgn="base"/>
            <a:r>
              <a:rPr lang="en-US" sz="2800" b="1" dirty="0"/>
              <a:t>Examples of positive statements are:</a:t>
            </a:r>
            <a:endParaRPr lang="en-US" sz="2800" dirty="0"/>
          </a:p>
          <a:p>
            <a:pPr fontAlgn="base"/>
            <a:r>
              <a:rPr lang="en-US" sz="2800" dirty="0"/>
              <a:t>1. Gives good and clear instructions to the subordinates.</a:t>
            </a:r>
          </a:p>
          <a:p>
            <a:pPr fontAlgn="base"/>
            <a:r>
              <a:rPr lang="en-US" sz="2800" dirty="0"/>
              <a:t>2. Can be depended upon to complete any job assigned.</a:t>
            </a:r>
          </a:p>
          <a:p>
            <a:pPr fontAlgn="base"/>
            <a:r>
              <a:rPr lang="en-US" sz="2800" b="1" dirty="0"/>
              <a:t>A pair of negative statements may be as follows:</a:t>
            </a:r>
            <a:endParaRPr lang="en-US" sz="2800" dirty="0"/>
          </a:p>
          <a:p>
            <a:pPr fontAlgn="base"/>
            <a:r>
              <a:rPr lang="en-US" sz="2800" dirty="0"/>
              <a:t>1. Makes promises beyond his limit to keep these.</a:t>
            </a:r>
          </a:p>
          <a:p>
            <a:pPr fontAlgn="base"/>
            <a:r>
              <a:rPr lang="en-US" sz="2800" dirty="0"/>
              <a:t>2. Inclines to </a:t>
            </a:r>
            <a:r>
              <a:rPr lang="en-US" sz="2800" dirty="0" err="1"/>
              <a:t>favour</a:t>
            </a:r>
            <a:r>
              <a:rPr lang="en-US" sz="2800" dirty="0"/>
              <a:t> some employees.</a:t>
            </a:r>
          </a:p>
          <a:p>
            <a:pPr marL="0" indent="0">
              <a:buNone/>
            </a:pPr>
            <a:endParaRPr lang="en-IN" sz="2800" dirty="0"/>
          </a:p>
        </p:txBody>
      </p:sp>
      <p:sp>
        <p:nvSpPr>
          <p:cNvPr id="4" name="Slide Number Placeholder 3"/>
          <p:cNvSpPr>
            <a:spLocks noGrp="1"/>
          </p:cNvSpPr>
          <p:nvPr>
            <p:ph type="sldNum" sz="quarter" idx="11"/>
          </p:nvPr>
        </p:nvSpPr>
        <p:spPr/>
        <p:txBody>
          <a:bodyPr/>
          <a:lstStyle/>
          <a:p>
            <a:fld id="{19B51A1E-902D-48AF-9020-955120F399B6}" type="slidenum">
              <a:rPr lang="en-US" noProof="0" smtClean="0"/>
              <a:pPr/>
              <a:t>25</a:t>
            </a:fld>
            <a:endParaRPr lang="en-US" noProof="0" dirty="0"/>
          </a:p>
        </p:txBody>
      </p:sp>
    </p:spTree>
    <p:extLst>
      <p:ext uri="{BB962C8B-B14F-4D97-AF65-F5344CB8AC3E}">
        <p14:creationId xmlns:p14="http://schemas.microsoft.com/office/powerpoint/2010/main" val="293684103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pc="0" dirty="0" smtClean="0"/>
              <a:t>CHECKLIST METHOD</a:t>
            </a:r>
            <a:endParaRPr lang="en-IN" spc="0" dirty="0"/>
          </a:p>
        </p:txBody>
      </p:sp>
      <p:sp>
        <p:nvSpPr>
          <p:cNvPr id="4" name="Slide Number Placeholder 3"/>
          <p:cNvSpPr>
            <a:spLocks noGrp="1"/>
          </p:cNvSpPr>
          <p:nvPr>
            <p:ph type="sldNum" sz="quarter" idx="11"/>
          </p:nvPr>
        </p:nvSpPr>
        <p:spPr/>
        <p:txBody>
          <a:bodyPr/>
          <a:lstStyle/>
          <a:p>
            <a:fld id="{19B51A1E-902D-48AF-9020-955120F399B6}" type="slidenum">
              <a:rPr lang="en-US" noProof="0" smtClean="0"/>
              <a:pPr/>
              <a:t>26</a:t>
            </a:fld>
            <a:endParaRPr lang="en-US" noProof="0" dirty="0"/>
          </a:p>
        </p:txBody>
      </p:sp>
      <p:sp>
        <p:nvSpPr>
          <p:cNvPr id="5" name="Content Placeholder 4"/>
          <p:cNvSpPr>
            <a:spLocks noGrp="1"/>
          </p:cNvSpPr>
          <p:nvPr>
            <p:ph idx="1"/>
          </p:nvPr>
        </p:nvSpPr>
        <p:spPr/>
        <p:txBody>
          <a:bodyPr/>
          <a:lstStyle/>
          <a:p>
            <a:r>
              <a:rPr lang="en-US" sz="3200" dirty="0"/>
              <a:t>In this method, a series of statements, i.e., questions with their answers in ‘yes’ or ‘no’ are prepared by the HR </a:t>
            </a:r>
            <a:r>
              <a:rPr lang="en-US" sz="3200" dirty="0" smtClean="0"/>
              <a:t>department.</a:t>
            </a:r>
          </a:p>
          <a:p>
            <a:r>
              <a:rPr lang="en-US" sz="3200" dirty="0" smtClean="0"/>
              <a:t> </a:t>
            </a:r>
            <a:r>
              <a:rPr lang="en-US" sz="3200" dirty="0"/>
              <a:t>The check-list is, then, presented to the rater to tick appropriate answers relevant to the </a:t>
            </a:r>
            <a:r>
              <a:rPr lang="en-US" sz="3200" dirty="0" err="1"/>
              <a:t>appraisee</a:t>
            </a:r>
            <a:r>
              <a:rPr lang="en-US" sz="3200" dirty="0" smtClean="0"/>
              <a:t>.</a:t>
            </a:r>
          </a:p>
          <a:p>
            <a:r>
              <a:rPr lang="en-US" sz="3200" dirty="0" smtClean="0"/>
              <a:t> </a:t>
            </a:r>
            <a:r>
              <a:rPr lang="en-US" sz="3200" dirty="0"/>
              <a:t>Each question carries </a:t>
            </a:r>
            <a:r>
              <a:rPr lang="en-US" sz="3200" dirty="0" smtClean="0"/>
              <a:t>a   </a:t>
            </a:r>
            <a:r>
              <a:rPr lang="en-US" sz="3200" dirty="0"/>
              <a:t>weight-age in relationship to their importance</a:t>
            </a:r>
            <a:r>
              <a:rPr lang="en-US" sz="3200" dirty="0" smtClean="0"/>
              <a:t>.</a:t>
            </a:r>
          </a:p>
          <a:p>
            <a:r>
              <a:rPr lang="en-US" sz="3200" dirty="0"/>
              <a:t>one of the disadvantages of the check-list method is that it is difficult to assemble, </a:t>
            </a:r>
            <a:r>
              <a:rPr lang="en-US" sz="3200" dirty="0" err="1"/>
              <a:t>analyse</a:t>
            </a:r>
            <a:r>
              <a:rPr lang="en-US" sz="3200" dirty="0"/>
              <a:t> and weigh a number of statements about employee characteristics and contributions</a:t>
            </a:r>
            <a:endParaRPr lang="en-IN" sz="4800" dirty="0"/>
          </a:p>
        </p:txBody>
      </p:sp>
    </p:spTree>
    <p:extLst>
      <p:ext uri="{BB962C8B-B14F-4D97-AF65-F5344CB8AC3E}">
        <p14:creationId xmlns:p14="http://schemas.microsoft.com/office/powerpoint/2010/main" val="29315466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spc="0" dirty="0" smtClean="0"/>
              <a:t>CHECKLIST METHOD</a:t>
            </a:r>
            <a:endParaRPr lang="en-IN" spc="0" dirty="0"/>
          </a:p>
        </p:txBody>
      </p:sp>
      <p:sp>
        <p:nvSpPr>
          <p:cNvPr id="4" name="Slide Number Placeholder 3"/>
          <p:cNvSpPr>
            <a:spLocks noGrp="1"/>
          </p:cNvSpPr>
          <p:nvPr>
            <p:ph type="sldNum" sz="quarter" idx="11"/>
          </p:nvPr>
        </p:nvSpPr>
        <p:spPr/>
        <p:txBody>
          <a:bodyPr/>
          <a:lstStyle/>
          <a:p>
            <a:fld id="{19B51A1E-902D-48AF-9020-955120F399B6}" type="slidenum">
              <a:rPr lang="en-US" noProof="0" smtClean="0"/>
              <a:pPr/>
              <a:t>27</a:t>
            </a:fld>
            <a:endParaRPr lang="en-US" noProof="0" dirty="0"/>
          </a:p>
        </p:txBody>
      </p:sp>
      <p:pic>
        <p:nvPicPr>
          <p:cNvPr id="2050" name="Picture 2" descr="Sample Check-list for Appraising University Teachers"/>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0" y="1127741"/>
            <a:ext cx="12076799" cy="57302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7753629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title"/>
          </p:nvPr>
        </p:nvSpPr>
        <p:spPr/>
        <p:txBody>
          <a:bodyPr/>
          <a:lstStyle/>
          <a:p>
            <a:r>
              <a:rPr lang="en-US" spc="0" dirty="0" smtClean="0"/>
              <a:t>CRITICAL INCIDENT METHOD</a:t>
            </a:r>
            <a:endParaRPr lang="en-IN" spc="0" dirty="0"/>
          </a:p>
        </p:txBody>
      </p:sp>
      <p:sp>
        <p:nvSpPr>
          <p:cNvPr id="4" name="Slide Number Placeholder 3"/>
          <p:cNvSpPr>
            <a:spLocks noGrp="1"/>
          </p:cNvSpPr>
          <p:nvPr>
            <p:ph type="sldNum" sz="quarter" idx="11"/>
          </p:nvPr>
        </p:nvSpPr>
        <p:spPr/>
        <p:txBody>
          <a:bodyPr/>
          <a:lstStyle/>
          <a:p>
            <a:fld id="{19B51A1E-902D-48AF-9020-955120F399B6}" type="slidenum">
              <a:rPr lang="en-US" noProof="0" smtClean="0"/>
              <a:pPr/>
              <a:t>28</a:t>
            </a:fld>
            <a:endParaRPr lang="en-US" noProof="0" dirty="0"/>
          </a:p>
        </p:txBody>
      </p:sp>
      <p:sp>
        <p:nvSpPr>
          <p:cNvPr id="14" name="Content Placeholder 13"/>
          <p:cNvSpPr>
            <a:spLocks noGrp="1"/>
          </p:cNvSpPr>
          <p:nvPr>
            <p:ph idx="1"/>
          </p:nvPr>
        </p:nvSpPr>
        <p:spPr/>
        <p:txBody>
          <a:bodyPr/>
          <a:lstStyle/>
          <a:p>
            <a:r>
              <a:rPr lang="en-US" sz="3200" dirty="0"/>
              <a:t>In this method, the rater focuses his or her attention on those key or critical </a:t>
            </a:r>
            <a:r>
              <a:rPr lang="en-US" sz="3200" dirty="0" err="1"/>
              <a:t>behaviours</a:t>
            </a:r>
            <a:r>
              <a:rPr lang="en-US" sz="3200" dirty="0"/>
              <a:t> that make the difference between performing a job </a:t>
            </a:r>
            <a:r>
              <a:rPr lang="en-US" sz="3200" dirty="0" smtClean="0"/>
              <a:t>effectively </a:t>
            </a:r>
            <a:r>
              <a:rPr lang="en-US" sz="3200" dirty="0"/>
              <a:t>or </a:t>
            </a:r>
            <a:r>
              <a:rPr lang="en-US" sz="3200" dirty="0" smtClean="0"/>
              <a:t>ineffectively.</a:t>
            </a:r>
          </a:p>
          <a:p>
            <a:r>
              <a:rPr lang="en-US" sz="2800" dirty="0"/>
              <a:t>First, a list of noteworthy (good or bad) on-the-job </a:t>
            </a:r>
            <a:r>
              <a:rPr lang="en-US" sz="2800" dirty="0" err="1"/>
              <a:t>behaviour</a:t>
            </a:r>
            <a:r>
              <a:rPr lang="en-US" sz="2800" dirty="0"/>
              <a:t> of specific incidents is prepared. </a:t>
            </a:r>
            <a:endParaRPr lang="en-US" sz="2800" dirty="0" smtClean="0"/>
          </a:p>
          <a:p>
            <a:r>
              <a:rPr lang="en-US" sz="2800" dirty="0" smtClean="0"/>
              <a:t>Second</a:t>
            </a:r>
            <a:r>
              <a:rPr lang="en-US" sz="2800" dirty="0"/>
              <a:t>, a group of experts then assigns weightage or score to these </a:t>
            </a:r>
            <a:r>
              <a:rPr lang="en-US" sz="2800" dirty="0" smtClean="0"/>
              <a:t>incidents.</a:t>
            </a:r>
          </a:p>
          <a:p>
            <a:r>
              <a:rPr lang="en-US" sz="2800" dirty="0" smtClean="0"/>
              <a:t>Third</a:t>
            </a:r>
            <a:r>
              <a:rPr lang="en-US" sz="2800" dirty="0"/>
              <a:t>, finally a check-list indicating incidents that describe workers as “good” or “bad” is constructed. Then, the check-list is given to the rater for evaluating the workers.</a:t>
            </a:r>
            <a:endParaRPr lang="en-IN" sz="4400" dirty="0"/>
          </a:p>
        </p:txBody>
      </p:sp>
    </p:spTree>
    <p:extLst>
      <p:ext uri="{BB962C8B-B14F-4D97-AF65-F5344CB8AC3E}">
        <p14:creationId xmlns:p14="http://schemas.microsoft.com/office/powerpoint/2010/main" val="898404525"/>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spc="0" dirty="0" smtClean="0"/>
              <a:t>GRAPHIC SCALE</a:t>
            </a:r>
            <a:endParaRPr lang="en-IN" spc="0" dirty="0"/>
          </a:p>
        </p:txBody>
      </p:sp>
      <p:sp>
        <p:nvSpPr>
          <p:cNvPr id="4" name="Slide Number Placeholder 3"/>
          <p:cNvSpPr>
            <a:spLocks noGrp="1"/>
          </p:cNvSpPr>
          <p:nvPr>
            <p:ph type="sldNum" sz="quarter" idx="11"/>
          </p:nvPr>
        </p:nvSpPr>
        <p:spPr/>
        <p:txBody>
          <a:bodyPr/>
          <a:lstStyle/>
          <a:p>
            <a:fld id="{19B51A1E-902D-48AF-9020-955120F399B6}" type="slidenum">
              <a:rPr lang="en-US" noProof="0" smtClean="0"/>
              <a:pPr/>
              <a:t>29</a:t>
            </a:fld>
            <a:endParaRPr lang="en-US" noProof="0" dirty="0"/>
          </a:p>
        </p:txBody>
      </p:sp>
      <p:sp>
        <p:nvSpPr>
          <p:cNvPr id="11" name="Content Placeholder 10"/>
          <p:cNvSpPr>
            <a:spLocks noGrp="1"/>
          </p:cNvSpPr>
          <p:nvPr>
            <p:ph idx="1"/>
          </p:nvPr>
        </p:nvSpPr>
        <p:spPr/>
        <p:txBody>
          <a:bodyPr/>
          <a:lstStyle/>
          <a:p>
            <a:r>
              <a:rPr lang="en-US" sz="3200" dirty="0" smtClean="0"/>
              <a:t>It </a:t>
            </a:r>
            <a:r>
              <a:rPr lang="en-US" sz="3200" dirty="0"/>
              <a:t>is also known as linear rating scale. In this method, the printed appraisal form is used to appraise each employee</a:t>
            </a:r>
            <a:r>
              <a:rPr lang="en-US" sz="3200" dirty="0" smtClean="0"/>
              <a:t>.</a:t>
            </a:r>
          </a:p>
          <a:p>
            <a:pPr marL="0" indent="0">
              <a:buNone/>
            </a:pPr>
            <a:endParaRPr lang="en-US" sz="2800" dirty="0" smtClean="0"/>
          </a:p>
          <a:p>
            <a:r>
              <a:rPr lang="en-US" sz="3200" dirty="0"/>
              <a:t>The form lists traits (such as quality and reliability) and a range of job performance characteristics (from unsatisfactory to outstanding) for each trait. The rating is done on the basis of points on the continuum. The common practice is to follow five points scale.</a:t>
            </a:r>
            <a:endParaRPr lang="en-IN" sz="4400" dirty="0"/>
          </a:p>
        </p:txBody>
      </p:sp>
    </p:spTree>
    <p:extLst>
      <p:ext uri="{BB962C8B-B14F-4D97-AF65-F5344CB8AC3E}">
        <p14:creationId xmlns:p14="http://schemas.microsoft.com/office/powerpoint/2010/main" val="2444644621"/>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DBD9FDFD-48CE-40CD-AA8A-21ACDC758C14}"/>
              </a:ext>
            </a:extLst>
          </p:cNvPr>
          <p:cNvSpPr>
            <a:spLocks noGrp="1"/>
          </p:cNvSpPr>
          <p:nvPr>
            <p:ph type="title"/>
          </p:nvPr>
        </p:nvSpPr>
        <p:spPr>
          <a:xfrm>
            <a:off x="1" y="0"/>
            <a:ext cx="5105400" cy="6858000"/>
          </a:xfrm>
        </p:spPr>
        <p:txBody>
          <a:bodyPr/>
          <a:lstStyle/>
          <a:p>
            <a:r>
              <a:rPr lang="en-US" dirty="0" smtClean="0">
                <a:solidFill>
                  <a:schemeClr val="accent6">
                    <a:lumMod val="75000"/>
                  </a:schemeClr>
                </a:solidFill>
              </a:rPr>
              <a:t>DEFINATION</a:t>
            </a:r>
            <a:br>
              <a:rPr lang="en-US" dirty="0" smtClean="0">
                <a:solidFill>
                  <a:schemeClr val="accent6">
                    <a:lumMod val="75000"/>
                  </a:schemeClr>
                </a:solidFill>
              </a:rPr>
            </a:br>
            <a:r>
              <a:rPr lang="en-US" dirty="0">
                <a:solidFill>
                  <a:schemeClr val="accent6">
                    <a:lumMod val="75000"/>
                  </a:schemeClr>
                </a:solidFill>
              </a:rPr>
              <a:t/>
            </a:r>
            <a:br>
              <a:rPr lang="en-US" dirty="0">
                <a:solidFill>
                  <a:schemeClr val="accent6">
                    <a:lumMod val="75000"/>
                  </a:schemeClr>
                </a:solidFill>
              </a:rPr>
            </a:br>
            <a:r>
              <a:rPr lang="en-US" dirty="0" smtClean="0">
                <a:solidFill>
                  <a:schemeClr val="accent6">
                    <a:lumMod val="75000"/>
                  </a:schemeClr>
                </a:solidFill>
              </a:rPr>
              <a:t/>
            </a:r>
            <a:br>
              <a:rPr lang="en-US" dirty="0" smtClean="0">
                <a:solidFill>
                  <a:schemeClr val="accent6">
                    <a:lumMod val="75000"/>
                  </a:schemeClr>
                </a:solidFill>
              </a:rPr>
            </a:br>
            <a:endParaRPr lang="en-US" i="1" dirty="0">
              <a:solidFill>
                <a:schemeClr val="accent6">
                  <a:lumMod val="75000"/>
                </a:schemeClr>
              </a:solidFill>
            </a:endParaRPr>
          </a:p>
        </p:txBody>
      </p:sp>
      <p:sp>
        <p:nvSpPr>
          <p:cNvPr id="4" name="Subtitle 3">
            <a:extLst>
              <a:ext uri="{FF2B5EF4-FFF2-40B4-BE49-F238E27FC236}">
                <a16:creationId xmlns:a16="http://schemas.microsoft.com/office/drawing/2014/main" id="{4772945D-CA91-4CFE-8EB7-941C7618C994}"/>
              </a:ext>
            </a:extLst>
          </p:cNvPr>
          <p:cNvSpPr>
            <a:spLocks noGrp="1"/>
          </p:cNvSpPr>
          <p:nvPr>
            <p:ph type="subTitle" idx="1"/>
          </p:nvPr>
        </p:nvSpPr>
        <p:spPr>
          <a:xfrm>
            <a:off x="733275" y="3047547"/>
            <a:ext cx="3638852" cy="999487"/>
          </a:xfrm>
        </p:spPr>
        <p:txBody>
          <a:bodyPr/>
          <a:lstStyle/>
          <a:p>
            <a:r>
              <a:rPr lang="en-US" sz="3200" dirty="0" smtClean="0">
                <a:solidFill>
                  <a:schemeClr val="accent6">
                    <a:lumMod val="75000"/>
                  </a:schemeClr>
                </a:solidFill>
              </a:rPr>
              <a:t>According to Scott, Clothier and </a:t>
            </a:r>
            <a:r>
              <a:rPr lang="en-US" sz="3200" dirty="0" err="1" smtClean="0">
                <a:solidFill>
                  <a:schemeClr val="accent6">
                    <a:lumMod val="75000"/>
                  </a:schemeClr>
                </a:solidFill>
              </a:rPr>
              <a:t>Spriegal</a:t>
            </a:r>
            <a:endParaRPr lang="en-US" sz="3200" dirty="0">
              <a:solidFill>
                <a:schemeClr val="accent6">
                  <a:lumMod val="75000"/>
                </a:schemeClr>
              </a:solidFill>
            </a:endParaRPr>
          </a:p>
        </p:txBody>
      </p:sp>
      <p:sp>
        <p:nvSpPr>
          <p:cNvPr id="5" name="Slide Number Placeholder 4">
            <a:extLst>
              <a:ext uri="{FF2B5EF4-FFF2-40B4-BE49-F238E27FC236}">
                <a16:creationId xmlns:a16="http://schemas.microsoft.com/office/drawing/2014/main" id="{F6964141-6F81-4947-A236-746D94ED3F6F}"/>
              </a:ext>
            </a:extLst>
          </p:cNvPr>
          <p:cNvSpPr>
            <a:spLocks noGrp="1"/>
          </p:cNvSpPr>
          <p:nvPr>
            <p:ph type="sldNum" sz="quarter" idx="11"/>
          </p:nvPr>
        </p:nvSpPr>
        <p:spPr/>
        <p:txBody>
          <a:bodyPr/>
          <a:lstStyle/>
          <a:p>
            <a:fld id="{19B51A1E-902D-48AF-9020-955120F399B6}" type="slidenum">
              <a:rPr lang="en-US" smtClean="0"/>
              <a:pPr/>
              <a:t>3</a:t>
            </a:fld>
            <a:endParaRPr lang="en-US" dirty="0"/>
          </a:p>
        </p:txBody>
      </p:sp>
      <p:sp>
        <p:nvSpPr>
          <p:cNvPr id="3" name="TextBox 2"/>
          <p:cNvSpPr txBox="1"/>
          <p:nvPr/>
        </p:nvSpPr>
        <p:spPr>
          <a:xfrm>
            <a:off x="5105401" y="1632834"/>
            <a:ext cx="6089072" cy="3170099"/>
          </a:xfrm>
          <a:prstGeom prst="rect">
            <a:avLst/>
          </a:prstGeom>
          <a:noFill/>
        </p:spPr>
        <p:txBody>
          <a:bodyPr wrap="square" rtlCol="0">
            <a:spAutoFit/>
          </a:bodyPr>
          <a:lstStyle/>
          <a:p>
            <a:r>
              <a:rPr lang="en-US" sz="4000" dirty="0" smtClean="0">
                <a:ln w="0"/>
                <a:solidFill>
                  <a:schemeClr val="accent1"/>
                </a:solidFill>
                <a:effectLst>
                  <a:outerShdw blurRad="38100" dist="25400" dir="5400000" algn="ctr" rotWithShape="0">
                    <a:srgbClr val="6E747A">
                      <a:alpha val="43000"/>
                    </a:srgbClr>
                  </a:outerShdw>
                </a:effectLst>
              </a:rPr>
              <a:t>“Performance appraisal is a process of evaluating an employee’s performance of a job in terms of its requirements” </a:t>
            </a:r>
            <a:endParaRPr lang="en-IN" sz="4000" dirty="0">
              <a:ln w="0"/>
              <a:solidFill>
                <a:schemeClr val="accent1"/>
              </a:solidFill>
              <a:effectLst>
                <a:outerShdw blurRad="38100" dist="25400" dir="5400000" algn="ctr" rotWithShape="0">
                  <a:srgbClr val="6E747A">
                    <a:alpha val="43000"/>
                  </a:srgbClr>
                </a:outerShdw>
              </a:effectLst>
            </a:endParaRPr>
          </a:p>
        </p:txBody>
      </p:sp>
    </p:spTree>
    <p:extLst>
      <p:ext uri="{BB962C8B-B14F-4D97-AF65-F5344CB8AC3E}">
        <p14:creationId xmlns:p14="http://schemas.microsoft.com/office/powerpoint/2010/main" val="2117695413"/>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pPr algn="ctr"/>
            <a:r>
              <a:rPr lang="en-US" spc="0" dirty="0" smtClean="0"/>
              <a:t>GRAPHIC SCALE</a:t>
            </a:r>
            <a:endParaRPr lang="en-IN" spc="0" dirty="0"/>
          </a:p>
        </p:txBody>
      </p:sp>
      <p:pic>
        <p:nvPicPr>
          <p:cNvPr id="10" name="Content Placeholder 9"/>
          <p:cNvPicPr>
            <a:picLocks noGrp="1" noChangeAspect="1"/>
          </p:cNvPicPr>
          <p:nvPr>
            <p:ph idx="1"/>
          </p:nvPr>
        </p:nvPicPr>
        <p:blipFill>
          <a:blip r:embed="rId2"/>
          <a:stretch>
            <a:fillRect/>
          </a:stretch>
        </p:blipFill>
        <p:spPr>
          <a:xfrm>
            <a:off x="235974" y="1127740"/>
            <a:ext cx="11840825" cy="5730260"/>
          </a:xfrm>
          <a:prstGeom prst="rect">
            <a:avLst/>
          </a:prstGeom>
        </p:spPr>
      </p:pic>
      <p:sp>
        <p:nvSpPr>
          <p:cNvPr id="4" name="Slide Number Placeholder 3"/>
          <p:cNvSpPr>
            <a:spLocks noGrp="1"/>
          </p:cNvSpPr>
          <p:nvPr>
            <p:ph type="sldNum" sz="quarter" idx="11"/>
          </p:nvPr>
        </p:nvSpPr>
        <p:spPr/>
        <p:txBody>
          <a:bodyPr/>
          <a:lstStyle/>
          <a:p>
            <a:fld id="{19B51A1E-902D-48AF-9020-955120F399B6}" type="slidenum">
              <a:rPr lang="en-US" noProof="0" smtClean="0"/>
              <a:pPr/>
              <a:t>30</a:t>
            </a:fld>
            <a:endParaRPr lang="en-US" noProof="0" dirty="0"/>
          </a:p>
        </p:txBody>
      </p:sp>
    </p:spTree>
    <p:extLst>
      <p:ext uri="{BB962C8B-B14F-4D97-AF65-F5344CB8AC3E}">
        <p14:creationId xmlns:p14="http://schemas.microsoft.com/office/powerpoint/2010/main" val="3332682708"/>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pc="0" dirty="0" smtClean="0"/>
              <a:t>ESSAY METHOD</a:t>
            </a:r>
            <a:endParaRPr lang="en-IN" spc="0" dirty="0"/>
          </a:p>
        </p:txBody>
      </p:sp>
      <p:sp>
        <p:nvSpPr>
          <p:cNvPr id="3" name="Content Placeholder 2"/>
          <p:cNvSpPr>
            <a:spLocks noGrp="1"/>
          </p:cNvSpPr>
          <p:nvPr>
            <p:ph idx="1"/>
          </p:nvPr>
        </p:nvSpPr>
        <p:spPr/>
        <p:txBody>
          <a:bodyPr/>
          <a:lstStyle/>
          <a:p>
            <a:r>
              <a:rPr lang="en-US" sz="3200" dirty="0"/>
              <a:t>In this method, the rater writes a narrative description on an employee’s strengths, weaknesses, past performance, potential and suggestions for improvement. </a:t>
            </a:r>
            <a:endParaRPr lang="en-US" sz="3200" dirty="0" smtClean="0"/>
          </a:p>
          <a:p>
            <a:r>
              <a:rPr lang="en-US" sz="3200" dirty="0" smtClean="0"/>
              <a:t>Its </a:t>
            </a:r>
            <a:r>
              <a:rPr lang="en-US" sz="3200" dirty="0"/>
              <a:t>positive point is that it is simple in use. It does not require complex formats and extensive/specific training to complete it</a:t>
            </a:r>
            <a:r>
              <a:rPr lang="en-US" sz="3200" dirty="0" smtClean="0"/>
              <a:t>.</a:t>
            </a:r>
          </a:p>
          <a:p>
            <a:r>
              <a:rPr lang="en-US" sz="3200" dirty="0"/>
              <a:t>In the absence of any prescribed structure, the essays are likely to vary widely in terms of length and content. And, of course, the quality of appraisal depends more upon rater’s writing skill than the appraiser’s actual level of performance.</a:t>
            </a:r>
            <a:endParaRPr lang="en-IN" sz="4800" dirty="0"/>
          </a:p>
        </p:txBody>
      </p:sp>
      <p:sp>
        <p:nvSpPr>
          <p:cNvPr id="4" name="Slide Number Placeholder 3"/>
          <p:cNvSpPr>
            <a:spLocks noGrp="1"/>
          </p:cNvSpPr>
          <p:nvPr>
            <p:ph type="sldNum" sz="quarter" idx="11"/>
          </p:nvPr>
        </p:nvSpPr>
        <p:spPr/>
        <p:txBody>
          <a:bodyPr/>
          <a:lstStyle/>
          <a:p>
            <a:fld id="{19B51A1E-902D-48AF-9020-955120F399B6}" type="slidenum">
              <a:rPr lang="en-US" noProof="0" smtClean="0"/>
              <a:pPr/>
              <a:t>31</a:t>
            </a:fld>
            <a:endParaRPr lang="en-US" noProof="0" dirty="0"/>
          </a:p>
        </p:txBody>
      </p:sp>
    </p:spTree>
    <p:extLst>
      <p:ext uri="{BB962C8B-B14F-4D97-AF65-F5344CB8AC3E}">
        <p14:creationId xmlns:p14="http://schemas.microsoft.com/office/powerpoint/2010/main" val="22718119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pc="0" dirty="0" smtClean="0"/>
              <a:t>FIELD REVIEW</a:t>
            </a:r>
            <a:endParaRPr lang="en-IN" spc="0" dirty="0"/>
          </a:p>
        </p:txBody>
      </p:sp>
      <p:sp>
        <p:nvSpPr>
          <p:cNvPr id="3" name="Content Placeholder 2"/>
          <p:cNvSpPr>
            <a:spLocks noGrp="1"/>
          </p:cNvSpPr>
          <p:nvPr>
            <p:ph idx="1"/>
          </p:nvPr>
        </p:nvSpPr>
        <p:spPr/>
        <p:txBody>
          <a:bodyPr/>
          <a:lstStyle/>
          <a:p>
            <a:r>
              <a:rPr lang="en-US" sz="2800" dirty="0"/>
              <a:t>When there is a reason to suspect rater’s biasedness or his or her rating appears to be quite higher than others, these are </a:t>
            </a:r>
            <a:r>
              <a:rPr lang="en-US" sz="2800" dirty="0" err="1"/>
              <a:t>neutralised</a:t>
            </a:r>
            <a:r>
              <a:rPr lang="en-US" sz="2800" dirty="0"/>
              <a:t> with the help of a review process. The review process is usually conducted by the personnel </a:t>
            </a:r>
            <a:r>
              <a:rPr lang="en-US" sz="2800" dirty="0" smtClean="0"/>
              <a:t>officer in the HR department.</a:t>
            </a:r>
          </a:p>
          <a:p>
            <a:pPr fontAlgn="base"/>
            <a:r>
              <a:rPr lang="en-US" sz="3600" b="1" dirty="0"/>
              <a:t>The review process involves the following activities:</a:t>
            </a:r>
            <a:endParaRPr lang="en-US" sz="3600" dirty="0"/>
          </a:p>
          <a:p>
            <a:pPr fontAlgn="base"/>
            <a:r>
              <a:rPr lang="en-US" sz="3600" dirty="0"/>
              <a:t>(a) Identify areas of inter-rater disagreement.</a:t>
            </a:r>
          </a:p>
          <a:p>
            <a:pPr fontAlgn="base"/>
            <a:r>
              <a:rPr lang="en-US" sz="3600" dirty="0"/>
              <a:t>(b) Help the group arrive at a consensus.</a:t>
            </a:r>
          </a:p>
          <a:p>
            <a:pPr fontAlgn="base"/>
            <a:r>
              <a:rPr lang="en-US" sz="3600" dirty="0"/>
              <a:t>(c) Ensure that each rater conceives of the standard similarity.</a:t>
            </a:r>
          </a:p>
          <a:p>
            <a:endParaRPr lang="en-IN" sz="2800" dirty="0"/>
          </a:p>
        </p:txBody>
      </p:sp>
      <p:sp>
        <p:nvSpPr>
          <p:cNvPr id="4" name="Slide Number Placeholder 3"/>
          <p:cNvSpPr>
            <a:spLocks noGrp="1"/>
          </p:cNvSpPr>
          <p:nvPr>
            <p:ph type="sldNum" sz="quarter" idx="11"/>
          </p:nvPr>
        </p:nvSpPr>
        <p:spPr/>
        <p:txBody>
          <a:bodyPr/>
          <a:lstStyle/>
          <a:p>
            <a:fld id="{19B51A1E-902D-48AF-9020-955120F399B6}" type="slidenum">
              <a:rPr lang="en-US" noProof="0" smtClean="0"/>
              <a:pPr/>
              <a:t>32</a:t>
            </a:fld>
            <a:endParaRPr lang="en-US" noProof="0" dirty="0"/>
          </a:p>
        </p:txBody>
      </p:sp>
    </p:spTree>
    <p:extLst>
      <p:ext uri="{BB962C8B-B14F-4D97-AF65-F5344CB8AC3E}">
        <p14:creationId xmlns:p14="http://schemas.microsoft.com/office/powerpoint/2010/main" val="346535231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pc="0" dirty="0" smtClean="0"/>
              <a:t>CONFIDENTIAL REPORT</a:t>
            </a:r>
            <a:endParaRPr lang="en-IN" spc="0" dirty="0"/>
          </a:p>
        </p:txBody>
      </p:sp>
      <p:sp>
        <p:nvSpPr>
          <p:cNvPr id="3" name="Content Placeholder 2"/>
          <p:cNvSpPr>
            <a:spLocks noGrp="1"/>
          </p:cNvSpPr>
          <p:nvPr>
            <p:ph idx="1"/>
          </p:nvPr>
        </p:nvSpPr>
        <p:spPr/>
        <p:txBody>
          <a:bodyPr/>
          <a:lstStyle/>
          <a:p>
            <a:r>
              <a:rPr lang="en-US" sz="3200" dirty="0"/>
              <a:t>It is the traditional way of appraising employees mainly in the Government Departments. </a:t>
            </a:r>
            <a:endParaRPr lang="en-US" sz="3200" dirty="0" smtClean="0"/>
          </a:p>
          <a:p>
            <a:r>
              <a:rPr lang="en-US" sz="3200" dirty="0" smtClean="0"/>
              <a:t>Evaluation </a:t>
            </a:r>
            <a:r>
              <a:rPr lang="en-US" sz="3200" dirty="0"/>
              <a:t>is made by the immediate boss or supervisor for giving effect to promotion and transfer. </a:t>
            </a:r>
            <a:endParaRPr lang="en-US" sz="3200" dirty="0" smtClean="0"/>
          </a:p>
          <a:p>
            <a:r>
              <a:rPr lang="en-US" sz="3200" dirty="0" smtClean="0"/>
              <a:t>Usually </a:t>
            </a:r>
            <a:r>
              <a:rPr lang="en-US" sz="3200" dirty="0"/>
              <a:t>a structured format is devised to collect information on employee’s strength weakness, intelligence, attitude, character, attendance, discipline, etc. report.</a:t>
            </a:r>
            <a:endParaRPr lang="en-IN" sz="3200" dirty="0"/>
          </a:p>
        </p:txBody>
      </p:sp>
      <p:sp>
        <p:nvSpPr>
          <p:cNvPr id="4" name="Slide Number Placeholder 3"/>
          <p:cNvSpPr>
            <a:spLocks noGrp="1"/>
          </p:cNvSpPr>
          <p:nvPr>
            <p:ph type="sldNum" sz="quarter" idx="11"/>
          </p:nvPr>
        </p:nvSpPr>
        <p:spPr/>
        <p:txBody>
          <a:bodyPr/>
          <a:lstStyle/>
          <a:p>
            <a:fld id="{19B51A1E-902D-48AF-9020-955120F399B6}" type="slidenum">
              <a:rPr lang="en-US" noProof="0" smtClean="0"/>
              <a:pPr/>
              <a:t>33</a:t>
            </a:fld>
            <a:endParaRPr lang="en-US" noProof="0" dirty="0"/>
          </a:p>
        </p:txBody>
      </p:sp>
    </p:spTree>
    <p:extLst>
      <p:ext uri="{BB962C8B-B14F-4D97-AF65-F5344CB8AC3E}">
        <p14:creationId xmlns:p14="http://schemas.microsoft.com/office/powerpoint/2010/main" val="292787515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821634" y="416219"/>
            <a:ext cx="11255165" cy="695740"/>
          </a:xfrm>
        </p:spPr>
        <p:txBody>
          <a:bodyPr/>
          <a:lstStyle/>
          <a:p>
            <a:pPr algn="ctr"/>
            <a:r>
              <a:rPr lang="en-US" sz="3200" dirty="0" smtClean="0"/>
              <a:t>OBJECTIVES OF PERFORMANCE APPRAISAL</a:t>
            </a:r>
            <a:endParaRPr lang="en-IN" sz="3200" dirty="0"/>
          </a:p>
        </p:txBody>
      </p:sp>
      <p:sp>
        <p:nvSpPr>
          <p:cNvPr id="3" name="Slide Number Placeholder 2"/>
          <p:cNvSpPr>
            <a:spLocks noGrp="1"/>
          </p:cNvSpPr>
          <p:nvPr>
            <p:ph type="sldNum" sz="quarter" idx="11"/>
          </p:nvPr>
        </p:nvSpPr>
        <p:spPr/>
        <p:txBody>
          <a:bodyPr/>
          <a:lstStyle/>
          <a:p>
            <a:fld id="{19B51A1E-902D-48AF-9020-955120F399B6}" type="slidenum">
              <a:rPr lang="en-US" noProof="0" smtClean="0"/>
              <a:pPr/>
              <a:t>4</a:t>
            </a:fld>
            <a:endParaRPr lang="en-US" noProof="0" dirty="0"/>
          </a:p>
        </p:txBody>
      </p:sp>
      <p:graphicFrame>
        <p:nvGraphicFramePr>
          <p:cNvPr id="12" name="Content Placeholder 11"/>
          <p:cNvGraphicFramePr>
            <a:graphicFrameLocks noGrp="1"/>
          </p:cNvGraphicFramePr>
          <p:nvPr>
            <p:ph idx="1"/>
            <p:extLst>
              <p:ext uri="{D42A27DB-BD31-4B8C-83A1-F6EECF244321}">
                <p14:modId xmlns:p14="http://schemas.microsoft.com/office/powerpoint/2010/main" val="1039307315"/>
              </p:ext>
            </p:extLst>
          </p:nvPr>
        </p:nvGraphicFramePr>
        <p:xfrm>
          <a:off x="432000" y="1361872"/>
          <a:ext cx="11340000" cy="47581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70291107"/>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821634" y="318654"/>
            <a:ext cx="11255165" cy="695740"/>
          </a:xfrm>
        </p:spPr>
        <p:txBody>
          <a:bodyPr/>
          <a:lstStyle/>
          <a:p>
            <a:r>
              <a:rPr lang="en-US" sz="4000" dirty="0" smtClean="0"/>
              <a:t>Objectives of Performance Appraisal</a:t>
            </a:r>
            <a:endParaRPr lang="en-IN" sz="4000" dirty="0"/>
          </a:p>
        </p:txBody>
      </p:sp>
      <p:sp>
        <p:nvSpPr>
          <p:cNvPr id="3" name="Slide Number Placeholder 2"/>
          <p:cNvSpPr>
            <a:spLocks noGrp="1"/>
          </p:cNvSpPr>
          <p:nvPr>
            <p:ph type="sldNum" sz="quarter" idx="11"/>
          </p:nvPr>
        </p:nvSpPr>
        <p:spPr/>
        <p:txBody>
          <a:bodyPr/>
          <a:lstStyle/>
          <a:p>
            <a:fld id="{19B51A1E-902D-48AF-9020-955120F399B6}" type="slidenum">
              <a:rPr lang="en-US" noProof="0" smtClean="0"/>
              <a:pPr/>
              <a:t>5</a:t>
            </a:fld>
            <a:endParaRPr lang="en-US" noProof="0" dirty="0"/>
          </a:p>
        </p:txBody>
      </p:sp>
      <p:graphicFrame>
        <p:nvGraphicFramePr>
          <p:cNvPr id="2" name="Content Placeholder 1"/>
          <p:cNvGraphicFramePr>
            <a:graphicFrameLocks noGrp="1"/>
          </p:cNvGraphicFramePr>
          <p:nvPr>
            <p:ph idx="1"/>
            <p:extLst>
              <p:ext uri="{D42A27DB-BD31-4B8C-83A1-F6EECF244321}">
                <p14:modId xmlns:p14="http://schemas.microsoft.com/office/powerpoint/2010/main" val="1210849324"/>
              </p:ext>
            </p:extLst>
          </p:nvPr>
        </p:nvGraphicFramePr>
        <p:xfrm>
          <a:off x="432000" y="1361872"/>
          <a:ext cx="11340000" cy="47581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93512195"/>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821634" y="200087"/>
            <a:ext cx="11255165" cy="695740"/>
          </a:xfrm>
        </p:spPr>
        <p:txBody>
          <a:bodyPr/>
          <a:lstStyle/>
          <a:p>
            <a:r>
              <a:rPr lang="en-IN" sz="4000" dirty="0"/>
              <a:t>Advantages of Performance Appraisal</a:t>
            </a:r>
          </a:p>
        </p:txBody>
      </p:sp>
      <p:sp>
        <p:nvSpPr>
          <p:cNvPr id="3" name="Slide Number Placeholder 2"/>
          <p:cNvSpPr>
            <a:spLocks noGrp="1"/>
          </p:cNvSpPr>
          <p:nvPr>
            <p:ph type="sldNum" sz="quarter" idx="11"/>
          </p:nvPr>
        </p:nvSpPr>
        <p:spPr/>
        <p:txBody>
          <a:bodyPr/>
          <a:lstStyle/>
          <a:p>
            <a:fld id="{19B51A1E-902D-48AF-9020-955120F399B6}" type="slidenum">
              <a:rPr lang="en-US" noProof="0" smtClean="0"/>
              <a:pPr/>
              <a:t>6</a:t>
            </a:fld>
            <a:endParaRPr lang="en-US" noProof="0" dirty="0"/>
          </a:p>
        </p:txBody>
      </p:sp>
      <p:graphicFrame>
        <p:nvGraphicFramePr>
          <p:cNvPr id="2" name="Content Placeholder 1"/>
          <p:cNvGraphicFramePr>
            <a:graphicFrameLocks noGrp="1"/>
          </p:cNvGraphicFramePr>
          <p:nvPr>
            <p:ph idx="1"/>
            <p:extLst>
              <p:ext uri="{D42A27DB-BD31-4B8C-83A1-F6EECF244321}">
                <p14:modId xmlns:p14="http://schemas.microsoft.com/office/powerpoint/2010/main" val="1252769164"/>
              </p:ext>
            </p:extLst>
          </p:nvPr>
        </p:nvGraphicFramePr>
        <p:xfrm>
          <a:off x="366224" y="1177866"/>
          <a:ext cx="11340000" cy="568013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486380585"/>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821634" y="200087"/>
            <a:ext cx="11255165" cy="695740"/>
          </a:xfrm>
        </p:spPr>
        <p:txBody>
          <a:bodyPr/>
          <a:lstStyle/>
          <a:p>
            <a:r>
              <a:rPr lang="en-IN" sz="4400" dirty="0"/>
              <a:t>Advantages of Performance Appraisal</a:t>
            </a:r>
          </a:p>
        </p:txBody>
      </p:sp>
      <p:sp>
        <p:nvSpPr>
          <p:cNvPr id="3" name="Slide Number Placeholder 2"/>
          <p:cNvSpPr>
            <a:spLocks noGrp="1"/>
          </p:cNvSpPr>
          <p:nvPr>
            <p:ph type="sldNum" sz="quarter" idx="11"/>
          </p:nvPr>
        </p:nvSpPr>
        <p:spPr/>
        <p:txBody>
          <a:bodyPr/>
          <a:lstStyle/>
          <a:p>
            <a:fld id="{19B51A1E-902D-48AF-9020-955120F399B6}" type="slidenum">
              <a:rPr lang="en-US" noProof="0" smtClean="0"/>
              <a:pPr/>
              <a:t>7</a:t>
            </a:fld>
            <a:endParaRPr lang="en-US" noProof="0" dirty="0"/>
          </a:p>
        </p:txBody>
      </p:sp>
      <p:graphicFrame>
        <p:nvGraphicFramePr>
          <p:cNvPr id="2" name="Content Placeholder 1"/>
          <p:cNvGraphicFramePr>
            <a:graphicFrameLocks noGrp="1"/>
          </p:cNvGraphicFramePr>
          <p:nvPr>
            <p:ph idx="1"/>
            <p:extLst>
              <p:ext uri="{D42A27DB-BD31-4B8C-83A1-F6EECF244321}">
                <p14:modId xmlns:p14="http://schemas.microsoft.com/office/powerpoint/2010/main" val="2269536294"/>
              </p:ext>
            </p:extLst>
          </p:nvPr>
        </p:nvGraphicFramePr>
        <p:xfrm>
          <a:off x="366224" y="895827"/>
          <a:ext cx="11340000" cy="596217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656598303"/>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821634" y="200087"/>
            <a:ext cx="11255165" cy="695740"/>
          </a:xfrm>
        </p:spPr>
        <p:txBody>
          <a:bodyPr/>
          <a:lstStyle/>
          <a:p>
            <a:r>
              <a:rPr lang="en-IN" sz="4000" dirty="0"/>
              <a:t>Advantages of Performance Appraisal</a:t>
            </a:r>
          </a:p>
        </p:txBody>
      </p:sp>
      <p:sp>
        <p:nvSpPr>
          <p:cNvPr id="3" name="Slide Number Placeholder 2"/>
          <p:cNvSpPr>
            <a:spLocks noGrp="1"/>
          </p:cNvSpPr>
          <p:nvPr>
            <p:ph type="sldNum" sz="quarter" idx="11"/>
          </p:nvPr>
        </p:nvSpPr>
        <p:spPr/>
        <p:txBody>
          <a:bodyPr/>
          <a:lstStyle/>
          <a:p>
            <a:fld id="{19B51A1E-902D-48AF-9020-955120F399B6}" type="slidenum">
              <a:rPr lang="en-US" noProof="0" smtClean="0"/>
              <a:pPr/>
              <a:t>8</a:t>
            </a:fld>
            <a:endParaRPr lang="en-US" noProof="0" dirty="0"/>
          </a:p>
        </p:txBody>
      </p:sp>
      <p:graphicFrame>
        <p:nvGraphicFramePr>
          <p:cNvPr id="2" name="Content Placeholder 1"/>
          <p:cNvGraphicFramePr>
            <a:graphicFrameLocks noGrp="1"/>
          </p:cNvGraphicFramePr>
          <p:nvPr>
            <p:ph idx="1"/>
            <p:extLst>
              <p:ext uri="{D42A27DB-BD31-4B8C-83A1-F6EECF244321}">
                <p14:modId xmlns:p14="http://schemas.microsoft.com/office/powerpoint/2010/main" val="3090282705"/>
              </p:ext>
            </p:extLst>
          </p:nvPr>
        </p:nvGraphicFramePr>
        <p:xfrm>
          <a:off x="366224" y="895827"/>
          <a:ext cx="11340000" cy="596217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377077767"/>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994797-5697-4A14-97F4-C212A14881C4}"/>
              </a:ext>
            </a:extLst>
          </p:cNvPr>
          <p:cNvSpPr>
            <a:spLocks noGrp="1"/>
          </p:cNvSpPr>
          <p:nvPr>
            <p:ph type="ctrTitle"/>
          </p:nvPr>
        </p:nvSpPr>
        <p:spPr>
          <a:xfrm>
            <a:off x="0" y="1717964"/>
            <a:ext cx="5971310" cy="4017818"/>
          </a:xfrm>
        </p:spPr>
        <p:txBody>
          <a:bodyPr/>
          <a:lstStyle/>
          <a:p>
            <a:r>
              <a:rPr lang="en-US" sz="4400" dirty="0" smtClean="0"/>
              <a:t>Features of performance appraisal</a:t>
            </a:r>
            <a:endParaRPr lang="en-US" sz="4400" dirty="0"/>
          </a:p>
        </p:txBody>
      </p:sp>
      <p:sp>
        <p:nvSpPr>
          <p:cNvPr id="4" name="Subtitle 3"/>
          <p:cNvSpPr>
            <a:spLocks noGrp="1"/>
          </p:cNvSpPr>
          <p:nvPr>
            <p:ph type="subTitle" idx="1"/>
          </p:nvPr>
        </p:nvSpPr>
        <p:spPr>
          <a:xfrm>
            <a:off x="3865418" y="1219200"/>
            <a:ext cx="8326583" cy="4419600"/>
          </a:xfrm>
          <a:solidFill>
            <a:schemeClr val="bg2"/>
          </a:solidFill>
          <a:ln>
            <a:solidFill>
              <a:schemeClr val="bg1"/>
            </a:solidFill>
          </a:ln>
        </p:spPr>
        <p:txBody>
          <a:bodyPr/>
          <a:lstStyle/>
          <a:p>
            <a:pPr fontAlgn="base"/>
            <a:r>
              <a:rPr lang="en-US" sz="3200" b="1" dirty="0">
                <a:solidFill>
                  <a:schemeClr val="accent6">
                    <a:lumMod val="75000"/>
                  </a:schemeClr>
                </a:solidFill>
              </a:rPr>
              <a:t>Feature # 1. Continuous Approach:</a:t>
            </a:r>
          </a:p>
          <a:p>
            <a:pPr fontAlgn="base"/>
            <a:r>
              <a:rPr lang="en-US" sz="3200" b="1" dirty="0">
                <a:solidFill>
                  <a:schemeClr val="accent6">
                    <a:lumMod val="75000"/>
                  </a:schemeClr>
                </a:solidFill>
              </a:rPr>
              <a:t>Performance appraisal is a continuous approach. It is not that evaluation is made for the performance for a particular date. The employees’ performance for the whole review period is assessed. So, assessment of job is continuous.</a:t>
            </a:r>
          </a:p>
          <a:p>
            <a:endParaRPr lang="en-IN" sz="3200" b="1" dirty="0">
              <a:solidFill>
                <a:schemeClr val="accent6">
                  <a:lumMod val="75000"/>
                </a:schemeClr>
              </a:solidFill>
            </a:endParaRPr>
          </a:p>
        </p:txBody>
      </p:sp>
    </p:spTree>
    <p:extLst>
      <p:ext uri="{BB962C8B-B14F-4D97-AF65-F5344CB8AC3E}">
        <p14:creationId xmlns:p14="http://schemas.microsoft.com/office/powerpoint/2010/main" val="2225045888"/>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Custom 133">
      <a:dk1>
        <a:sysClr val="windowText" lastClr="000000"/>
      </a:dk1>
      <a:lt1>
        <a:srgbClr val="FFFFFF"/>
      </a:lt1>
      <a:dk2>
        <a:srgbClr val="3F3F3F"/>
      </a:dk2>
      <a:lt2>
        <a:srgbClr val="F2F2F2"/>
      </a:lt2>
      <a:accent1>
        <a:srgbClr val="029B2D"/>
      </a:accent1>
      <a:accent2>
        <a:srgbClr val="E86F1B"/>
      </a:accent2>
      <a:accent3>
        <a:srgbClr val="E812B3"/>
      </a:accent3>
      <a:accent4>
        <a:srgbClr val="FFC000"/>
      </a:accent4>
      <a:accent5>
        <a:srgbClr val="1BD8E8"/>
      </a:accent5>
      <a:accent6>
        <a:srgbClr val="029B2D"/>
      </a:accent6>
      <a:hlink>
        <a:srgbClr val="029B2D"/>
      </a:hlink>
      <a:folHlink>
        <a:srgbClr val="029B2D"/>
      </a:folHlink>
    </a:clrScheme>
    <a:fontScheme name="Custom 152">
      <a:majorFont>
        <a:latin typeface="Garamond"/>
        <a:ea typeface=""/>
        <a:cs typeface=""/>
      </a:majorFont>
      <a:minorFont>
        <a:latin typeface="Corbe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95000"/>
          </a:schemeClr>
        </a:solidFill>
        <a:ln w="3175"/>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resentation1" id="{7EB04933-E851-418C-A8A1-19321B02EBDC}" vid="{5DC7ABD2-EC8F-4ED8-91C8-AA507EAC1863}"/>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MediaServiceKeyPoints xmlns="71af3243-3dd4-4a8d-8c0d-dd76da1f02a5"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11" ma:contentTypeDescription="Create a new document." ma:contentTypeScope="" ma:versionID="96291512c1ee715ab617f4c07df79fc1">
  <xsd:schema xmlns:xsd="http://www.w3.org/2001/XMLSchema" xmlns:xs="http://www.w3.org/2001/XMLSchema" xmlns:p="http://schemas.microsoft.com/office/2006/metadata/properties" xmlns:ns2="71af3243-3dd4-4a8d-8c0d-dd76da1f02a5" xmlns:ns3="16c05727-aa75-4e4a-9b5f-8a80a1165891" targetNamespace="http://schemas.microsoft.com/office/2006/metadata/properties" ma:root="true" ma:fieldsID="8256c27c40ca5c40ce1cf6c44f0205df" ns2:_="" ns3:_="">
    <xsd:import namespace="71af3243-3dd4-4a8d-8c0d-dd76da1f02a5"/>
    <xsd:import namespace="16c05727-aa75-4e4a-9b5f-8a80a1165891"/>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0E111B19-7283-4751-B1F8-E7CC95678A87}">
  <ds:schemaRefs>
    <ds:schemaRef ds:uri="http://schemas.microsoft.com/office/2006/metadata/properties"/>
    <ds:schemaRef ds:uri="http://schemas.microsoft.com/office/infopath/2007/PartnerControls"/>
    <ds:schemaRef ds:uri="71af3243-3dd4-4a8d-8c0d-dd76da1f02a5"/>
  </ds:schemaRefs>
</ds:datastoreItem>
</file>

<file path=customXml/itemProps2.xml><?xml version="1.0" encoding="utf-8"?>
<ds:datastoreItem xmlns:ds="http://schemas.openxmlformats.org/officeDocument/2006/customXml" ds:itemID="{67B38E9C-53F4-45B7-BB77-8539BB7040F8}">
  <ds:schemaRefs>
    <ds:schemaRef ds:uri="http://schemas.microsoft.com/sharepoint/v3/contenttype/forms"/>
  </ds:schemaRefs>
</ds:datastoreItem>
</file>

<file path=customXml/itemProps3.xml><?xml version="1.0" encoding="utf-8"?>
<ds:datastoreItem xmlns:ds="http://schemas.openxmlformats.org/officeDocument/2006/customXml" ds:itemID="{57EFC333-DF66-4191-BB24-0295598A3F7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71af3243-3dd4-4a8d-8c0d-dd76da1f02a5"/>
    <ds:schemaRef ds:uri="16c05727-aa75-4e4a-9b5f-8a80a1165891"/>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Organic presentation</Template>
  <TotalTime>0</TotalTime>
  <Words>1584</Words>
  <Application>Microsoft Office PowerPoint</Application>
  <PresentationFormat>Widescreen</PresentationFormat>
  <Paragraphs>152</Paragraphs>
  <Slides>33</Slides>
  <Notes>0</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33</vt:i4>
      </vt:variant>
    </vt:vector>
  </HeadingPairs>
  <TitlesOfParts>
    <vt:vector size="40" baseType="lpstr">
      <vt:lpstr>Arial</vt:lpstr>
      <vt:lpstr>Calibri</vt:lpstr>
      <vt:lpstr>Corbel</vt:lpstr>
      <vt:lpstr>Garamond</vt:lpstr>
      <vt:lpstr>Georgia</vt:lpstr>
      <vt:lpstr>Times New Roman</vt:lpstr>
      <vt:lpstr>Office Theme</vt:lpstr>
      <vt:lpstr>Performance appraisal</vt:lpstr>
      <vt:lpstr>MEANING     </vt:lpstr>
      <vt:lpstr>DEFINATION   </vt:lpstr>
      <vt:lpstr>OBJECTIVES OF PERFORMANCE APPRAISAL</vt:lpstr>
      <vt:lpstr>Objectives of Performance Appraisal</vt:lpstr>
      <vt:lpstr>Advantages of Performance Appraisal</vt:lpstr>
      <vt:lpstr>Advantages of Performance Appraisal</vt:lpstr>
      <vt:lpstr>Advantages of Performance Appraisal</vt:lpstr>
      <vt:lpstr>Features of performance appraisal</vt:lpstr>
      <vt:lpstr>Feature # 2. Systematic Process</vt:lpstr>
      <vt:lpstr>Feature # 3. Periodicity</vt:lpstr>
      <vt:lpstr>Feature # 4. Basis of Assessment</vt:lpstr>
      <vt:lpstr>Feature # 5. Reinforcement Activity</vt:lpstr>
      <vt:lpstr>Feature # 6. Formal/Informal Assessment</vt:lpstr>
      <vt:lpstr>PowerPoint Presentation</vt:lpstr>
      <vt:lpstr>PowerPoint Presentation</vt:lpstr>
      <vt:lpstr>PowerPoint Presentation</vt:lpstr>
      <vt:lpstr>Methods of Evaluation Technique</vt:lpstr>
      <vt:lpstr>Methods of Evaluation Technique</vt:lpstr>
      <vt:lpstr>Methods of Evaluation Technique</vt:lpstr>
      <vt:lpstr>RANKING METHOD</vt:lpstr>
      <vt:lpstr>However, the greatest limitations of this appraisal method are that:</vt:lpstr>
      <vt:lpstr>PAIRED COMPARISON</vt:lpstr>
      <vt:lpstr>GRADING METHOD</vt:lpstr>
      <vt:lpstr>FORCED CHOICE METHOD </vt:lpstr>
      <vt:lpstr>CHECKLIST METHOD</vt:lpstr>
      <vt:lpstr>CHECKLIST METHOD</vt:lpstr>
      <vt:lpstr>CRITICAL INCIDENT METHOD</vt:lpstr>
      <vt:lpstr>GRAPHIC SCALE</vt:lpstr>
      <vt:lpstr>GRAPHIC SCALE</vt:lpstr>
      <vt:lpstr>ESSAY METHOD</vt:lpstr>
      <vt:lpstr>FIELD REVIEW</vt:lpstr>
      <vt:lpstr>CONFIDENTIAL REPORT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2020-09-02T18:45:45Z</dcterms:created>
  <dcterms:modified xsi:type="dcterms:W3CDTF">2020-09-07T05:14:22Z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