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76"/>
  </p:notesMasterIdLst>
  <p:handoutMasterIdLst>
    <p:handoutMasterId r:id="rId77"/>
  </p:handoutMasterIdLst>
  <p:sldIdLst>
    <p:sldId id="256" r:id="rId5"/>
    <p:sldId id="320" r:id="rId6"/>
    <p:sldId id="373" r:id="rId7"/>
    <p:sldId id="374" r:id="rId8"/>
    <p:sldId id="375" r:id="rId9"/>
    <p:sldId id="376" r:id="rId10"/>
    <p:sldId id="377" r:id="rId11"/>
    <p:sldId id="378" r:id="rId12"/>
    <p:sldId id="379" r:id="rId13"/>
    <p:sldId id="380" r:id="rId14"/>
    <p:sldId id="381" r:id="rId15"/>
    <p:sldId id="384" r:id="rId16"/>
    <p:sldId id="382" r:id="rId17"/>
    <p:sldId id="383" r:id="rId18"/>
    <p:sldId id="389" r:id="rId19"/>
    <p:sldId id="386" r:id="rId20"/>
    <p:sldId id="387" r:id="rId21"/>
    <p:sldId id="385" r:id="rId22"/>
    <p:sldId id="388" r:id="rId23"/>
    <p:sldId id="323" r:id="rId24"/>
    <p:sldId id="324" r:id="rId25"/>
    <p:sldId id="325" r:id="rId26"/>
    <p:sldId id="326" r:id="rId27"/>
    <p:sldId id="327" r:id="rId28"/>
    <p:sldId id="328" r:id="rId29"/>
    <p:sldId id="329" r:id="rId30"/>
    <p:sldId id="335" r:id="rId31"/>
    <p:sldId id="336" r:id="rId32"/>
    <p:sldId id="337" r:id="rId33"/>
    <p:sldId id="338" r:id="rId34"/>
    <p:sldId id="390" r:id="rId35"/>
    <p:sldId id="391" r:id="rId36"/>
    <p:sldId id="392" r:id="rId37"/>
    <p:sldId id="393" r:id="rId38"/>
    <p:sldId id="394" r:id="rId39"/>
    <p:sldId id="395" r:id="rId40"/>
    <p:sldId id="396" r:id="rId41"/>
    <p:sldId id="397" r:id="rId42"/>
    <p:sldId id="398" r:id="rId43"/>
    <p:sldId id="399" r:id="rId44"/>
    <p:sldId id="400" r:id="rId45"/>
    <p:sldId id="401" r:id="rId46"/>
    <p:sldId id="402" r:id="rId47"/>
    <p:sldId id="403" r:id="rId48"/>
    <p:sldId id="404" r:id="rId49"/>
    <p:sldId id="405" r:id="rId50"/>
    <p:sldId id="406" r:id="rId51"/>
    <p:sldId id="425" r:id="rId52"/>
    <p:sldId id="407" r:id="rId53"/>
    <p:sldId id="426" r:id="rId54"/>
    <p:sldId id="427" r:id="rId55"/>
    <p:sldId id="428" r:id="rId56"/>
    <p:sldId id="438" r:id="rId57"/>
    <p:sldId id="439" r:id="rId58"/>
    <p:sldId id="441" r:id="rId59"/>
    <p:sldId id="443" r:id="rId60"/>
    <p:sldId id="418" r:id="rId61"/>
    <p:sldId id="417" r:id="rId62"/>
    <p:sldId id="419" r:id="rId63"/>
    <p:sldId id="420" r:id="rId64"/>
    <p:sldId id="421" r:id="rId65"/>
    <p:sldId id="422" r:id="rId66"/>
    <p:sldId id="423" r:id="rId67"/>
    <p:sldId id="429" r:id="rId68"/>
    <p:sldId id="430" r:id="rId69"/>
    <p:sldId id="431" r:id="rId70"/>
    <p:sldId id="432" r:id="rId71"/>
    <p:sldId id="433" r:id="rId72"/>
    <p:sldId id="434" r:id="rId73"/>
    <p:sldId id="436" r:id="rId74"/>
    <p:sldId id="437" r:id="rId7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notesViewPr>
    <p:cSldViewPr snapToGrid="0">
      <p:cViewPr varScale="1">
        <p:scale>
          <a:sx n="60" d="100"/>
          <a:sy n="60" d="100"/>
        </p:scale>
        <p:origin x="2424"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khi Bhattacharya" userId="5ab52921a47576a4" providerId="LiveId" clId="{B86374EA-3A89-4007-9237-C74EC549401F}"/>
    <pc:docChg chg="addSld delSld modSld sldOrd">
      <pc:chgData name="Rakhi Bhattacharya" userId="5ab52921a47576a4" providerId="LiveId" clId="{B86374EA-3A89-4007-9237-C74EC549401F}" dt="2021-04-18T15:37:34.698" v="74" actId="14100"/>
      <pc:docMkLst>
        <pc:docMk/>
      </pc:docMkLst>
      <pc:sldChg chg="del">
        <pc:chgData name="Rakhi Bhattacharya" userId="5ab52921a47576a4" providerId="LiveId" clId="{B86374EA-3A89-4007-9237-C74EC549401F}" dt="2021-04-18T15:33:55.547" v="7" actId="47"/>
        <pc:sldMkLst>
          <pc:docMk/>
          <pc:sldMk cId="3324730805" sldId="339"/>
        </pc:sldMkLst>
      </pc:sldChg>
      <pc:sldChg chg="del">
        <pc:chgData name="Rakhi Bhattacharya" userId="5ab52921a47576a4" providerId="LiveId" clId="{B86374EA-3A89-4007-9237-C74EC549401F}" dt="2021-04-18T15:33:56.391" v="8" actId="47"/>
        <pc:sldMkLst>
          <pc:docMk/>
          <pc:sldMk cId="2395262099" sldId="340"/>
        </pc:sldMkLst>
      </pc:sldChg>
      <pc:sldChg chg="del">
        <pc:chgData name="Rakhi Bhattacharya" userId="5ab52921a47576a4" providerId="LiveId" clId="{B86374EA-3A89-4007-9237-C74EC549401F}" dt="2021-04-18T15:33:56.936" v="9" actId="47"/>
        <pc:sldMkLst>
          <pc:docMk/>
          <pc:sldMk cId="782412790" sldId="342"/>
        </pc:sldMkLst>
      </pc:sldChg>
      <pc:sldChg chg="del">
        <pc:chgData name="Rakhi Bhattacharya" userId="5ab52921a47576a4" providerId="LiveId" clId="{B86374EA-3A89-4007-9237-C74EC549401F}" dt="2021-04-18T15:33:57.514" v="10" actId="47"/>
        <pc:sldMkLst>
          <pc:docMk/>
          <pc:sldMk cId="1698784967" sldId="343"/>
        </pc:sldMkLst>
      </pc:sldChg>
      <pc:sldChg chg="del">
        <pc:chgData name="Rakhi Bhattacharya" userId="5ab52921a47576a4" providerId="LiveId" clId="{B86374EA-3A89-4007-9237-C74EC549401F}" dt="2021-04-18T15:33:58.389" v="11" actId="47"/>
        <pc:sldMkLst>
          <pc:docMk/>
          <pc:sldMk cId="2411044387" sldId="344"/>
        </pc:sldMkLst>
      </pc:sldChg>
      <pc:sldChg chg="del">
        <pc:chgData name="Rakhi Bhattacharya" userId="5ab52921a47576a4" providerId="LiveId" clId="{B86374EA-3A89-4007-9237-C74EC549401F}" dt="2021-04-18T15:33:58.811" v="12" actId="47"/>
        <pc:sldMkLst>
          <pc:docMk/>
          <pc:sldMk cId="3943340105" sldId="345"/>
        </pc:sldMkLst>
      </pc:sldChg>
      <pc:sldChg chg="del">
        <pc:chgData name="Rakhi Bhattacharya" userId="5ab52921a47576a4" providerId="LiveId" clId="{B86374EA-3A89-4007-9237-C74EC549401F}" dt="2021-04-18T15:34:00.467" v="13" actId="47"/>
        <pc:sldMkLst>
          <pc:docMk/>
          <pc:sldMk cId="4070430322" sldId="346"/>
        </pc:sldMkLst>
      </pc:sldChg>
      <pc:sldChg chg="del">
        <pc:chgData name="Rakhi Bhattacharya" userId="5ab52921a47576a4" providerId="LiveId" clId="{B86374EA-3A89-4007-9237-C74EC549401F}" dt="2021-04-18T15:34:00.859" v="14" actId="47"/>
        <pc:sldMkLst>
          <pc:docMk/>
          <pc:sldMk cId="1960762172" sldId="347"/>
        </pc:sldMkLst>
      </pc:sldChg>
      <pc:sldChg chg="del">
        <pc:chgData name="Rakhi Bhattacharya" userId="5ab52921a47576a4" providerId="LiveId" clId="{B86374EA-3A89-4007-9237-C74EC549401F}" dt="2021-04-18T15:34:01.109" v="15" actId="47"/>
        <pc:sldMkLst>
          <pc:docMk/>
          <pc:sldMk cId="379206016" sldId="348"/>
        </pc:sldMkLst>
      </pc:sldChg>
      <pc:sldChg chg="del">
        <pc:chgData name="Rakhi Bhattacharya" userId="5ab52921a47576a4" providerId="LiveId" clId="{B86374EA-3A89-4007-9237-C74EC549401F}" dt="2021-04-18T15:34:01.531" v="16" actId="47"/>
        <pc:sldMkLst>
          <pc:docMk/>
          <pc:sldMk cId="4289790507" sldId="349"/>
        </pc:sldMkLst>
      </pc:sldChg>
      <pc:sldChg chg="del">
        <pc:chgData name="Rakhi Bhattacharya" userId="5ab52921a47576a4" providerId="LiveId" clId="{B86374EA-3A89-4007-9237-C74EC549401F}" dt="2021-04-18T15:34:01.781" v="17" actId="47"/>
        <pc:sldMkLst>
          <pc:docMk/>
          <pc:sldMk cId="167945061" sldId="350"/>
        </pc:sldMkLst>
      </pc:sldChg>
      <pc:sldChg chg="del">
        <pc:chgData name="Rakhi Bhattacharya" userId="5ab52921a47576a4" providerId="LiveId" clId="{B86374EA-3A89-4007-9237-C74EC549401F}" dt="2021-04-18T15:34:01.999" v="18" actId="47"/>
        <pc:sldMkLst>
          <pc:docMk/>
          <pc:sldMk cId="3608909788" sldId="351"/>
        </pc:sldMkLst>
      </pc:sldChg>
      <pc:sldChg chg="del">
        <pc:chgData name="Rakhi Bhattacharya" userId="5ab52921a47576a4" providerId="LiveId" clId="{B86374EA-3A89-4007-9237-C74EC549401F}" dt="2021-04-18T15:34:02.191" v="19" actId="47"/>
        <pc:sldMkLst>
          <pc:docMk/>
          <pc:sldMk cId="957120753" sldId="352"/>
        </pc:sldMkLst>
      </pc:sldChg>
      <pc:sldChg chg="del">
        <pc:chgData name="Rakhi Bhattacharya" userId="5ab52921a47576a4" providerId="LiveId" clId="{B86374EA-3A89-4007-9237-C74EC549401F}" dt="2021-04-18T15:34:02.441" v="20" actId="47"/>
        <pc:sldMkLst>
          <pc:docMk/>
          <pc:sldMk cId="1096418664" sldId="353"/>
        </pc:sldMkLst>
      </pc:sldChg>
      <pc:sldChg chg="del">
        <pc:chgData name="Rakhi Bhattacharya" userId="5ab52921a47576a4" providerId="LiveId" clId="{B86374EA-3A89-4007-9237-C74EC549401F}" dt="2021-04-18T15:34:02.629" v="21" actId="47"/>
        <pc:sldMkLst>
          <pc:docMk/>
          <pc:sldMk cId="3611712400" sldId="354"/>
        </pc:sldMkLst>
      </pc:sldChg>
      <pc:sldChg chg="del">
        <pc:chgData name="Rakhi Bhattacharya" userId="5ab52921a47576a4" providerId="LiveId" clId="{B86374EA-3A89-4007-9237-C74EC549401F}" dt="2021-04-18T15:34:02.900" v="22" actId="47"/>
        <pc:sldMkLst>
          <pc:docMk/>
          <pc:sldMk cId="2602735895" sldId="355"/>
        </pc:sldMkLst>
      </pc:sldChg>
      <pc:sldChg chg="del">
        <pc:chgData name="Rakhi Bhattacharya" userId="5ab52921a47576a4" providerId="LiveId" clId="{B86374EA-3A89-4007-9237-C74EC549401F}" dt="2021-04-18T15:34:03.322" v="23" actId="47"/>
        <pc:sldMkLst>
          <pc:docMk/>
          <pc:sldMk cId="751279890" sldId="356"/>
        </pc:sldMkLst>
      </pc:sldChg>
      <pc:sldChg chg="del">
        <pc:chgData name="Rakhi Bhattacharya" userId="5ab52921a47576a4" providerId="LiveId" clId="{B86374EA-3A89-4007-9237-C74EC549401F}" dt="2021-04-18T15:34:03.572" v="24" actId="47"/>
        <pc:sldMkLst>
          <pc:docMk/>
          <pc:sldMk cId="1126796436" sldId="357"/>
        </pc:sldMkLst>
      </pc:sldChg>
      <pc:sldChg chg="del">
        <pc:chgData name="Rakhi Bhattacharya" userId="5ab52921a47576a4" providerId="LiveId" clId="{B86374EA-3A89-4007-9237-C74EC549401F}" dt="2021-04-18T15:34:03.822" v="25" actId="47"/>
        <pc:sldMkLst>
          <pc:docMk/>
          <pc:sldMk cId="618046875" sldId="358"/>
        </pc:sldMkLst>
      </pc:sldChg>
      <pc:sldChg chg="del">
        <pc:chgData name="Rakhi Bhattacharya" userId="5ab52921a47576a4" providerId="LiveId" clId="{B86374EA-3A89-4007-9237-C74EC549401F}" dt="2021-04-18T15:34:04.751" v="26" actId="47"/>
        <pc:sldMkLst>
          <pc:docMk/>
          <pc:sldMk cId="3681955352" sldId="359"/>
        </pc:sldMkLst>
      </pc:sldChg>
      <pc:sldChg chg="del">
        <pc:chgData name="Rakhi Bhattacharya" userId="5ab52921a47576a4" providerId="LiveId" clId="{B86374EA-3A89-4007-9237-C74EC549401F}" dt="2021-04-18T15:34:05.438" v="27" actId="47"/>
        <pc:sldMkLst>
          <pc:docMk/>
          <pc:sldMk cId="3909689425" sldId="360"/>
        </pc:sldMkLst>
      </pc:sldChg>
      <pc:sldChg chg="del">
        <pc:chgData name="Rakhi Bhattacharya" userId="5ab52921a47576a4" providerId="LiveId" clId="{B86374EA-3A89-4007-9237-C74EC549401F}" dt="2021-04-18T15:34:06.081" v="28" actId="47"/>
        <pc:sldMkLst>
          <pc:docMk/>
          <pc:sldMk cId="3479073560" sldId="361"/>
        </pc:sldMkLst>
      </pc:sldChg>
      <pc:sldChg chg="del">
        <pc:chgData name="Rakhi Bhattacharya" userId="5ab52921a47576a4" providerId="LiveId" clId="{B86374EA-3A89-4007-9237-C74EC549401F}" dt="2021-04-18T15:34:06.595" v="29" actId="47"/>
        <pc:sldMkLst>
          <pc:docMk/>
          <pc:sldMk cId="2290765288" sldId="362"/>
        </pc:sldMkLst>
      </pc:sldChg>
      <pc:sldChg chg="del">
        <pc:chgData name="Rakhi Bhattacharya" userId="5ab52921a47576a4" providerId="LiveId" clId="{B86374EA-3A89-4007-9237-C74EC549401F}" dt="2021-04-18T15:34:07.038" v="30" actId="47"/>
        <pc:sldMkLst>
          <pc:docMk/>
          <pc:sldMk cId="690667478" sldId="363"/>
        </pc:sldMkLst>
      </pc:sldChg>
      <pc:sldChg chg="addSp modSp new mod">
        <pc:chgData name="Rakhi Bhattacharya" userId="5ab52921a47576a4" providerId="LiveId" clId="{B86374EA-3A89-4007-9237-C74EC549401F}" dt="2021-04-18T15:36:37.942" v="58" actId="14100"/>
        <pc:sldMkLst>
          <pc:docMk/>
          <pc:sldMk cId="2934852670" sldId="385"/>
        </pc:sldMkLst>
        <pc:spChg chg="add">
          <ac:chgData name="Rakhi Bhattacharya" userId="5ab52921a47576a4" providerId="LiveId" clId="{B86374EA-3A89-4007-9237-C74EC549401F}" dt="2021-04-18T15:34:42.657" v="31"/>
          <ac:spMkLst>
            <pc:docMk/>
            <pc:sldMk cId="2934852670" sldId="385"/>
            <ac:spMk id="2" creationId="{BF7C92D3-4B27-4BFC-AD1B-88C2BBF9E6BA}"/>
          </ac:spMkLst>
        </pc:spChg>
        <pc:picChg chg="add mod">
          <ac:chgData name="Rakhi Bhattacharya" userId="5ab52921a47576a4" providerId="LiveId" clId="{B86374EA-3A89-4007-9237-C74EC549401F}" dt="2021-04-18T15:36:37.942" v="58" actId="14100"/>
          <ac:picMkLst>
            <pc:docMk/>
            <pc:sldMk cId="2934852670" sldId="385"/>
            <ac:picMk id="3" creationId="{1CD65230-CD98-4BFD-8C4A-C43848FC8034}"/>
          </ac:picMkLst>
        </pc:picChg>
      </pc:sldChg>
      <pc:sldChg chg="addSp modSp new ord">
        <pc:chgData name="Rakhi Bhattacharya" userId="5ab52921a47576a4" providerId="LiveId" clId="{B86374EA-3A89-4007-9237-C74EC549401F}" dt="2021-04-18T15:36:58.090" v="64"/>
        <pc:sldMkLst>
          <pc:docMk/>
          <pc:sldMk cId="2800540078" sldId="386"/>
        </pc:sldMkLst>
        <pc:picChg chg="add mod">
          <ac:chgData name="Rakhi Bhattacharya" userId="5ab52921a47576a4" providerId="LiveId" clId="{B86374EA-3A89-4007-9237-C74EC549401F}" dt="2021-04-18T15:36:55.464" v="62" actId="14100"/>
          <ac:picMkLst>
            <pc:docMk/>
            <pc:sldMk cId="2800540078" sldId="386"/>
            <ac:picMk id="1026" creationId="{BD808E63-B866-4487-92AB-B0A3E830BB62}"/>
          </ac:picMkLst>
        </pc:picChg>
      </pc:sldChg>
      <pc:sldChg chg="addSp modSp new mod ord">
        <pc:chgData name="Rakhi Bhattacharya" userId="5ab52921a47576a4" providerId="LiveId" clId="{B86374EA-3A89-4007-9237-C74EC549401F}" dt="2021-04-18T15:37:18.412" v="70" actId="14100"/>
        <pc:sldMkLst>
          <pc:docMk/>
          <pc:sldMk cId="1859835172" sldId="387"/>
        </pc:sldMkLst>
        <pc:picChg chg="add mod">
          <ac:chgData name="Rakhi Bhattacharya" userId="5ab52921a47576a4" providerId="LiveId" clId="{B86374EA-3A89-4007-9237-C74EC549401F}" dt="2021-04-18T15:37:18.412" v="70" actId="14100"/>
          <ac:picMkLst>
            <pc:docMk/>
            <pc:sldMk cId="1859835172" sldId="387"/>
            <ac:picMk id="2" creationId="{BEA3723F-274D-49E0-84C0-AD50B2A2F64B}"/>
          </ac:picMkLst>
        </pc:picChg>
      </pc:sldChg>
      <pc:sldChg chg="addSp modSp new mod">
        <pc:chgData name="Rakhi Bhattacharya" userId="5ab52921a47576a4" providerId="LiveId" clId="{B86374EA-3A89-4007-9237-C74EC549401F}" dt="2021-04-18T15:37:34.698" v="74" actId="14100"/>
        <pc:sldMkLst>
          <pc:docMk/>
          <pc:sldMk cId="1030500000" sldId="388"/>
        </pc:sldMkLst>
        <pc:picChg chg="add mod">
          <ac:chgData name="Rakhi Bhattacharya" userId="5ab52921a47576a4" providerId="LiveId" clId="{B86374EA-3A89-4007-9237-C74EC549401F}" dt="2021-04-18T15:37:34.698" v="74" actId="14100"/>
          <ac:picMkLst>
            <pc:docMk/>
            <pc:sldMk cId="1030500000" sldId="388"/>
            <ac:picMk id="2" creationId="{F7303D66-C3EB-4DE2-BAD7-87D9DDE525B9}"/>
          </ac:picMkLst>
        </pc:picChg>
      </pc:sldChg>
      <pc:sldChg chg="addSp modSp new mod">
        <pc:chgData name="Rakhi Bhattacharya" userId="5ab52921a47576a4" providerId="LiveId" clId="{B86374EA-3A89-4007-9237-C74EC549401F}" dt="2021-04-18T15:36:17.826" v="54" actId="113"/>
        <pc:sldMkLst>
          <pc:docMk/>
          <pc:sldMk cId="1981551539" sldId="389"/>
        </pc:sldMkLst>
        <pc:spChg chg="add mod">
          <ac:chgData name="Rakhi Bhattacharya" userId="5ab52921a47576a4" providerId="LiveId" clId="{B86374EA-3A89-4007-9237-C74EC549401F}" dt="2021-04-18T15:36:17.826" v="54" actId="113"/>
          <ac:spMkLst>
            <pc:docMk/>
            <pc:sldMk cId="1981551539" sldId="389"/>
            <ac:spMk id="2" creationId="{F91EEDCC-95EB-45C4-B284-91C49E3D1B83}"/>
          </ac:spMkLst>
        </pc:spChg>
      </pc:sldChg>
    </pc:docChg>
  </pc:docChgLst>
  <pc:docChgLst>
    <pc:chgData name="Rakhi Bhattacharya" userId="5ab52921a47576a4" providerId="LiveId" clId="{4F23FCEE-B1AC-4E1A-8F44-2C873D972F7B}"/>
    <pc:docChg chg="custSel addSld delSld modSld">
      <pc:chgData name="Rakhi Bhattacharya" userId="5ab52921a47576a4" providerId="LiveId" clId="{4F23FCEE-B1AC-4E1A-8F44-2C873D972F7B}" dt="2021-05-12T07:08:49.759" v="1528" actId="20577"/>
      <pc:docMkLst>
        <pc:docMk/>
      </pc:docMkLst>
      <pc:sldChg chg="del">
        <pc:chgData name="Rakhi Bhattacharya" userId="5ab52921a47576a4" providerId="LiveId" clId="{4F23FCEE-B1AC-4E1A-8F44-2C873D972F7B}" dt="2021-05-12T06:56:39.403" v="910" actId="47"/>
        <pc:sldMkLst>
          <pc:docMk/>
          <pc:sldMk cId="1460774815" sldId="408"/>
        </pc:sldMkLst>
      </pc:sldChg>
      <pc:sldChg chg="del">
        <pc:chgData name="Rakhi Bhattacharya" userId="5ab52921a47576a4" providerId="LiveId" clId="{4F23FCEE-B1AC-4E1A-8F44-2C873D972F7B}" dt="2021-05-12T06:56:42.468" v="911" actId="47"/>
        <pc:sldMkLst>
          <pc:docMk/>
          <pc:sldMk cId="3890832655" sldId="409"/>
        </pc:sldMkLst>
      </pc:sldChg>
      <pc:sldChg chg="del">
        <pc:chgData name="Rakhi Bhattacharya" userId="5ab52921a47576a4" providerId="LiveId" clId="{4F23FCEE-B1AC-4E1A-8F44-2C873D972F7B}" dt="2021-05-12T06:56:44.046" v="912" actId="47"/>
        <pc:sldMkLst>
          <pc:docMk/>
          <pc:sldMk cId="1595961542" sldId="410"/>
        </pc:sldMkLst>
      </pc:sldChg>
      <pc:sldChg chg="del">
        <pc:chgData name="Rakhi Bhattacharya" userId="5ab52921a47576a4" providerId="LiveId" clId="{4F23FCEE-B1AC-4E1A-8F44-2C873D972F7B}" dt="2021-05-12T06:56:45.453" v="913" actId="47"/>
        <pc:sldMkLst>
          <pc:docMk/>
          <pc:sldMk cId="855219461" sldId="411"/>
        </pc:sldMkLst>
      </pc:sldChg>
      <pc:sldChg chg="del">
        <pc:chgData name="Rakhi Bhattacharya" userId="5ab52921a47576a4" providerId="LiveId" clId="{4F23FCEE-B1AC-4E1A-8F44-2C873D972F7B}" dt="2021-05-12T06:56:48.169" v="914" actId="47"/>
        <pc:sldMkLst>
          <pc:docMk/>
          <pc:sldMk cId="2021235814" sldId="412"/>
        </pc:sldMkLst>
      </pc:sldChg>
      <pc:sldChg chg="del">
        <pc:chgData name="Rakhi Bhattacharya" userId="5ab52921a47576a4" providerId="LiveId" clId="{4F23FCEE-B1AC-4E1A-8F44-2C873D972F7B}" dt="2021-05-12T06:56:49.686" v="915" actId="47"/>
        <pc:sldMkLst>
          <pc:docMk/>
          <pc:sldMk cId="223656545" sldId="413"/>
        </pc:sldMkLst>
      </pc:sldChg>
      <pc:sldChg chg="del">
        <pc:chgData name="Rakhi Bhattacharya" userId="5ab52921a47576a4" providerId="LiveId" clId="{4F23FCEE-B1AC-4E1A-8F44-2C873D972F7B}" dt="2021-05-12T06:56:52.046" v="916" actId="47"/>
        <pc:sldMkLst>
          <pc:docMk/>
          <pc:sldMk cId="2329987114" sldId="414"/>
        </pc:sldMkLst>
      </pc:sldChg>
      <pc:sldChg chg="del">
        <pc:chgData name="Rakhi Bhattacharya" userId="5ab52921a47576a4" providerId="LiveId" clId="{4F23FCEE-B1AC-4E1A-8F44-2C873D972F7B}" dt="2021-05-12T06:56:54.608" v="917" actId="47"/>
        <pc:sldMkLst>
          <pc:docMk/>
          <pc:sldMk cId="3902974771" sldId="415"/>
        </pc:sldMkLst>
      </pc:sldChg>
      <pc:sldChg chg="modSp mod">
        <pc:chgData name="Rakhi Bhattacharya" userId="5ab52921a47576a4" providerId="LiveId" clId="{4F23FCEE-B1AC-4E1A-8F44-2C873D972F7B}" dt="2021-05-10T05:19:34.150" v="0" actId="255"/>
        <pc:sldMkLst>
          <pc:docMk/>
          <pc:sldMk cId="2709720541" sldId="425"/>
        </pc:sldMkLst>
        <pc:spChg chg="mod">
          <ac:chgData name="Rakhi Bhattacharya" userId="5ab52921a47576a4" providerId="LiveId" clId="{4F23FCEE-B1AC-4E1A-8F44-2C873D972F7B}" dt="2021-05-10T05:19:34.150" v="0" actId="255"/>
          <ac:spMkLst>
            <pc:docMk/>
            <pc:sldMk cId="2709720541" sldId="425"/>
            <ac:spMk id="3" creationId="{6BF75934-8ADE-42F8-B92F-D431A33EA8C0}"/>
          </ac:spMkLst>
        </pc:spChg>
      </pc:sldChg>
      <pc:sldChg chg="modSp mod">
        <pc:chgData name="Rakhi Bhattacharya" userId="5ab52921a47576a4" providerId="LiveId" clId="{4F23FCEE-B1AC-4E1A-8F44-2C873D972F7B}" dt="2021-05-12T06:51:31.446" v="397" actId="20577"/>
        <pc:sldMkLst>
          <pc:docMk/>
          <pc:sldMk cId="839203802" sldId="428"/>
        </pc:sldMkLst>
        <pc:spChg chg="mod">
          <ac:chgData name="Rakhi Bhattacharya" userId="5ab52921a47576a4" providerId="LiveId" clId="{4F23FCEE-B1AC-4E1A-8F44-2C873D972F7B}" dt="2021-05-12T06:51:31.446" v="397" actId="20577"/>
          <ac:spMkLst>
            <pc:docMk/>
            <pc:sldMk cId="839203802" sldId="428"/>
            <ac:spMk id="3" creationId="{AD22C742-8281-4E13-88BA-D8289B7373A3}"/>
          </ac:spMkLst>
        </pc:spChg>
      </pc:sldChg>
      <pc:sldChg chg="modSp new mod">
        <pc:chgData name="Rakhi Bhattacharya" userId="5ab52921a47576a4" providerId="LiveId" clId="{4F23FCEE-B1AC-4E1A-8F44-2C873D972F7B}" dt="2021-05-12T06:56:28.745" v="908" actId="20577"/>
        <pc:sldMkLst>
          <pc:docMk/>
          <pc:sldMk cId="2986346795" sldId="438"/>
        </pc:sldMkLst>
        <pc:spChg chg="mod">
          <ac:chgData name="Rakhi Bhattacharya" userId="5ab52921a47576a4" providerId="LiveId" clId="{4F23FCEE-B1AC-4E1A-8F44-2C873D972F7B}" dt="2021-05-12T06:52:05.088" v="421" actId="20577"/>
          <ac:spMkLst>
            <pc:docMk/>
            <pc:sldMk cId="2986346795" sldId="438"/>
            <ac:spMk id="2" creationId="{CD5305A3-7713-4D82-867E-9E6B2AEBB46F}"/>
          </ac:spMkLst>
        </pc:spChg>
        <pc:spChg chg="mod">
          <ac:chgData name="Rakhi Bhattacharya" userId="5ab52921a47576a4" providerId="LiveId" clId="{4F23FCEE-B1AC-4E1A-8F44-2C873D972F7B}" dt="2021-05-12T06:56:28.745" v="908" actId="20577"/>
          <ac:spMkLst>
            <pc:docMk/>
            <pc:sldMk cId="2986346795" sldId="438"/>
            <ac:spMk id="3" creationId="{CA7DBA5E-7844-44A1-919E-C28222335F39}"/>
          </ac:spMkLst>
        </pc:spChg>
      </pc:sldChg>
      <pc:sldChg chg="modSp new mod">
        <pc:chgData name="Rakhi Bhattacharya" userId="5ab52921a47576a4" providerId="LiveId" clId="{4F23FCEE-B1AC-4E1A-8F44-2C873D972F7B}" dt="2021-05-12T06:58:27.323" v="1016" actId="20577"/>
        <pc:sldMkLst>
          <pc:docMk/>
          <pc:sldMk cId="913926706" sldId="439"/>
        </pc:sldMkLst>
        <pc:spChg chg="mod">
          <ac:chgData name="Rakhi Bhattacharya" userId="5ab52921a47576a4" providerId="LiveId" clId="{4F23FCEE-B1AC-4E1A-8F44-2C873D972F7B}" dt="2021-05-12T06:57:43.488" v="941" actId="20577"/>
          <ac:spMkLst>
            <pc:docMk/>
            <pc:sldMk cId="913926706" sldId="439"/>
            <ac:spMk id="2" creationId="{DF3EE0D6-6F2B-40CB-B503-4D1592BEC6F5}"/>
          </ac:spMkLst>
        </pc:spChg>
        <pc:spChg chg="mod">
          <ac:chgData name="Rakhi Bhattacharya" userId="5ab52921a47576a4" providerId="LiveId" clId="{4F23FCEE-B1AC-4E1A-8F44-2C873D972F7B}" dt="2021-05-12T06:58:27.323" v="1016" actId="20577"/>
          <ac:spMkLst>
            <pc:docMk/>
            <pc:sldMk cId="913926706" sldId="439"/>
            <ac:spMk id="3" creationId="{3FCD572C-B6D2-496E-9690-20E8D044F6B2}"/>
          </ac:spMkLst>
        </pc:spChg>
      </pc:sldChg>
      <pc:sldChg chg="new del">
        <pc:chgData name="Rakhi Bhattacharya" userId="5ab52921a47576a4" providerId="LiveId" clId="{4F23FCEE-B1AC-4E1A-8F44-2C873D972F7B}" dt="2021-05-12T06:58:47.530" v="1019" actId="47"/>
        <pc:sldMkLst>
          <pc:docMk/>
          <pc:sldMk cId="2727417713" sldId="440"/>
        </pc:sldMkLst>
      </pc:sldChg>
      <pc:sldChg chg="addSp delSp modSp new mod">
        <pc:chgData name="Rakhi Bhattacharya" userId="5ab52921a47576a4" providerId="LiveId" clId="{4F23FCEE-B1AC-4E1A-8F44-2C873D972F7B}" dt="2021-05-12T07:04:47.433" v="1122"/>
        <pc:sldMkLst>
          <pc:docMk/>
          <pc:sldMk cId="2029179635" sldId="441"/>
        </pc:sldMkLst>
        <pc:spChg chg="add mod">
          <ac:chgData name="Rakhi Bhattacharya" userId="5ab52921a47576a4" providerId="LiveId" clId="{4F23FCEE-B1AC-4E1A-8F44-2C873D972F7B}" dt="2021-05-12T06:59:15.876" v="1039" actId="14100"/>
          <ac:spMkLst>
            <pc:docMk/>
            <pc:sldMk cId="2029179635" sldId="441"/>
            <ac:spMk id="2" creationId="{4AE02317-ADB2-4B26-B299-5127C64F18FF}"/>
          </ac:spMkLst>
        </pc:spChg>
        <pc:spChg chg="add mod">
          <ac:chgData name="Rakhi Bhattacharya" userId="5ab52921a47576a4" providerId="LiveId" clId="{4F23FCEE-B1AC-4E1A-8F44-2C873D972F7B}" dt="2021-05-12T06:59:32.076" v="1057" actId="20577"/>
          <ac:spMkLst>
            <pc:docMk/>
            <pc:sldMk cId="2029179635" sldId="441"/>
            <ac:spMk id="3" creationId="{CAE50738-203C-4979-9159-73C40ACA1EB7}"/>
          </ac:spMkLst>
        </pc:spChg>
        <pc:spChg chg="add del mod">
          <ac:chgData name="Rakhi Bhattacharya" userId="5ab52921a47576a4" providerId="LiveId" clId="{4F23FCEE-B1AC-4E1A-8F44-2C873D972F7B}" dt="2021-05-12T07:04:47.433" v="1122"/>
          <ac:spMkLst>
            <pc:docMk/>
            <pc:sldMk cId="2029179635" sldId="441"/>
            <ac:spMk id="12" creationId="{854BA133-A3A4-475F-B83E-3114641AD390}"/>
          </ac:spMkLst>
        </pc:spChg>
        <pc:spChg chg="add mod">
          <ac:chgData name="Rakhi Bhattacharya" userId="5ab52921a47576a4" providerId="LiveId" clId="{4F23FCEE-B1AC-4E1A-8F44-2C873D972F7B}" dt="2021-05-12T07:03:34.808" v="1083" actId="20577"/>
          <ac:spMkLst>
            <pc:docMk/>
            <pc:sldMk cId="2029179635" sldId="441"/>
            <ac:spMk id="13" creationId="{7BB854F2-5F3F-4A33-95BF-66FC77530089}"/>
          </ac:spMkLst>
        </pc:spChg>
        <pc:spChg chg="add mod">
          <ac:chgData name="Rakhi Bhattacharya" userId="5ab52921a47576a4" providerId="LiveId" clId="{4F23FCEE-B1AC-4E1A-8F44-2C873D972F7B}" dt="2021-05-12T07:04:20.728" v="1090" actId="20577"/>
          <ac:spMkLst>
            <pc:docMk/>
            <pc:sldMk cId="2029179635" sldId="441"/>
            <ac:spMk id="14" creationId="{04A69BBE-6621-4BC3-9AF6-2D7F27F9F081}"/>
          </ac:spMkLst>
        </pc:spChg>
        <pc:spChg chg="add mod">
          <ac:chgData name="Rakhi Bhattacharya" userId="5ab52921a47576a4" providerId="LiveId" clId="{4F23FCEE-B1AC-4E1A-8F44-2C873D972F7B}" dt="2021-05-12T07:04:34.183" v="1112" actId="20577"/>
          <ac:spMkLst>
            <pc:docMk/>
            <pc:sldMk cId="2029179635" sldId="441"/>
            <ac:spMk id="15" creationId="{2AFBF651-DA7F-4E8F-ABFA-096A37A661A8}"/>
          </ac:spMkLst>
        </pc:spChg>
        <pc:spChg chg="add mod">
          <ac:chgData name="Rakhi Bhattacharya" userId="5ab52921a47576a4" providerId="LiveId" clId="{4F23FCEE-B1AC-4E1A-8F44-2C873D972F7B}" dt="2021-05-12T07:04:44.041" v="1120" actId="20577"/>
          <ac:spMkLst>
            <pc:docMk/>
            <pc:sldMk cId="2029179635" sldId="441"/>
            <ac:spMk id="16" creationId="{E9A68BB9-AF3E-4A2B-AA24-E0835FD3157C}"/>
          </ac:spMkLst>
        </pc:spChg>
        <pc:cxnChg chg="add mod">
          <ac:chgData name="Rakhi Bhattacharya" userId="5ab52921a47576a4" providerId="LiveId" clId="{4F23FCEE-B1AC-4E1A-8F44-2C873D972F7B}" dt="2021-05-12T07:00:09.456" v="1063" actId="13822"/>
          <ac:cxnSpMkLst>
            <pc:docMk/>
            <pc:sldMk cId="2029179635" sldId="441"/>
            <ac:cxnSpMk id="5" creationId="{0E8CBA73-CB43-49F8-AC31-587421DF27B1}"/>
          </ac:cxnSpMkLst>
        </pc:cxnChg>
        <pc:cxnChg chg="add mod">
          <ac:chgData name="Rakhi Bhattacharya" userId="5ab52921a47576a4" providerId="LiveId" clId="{4F23FCEE-B1AC-4E1A-8F44-2C873D972F7B}" dt="2021-05-12T07:00:16.357" v="1065" actId="13822"/>
          <ac:cxnSpMkLst>
            <pc:docMk/>
            <pc:sldMk cId="2029179635" sldId="441"/>
            <ac:cxnSpMk id="7" creationId="{C008BF5C-A589-49D9-8368-68C3D48807D3}"/>
          </ac:cxnSpMkLst>
        </pc:cxnChg>
        <pc:cxnChg chg="add mod">
          <ac:chgData name="Rakhi Bhattacharya" userId="5ab52921a47576a4" providerId="LiveId" clId="{4F23FCEE-B1AC-4E1A-8F44-2C873D972F7B}" dt="2021-05-12T07:00:13.051" v="1064" actId="13822"/>
          <ac:cxnSpMkLst>
            <pc:docMk/>
            <pc:sldMk cId="2029179635" sldId="441"/>
            <ac:cxnSpMk id="9" creationId="{7BDD48C5-2DB5-43A2-B15B-18791FFADF4C}"/>
          </ac:cxnSpMkLst>
        </pc:cxnChg>
        <pc:cxnChg chg="add mod">
          <ac:chgData name="Rakhi Bhattacharya" userId="5ab52921a47576a4" providerId="LiveId" clId="{4F23FCEE-B1AC-4E1A-8F44-2C873D972F7B}" dt="2021-05-12T07:00:05.659" v="1062" actId="13822"/>
          <ac:cxnSpMkLst>
            <pc:docMk/>
            <pc:sldMk cId="2029179635" sldId="441"/>
            <ac:cxnSpMk id="11" creationId="{A3CC9AE4-7606-405C-B912-58E7A6163385}"/>
          </ac:cxnSpMkLst>
        </pc:cxnChg>
      </pc:sldChg>
      <pc:sldChg chg="new del">
        <pc:chgData name="Rakhi Bhattacharya" userId="5ab52921a47576a4" providerId="LiveId" clId="{4F23FCEE-B1AC-4E1A-8F44-2C873D972F7B}" dt="2021-05-12T07:05:14.860" v="1125" actId="47"/>
        <pc:sldMkLst>
          <pc:docMk/>
          <pc:sldMk cId="3938803855" sldId="442"/>
        </pc:sldMkLst>
      </pc:sldChg>
      <pc:sldChg chg="modSp new mod">
        <pc:chgData name="Rakhi Bhattacharya" userId="5ab52921a47576a4" providerId="LiveId" clId="{4F23FCEE-B1AC-4E1A-8F44-2C873D972F7B}" dt="2021-05-12T07:08:49.759" v="1528" actId="20577"/>
        <pc:sldMkLst>
          <pc:docMk/>
          <pc:sldMk cId="3476411797" sldId="443"/>
        </pc:sldMkLst>
        <pc:spChg chg="mod">
          <ac:chgData name="Rakhi Bhattacharya" userId="5ab52921a47576a4" providerId="LiveId" clId="{4F23FCEE-B1AC-4E1A-8F44-2C873D972F7B}" dt="2021-05-12T07:05:20.555" v="1140" actId="20577"/>
          <ac:spMkLst>
            <pc:docMk/>
            <pc:sldMk cId="3476411797" sldId="443"/>
            <ac:spMk id="2" creationId="{2CE108E1-4073-4D8E-B413-CCC1FECF21BB}"/>
          </ac:spMkLst>
        </pc:spChg>
        <pc:spChg chg="mod">
          <ac:chgData name="Rakhi Bhattacharya" userId="5ab52921a47576a4" providerId="LiveId" clId="{4F23FCEE-B1AC-4E1A-8F44-2C873D972F7B}" dt="2021-05-12T07:08:49.759" v="1528" actId="20577"/>
          <ac:spMkLst>
            <pc:docMk/>
            <pc:sldMk cId="3476411797" sldId="443"/>
            <ac:spMk id="3" creationId="{B48596F0-E35D-494E-976C-B8A367E2C108}"/>
          </ac:spMkLst>
        </pc:spChg>
      </pc:sldChg>
    </pc:docChg>
  </pc:docChgLst>
  <pc:docChgLst>
    <pc:chgData name="Rakhi Bhattacharya" userId="5ab52921a47576a4" providerId="LiveId" clId="{44572263-F237-4175-B727-329B29633911}"/>
    <pc:docChg chg="custSel addSld delSld modSld">
      <pc:chgData name="Rakhi Bhattacharya" userId="5ab52921a47576a4" providerId="LiveId" clId="{44572263-F237-4175-B727-329B29633911}" dt="2021-02-01T18:05:20.628" v="702" actId="47"/>
      <pc:docMkLst>
        <pc:docMk/>
      </pc:docMkLst>
      <pc:sldChg chg="modSp mod">
        <pc:chgData name="Rakhi Bhattacharya" userId="5ab52921a47576a4" providerId="LiveId" clId="{44572263-F237-4175-B727-329B29633911}" dt="2021-01-26T12:56:46.563" v="1" actId="20577"/>
        <pc:sldMkLst>
          <pc:docMk/>
          <pc:sldMk cId="1957017302" sldId="256"/>
        </pc:sldMkLst>
        <pc:spChg chg="mod">
          <ac:chgData name="Rakhi Bhattacharya" userId="5ab52921a47576a4" providerId="LiveId" clId="{44572263-F237-4175-B727-329B29633911}" dt="2021-01-26T12:56:46.563" v="1" actId="20577"/>
          <ac:spMkLst>
            <pc:docMk/>
            <pc:sldMk cId="1957017302" sldId="256"/>
            <ac:spMk id="2" creationId="{D54188DD-3717-47D0-B979-D111D81B46AA}"/>
          </ac:spMkLst>
        </pc:spChg>
      </pc:sldChg>
      <pc:sldChg chg="addSp modSp new mod">
        <pc:chgData name="Rakhi Bhattacharya" userId="5ab52921a47576a4" providerId="LiveId" clId="{44572263-F237-4175-B727-329B29633911}" dt="2021-01-31T04:26:58.417" v="30" actId="14100"/>
        <pc:sldMkLst>
          <pc:docMk/>
          <pc:sldMk cId="2441647207" sldId="323"/>
        </pc:sldMkLst>
        <pc:picChg chg="add mod modCrop">
          <ac:chgData name="Rakhi Bhattacharya" userId="5ab52921a47576a4" providerId="LiveId" clId="{44572263-F237-4175-B727-329B29633911}" dt="2021-01-31T04:26:58.417" v="30" actId="14100"/>
          <ac:picMkLst>
            <pc:docMk/>
            <pc:sldMk cId="2441647207" sldId="323"/>
            <ac:picMk id="2" creationId="{94AA0754-F367-4C0F-8A71-1B2690F14FBA}"/>
          </ac:picMkLst>
        </pc:picChg>
      </pc:sldChg>
      <pc:sldChg chg="addSp modSp new mod">
        <pc:chgData name="Rakhi Bhattacharya" userId="5ab52921a47576a4" providerId="LiveId" clId="{44572263-F237-4175-B727-329B29633911}" dt="2021-01-31T04:27:46.067" v="37" actId="1076"/>
        <pc:sldMkLst>
          <pc:docMk/>
          <pc:sldMk cId="2884082693" sldId="324"/>
        </pc:sldMkLst>
        <pc:picChg chg="add mod modCrop">
          <ac:chgData name="Rakhi Bhattacharya" userId="5ab52921a47576a4" providerId="LiveId" clId="{44572263-F237-4175-B727-329B29633911}" dt="2021-01-31T04:27:46.067" v="37" actId="1076"/>
          <ac:picMkLst>
            <pc:docMk/>
            <pc:sldMk cId="2884082693" sldId="324"/>
            <ac:picMk id="2" creationId="{7A58D057-0127-4B85-8044-1645999A06B1}"/>
          </ac:picMkLst>
        </pc:picChg>
      </pc:sldChg>
      <pc:sldChg chg="addSp modSp new mod">
        <pc:chgData name="Rakhi Bhattacharya" userId="5ab52921a47576a4" providerId="LiveId" clId="{44572263-F237-4175-B727-329B29633911}" dt="2021-01-31T04:28:12.381" v="41" actId="14100"/>
        <pc:sldMkLst>
          <pc:docMk/>
          <pc:sldMk cId="1609519096" sldId="325"/>
        </pc:sldMkLst>
        <pc:picChg chg="add mod">
          <ac:chgData name="Rakhi Bhattacharya" userId="5ab52921a47576a4" providerId="LiveId" clId="{44572263-F237-4175-B727-329B29633911}" dt="2021-01-31T04:28:12.381" v="41" actId="14100"/>
          <ac:picMkLst>
            <pc:docMk/>
            <pc:sldMk cId="1609519096" sldId="325"/>
            <ac:picMk id="2" creationId="{1ACACCC8-13EF-445A-93DB-BD52F1ABE50E}"/>
          </ac:picMkLst>
        </pc:picChg>
      </pc:sldChg>
      <pc:sldChg chg="addSp modSp new mod">
        <pc:chgData name="Rakhi Bhattacharya" userId="5ab52921a47576a4" providerId="LiveId" clId="{44572263-F237-4175-B727-329B29633911}" dt="2021-01-31T04:28:44.647" v="45" actId="14100"/>
        <pc:sldMkLst>
          <pc:docMk/>
          <pc:sldMk cId="419140985" sldId="326"/>
        </pc:sldMkLst>
        <pc:picChg chg="add mod">
          <ac:chgData name="Rakhi Bhattacharya" userId="5ab52921a47576a4" providerId="LiveId" clId="{44572263-F237-4175-B727-329B29633911}" dt="2021-01-31T04:28:44.647" v="45" actId="14100"/>
          <ac:picMkLst>
            <pc:docMk/>
            <pc:sldMk cId="419140985" sldId="326"/>
            <ac:picMk id="2" creationId="{387C1406-F9CF-41E9-8768-A861954FDCFE}"/>
          </ac:picMkLst>
        </pc:picChg>
      </pc:sldChg>
      <pc:sldChg chg="addSp modSp new mod">
        <pc:chgData name="Rakhi Bhattacharya" userId="5ab52921a47576a4" providerId="LiveId" clId="{44572263-F237-4175-B727-329B29633911}" dt="2021-01-31T04:29:07.383" v="49" actId="14100"/>
        <pc:sldMkLst>
          <pc:docMk/>
          <pc:sldMk cId="2539166468" sldId="327"/>
        </pc:sldMkLst>
        <pc:picChg chg="add mod">
          <ac:chgData name="Rakhi Bhattacharya" userId="5ab52921a47576a4" providerId="LiveId" clId="{44572263-F237-4175-B727-329B29633911}" dt="2021-01-31T04:29:07.383" v="49" actId="14100"/>
          <ac:picMkLst>
            <pc:docMk/>
            <pc:sldMk cId="2539166468" sldId="327"/>
            <ac:picMk id="2" creationId="{362A5A0E-3F61-4DA4-A843-0E8555A3E84D}"/>
          </ac:picMkLst>
        </pc:picChg>
      </pc:sldChg>
      <pc:sldChg chg="addSp modSp new mod">
        <pc:chgData name="Rakhi Bhattacharya" userId="5ab52921a47576a4" providerId="LiveId" clId="{44572263-F237-4175-B727-329B29633911}" dt="2021-01-31T04:29:33.022" v="53" actId="14100"/>
        <pc:sldMkLst>
          <pc:docMk/>
          <pc:sldMk cId="1327610418" sldId="328"/>
        </pc:sldMkLst>
        <pc:picChg chg="add mod">
          <ac:chgData name="Rakhi Bhattacharya" userId="5ab52921a47576a4" providerId="LiveId" clId="{44572263-F237-4175-B727-329B29633911}" dt="2021-01-31T04:29:33.022" v="53" actId="14100"/>
          <ac:picMkLst>
            <pc:docMk/>
            <pc:sldMk cId="1327610418" sldId="328"/>
            <ac:picMk id="2" creationId="{2CE3723C-E197-4218-A08E-DD507FBD2470}"/>
          </ac:picMkLst>
        </pc:picChg>
      </pc:sldChg>
      <pc:sldChg chg="addSp modSp new mod">
        <pc:chgData name="Rakhi Bhattacharya" userId="5ab52921a47576a4" providerId="LiveId" clId="{44572263-F237-4175-B727-329B29633911}" dt="2021-01-31T04:30:41.623" v="57" actId="14100"/>
        <pc:sldMkLst>
          <pc:docMk/>
          <pc:sldMk cId="1707544315" sldId="329"/>
        </pc:sldMkLst>
        <pc:picChg chg="add mod">
          <ac:chgData name="Rakhi Bhattacharya" userId="5ab52921a47576a4" providerId="LiveId" clId="{44572263-F237-4175-B727-329B29633911}" dt="2021-01-31T04:30:41.623" v="57" actId="14100"/>
          <ac:picMkLst>
            <pc:docMk/>
            <pc:sldMk cId="1707544315" sldId="329"/>
            <ac:picMk id="2" creationId="{60BC5243-83D3-4BAA-AD91-640CFDF96550}"/>
          </ac:picMkLst>
        </pc:picChg>
      </pc:sldChg>
      <pc:sldChg chg="addSp new del">
        <pc:chgData name="Rakhi Bhattacharya" userId="5ab52921a47576a4" providerId="LiveId" clId="{44572263-F237-4175-B727-329B29633911}" dt="2021-01-31T04:37:16.778" v="77" actId="47"/>
        <pc:sldMkLst>
          <pc:docMk/>
          <pc:sldMk cId="2486864558" sldId="330"/>
        </pc:sldMkLst>
        <pc:picChg chg="add">
          <ac:chgData name="Rakhi Bhattacharya" userId="5ab52921a47576a4" providerId="LiveId" clId="{44572263-F237-4175-B727-329B29633911}" dt="2021-01-31T04:20:58.663" v="17"/>
          <ac:picMkLst>
            <pc:docMk/>
            <pc:sldMk cId="2486864558" sldId="330"/>
            <ac:picMk id="2" creationId="{1FB6C8B8-5DF6-45D1-9672-4A68B969A8CE}"/>
          </ac:picMkLst>
        </pc:picChg>
      </pc:sldChg>
      <pc:sldChg chg="addSp new del">
        <pc:chgData name="Rakhi Bhattacharya" userId="5ab52921a47576a4" providerId="LiveId" clId="{44572263-F237-4175-B727-329B29633911}" dt="2021-01-31T04:37:20.793" v="78" actId="47"/>
        <pc:sldMkLst>
          <pc:docMk/>
          <pc:sldMk cId="3349921644" sldId="331"/>
        </pc:sldMkLst>
        <pc:picChg chg="add">
          <ac:chgData name="Rakhi Bhattacharya" userId="5ab52921a47576a4" providerId="LiveId" clId="{44572263-F237-4175-B727-329B29633911}" dt="2021-01-31T04:22:39.347" v="19"/>
          <ac:picMkLst>
            <pc:docMk/>
            <pc:sldMk cId="3349921644" sldId="331"/>
            <ac:picMk id="2" creationId="{80E21727-0379-4F2D-9A1F-F98293CCE725}"/>
          </ac:picMkLst>
        </pc:picChg>
      </pc:sldChg>
      <pc:sldChg chg="addSp new del">
        <pc:chgData name="Rakhi Bhattacharya" userId="5ab52921a47576a4" providerId="LiveId" clId="{44572263-F237-4175-B727-329B29633911}" dt="2021-01-31T04:37:24.402" v="79" actId="47"/>
        <pc:sldMkLst>
          <pc:docMk/>
          <pc:sldMk cId="1609030193" sldId="332"/>
        </pc:sldMkLst>
        <pc:picChg chg="add">
          <ac:chgData name="Rakhi Bhattacharya" userId="5ab52921a47576a4" providerId="LiveId" clId="{44572263-F237-4175-B727-329B29633911}" dt="2021-01-31T04:23:01.071" v="21"/>
          <ac:picMkLst>
            <pc:docMk/>
            <pc:sldMk cId="1609030193" sldId="332"/>
            <ac:picMk id="2" creationId="{FC88188F-34E9-4AA1-88AF-133781AE9B35}"/>
          </ac:picMkLst>
        </pc:picChg>
      </pc:sldChg>
      <pc:sldChg chg="addSp new del">
        <pc:chgData name="Rakhi Bhattacharya" userId="5ab52921a47576a4" providerId="LiveId" clId="{44572263-F237-4175-B727-329B29633911}" dt="2021-01-31T04:37:26.757" v="80" actId="47"/>
        <pc:sldMkLst>
          <pc:docMk/>
          <pc:sldMk cId="29235943" sldId="333"/>
        </pc:sldMkLst>
        <pc:picChg chg="add">
          <ac:chgData name="Rakhi Bhattacharya" userId="5ab52921a47576a4" providerId="LiveId" clId="{44572263-F237-4175-B727-329B29633911}" dt="2021-01-31T04:23:46.259" v="23"/>
          <ac:picMkLst>
            <pc:docMk/>
            <pc:sldMk cId="29235943" sldId="333"/>
            <ac:picMk id="2" creationId="{31A1C581-1F8A-4B0C-A82D-927B575B1EC9}"/>
          </ac:picMkLst>
        </pc:picChg>
      </pc:sldChg>
      <pc:sldChg chg="addSp new del">
        <pc:chgData name="Rakhi Bhattacharya" userId="5ab52921a47576a4" providerId="LiveId" clId="{44572263-F237-4175-B727-329B29633911}" dt="2021-01-31T04:37:12.495" v="76" actId="47"/>
        <pc:sldMkLst>
          <pc:docMk/>
          <pc:sldMk cId="2364948816" sldId="334"/>
        </pc:sldMkLst>
        <pc:picChg chg="add">
          <ac:chgData name="Rakhi Bhattacharya" userId="5ab52921a47576a4" providerId="LiveId" clId="{44572263-F237-4175-B727-329B29633911}" dt="2021-01-31T04:24:08.500" v="25"/>
          <ac:picMkLst>
            <pc:docMk/>
            <pc:sldMk cId="2364948816" sldId="334"/>
            <ac:picMk id="1026" creationId="{92B954D2-37C4-41AE-89CE-8C90D0E9A7EC}"/>
          </ac:picMkLst>
        </pc:picChg>
      </pc:sldChg>
      <pc:sldChg chg="addSp modSp new mod">
        <pc:chgData name="Rakhi Bhattacharya" userId="5ab52921a47576a4" providerId="LiveId" clId="{44572263-F237-4175-B727-329B29633911}" dt="2021-01-31T04:34:36.376" v="63" actId="14100"/>
        <pc:sldMkLst>
          <pc:docMk/>
          <pc:sldMk cId="3559131197" sldId="335"/>
        </pc:sldMkLst>
        <pc:picChg chg="add mod">
          <ac:chgData name="Rakhi Bhattacharya" userId="5ab52921a47576a4" providerId="LiveId" clId="{44572263-F237-4175-B727-329B29633911}" dt="2021-01-31T04:34:36.376" v="63" actId="14100"/>
          <ac:picMkLst>
            <pc:docMk/>
            <pc:sldMk cId="3559131197" sldId="335"/>
            <ac:picMk id="2" creationId="{0CD855F9-2C26-4DC7-8833-75FD6182364F}"/>
          </ac:picMkLst>
        </pc:picChg>
      </pc:sldChg>
      <pc:sldChg chg="addSp modSp new mod">
        <pc:chgData name="Rakhi Bhattacharya" userId="5ab52921a47576a4" providerId="LiveId" clId="{44572263-F237-4175-B727-329B29633911}" dt="2021-01-31T04:36:33.927" v="71" actId="14100"/>
        <pc:sldMkLst>
          <pc:docMk/>
          <pc:sldMk cId="4148526870" sldId="336"/>
        </pc:sldMkLst>
        <pc:picChg chg="add mod">
          <ac:chgData name="Rakhi Bhattacharya" userId="5ab52921a47576a4" providerId="LiveId" clId="{44572263-F237-4175-B727-329B29633911}" dt="2021-01-31T04:36:33.927" v="71" actId="14100"/>
          <ac:picMkLst>
            <pc:docMk/>
            <pc:sldMk cId="4148526870" sldId="336"/>
            <ac:picMk id="2" creationId="{028B7DD1-EC73-4595-99F2-EB7FBA1273E2}"/>
          </ac:picMkLst>
        </pc:picChg>
      </pc:sldChg>
      <pc:sldChg chg="addSp modSp new mod">
        <pc:chgData name="Rakhi Bhattacharya" userId="5ab52921a47576a4" providerId="LiveId" clId="{44572263-F237-4175-B727-329B29633911}" dt="2021-01-31T04:36:49.695" v="75" actId="14100"/>
        <pc:sldMkLst>
          <pc:docMk/>
          <pc:sldMk cId="1301973835" sldId="337"/>
        </pc:sldMkLst>
        <pc:picChg chg="add mod">
          <ac:chgData name="Rakhi Bhattacharya" userId="5ab52921a47576a4" providerId="LiveId" clId="{44572263-F237-4175-B727-329B29633911}" dt="2021-01-31T04:36:49.695" v="75" actId="14100"/>
          <ac:picMkLst>
            <pc:docMk/>
            <pc:sldMk cId="1301973835" sldId="337"/>
            <ac:picMk id="2" creationId="{0F94D2C8-9B96-4C22-90D1-D977EA7EC2F7}"/>
          </ac:picMkLst>
        </pc:picChg>
      </pc:sldChg>
      <pc:sldChg chg="addSp modSp new mod">
        <pc:chgData name="Rakhi Bhattacharya" userId="5ab52921a47576a4" providerId="LiveId" clId="{44572263-F237-4175-B727-329B29633911}" dt="2021-01-31T04:49:42.773" v="287" actId="113"/>
        <pc:sldMkLst>
          <pc:docMk/>
          <pc:sldMk cId="4254996176" sldId="338"/>
        </pc:sldMkLst>
        <pc:spChg chg="add mod">
          <ac:chgData name="Rakhi Bhattacharya" userId="5ab52921a47576a4" providerId="LiveId" clId="{44572263-F237-4175-B727-329B29633911}" dt="2021-01-31T04:46:22.995" v="125" actId="207"/>
          <ac:spMkLst>
            <pc:docMk/>
            <pc:sldMk cId="4254996176" sldId="338"/>
            <ac:spMk id="2" creationId="{48BFBC35-5A93-467A-90FD-67B74CE3E90E}"/>
          </ac:spMkLst>
        </pc:spChg>
        <pc:spChg chg="add mod">
          <ac:chgData name="Rakhi Bhattacharya" userId="5ab52921a47576a4" providerId="LiveId" clId="{44572263-F237-4175-B727-329B29633911}" dt="2021-01-31T04:49:42.773" v="287" actId="113"/>
          <ac:spMkLst>
            <pc:docMk/>
            <pc:sldMk cId="4254996176" sldId="338"/>
            <ac:spMk id="3" creationId="{C29806E9-0582-4740-B337-70ABF21D1BDF}"/>
          </ac:spMkLst>
        </pc:spChg>
      </pc:sldChg>
      <pc:sldChg chg="addSp modSp new mod">
        <pc:chgData name="Rakhi Bhattacharya" userId="5ab52921a47576a4" providerId="LiveId" clId="{44572263-F237-4175-B727-329B29633911}" dt="2021-02-01T18:00:46.079" v="316" actId="113"/>
        <pc:sldMkLst>
          <pc:docMk/>
          <pc:sldMk cId="3324730805" sldId="339"/>
        </pc:sldMkLst>
        <pc:spChg chg="add mod">
          <ac:chgData name="Rakhi Bhattacharya" userId="5ab52921a47576a4" providerId="LiveId" clId="{44572263-F237-4175-B727-329B29633911}" dt="2021-02-01T18:00:46.079" v="316" actId="113"/>
          <ac:spMkLst>
            <pc:docMk/>
            <pc:sldMk cId="3324730805" sldId="339"/>
            <ac:spMk id="2" creationId="{CBFE57C1-DBF0-4714-A0CD-7CE2C7C68B57}"/>
          </ac:spMkLst>
        </pc:spChg>
      </pc:sldChg>
      <pc:sldChg chg="addSp modSp new">
        <pc:chgData name="Rakhi Bhattacharya" userId="5ab52921a47576a4" providerId="LiveId" clId="{44572263-F237-4175-B727-329B29633911}" dt="2021-02-01T17:57:51.240" v="295" actId="14100"/>
        <pc:sldMkLst>
          <pc:docMk/>
          <pc:sldMk cId="2395262099" sldId="340"/>
        </pc:sldMkLst>
        <pc:picChg chg="add mod">
          <ac:chgData name="Rakhi Bhattacharya" userId="5ab52921a47576a4" providerId="LiveId" clId="{44572263-F237-4175-B727-329B29633911}" dt="2021-02-01T17:57:51.240" v="295" actId="14100"/>
          <ac:picMkLst>
            <pc:docMk/>
            <pc:sldMk cId="2395262099" sldId="340"/>
            <ac:picMk id="1026" creationId="{4BA431F0-F7C2-4768-8966-C02D9FC39183}"/>
          </ac:picMkLst>
        </pc:picChg>
      </pc:sldChg>
      <pc:sldChg chg="addSp new del mod">
        <pc:chgData name="Rakhi Bhattacharya" userId="5ab52921a47576a4" providerId="LiveId" clId="{44572263-F237-4175-B727-329B29633911}" dt="2021-02-01T18:05:20.628" v="702" actId="47"/>
        <pc:sldMkLst>
          <pc:docMk/>
          <pc:sldMk cId="2404084056" sldId="341"/>
        </pc:sldMkLst>
        <pc:spChg chg="add">
          <ac:chgData name="Rakhi Bhattacharya" userId="5ab52921a47576a4" providerId="LiveId" clId="{44572263-F237-4175-B727-329B29633911}" dt="2021-02-01T18:00:59.521" v="318" actId="11529"/>
          <ac:spMkLst>
            <pc:docMk/>
            <pc:sldMk cId="2404084056" sldId="341"/>
            <ac:spMk id="2" creationId="{01FE4CFD-A3B0-4515-BC34-5FF5A11AF4F1}"/>
          </ac:spMkLst>
        </pc:spChg>
      </pc:sldChg>
      <pc:sldChg chg="modSp new mod">
        <pc:chgData name="Rakhi Bhattacharya" userId="5ab52921a47576a4" providerId="LiveId" clId="{44572263-F237-4175-B727-329B29633911}" dt="2021-02-01T18:04:33.858" v="701" actId="20577"/>
        <pc:sldMkLst>
          <pc:docMk/>
          <pc:sldMk cId="782412790" sldId="342"/>
        </pc:sldMkLst>
        <pc:spChg chg="mod">
          <ac:chgData name="Rakhi Bhattacharya" userId="5ab52921a47576a4" providerId="LiveId" clId="{44572263-F237-4175-B727-329B29633911}" dt="2021-02-01T18:01:21.291" v="349" actId="20577"/>
          <ac:spMkLst>
            <pc:docMk/>
            <pc:sldMk cId="782412790" sldId="342"/>
            <ac:spMk id="2" creationId="{08739949-720F-457A-99E3-E09EEC5CC953}"/>
          </ac:spMkLst>
        </pc:spChg>
        <pc:spChg chg="mod">
          <ac:chgData name="Rakhi Bhattacharya" userId="5ab52921a47576a4" providerId="LiveId" clId="{44572263-F237-4175-B727-329B29633911}" dt="2021-02-01T18:04:33.858" v="701" actId="20577"/>
          <ac:spMkLst>
            <pc:docMk/>
            <pc:sldMk cId="782412790" sldId="342"/>
            <ac:spMk id="3" creationId="{92F7AFF0-83B4-4585-A162-053DDF2C6A81}"/>
          </ac:spMkLst>
        </pc:spChg>
      </pc:sldChg>
    </pc:docChg>
  </pc:docChgLst>
  <pc:docChgLst>
    <pc:chgData name="Rakhi Bhattacharya" userId="5ab52921a47576a4" providerId="LiveId" clId="{D2D7B1B8-FEDF-401D-8CE5-5370C83A663A}"/>
    <pc:docChg chg="custSel addSld delSld modSld">
      <pc:chgData name="Rakhi Bhattacharya" userId="5ab52921a47576a4" providerId="LiveId" clId="{D2D7B1B8-FEDF-401D-8CE5-5370C83A663A}" dt="2021-05-02T19:25:04.164" v="2342" actId="20577"/>
      <pc:docMkLst>
        <pc:docMk/>
      </pc:docMkLst>
      <pc:sldChg chg="modSp new mod">
        <pc:chgData name="Rakhi Bhattacharya" userId="5ab52921a47576a4" providerId="LiveId" clId="{D2D7B1B8-FEDF-401D-8CE5-5370C83A663A}" dt="2021-05-02T18:57:19.425" v="377" actId="20577"/>
        <pc:sldMkLst>
          <pc:docMk/>
          <pc:sldMk cId="949256045" sldId="417"/>
        </pc:sldMkLst>
        <pc:spChg chg="mod">
          <ac:chgData name="Rakhi Bhattacharya" userId="5ab52921a47576a4" providerId="LiveId" clId="{D2D7B1B8-FEDF-401D-8CE5-5370C83A663A}" dt="2021-05-02T18:54:50.984" v="61" actId="20577"/>
          <ac:spMkLst>
            <pc:docMk/>
            <pc:sldMk cId="949256045" sldId="417"/>
            <ac:spMk id="2" creationId="{EF945644-A07E-4EAB-B683-E2D50388195B}"/>
          </ac:spMkLst>
        </pc:spChg>
        <pc:spChg chg="mod">
          <ac:chgData name="Rakhi Bhattacharya" userId="5ab52921a47576a4" providerId="LiveId" clId="{D2D7B1B8-FEDF-401D-8CE5-5370C83A663A}" dt="2021-05-02T18:57:19.425" v="377" actId="20577"/>
          <ac:spMkLst>
            <pc:docMk/>
            <pc:sldMk cId="949256045" sldId="417"/>
            <ac:spMk id="3" creationId="{2B4032BA-6443-4341-8D53-746835A2CDCB}"/>
          </ac:spMkLst>
        </pc:spChg>
      </pc:sldChg>
      <pc:sldChg chg="addSp modSp new mod">
        <pc:chgData name="Rakhi Bhattacharya" userId="5ab52921a47576a4" providerId="LiveId" clId="{D2D7B1B8-FEDF-401D-8CE5-5370C83A663A}" dt="2021-05-02T18:54:24.080" v="20" actId="20577"/>
        <pc:sldMkLst>
          <pc:docMk/>
          <pc:sldMk cId="2977635302" sldId="418"/>
        </pc:sldMkLst>
        <pc:spChg chg="add mod">
          <ac:chgData name="Rakhi Bhattacharya" userId="5ab52921a47576a4" providerId="LiveId" clId="{D2D7B1B8-FEDF-401D-8CE5-5370C83A663A}" dt="2021-05-02T18:54:24.080" v="20" actId="20577"/>
          <ac:spMkLst>
            <pc:docMk/>
            <pc:sldMk cId="2977635302" sldId="418"/>
            <ac:spMk id="2" creationId="{7BCB4703-4178-421D-8B8E-D14BE8D43BE9}"/>
          </ac:spMkLst>
        </pc:spChg>
      </pc:sldChg>
      <pc:sldChg chg="new del">
        <pc:chgData name="Rakhi Bhattacharya" userId="5ab52921a47576a4" providerId="LiveId" clId="{D2D7B1B8-FEDF-401D-8CE5-5370C83A663A}" dt="2021-05-02T18:54:31.865" v="22" actId="47"/>
        <pc:sldMkLst>
          <pc:docMk/>
          <pc:sldMk cId="2101881717" sldId="419"/>
        </pc:sldMkLst>
      </pc:sldChg>
      <pc:sldChg chg="modSp new mod">
        <pc:chgData name="Rakhi Bhattacharya" userId="5ab52921a47576a4" providerId="LiveId" clId="{D2D7B1B8-FEDF-401D-8CE5-5370C83A663A}" dt="2021-05-02T19:00:35.680" v="651" actId="20577"/>
        <pc:sldMkLst>
          <pc:docMk/>
          <pc:sldMk cId="4084215476" sldId="419"/>
        </pc:sldMkLst>
        <pc:spChg chg="mod">
          <ac:chgData name="Rakhi Bhattacharya" userId="5ab52921a47576a4" providerId="LiveId" clId="{D2D7B1B8-FEDF-401D-8CE5-5370C83A663A}" dt="2021-05-02T18:57:46.767" v="392" actId="20577"/>
          <ac:spMkLst>
            <pc:docMk/>
            <pc:sldMk cId="4084215476" sldId="419"/>
            <ac:spMk id="2" creationId="{B50AC49E-9615-4761-95D4-54A51D7C21B3}"/>
          </ac:spMkLst>
        </pc:spChg>
        <pc:spChg chg="mod">
          <ac:chgData name="Rakhi Bhattacharya" userId="5ab52921a47576a4" providerId="LiveId" clId="{D2D7B1B8-FEDF-401D-8CE5-5370C83A663A}" dt="2021-05-02T19:00:35.680" v="651" actId="20577"/>
          <ac:spMkLst>
            <pc:docMk/>
            <pc:sldMk cId="4084215476" sldId="419"/>
            <ac:spMk id="3" creationId="{003D01EA-53CA-4E27-B1EB-473F1A77B30A}"/>
          </ac:spMkLst>
        </pc:spChg>
      </pc:sldChg>
      <pc:sldChg chg="modSp new mod">
        <pc:chgData name="Rakhi Bhattacharya" userId="5ab52921a47576a4" providerId="LiveId" clId="{D2D7B1B8-FEDF-401D-8CE5-5370C83A663A}" dt="2021-05-02T19:03:24.387" v="965" actId="20577"/>
        <pc:sldMkLst>
          <pc:docMk/>
          <pc:sldMk cId="29605828" sldId="420"/>
        </pc:sldMkLst>
        <pc:spChg chg="mod">
          <ac:chgData name="Rakhi Bhattacharya" userId="5ab52921a47576a4" providerId="LiveId" clId="{D2D7B1B8-FEDF-401D-8CE5-5370C83A663A}" dt="2021-05-02T19:00:43.877" v="664" actId="20577"/>
          <ac:spMkLst>
            <pc:docMk/>
            <pc:sldMk cId="29605828" sldId="420"/>
            <ac:spMk id="2" creationId="{C43C5E74-1838-45B9-9001-27684A0E4879}"/>
          </ac:spMkLst>
        </pc:spChg>
        <pc:spChg chg="mod">
          <ac:chgData name="Rakhi Bhattacharya" userId="5ab52921a47576a4" providerId="LiveId" clId="{D2D7B1B8-FEDF-401D-8CE5-5370C83A663A}" dt="2021-05-02T19:03:24.387" v="965" actId="20577"/>
          <ac:spMkLst>
            <pc:docMk/>
            <pc:sldMk cId="29605828" sldId="420"/>
            <ac:spMk id="3" creationId="{ED9EC694-C725-4EE6-A2AF-538414DC3DB3}"/>
          </ac:spMkLst>
        </pc:spChg>
      </pc:sldChg>
      <pc:sldChg chg="modSp new mod">
        <pc:chgData name="Rakhi Bhattacharya" userId="5ab52921a47576a4" providerId="LiveId" clId="{D2D7B1B8-FEDF-401D-8CE5-5370C83A663A}" dt="2021-05-02T19:07:26.700" v="1458" actId="20577"/>
        <pc:sldMkLst>
          <pc:docMk/>
          <pc:sldMk cId="415358810" sldId="421"/>
        </pc:sldMkLst>
        <pc:spChg chg="mod">
          <ac:chgData name="Rakhi Bhattacharya" userId="5ab52921a47576a4" providerId="LiveId" clId="{D2D7B1B8-FEDF-401D-8CE5-5370C83A663A}" dt="2021-05-02T19:03:46.604" v="987" actId="20577"/>
          <ac:spMkLst>
            <pc:docMk/>
            <pc:sldMk cId="415358810" sldId="421"/>
            <ac:spMk id="2" creationId="{21F96E37-99D9-456C-A493-935E82A99506}"/>
          </ac:spMkLst>
        </pc:spChg>
        <pc:spChg chg="mod">
          <ac:chgData name="Rakhi Bhattacharya" userId="5ab52921a47576a4" providerId="LiveId" clId="{D2D7B1B8-FEDF-401D-8CE5-5370C83A663A}" dt="2021-05-02T19:07:26.700" v="1458" actId="20577"/>
          <ac:spMkLst>
            <pc:docMk/>
            <pc:sldMk cId="415358810" sldId="421"/>
            <ac:spMk id="3" creationId="{FC27D4AC-0871-41B1-BFB2-ABD24CE11D6D}"/>
          </ac:spMkLst>
        </pc:spChg>
      </pc:sldChg>
      <pc:sldChg chg="modSp new mod">
        <pc:chgData name="Rakhi Bhattacharya" userId="5ab52921a47576a4" providerId="LiveId" clId="{D2D7B1B8-FEDF-401D-8CE5-5370C83A663A}" dt="2021-05-02T19:17:59.511" v="1784" actId="20577"/>
        <pc:sldMkLst>
          <pc:docMk/>
          <pc:sldMk cId="2263513856" sldId="422"/>
        </pc:sldMkLst>
        <pc:spChg chg="mod">
          <ac:chgData name="Rakhi Bhattacharya" userId="5ab52921a47576a4" providerId="LiveId" clId="{D2D7B1B8-FEDF-401D-8CE5-5370C83A663A}" dt="2021-05-02T19:14:21.950" v="1478" actId="20577"/>
          <ac:spMkLst>
            <pc:docMk/>
            <pc:sldMk cId="2263513856" sldId="422"/>
            <ac:spMk id="2" creationId="{7980F592-97B3-44C3-95EE-B4D802D44B76}"/>
          </ac:spMkLst>
        </pc:spChg>
        <pc:spChg chg="mod">
          <ac:chgData name="Rakhi Bhattacharya" userId="5ab52921a47576a4" providerId="LiveId" clId="{D2D7B1B8-FEDF-401D-8CE5-5370C83A663A}" dt="2021-05-02T19:17:59.511" v="1784" actId="20577"/>
          <ac:spMkLst>
            <pc:docMk/>
            <pc:sldMk cId="2263513856" sldId="422"/>
            <ac:spMk id="3" creationId="{A6D33C75-D0F1-4F5B-A72B-2A2ED9CF5A99}"/>
          </ac:spMkLst>
        </pc:spChg>
      </pc:sldChg>
      <pc:sldChg chg="modSp new mod">
        <pc:chgData name="Rakhi Bhattacharya" userId="5ab52921a47576a4" providerId="LiveId" clId="{D2D7B1B8-FEDF-401D-8CE5-5370C83A663A}" dt="2021-05-02T19:25:04.164" v="2342" actId="20577"/>
        <pc:sldMkLst>
          <pc:docMk/>
          <pc:sldMk cId="1800472512" sldId="423"/>
        </pc:sldMkLst>
        <pc:spChg chg="mod">
          <ac:chgData name="Rakhi Bhattacharya" userId="5ab52921a47576a4" providerId="LiveId" clId="{D2D7B1B8-FEDF-401D-8CE5-5370C83A663A}" dt="2021-05-02T19:18:19.455" v="1797" actId="20577"/>
          <ac:spMkLst>
            <pc:docMk/>
            <pc:sldMk cId="1800472512" sldId="423"/>
            <ac:spMk id="2" creationId="{FBAB8165-2999-4F1F-A4F8-5E5540215934}"/>
          </ac:spMkLst>
        </pc:spChg>
        <pc:spChg chg="mod">
          <ac:chgData name="Rakhi Bhattacharya" userId="5ab52921a47576a4" providerId="LiveId" clId="{D2D7B1B8-FEDF-401D-8CE5-5370C83A663A}" dt="2021-05-02T19:25:04.164" v="2342" actId="20577"/>
          <ac:spMkLst>
            <pc:docMk/>
            <pc:sldMk cId="1800472512" sldId="423"/>
            <ac:spMk id="3" creationId="{83E1D42C-DD06-4C5F-B8AD-86747E18841F}"/>
          </ac:spMkLst>
        </pc:spChg>
      </pc:sldChg>
    </pc:docChg>
  </pc:docChgLst>
  <pc:docChgLst>
    <pc:chgData name="Rakhi Bhattacharya" userId="5ab52921a47576a4" providerId="LiveId" clId="{F852CEDB-C7E6-4847-B09C-73CC2F566398}"/>
    <pc:docChg chg="custSel addSld delSld modSld">
      <pc:chgData name="Rakhi Bhattacharya" userId="5ab52921a47576a4" providerId="LiveId" clId="{F852CEDB-C7E6-4847-B09C-73CC2F566398}" dt="2021-02-09T11:23:17.822" v="2370" actId="20577"/>
      <pc:docMkLst>
        <pc:docMk/>
      </pc:docMkLst>
      <pc:sldChg chg="modSp new mod">
        <pc:chgData name="Rakhi Bhattacharya" userId="5ab52921a47576a4" providerId="LiveId" clId="{F852CEDB-C7E6-4847-B09C-73CC2F566398}" dt="2021-02-07T18:03:34.341" v="428" actId="20577"/>
        <pc:sldMkLst>
          <pc:docMk/>
          <pc:sldMk cId="1698784967" sldId="343"/>
        </pc:sldMkLst>
        <pc:spChg chg="mod">
          <ac:chgData name="Rakhi Bhattacharya" userId="5ab52921a47576a4" providerId="LiveId" clId="{F852CEDB-C7E6-4847-B09C-73CC2F566398}" dt="2021-02-07T17:58:59.054" v="57" actId="255"/>
          <ac:spMkLst>
            <pc:docMk/>
            <pc:sldMk cId="1698784967" sldId="343"/>
            <ac:spMk id="2" creationId="{0FC2A53D-1DFB-41B6-AD19-180E42921C6B}"/>
          </ac:spMkLst>
        </pc:spChg>
        <pc:spChg chg="mod">
          <ac:chgData name="Rakhi Bhattacharya" userId="5ab52921a47576a4" providerId="LiveId" clId="{F852CEDB-C7E6-4847-B09C-73CC2F566398}" dt="2021-02-07T18:03:34.341" v="428" actId="20577"/>
          <ac:spMkLst>
            <pc:docMk/>
            <pc:sldMk cId="1698784967" sldId="343"/>
            <ac:spMk id="3" creationId="{4A0A8123-5336-405B-8D71-FEB61D96B73B}"/>
          </ac:spMkLst>
        </pc:spChg>
      </pc:sldChg>
      <pc:sldChg chg="addSp modSp new mod">
        <pc:chgData name="Rakhi Bhattacharya" userId="5ab52921a47576a4" providerId="LiveId" clId="{F852CEDB-C7E6-4847-B09C-73CC2F566398}" dt="2021-02-07T18:14:58.990" v="724" actId="255"/>
        <pc:sldMkLst>
          <pc:docMk/>
          <pc:sldMk cId="2411044387" sldId="344"/>
        </pc:sldMkLst>
        <pc:spChg chg="add mod">
          <ac:chgData name="Rakhi Bhattacharya" userId="5ab52921a47576a4" providerId="LiveId" clId="{F852CEDB-C7E6-4847-B09C-73CC2F566398}" dt="2021-02-07T18:04:43.729" v="471" actId="14100"/>
          <ac:spMkLst>
            <pc:docMk/>
            <pc:sldMk cId="2411044387" sldId="344"/>
            <ac:spMk id="2" creationId="{82551FA0-7B3E-4E90-9384-3279BC42E85C}"/>
          </ac:spMkLst>
        </pc:spChg>
        <pc:spChg chg="add mod">
          <ac:chgData name="Rakhi Bhattacharya" userId="5ab52921a47576a4" providerId="LiveId" clId="{F852CEDB-C7E6-4847-B09C-73CC2F566398}" dt="2021-02-07T18:05:34.462" v="499" actId="14100"/>
          <ac:spMkLst>
            <pc:docMk/>
            <pc:sldMk cId="2411044387" sldId="344"/>
            <ac:spMk id="3" creationId="{71AA405D-C5BD-43E9-A1E3-E49C122E608F}"/>
          </ac:spMkLst>
        </pc:spChg>
        <pc:spChg chg="add mod">
          <ac:chgData name="Rakhi Bhattacharya" userId="5ab52921a47576a4" providerId="LiveId" clId="{F852CEDB-C7E6-4847-B09C-73CC2F566398}" dt="2021-02-07T18:06:54.375" v="556" actId="255"/>
          <ac:spMkLst>
            <pc:docMk/>
            <pc:sldMk cId="2411044387" sldId="344"/>
            <ac:spMk id="4" creationId="{E1BA97E3-8F75-478E-8094-43B0F1326254}"/>
          </ac:spMkLst>
        </pc:spChg>
        <pc:spChg chg="add mod">
          <ac:chgData name="Rakhi Bhattacharya" userId="5ab52921a47576a4" providerId="LiveId" clId="{F852CEDB-C7E6-4847-B09C-73CC2F566398}" dt="2021-02-07T18:07:05.438" v="557" actId="255"/>
          <ac:spMkLst>
            <pc:docMk/>
            <pc:sldMk cId="2411044387" sldId="344"/>
            <ac:spMk id="5" creationId="{44369E33-B49D-4E38-ACEC-01757671BC89}"/>
          </ac:spMkLst>
        </pc:spChg>
        <pc:spChg chg="add mod">
          <ac:chgData name="Rakhi Bhattacharya" userId="5ab52921a47576a4" providerId="LiveId" clId="{F852CEDB-C7E6-4847-B09C-73CC2F566398}" dt="2021-02-07T18:10:32.597" v="580" actId="255"/>
          <ac:spMkLst>
            <pc:docMk/>
            <pc:sldMk cId="2411044387" sldId="344"/>
            <ac:spMk id="6" creationId="{40629EC0-C1C5-4D80-B5ED-F46F91C7F96B}"/>
          </ac:spMkLst>
        </pc:spChg>
        <pc:spChg chg="add mod">
          <ac:chgData name="Rakhi Bhattacharya" userId="5ab52921a47576a4" providerId="LiveId" clId="{F852CEDB-C7E6-4847-B09C-73CC2F566398}" dt="2021-02-07T18:11:54.744" v="603" actId="255"/>
          <ac:spMkLst>
            <pc:docMk/>
            <pc:sldMk cId="2411044387" sldId="344"/>
            <ac:spMk id="7" creationId="{11B0A6D3-2652-43E9-AA62-53C582374459}"/>
          </ac:spMkLst>
        </pc:spChg>
        <pc:spChg chg="add mod">
          <ac:chgData name="Rakhi Bhattacharya" userId="5ab52921a47576a4" providerId="LiveId" clId="{F852CEDB-C7E6-4847-B09C-73CC2F566398}" dt="2021-02-07T18:12:27.877" v="635" actId="255"/>
          <ac:spMkLst>
            <pc:docMk/>
            <pc:sldMk cId="2411044387" sldId="344"/>
            <ac:spMk id="8" creationId="{5C60778D-7E6F-4BA7-8835-77FC574F8AB7}"/>
          </ac:spMkLst>
        </pc:spChg>
        <pc:spChg chg="add mod">
          <ac:chgData name="Rakhi Bhattacharya" userId="5ab52921a47576a4" providerId="LiveId" clId="{F852CEDB-C7E6-4847-B09C-73CC2F566398}" dt="2021-02-07T18:13:32.815" v="669" actId="255"/>
          <ac:spMkLst>
            <pc:docMk/>
            <pc:sldMk cId="2411044387" sldId="344"/>
            <ac:spMk id="9" creationId="{DB98A6D8-6202-42BB-B871-D8E2EBB54A44}"/>
          </ac:spMkLst>
        </pc:spChg>
        <pc:spChg chg="add mod">
          <ac:chgData name="Rakhi Bhattacharya" userId="5ab52921a47576a4" providerId="LiveId" clId="{F852CEDB-C7E6-4847-B09C-73CC2F566398}" dt="2021-02-07T18:14:27.275" v="723" actId="255"/>
          <ac:spMkLst>
            <pc:docMk/>
            <pc:sldMk cId="2411044387" sldId="344"/>
            <ac:spMk id="10" creationId="{247CF0F2-6BF1-4A3C-B259-23AE9C5FC27E}"/>
          </ac:spMkLst>
        </pc:spChg>
        <pc:spChg chg="add mod">
          <ac:chgData name="Rakhi Bhattacharya" userId="5ab52921a47576a4" providerId="LiveId" clId="{F852CEDB-C7E6-4847-B09C-73CC2F566398}" dt="2021-02-07T18:14:58.990" v="724" actId="255"/>
          <ac:spMkLst>
            <pc:docMk/>
            <pc:sldMk cId="2411044387" sldId="344"/>
            <ac:spMk id="11" creationId="{65A90E27-3BC3-47F1-868B-E52C8E0F4307}"/>
          </ac:spMkLst>
        </pc:spChg>
      </pc:sldChg>
      <pc:sldChg chg="addSp modSp new mod">
        <pc:chgData name="Rakhi Bhattacharya" userId="5ab52921a47576a4" providerId="LiveId" clId="{F852CEDB-C7E6-4847-B09C-73CC2F566398}" dt="2021-02-07T18:22:26.665" v="1017" actId="113"/>
        <pc:sldMkLst>
          <pc:docMk/>
          <pc:sldMk cId="3943340105" sldId="345"/>
        </pc:sldMkLst>
        <pc:spChg chg="add mod">
          <ac:chgData name="Rakhi Bhattacharya" userId="5ab52921a47576a4" providerId="LiveId" clId="{F852CEDB-C7E6-4847-B09C-73CC2F566398}" dt="2021-02-07T18:22:26.665" v="1017" actId="113"/>
          <ac:spMkLst>
            <pc:docMk/>
            <pc:sldMk cId="3943340105" sldId="345"/>
            <ac:spMk id="3" creationId="{3AFE4990-2A30-4026-87FC-07D8118F3B07}"/>
          </ac:spMkLst>
        </pc:spChg>
        <pc:graphicFrameChg chg="add mod modGraphic">
          <ac:chgData name="Rakhi Bhattacharya" userId="5ab52921a47576a4" providerId="LiveId" clId="{F852CEDB-C7E6-4847-B09C-73CC2F566398}" dt="2021-02-07T18:21:34.581" v="986" actId="1076"/>
          <ac:graphicFrameMkLst>
            <pc:docMk/>
            <pc:sldMk cId="3943340105" sldId="345"/>
            <ac:graphicFrameMk id="2" creationId="{70D48A80-C398-4C3B-8844-425224C3F21B}"/>
          </ac:graphicFrameMkLst>
        </pc:graphicFrameChg>
      </pc:sldChg>
      <pc:sldChg chg="addSp modSp new mod">
        <pc:chgData name="Rakhi Bhattacharya" userId="5ab52921a47576a4" providerId="LiveId" clId="{F852CEDB-C7E6-4847-B09C-73CC2F566398}" dt="2021-02-07T18:27:25.905" v="1225" actId="255"/>
        <pc:sldMkLst>
          <pc:docMk/>
          <pc:sldMk cId="4070430322" sldId="346"/>
        </pc:sldMkLst>
        <pc:spChg chg="add mod">
          <ac:chgData name="Rakhi Bhattacharya" userId="5ab52921a47576a4" providerId="LiveId" clId="{F852CEDB-C7E6-4847-B09C-73CC2F566398}" dt="2021-02-07T18:24:50.021" v="1068" actId="113"/>
          <ac:spMkLst>
            <pc:docMk/>
            <pc:sldMk cId="4070430322" sldId="346"/>
            <ac:spMk id="2" creationId="{6AA3AD0D-FAD6-4FBF-87BF-A3CC6EB9B9CC}"/>
          </ac:spMkLst>
        </pc:spChg>
        <pc:graphicFrameChg chg="add mod modGraphic">
          <ac:chgData name="Rakhi Bhattacharya" userId="5ab52921a47576a4" providerId="LiveId" clId="{F852CEDB-C7E6-4847-B09C-73CC2F566398}" dt="2021-02-07T18:27:25.905" v="1225" actId="255"/>
          <ac:graphicFrameMkLst>
            <pc:docMk/>
            <pc:sldMk cId="4070430322" sldId="346"/>
            <ac:graphicFrameMk id="3" creationId="{010DACFD-FC27-46C4-8021-DE1F30F8AB98}"/>
          </ac:graphicFrameMkLst>
        </pc:graphicFrameChg>
      </pc:sldChg>
      <pc:sldChg chg="addSp modSp new mod">
        <pc:chgData name="Rakhi Bhattacharya" userId="5ab52921a47576a4" providerId="LiveId" clId="{F852CEDB-C7E6-4847-B09C-73CC2F566398}" dt="2021-02-07T18:47:14.024" v="1273" actId="14100"/>
        <pc:sldMkLst>
          <pc:docMk/>
          <pc:sldMk cId="1960762172" sldId="347"/>
        </pc:sldMkLst>
        <pc:spChg chg="add mod">
          <ac:chgData name="Rakhi Bhattacharya" userId="5ab52921a47576a4" providerId="LiveId" clId="{F852CEDB-C7E6-4847-B09C-73CC2F566398}" dt="2021-02-07T18:46:57.319" v="1269" actId="20577"/>
          <ac:spMkLst>
            <pc:docMk/>
            <pc:sldMk cId="1960762172" sldId="347"/>
            <ac:spMk id="3" creationId="{5EFAEE49-C7D4-4D9A-A88D-475A1766A713}"/>
          </ac:spMkLst>
        </pc:spChg>
        <pc:picChg chg="add mod">
          <ac:chgData name="Rakhi Bhattacharya" userId="5ab52921a47576a4" providerId="LiveId" clId="{F852CEDB-C7E6-4847-B09C-73CC2F566398}" dt="2021-02-07T18:47:14.024" v="1273" actId="14100"/>
          <ac:picMkLst>
            <pc:docMk/>
            <pc:sldMk cId="1960762172" sldId="347"/>
            <ac:picMk id="2" creationId="{B45699D6-07DA-4B8A-8355-83870F945FCE}"/>
          </ac:picMkLst>
        </pc:picChg>
      </pc:sldChg>
      <pc:sldChg chg="addSp modSp new mod">
        <pc:chgData name="Rakhi Bhattacharya" userId="5ab52921a47576a4" providerId="LiveId" clId="{F852CEDB-C7E6-4847-B09C-73CC2F566398}" dt="2021-02-07T18:48:05.899" v="1285" actId="1076"/>
        <pc:sldMkLst>
          <pc:docMk/>
          <pc:sldMk cId="379206016" sldId="348"/>
        </pc:sldMkLst>
        <pc:spChg chg="add mod">
          <ac:chgData name="Rakhi Bhattacharya" userId="5ab52921a47576a4" providerId="LiveId" clId="{F852CEDB-C7E6-4847-B09C-73CC2F566398}" dt="2021-02-07T18:48:05.899" v="1285" actId="1076"/>
          <ac:spMkLst>
            <pc:docMk/>
            <pc:sldMk cId="379206016" sldId="348"/>
            <ac:spMk id="3" creationId="{B931AB52-0992-44AF-AC6E-FDD7DC4BE9E5}"/>
          </ac:spMkLst>
        </pc:spChg>
        <pc:picChg chg="add mod">
          <ac:chgData name="Rakhi Bhattacharya" userId="5ab52921a47576a4" providerId="LiveId" clId="{F852CEDB-C7E6-4847-B09C-73CC2F566398}" dt="2021-02-07T18:47:58.901" v="1283" actId="14100"/>
          <ac:picMkLst>
            <pc:docMk/>
            <pc:sldMk cId="379206016" sldId="348"/>
            <ac:picMk id="2" creationId="{89426251-8BAF-4F91-950E-5DEDF74A28E9}"/>
          </ac:picMkLst>
        </pc:picChg>
      </pc:sldChg>
      <pc:sldChg chg="addSp modSp new mod">
        <pc:chgData name="Rakhi Bhattacharya" userId="5ab52921a47576a4" providerId="LiveId" clId="{F852CEDB-C7E6-4847-B09C-73CC2F566398}" dt="2021-02-07T18:48:23.556" v="1289" actId="14100"/>
        <pc:sldMkLst>
          <pc:docMk/>
          <pc:sldMk cId="4289790507" sldId="349"/>
        </pc:sldMkLst>
        <pc:picChg chg="add mod">
          <ac:chgData name="Rakhi Bhattacharya" userId="5ab52921a47576a4" providerId="LiveId" clId="{F852CEDB-C7E6-4847-B09C-73CC2F566398}" dt="2021-02-07T18:48:23.556" v="1289" actId="14100"/>
          <ac:picMkLst>
            <pc:docMk/>
            <pc:sldMk cId="4289790507" sldId="349"/>
            <ac:picMk id="2" creationId="{C7C2C386-6D7C-4A37-9466-FCF250D79E70}"/>
          </ac:picMkLst>
        </pc:picChg>
      </pc:sldChg>
      <pc:sldChg chg="addSp modSp new mod">
        <pc:chgData name="Rakhi Bhattacharya" userId="5ab52921a47576a4" providerId="LiveId" clId="{F852CEDB-C7E6-4847-B09C-73CC2F566398}" dt="2021-02-07T18:48:48.118" v="1296" actId="20577"/>
        <pc:sldMkLst>
          <pc:docMk/>
          <pc:sldMk cId="167945061" sldId="350"/>
        </pc:sldMkLst>
        <pc:spChg chg="add mod">
          <ac:chgData name="Rakhi Bhattacharya" userId="5ab52921a47576a4" providerId="LiveId" clId="{F852CEDB-C7E6-4847-B09C-73CC2F566398}" dt="2021-02-07T18:48:48.118" v="1296" actId="20577"/>
          <ac:spMkLst>
            <pc:docMk/>
            <pc:sldMk cId="167945061" sldId="350"/>
            <ac:spMk id="3" creationId="{0115A7B9-F757-4374-9A4D-112FCD0CF5DD}"/>
          </ac:spMkLst>
        </pc:spChg>
        <pc:picChg chg="add mod">
          <ac:chgData name="Rakhi Bhattacharya" userId="5ab52921a47576a4" providerId="LiveId" clId="{F852CEDB-C7E6-4847-B09C-73CC2F566398}" dt="2021-02-07T18:48:40.092" v="1293" actId="14100"/>
          <ac:picMkLst>
            <pc:docMk/>
            <pc:sldMk cId="167945061" sldId="350"/>
            <ac:picMk id="2" creationId="{BC3BB98C-A59E-4601-B000-E9FBE8BCF3DC}"/>
          </ac:picMkLst>
        </pc:picChg>
      </pc:sldChg>
      <pc:sldChg chg="addSp modSp new mod">
        <pc:chgData name="Rakhi Bhattacharya" userId="5ab52921a47576a4" providerId="LiveId" clId="{F852CEDB-C7E6-4847-B09C-73CC2F566398}" dt="2021-02-07T18:49:04.952" v="1300" actId="14100"/>
        <pc:sldMkLst>
          <pc:docMk/>
          <pc:sldMk cId="3608909788" sldId="351"/>
        </pc:sldMkLst>
        <pc:picChg chg="add mod">
          <ac:chgData name="Rakhi Bhattacharya" userId="5ab52921a47576a4" providerId="LiveId" clId="{F852CEDB-C7E6-4847-B09C-73CC2F566398}" dt="2021-02-07T18:49:04.952" v="1300" actId="14100"/>
          <ac:picMkLst>
            <pc:docMk/>
            <pc:sldMk cId="3608909788" sldId="351"/>
            <ac:picMk id="2" creationId="{FC4D8781-5ED6-475B-97B2-C9BF953BB8FC}"/>
          </ac:picMkLst>
        </pc:picChg>
      </pc:sldChg>
      <pc:sldChg chg="addSp modSp new mod">
        <pc:chgData name="Rakhi Bhattacharya" userId="5ab52921a47576a4" providerId="LiveId" clId="{F852CEDB-C7E6-4847-B09C-73CC2F566398}" dt="2021-02-07T18:49:24.314" v="1304" actId="14100"/>
        <pc:sldMkLst>
          <pc:docMk/>
          <pc:sldMk cId="957120753" sldId="352"/>
        </pc:sldMkLst>
        <pc:picChg chg="add mod">
          <ac:chgData name="Rakhi Bhattacharya" userId="5ab52921a47576a4" providerId="LiveId" clId="{F852CEDB-C7E6-4847-B09C-73CC2F566398}" dt="2021-02-07T18:49:24.314" v="1304" actId="14100"/>
          <ac:picMkLst>
            <pc:docMk/>
            <pc:sldMk cId="957120753" sldId="352"/>
            <ac:picMk id="2" creationId="{0F36A49A-ADCF-464F-B9B1-19A1EF9FEE61}"/>
          </ac:picMkLst>
        </pc:picChg>
      </pc:sldChg>
      <pc:sldChg chg="addSp modSp new mod">
        <pc:chgData name="Rakhi Bhattacharya" userId="5ab52921a47576a4" providerId="LiveId" clId="{F852CEDB-C7E6-4847-B09C-73CC2F566398}" dt="2021-02-07T18:49:40.111" v="1308" actId="14100"/>
        <pc:sldMkLst>
          <pc:docMk/>
          <pc:sldMk cId="1096418664" sldId="353"/>
        </pc:sldMkLst>
        <pc:picChg chg="add mod">
          <ac:chgData name="Rakhi Bhattacharya" userId="5ab52921a47576a4" providerId="LiveId" clId="{F852CEDB-C7E6-4847-B09C-73CC2F566398}" dt="2021-02-07T18:49:40.111" v="1308" actId="14100"/>
          <ac:picMkLst>
            <pc:docMk/>
            <pc:sldMk cId="1096418664" sldId="353"/>
            <ac:picMk id="2" creationId="{68A5BD8D-6054-487F-BFDA-71E82FB29777}"/>
          </ac:picMkLst>
        </pc:picChg>
      </pc:sldChg>
      <pc:sldChg chg="addSp modSp new">
        <pc:chgData name="Rakhi Bhattacharya" userId="5ab52921a47576a4" providerId="LiveId" clId="{F852CEDB-C7E6-4847-B09C-73CC2F566398}" dt="2021-02-07T18:49:56.665" v="1312" actId="14100"/>
        <pc:sldMkLst>
          <pc:docMk/>
          <pc:sldMk cId="3611712400" sldId="354"/>
        </pc:sldMkLst>
        <pc:picChg chg="add mod">
          <ac:chgData name="Rakhi Bhattacharya" userId="5ab52921a47576a4" providerId="LiveId" clId="{F852CEDB-C7E6-4847-B09C-73CC2F566398}" dt="2021-02-07T18:49:56.665" v="1312" actId="14100"/>
          <ac:picMkLst>
            <pc:docMk/>
            <pc:sldMk cId="3611712400" sldId="354"/>
            <ac:picMk id="1026" creationId="{7A7D26FE-3978-4403-A326-C4DCF0046B16}"/>
          </ac:picMkLst>
        </pc:picChg>
      </pc:sldChg>
      <pc:sldChg chg="addSp modSp new">
        <pc:chgData name="Rakhi Bhattacharya" userId="5ab52921a47576a4" providerId="LiveId" clId="{F852CEDB-C7E6-4847-B09C-73CC2F566398}" dt="2021-02-07T18:50:10.006" v="1315" actId="14100"/>
        <pc:sldMkLst>
          <pc:docMk/>
          <pc:sldMk cId="2602735895" sldId="355"/>
        </pc:sldMkLst>
        <pc:picChg chg="add mod">
          <ac:chgData name="Rakhi Bhattacharya" userId="5ab52921a47576a4" providerId="LiveId" clId="{F852CEDB-C7E6-4847-B09C-73CC2F566398}" dt="2021-02-07T18:50:10.006" v="1315" actId="14100"/>
          <ac:picMkLst>
            <pc:docMk/>
            <pc:sldMk cId="2602735895" sldId="355"/>
            <ac:picMk id="2050" creationId="{EDF2E6DC-C912-4CC4-9C0A-43DBFA6F04CA}"/>
          </ac:picMkLst>
        </pc:picChg>
      </pc:sldChg>
      <pc:sldChg chg="addSp modSp new">
        <pc:chgData name="Rakhi Bhattacharya" userId="5ab52921a47576a4" providerId="LiveId" clId="{F852CEDB-C7E6-4847-B09C-73CC2F566398}" dt="2021-02-07T18:50:28.424" v="1320" actId="14100"/>
        <pc:sldMkLst>
          <pc:docMk/>
          <pc:sldMk cId="751279890" sldId="356"/>
        </pc:sldMkLst>
        <pc:picChg chg="add mod">
          <ac:chgData name="Rakhi Bhattacharya" userId="5ab52921a47576a4" providerId="LiveId" clId="{F852CEDB-C7E6-4847-B09C-73CC2F566398}" dt="2021-02-07T18:50:28.424" v="1320" actId="14100"/>
          <ac:picMkLst>
            <pc:docMk/>
            <pc:sldMk cId="751279890" sldId="356"/>
            <ac:picMk id="3074" creationId="{64F6F00F-1ACC-4991-97E4-13059EB58CF1}"/>
          </ac:picMkLst>
        </pc:picChg>
      </pc:sldChg>
      <pc:sldChg chg="addSp modSp new">
        <pc:chgData name="Rakhi Bhattacharya" userId="5ab52921a47576a4" providerId="LiveId" clId="{F852CEDB-C7E6-4847-B09C-73CC2F566398}" dt="2021-02-07T18:50:47.976" v="1324" actId="14100"/>
        <pc:sldMkLst>
          <pc:docMk/>
          <pc:sldMk cId="1126796436" sldId="357"/>
        </pc:sldMkLst>
        <pc:picChg chg="add mod">
          <ac:chgData name="Rakhi Bhattacharya" userId="5ab52921a47576a4" providerId="LiveId" clId="{F852CEDB-C7E6-4847-B09C-73CC2F566398}" dt="2021-02-07T18:50:47.976" v="1324" actId="14100"/>
          <ac:picMkLst>
            <pc:docMk/>
            <pc:sldMk cId="1126796436" sldId="357"/>
            <ac:picMk id="4098" creationId="{72D0C388-BC14-4289-A86D-2459E44A07D1}"/>
          </ac:picMkLst>
        </pc:picChg>
      </pc:sldChg>
      <pc:sldChg chg="addSp modSp new">
        <pc:chgData name="Rakhi Bhattacharya" userId="5ab52921a47576a4" providerId="LiveId" clId="{F852CEDB-C7E6-4847-B09C-73CC2F566398}" dt="2021-02-07T18:51:01.481" v="1328" actId="14100"/>
        <pc:sldMkLst>
          <pc:docMk/>
          <pc:sldMk cId="618046875" sldId="358"/>
        </pc:sldMkLst>
        <pc:picChg chg="add mod">
          <ac:chgData name="Rakhi Bhattacharya" userId="5ab52921a47576a4" providerId="LiveId" clId="{F852CEDB-C7E6-4847-B09C-73CC2F566398}" dt="2021-02-07T18:51:01.481" v="1328" actId="14100"/>
          <ac:picMkLst>
            <pc:docMk/>
            <pc:sldMk cId="618046875" sldId="358"/>
            <ac:picMk id="5122" creationId="{3F3CC78B-CDD6-4840-BFD4-354A5D203B60}"/>
          </ac:picMkLst>
        </pc:picChg>
      </pc:sldChg>
      <pc:sldChg chg="addSp delSp modSp new">
        <pc:chgData name="Rakhi Bhattacharya" userId="5ab52921a47576a4" providerId="LiveId" clId="{F852CEDB-C7E6-4847-B09C-73CC2F566398}" dt="2021-02-07T18:51:24.359" v="1332" actId="14100"/>
        <pc:sldMkLst>
          <pc:docMk/>
          <pc:sldMk cId="3681955352" sldId="359"/>
        </pc:sldMkLst>
        <pc:picChg chg="add del">
          <ac:chgData name="Rakhi Bhattacharya" userId="5ab52921a47576a4" providerId="LiveId" clId="{F852CEDB-C7E6-4847-B09C-73CC2F566398}" dt="2021-02-07T18:43:34.367" v="1252" actId="478"/>
          <ac:picMkLst>
            <pc:docMk/>
            <pc:sldMk cId="3681955352" sldId="359"/>
            <ac:picMk id="6146" creationId="{F195E5C7-B5D3-4916-94CF-2F67F958CC6F}"/>
          </ac:picMkLst>
        </pc:picChg>
        <pc:picChg chg="add mod">
          <ac:chgData name="Rakhi Bhattacharya" userId="5ab52921a47576a4" providerId="LiveId" clId="{F852CEDB-C7E6-4847-B09C-73CC2F566398}" dt="2021-02-07T18:51:24.359" v="1332" actId="14100"/>
          <ac:picMkLst>
            <pc:docMk/>
            <pc:sldMk cId="3681955352" sldId="359"/>
            <ac:picMk id="6148" creationId="{0D23CB5D-ABA2-415B-BC6B-C9A865D76404}"/>
          </ac:picMkLst>
        </pc:picChg>
      </pc:sldChg>
      <pc:sldChg chg="addSp modSp new">
        <pc:chgData name="Rakhi Bhattacharya" userId="5ab52921a47576a4" providerId="LiveId" clId="{F852CEDB-C7E6-4847-B09C-73CC2F566398}" dt="2021-02-07T18:51:40.734" v="1337" actId="14100"/>
        <pc:sldMkLst>
          <pc:docMk/>
          <pc:sldMk cId="3909689425" sldId="360"/>
        </pc:sldMkLst>
        <pc:picChg chg="add mod">
          <ac:chgData name="Rakhi Bhattacharya" userId="5ab52921a47576a4" providerId="LiveId" clId="{F852CEDB-C7E6-4847-B09C-73CC2F566398}" dt="2021-02-07T18:51:40.734" v="1337" actId="14100"/>
          <ac:picMkLst>
            <pc:docMk/>
            <pc:sldMk cId="3909689425" sldId="360"/>
            <ac:picMk id="7170" creationId="{A1DE6311-8AA1-40D2-AEAB-435512BC365D}"/>
          </ac:picMkLst>
        </pc:picChg>
      </pc:sldChg>
      <pc:sldChg chg="addSp modSp new mod">
        <pc:chgData name="Rakhi Bhattacharya" userId="5ab52921a47576a4" providerId="LiveId" clId="{F852CEDB-C7E6-4847-B09C-73CC2F566398}" dt="2021-02-07T18:51:56.359" v="1341" actId="14100"/>
        <pc:sldMkLst>
          <pc:docMk/>
          <pc:sldMk cId="3479073560" sldId="361"/>
        </pc:sldMkLst>
        <pc:picChg chg="add mod">
          <ac:chgData name="Rakhi Bhattacharya" userId="5ab52921a47576a4" providerId="LiveId" clId="{F852CEDB-C7E6-4847-B09C-73CC2F566398}" dt="2021-02-07T18:51:56.359" v="1341" actId="14100"/>
          <ac:picMkLst>
            <pc:docMk/>
            <pc:sldMk cId="3479073560" sldId="361"/>
            <ac:picMk id="2" creationId="{AA06852A-F345-4339-AF4C-7CDD3CA62293}"/>
          </ac:picMkLst>
        </pc:picChg>
      </pc:sldChg>
      <pc:sldChg chg="addSp modSp new">
        <pc:chgData name="Rakhi Bhattacharya" userId="5ab52921a47576a4" providerId="LiveId" clId="{F852CEDB-C7E6-4847-B09C-73CC2F566398}" dt="2021-02-07T18:52:20.071" v="1346" actId="14100"/>
        <pc:sldMkLst>
          <pc:docMk/>
          <pc:sldMk cId="2290765288" sldId="362"/>
        </pc:sldMkLst>
        <pc:picChg chg="add mod">
          <ac:chgData name="Rakhi Bhattacharya" userId="5ab52921a47576a4" providerId="LiveId" clId="{F852CEDB-C7E6-4847-B09C-73CC2F566398}" dt="2021-02-07T18:52:20.071" v="1346" actId="14100"/>
          <ac:picMkLst>
            <pc:docMk/>
            <pc:sldMk cId="2290765288" sldId="362"/>
            <ac:picMk id="8194" creationId="{25F7969C-04E6-471E-BF03-449DEC18F690}"/>
          </ac:picMkLst>
        </pc:picChg>
      </pc:sldChg>
      <pc:sldChg chg="addSp delSp modSp new mod">
        <pc:chgData name="Rakhi Bhattacharya" userId="5ab52921a47576a4" providerId="LiveId" clId="{F852CEDB-C7E6-4847-B09C-73CC2F566398}" dt="2021-02-07T18:52:33.757" v="1350" actId="14100"/>
        <pc:sldMkLst>
          <pc:docMk/>
          <pc:sldMk cId="690667478" sldId="363"/>
        </pc:sldMkLst>
        <pc:picChg chg="add mod">
          <ac:chgData name="Rakhi Bhattacharya" userId="5ab52921a47576a4" providerId="LiveId" clId="{F852CEDB-C7E6-4847-B09C-73CC2F566398}" dt="2021-02-07T18:52:33.757" v="1350" actId="14100"/>
          <ac:picMkLst>
            <pc:docMk/>
            <pc:sldMk cId="690667478" sldId="363"/>
            <ac:picMk id="2" creationId="{24B74205-8203-4C20-8FC1-79C20A351347}"/>
          </ac:picMkLst>
        </pc:picChg>
        <pc:picChg chg="add del">
          <ac:chgData name="Rakhi Bhattacharya" userId="5ab52921a47576a4" providerId="LiveId" clId="{F852CEDB-C7E6-4847-B09C-73CC2F566398}" dt="2021-02-07T18:46:19.983" v="1262" actId="478"/>
          <ac:picMkLst>
            <pc:docMk/>
            <pc:sldMk cId="690667478" sldId="363"/>
            <ac:picMk id="9218" creationId="{64C98ECF-8E0B-4CAF-91F5-37C888E9D573}"/>
          </ac:picMkLst>
        </pc:picChg>
      </pc:sldChg>
      <pc:sldChg chg="new del">
        <pc:chgData name="Rakhi Bhattacharya" userId="5ab52921a47576a4" providerId="LiveId" clId="{F852CEDB-C7E6-4847-B09C-73CC2F566398}" dt="2021-02-09T10:07:31.042" v="1353" actId="47"/>
        <pc:sldMkLst>
          <pc:docMk/>
          <pc:sldMk cId="954477728" sldId="364"/>
        </pc:sldMkLst>
      </pc:sldChg>
      <pc:sldChg chg="modSp new mod">
        <pc:chgData name="Rakhi Bhattacharya" userId="5ab52921a47576a4" providerId="LiveId" clId="{F852CEDB-C7E6-4847-B09C-73CC2F566398}" dt="2021-02-09T10:23:04.100" v="1541" actId="255"/>
        <pc:sldMkLst>
          <pc:docMk/>
          <pc:sldMk cId="3953689835" sldId="365"/>
        </pc:sldMkLst>
        <pc:spChg chg="mod">
          <ac:chgData name="Rakhi Bhattacharya" userId="5ab52921a47576a4" providerId="LiveId" clId="{F852CEDB-C7E6-4847-B09C-73CC2F566398}" dt="2021-02-09T10:15:47.746" v="1386" actId="20577"/>
          <ac:spMkLst>
            <pc:docMk/>
            <pc:sldMk cId="3953689835" sldId="365"/>
            <ac:spMk id="2" creationId="{31BE2D76-67C6-4265-9CAA-180EC3262BE5}"/>
          </ac:spMkLst>
        </pc:spChg>
        <pc:spChg chg="mod">
          <ac:chgData name="Rakhi Bhattacharya" userId="5ab52921a47576a4" providerId="LiveId" clId="{F852CEDB-C7E6-4847-B09C-73CC2F566398}" dt="2021-02-09T10:23:04.100" v="1541" actId="255"/>
          <ac:spMkLst>
            <pc:docMk/>
            <pc:sldMk cId="3953689835" sldId="365"/>
            <ac:spMk id="3" creationId="{04D220A6-932A-4080-AD9A-048176A5078D}"/>
          </ac:spMkLst>
        </pc:spChg>
      </pc:sldChg>
      <pc:sldChg chg="addSp delSp modSp new mod">
        <pc:chgData name="Rakhi Bhattacharya" userId="5ab52921a47576a4" providerId="LiveId" clId="{F852CEDB-C7E6-4847-B09C-73CC2F566398}" dt="2021-02-09T10:23:21.232" v="1545" actId="14100"/>
        <pc:sldMkLst>
          <pc:docMk/>
          <pc:sldMk cId="485386794" sldId="366"/>
        </pc:sldMkLst>
        <pc:spChg chg="del">
          <ac:chgData name="Rakhi Bhattacharya" userId="5ab52921a47576a4" providerId="LiveId" clId="{F852CEDB-C7E6-4847-B09C-73CC2F566398}" dt="2021-02-09T10:11:20.436" v="1355"/>
          <ac:spMkLst>
            <pc:docMk/>
            <pc:sldMk cId="485386794" sldId="366"/>
            <ac:spMk id="3" creationId="{C323374B-7B79-4A62-8B19-1C223C09BF23}"/>
          </ac:spMkLst>
        </pc:spChg>
        <pc:picChg chg="add mod">
          <ac:chgData name="Rakhi Bhattacharya" userId="5ab52921a47576a4" providerId="LiveId" clId="{F852CEDB-C7E6-4847-B09C-73CC2F566398}" dt="2021-02-09T10:23:21.232" v="1545" actId="14100"/>
          <ac:picMkLst>
            <pc:docMk/>
            <pc:sldMk cId="485386794" sldId="366"/>
            <ac:picMk id="4" creationId="{8A6A6DD6-FEA8-4383-8689-E7E57DF2C48E}"/>
          </ac:picMkLst>
        </pc:picChg>
      </pc:sldChg>
      <pc:sldChg chg="addSp modSp new">
        <pc:chgData name="Rakhi Bhattacharya" userId="5ab52921a47576a4" providerId="LiveId" clId="{F852CEDB-C7E6-4847-B09C-73CC2F566398}" dt="2021-02-09T10:23:37.551" v="1549" actId="14100"/>
        <pc:sldMkLst>
          <pc:docMk/>
          <pc:sldMk cId="1078390319" sldId="367"/>
        </pc:sldMkLst>
        <pc:picChg chg="add mod">
          <ac:chgData name="Rakhi Bhattacharya" userId="5ab52921a47576a4" providerId="LiveId" clId="{F852CEDB-C7E6-4847-B09C-73CC2F566398}" dt="2021-02-09T10:23:37.551" v="1549" actId="14100"/>
          <ac:picMkLst>
            <pc:docMk/>
            <pc:sldMk cId="1078390319" sldId="367"/>
            <ac:picMk id="1026" creationId="{F1611FE1-73D4-416A-B8BD-053DFCD07D8B}"/>
          </ac:picMkLst>
        </pc:picChg>
      </pc:sldChg>
      <pc:sldChg chg="new">
        <pc:chgData name="Rakhi Bhattacharya" userId="5ab52921a47576a4" providerId="LiveId" clId="{F852CEDB-C7E6-4847-B09C-73CC2F566398}" dt="2021-02-09T10:12:38.336" v="1358" actId="680"/>
        <pc:sldMkLst>
          <pc:docMk/>
          <pc:sldMk cId="2246212565" sldId="368"/>
        </pc:sldMkLst>
      </pc:sldChg>
      <pc:sldChg chg="modSp new mod">
        <pc:chgData name="Rakhi Bhattacharya" userId="5ab52921a47576a4" providerId="LiveId" clId="{F852CEDB-C7E6-4847-B09C-73CC2F566398}" dt="2021-02-09T10:49:01.136" v="1888" actId="255"/>
        <pc:sldMkLst>
          <pc:docMk/>
          <pc:sldMk cId="4123907600" sldId="369"/>
        </pc:sldMkLst>
        <pc:spChg chg="mod">
          <ac:chgData name="Rakhi Bhattacharya" userId="5ab52921a47576a4" providerId="LiveId" clId="{F852CEDB-C7E6-4847-B09C-73CC2F566398}" dt="2021-02-09T10:28:20.692" v="1630" actId="20577"/>
          <ac:spMkLst>
            <pc:docMk/>
            <pc:sldMk cId="4123907600" sldId="369"/>
            <ac:spMk id="2" creationId="{7F4F7ECD-5E59-4497-A668-6F06BD259BF6}"/>
          </ac:spMkLst>
        </pc:spChg>
        <pc:spChg chg="mod">
          <ac:chgData name="Rakhi Bhattacharya" userId="5ab52921a47576a4" providerId="LiveId" clId="{F852CEDB-C7E6-4847-B09C-73CC2F566398}" dt="2021-02-09T10:49:01.136" v="1888" actId="255"/>
          <ac:spMkLst>
            <pc:docMk/>
            <pc:sldMk cId="4123907600" sldId="369"/>
            <ac:spMk id="3" creationId="{3EF56702-CE92-489C-AF8F-D30EFF3EE1E5}"/>
          </ac:spMkLst>
        </pc:spChg>
      </pc:sldChg>
      <pc:sldChg chg="modSp new mod">
        <pc:chgData name="Rakhi Bhattacharya" userId="5ab52921a47576a4" providerId="LiveId" clId="{F852CEDB-C7E6-4847-B09C-73CC2F566398}" dt="2021-02-09T11:17:08.911" v="2168" actId="255"/>
        <pc:sldMkLst>
          <pc:docMk/>
          <pc:sldMk cId="1078640243" sldId="370"/>
        </pc:sldMkLst>
        <pc:spChg chg="mod">
          <ac:chgData name="Rakhi Bhattacharya" userId="5ab52921a47576a4" providerId="LiveId" clId="{F852CEDB-C7E6-4847-B09C-73CC2F566398}" dt="2021-02-09T11:14:44.520" v="1994" actId="20577"/>
          <ac:spMkLst>
            <pc:docMk/>
            <pc:sldMk cId="1078640243" sldId="370"/>
            <ac:spMk id="2" creationId="{0AE6C03C-306B-4CBC-ABFC-E26FD70A54DB}"/>
          </ac:spMkLst>
        </pc:spChg>
        <pc:spChg chg="mod">
          <ac:chgData name="Rakhi Bhattacharya" userId="5ab52921a47576a4" providerId="LiveId" clId="{F852CEDB-C7E6-4847-B09C-73CC2F566398}" dt="2021-02-09T11:17:08.911" v="2168" actId="255"/>
          <ac:spMkLst>
            <pc:docMk/>
            <pc:sldMk cId="1078640243" sldId="370"/>
            <ac:spMk id="3" creationId="{8A29F65D-ED36-488D-830A-D27E4C2C0D66}"/>
          </ac:spMkLst>
        </pc:spChg>
      </pc:sldChg>
      <pc:sldChg chg="modSp new mod">
        <pc:chgData name="Rakhi Bhattacharya" userId="5ab52921a47576a4" providerId="LiveId" clId="{F852CEDB-C7E6-4847-B09C-73CC2F566398}" dt="2021-02-09T11:23:17.822" v="2370" actId="20577"/>
        <pc:sldMkLst>
          <pc:docMk/>
          <pc:sldMk cId="3978646434" sldId="371"/>
        </pc:sldMkLst>
        <pc:spChg chg="mod">
          <ac:chgData name="Rakhi Bhattacharya" userId="5ab52921a47576a4" providerId="LiveId" clId="{F852CEDB-C7E6-4847-B09C-73CC2F566398}" dt="2021-02-09T11:19:59.736" v="2196" actId="20577"/>
          <ac:spMkLst>
            <pc:docMk/>
            <pc:sldMk cId="3978646434" sldId="371"/>
            <ac:spMk id="2" creationId="{DDC3C55E-F8B7-4450-829B-4CDB4130488D}"/>
          </ac:spMkLst>
        </pc:spChg>
        <pc:spChg chg="mod">
          <ac:chgData name="Rakhi Bhattacharya" userId="5ab52921a47576a4" providerId="LiveId" clId="{F852CEDB-C7E6-4847-B09C-73CC2F566398}" dt="2021-02-09T11:23:17.822" v="2370" actId="20577"/>
          <ac:spMkLst>
            <pc:docMk/>
            <pc:sldMk cId="3978646434" sldId="371"/>
            <ac:spMk id="3" creationId="{2D39D719-910D-458A-A422-2E836126A719}"/>
          </ac:spMkLst>
        </pc:spChg>
      </pc:sldChg>
    </pc:docChg>
  </pc:docChgLst>
  <pc:docChgLst>
    <pc:chgData name="Rakhi Bhattacharya" userId="5ab52921a47576a4" providerId="LiveId" clId="{6DB746A2-DC45-4687-A4AB-375D9BAB27DB}"/>
    <pc:docChg chg="custSel modSld">
      <pc:chgData name="Rakhi Bhattacharya" userId="5ab52921a47576a4" providerId="LiveId" clId="{6DB746A2-DC45-4687-A4AB-375D9BAB27DB}" dt="2021-04-28T03:35:42.883" v="176" actId="1076"/>
      <pc:docMkLst>
        <pc:docMk/>
      </pc:docMkLst>
      <pc:sldChg chg="modSp mod">
        <pc:chgData name="Rakhi Bhattacharya" userId="5ab52921a47576a4" providerId="LiveId" clId="{6DB746A2-DC45-4687-A4AB-375D9BAB27DB}" dt="2021-04-28T03:26:15.545" v="3" actId="14100"/>
        <pc:sldMkLst>
          <pc:docMk/>
          <pc:sldMk cId="855219461" sldId="411"/>
        </pc:sldMkLst>
        <pc:picChg chg="mod">
          <ac:chgData name="Rakhi Bhattacharya" userId="5ab52921a47576a4" providerId="LiveId" clId="{6DB746A2-DC45-4687-A4AB-375D9BAB27DB}" dt="2021-04-28T03:26:15.545" v="3" actId="14100"/>
          <ac:picMkLst>
            <pc:docMk/>
            <pc:sldMk cId="855219461" sldId="411"/>
            <ac:picMk id="2" creationId="{0130CAA9-FC24-4A7D-82A1-59A7EAFFEBDF}"/>
          </ac:picMkLst>
        </pc:picChg>
      </pc:sldChg>
      <pc:sldChg chg="addSp modSp mod">
        <pc:chgData name="Rakhi Bhattacharya" userId="5ab52921a47576a4" providerId="LiveId" clId="{6DB746A2-DC45-4687-A4AB-375D9BAB27DB}" dt="2021-04-28T03:27:22.535" v="44" actId="113"/>
        <pc:sldMkLst>
          <pc:docMk/>
          <pc:sldMk cId="2021235814" sldId="412"/>
        </pc:sldMkLst>
        <pc:spChg chg="add mod">
          <ac:chgData name="Rakhi Bhattacharya" userId="5ab52921a47576a4" providerId="LiveId" clId="{6DB746A2-DC45-4687-A4AB-375D9BAB27DB}" dt="2021-04-28T03:27:22.535" v="44" actId="113"/>
          <ac:spMkLst>
            <pc:docMk/>
            <pc:sldMk cId="2021235814" sldId="412"/>
            <ac:spMk id="2" creationId="{658CF157-D718-453E-BAAC-DA83655C16C9}"/>
          </ac:spMkLst>
        </pc:spChg>
        <pc:picChg chg="mod">
          <ac:chgData name="Rakhi Bhattacharya" userId="5ab52921a47576a4" providerId="LiveId" clId="{6DB746A2-DC45-4687-A4AB-375D9BAB27DB}" dt="2021-04-28T03:27:11.035" v="42" actId="1076"/>
          <ac:picMkLst>
            <pc:docMk/>
            <pc:sldMk cId="2021235814" sldId="412"/>
            <ac:picMk id="1026" creationId="{3CD0A00F-DC33-45DE-BF87-99B752564F6B}"/>
          </ac:picMkLst>
        </pc:picChg>
      </pc:sldChg>
      <pc:sldChg chg="addSp modSp mod">
        <pc:chgData name="Rakhi Bhattacharya" userId="5ab52921a47576a4" providerId="LiveId" clId="{6DB746A2-DC45-4687-A4AB-375D9BAB27DB}" dt="2021-04-28T03:28:31.011" v="103" actId="113"/>
        <pc:sldMkLst>
          <pc:docMk/>
          <pc:sldMk cId="223656545" sldId="413"/>
        </pc:sldMkLst>
        <pc:spChg chg="add mod">
          <ac:chgData name="Rakhi Bhattacharya" userId="5ab52921a47576a4" providerId="LiveId" clId="{6DB746A2-DC45-4687-A4AB-375D9BAB27DB}" dt="2021-04-28T03:28:31.011" v="103" actId="113"/>
          <ac:spMkLst>
            <pc:docMk/>
            <pc:sldMk cId="223656545" sldId="413"/>
            <ac:spMk id="3" creationId="{B6D82917-80B0-4646-A270-95F087A5DB49}"/>
          </ac:spMkLst>
        </pc:spChg>
        <pc:picChg chg="mod">
          <ac:chgData name="Rakhi Bhattacharya" userId="5ab52921a47576a4" providerId="LiveId" clId="{6DB746A2-DC45-4687-A4AB-375D9BAB27DB}" dt="2021-04-28T03:27:41.867" v="48" actId="14100"/>
          <ac:picMkLst>
            <pc:docMk/>
            <pc:sldMk cId="223656545" sldId="413"/>
            <ac:picMk id="2" creationId="{A5F28D6B-7514-4475-B94A-CDCDD2F00410}"/>
          </ac:picMkLst>
        </pc:picChg>
      </pc:sldChg>
      <pc:sldChg chg="addSp modSp mod">
        <pc:chgData name="Rakhi Bhattacharya" userId="5ab52921a47576a4" providerId="LiveId" clId="{6DB746A2-DC45-4687-A4AB-375D9BAB27DB}" dt="2021-04-28T03:29:33.921" v="154" actId="113"/>
        <pc:sldMkLst>
          <pc:docMk/>
          <pc:sldMk cId="2329987114" sldId="414"/>
        </pc:sldMkLst>
        <pc:spChg chg="add mod">
          <ac:chgData name="Rakhi Bhattacharya" userId="5ab52921a47576a4" providerId="LiveId" clId="{6DB746A2-DC45-4687-A4AB-375D9BAB27DB}" dt="2021-04-28T03:29:33.921" v="154" actId="113"/>
          <ac:spMkLst>
            <pc:docMk/>
            <pc:sldMk cId="2329987114" sldId="414"/>
            <ac:spMk id="2" creationId="{576B8E45-97D8-4DC1-901D-F7B663755241}"/>
          </ac:spMkLst>
        </pc:spChg>
        <pc:picChg chg="mod">
          <ac:chgData name="Rakhi Bhattacharya" userId="5ab52921a47576a4" providerId="LiveId" clId="{6DB746A2-DC45-4687-A4AB-375D9BAB27DB}" dt="2021-04-28T03:28:56.372" v="107" actId="14100"/>
          <ac:picMkLst>
            <pc:docMk/>
            <pc:sldMk cId="2329987114" sldId="414"/>
            <ac:picMk id="2050" creationId="{F742A01C-0192-4FD0-A33F-E0034EB981F2}"/>
          </ac:picMkLst>
        </pc:picChg>
      </pc:sldChg>
      <pc:sldChg chg="addSp modSp mod">
        <pc:chgData name="Rakhi Bhattacharya" userId="5ab52921a47576a4" providerId="LiveId" clId="{6DB746A2-DC45-4687-A4AB-375D9BAB27DB}" dt="2021-04-28T03:35:42.883" v="176" actId="1076"/>
        <pc:sldMkLst>
          <pc:docMk/>
          <pc:sldMk cId="3902974771" sldId="415"/>
        </pc:sldMkLst>
        <pc:spChg chg="add mod">
          <ac:chgData name="Rakhi Bhattacharya" userId="5ab52921a47576a4" providerId="LiveId" clId="{6DB746A2-DC45-4687-A4AB-375D9BAB27DB}" dt="2021-04-28T03:35:42.883" v="176" actId="1076"/>
          <ac:spMkLst>
            <pc:docMk/>
            <pc:sldMk cId="3902974771" sldId="415"/>
            <ac:spMk id="2" creationId="{3E508C19-DC95-419C-853B-1ADA5B7B2446}"/>
          </ac:spMkLst>
        </pc:spChg>
        <pc:picChg chg="mod">
          <ac:chgData name="Rakhi Bhattacharya" userId="5ab52921a47576a4" providerId="LiveId" clId="{6DB746A2-DC45-4687-A4AB-375D9BAB27DB}" dt="2021-04-28T03:32:13.246" v="158" actId="14100"/>
          <ac:picMkLst>
            <pc:docMk/>
            <pc:sldMk cId="3902974771" sldId="415"/>
            <ac:picMk id="3074" creationId="{921075EE-1093-4E97-A6D0-46F71D5CA5B3}"/>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4CDA57-B1A3-464F-A834-2FBEAD6D2DD4}"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IN"/>
        </a:p>
      </dgm:t>
    </dgm:pt>
    <dgm:pt modelId="{A0358892-9F52-4CF8-97B1-F588D5CBA0FE}">
      <dgm:prSet phldrT="[Text]"/>
      <dgm:spPr/>
      <dgm:t>
        <a:bodyPr/>
        <a:lstStyle/>
        <a:p>
          <a:r>
            <a:rPr lang="en-IN" dirty="0"/>
            <a:t>Structural bond</a:t>
          </a:r>
        </a:p>
      </dgm:t>
    </dgm:pt>
    <dgm:pt modelId="{F0972647-F554-4C8F-B42E-DC5471805AFB}" type="parTrans" cxnId="{0BC84A41-832D-4509-AECD-2522487B6995}">
      <dgm:prSet/>
      <dgm:spPr/>
      <dgm:t>
        <a:bodyPr/>
        <a:lstStyle/>
        <a:p>
          <a:endParaRPr lang="en-IN"/>
        </a:p>
      </dgm:t>
    </dgm:pt>
    <dgm:pt modelId="{6B4D1FDF-532B-408B-9313-0D59F28233DF}" type="sibTrans" cxnId="{0BC84A41-832D-4509-AECD-2522487B6995}">
      <dgm:prSet/>
      <dgm:spPr/>
      <dgm:t>
        <a:bodyPr/>
        <a:lstStyle/>
        <a:p>
          <a:endParaRPr lang="en-IN"/>
        </a:p>
      </dgm:t>
    </dgm:pt>
    <dgm:pt modelId="{D6FA92A6-E18D-4556-9C9C-0243AA90F2FF}">
      <dgm:prSet phldrT="[Text]"/>
      <dgm:spPr/>
      <dgm:t>
        <a:bodyPr/>
        <a:lstStyle/>
        <a:p>
          <a:r>
            <a:rPr lang="en-IN" dirty="0"/>
            <a:t>Integrated information system</a:t>
          </a:r>
        </a:p>
      </dgm:t>
    </dgm:pt>
    <dgm:pt modelId="{01143802-1A0F-4009-9BF1-BDC5E2BD2947}" type="parTrans" cxnId="{E481CC4F-4B4A-4F09-97D0-7457CFCE74CF}">
      <dgm:prSet/>
      <dgm:spPr/>
      <dgm:t>
        <a:bodyPr/>
        <a:lstStyle/>
        <a:p>
          <a:endParaRPr lang="en-IN"/>
        </a:p>
      </dgm:t>
    </dgm:pt>
    <dgm:pt modelId="{5AA97D09-E891-4CFA-89E0-C58F69F4F158}" type="sibTrans" cxnId="{E481CC4F-4B4A-4F09-97D0-7457CFCE74CF}">
      <dgm:prSet/>
      <dgm:spPr/>
      <dgm:t>
        <a:bodyPr/>
        <a:lstStyle/>
        <a:p>
          <a:endParaRPr lang="en-IN"/>
        </a:p>
      </dgm:t>
    </dgm:pt>
    <dgm:pt modelId="{6C8982D7-74AB-4885-9138-4934B2702C21}">
      <dgm:prSet phldrT="[Text]"/>
      <dgm:spPr/>
      <dgm:t>
        <a:bodyPr/>
        <a:lstStyle/>
        <a:p>
          <a:r>
            <a:rPr lang="en-IN" dirty="0"/>
            <a:t>Financial bond</a:t>
          </a:r>
        </a:p>
      </dgm:t>
    </dgm:pt>
    <dgm:pt modelId="{23BAE036-911F-4E5B-ADE8-705DC98126DD}" type="parTrans" cxnId="{4B6B6149-58C6-4F3A-B358-E74E73232149}">
      <dgm:prSet/>
      <dgm:spPr/>
      <dgm:t>
        <a:bodyPr/>
        <a:lstStyle/>
        <a:p>
          <a:endParaRPr lang="en-IN"/>
        </a:p>
      </dgm:t>
    </dgm:pt>
    <dgm:pt modelId="{537A684A-6D60-4F11-973D-3ACABE220A74}" type="sibTrans" cxnId="{4B6B6149-58C6-4F3A-B358-E74E73232149}">
      <dgm:prSet/>
      <dgm:spPr/>
      <dgm:t>
        <a:bodyPr/>
        <a:lstStyle/>
        <a:p>
          <a:endParaRPr lang="en-IN"/>
        </a:p>
      </dgm:t>
    </dgm:pt>
    <dgm:pt modelId="{F069F6D2-DB49-483E-AEA7-5DEBB3806C30}">
      <dgm:prSet phldrT="[Text]"/>
      <dgm:spPr/>
      <dgm:t>
        <a:bodyPr/>
        <a:lstStyle/>
        <a:p>
          <a:r>
            <a:rPr lang="en-IN" dirty="0"/>
            <a:t>Volume and frequency reward</a:t>
          </a:r>
        </a:p>
      </dgm:t>
    </dgm:pt>
    <dgm:pt modelId="{CC62E11B-E146-4D66-9653-B80F53642D1F}" type="parTrans" cxnId="{F4D87456-A069-428B-B5A3-5445FAD53B18}">
      <dgm:prSet/>
      <dgm:spPr/>
      <dgm:t>
        <a:bodyPr/>
        <a:lstStyle/>
        <a:p>
          <a:endParaRPr lang="en-IN"/>
        </a:p>
      </dgm:t>
    </dgm:pt>
    <dgm:pt modelId="{51AF6ABC-CF5A-43B3-8B09-C36BD0D77E01}" type="sibTrans" cxnId="{F4D87456-A069-428B-B5A3-5445FAD53B18}">
      <dgm:prSet/>
      <dgm:spPr/>
      <dgm:t>
        <a:bodyPr/>
        <a:lstStyle/>
        <a:p>
          <a:endParaRPr lang="en-IN"/>
        </a:p>
      </dgm:t>
    </dgm:pt>
    <dgm:pt modelId="{CB014CF1-F5F7-4386-A0AA-7B0A601EAAC6}">
      <dgm:prSet phldrT="[Text]"/>
      <dgm:spPr/>
      <dgm:t>
        <a:bodyPr/>
        <a:lstStyle/>
        <a:p>
          <a:r>
            <a:rPr lang="en-IN" dirty="0"/>
            <a:t>Social bond</a:t>
          </a:r>
        </a:p>
      </dgm:t>
    </dgm:pt>
    <dgm:pt modelId="{BB7F5EB5-97D3-4CBC-BC55-1DD56BD886A2}" type="parTrans" cxnId="{BEFEB137-772C-497E-9775-998E4C3CAC43}">
      <dgm:prSet/>
      <dgm:spPr/>
      <dgm:t>
        <a:bodyPr/>
        <a:lstStyle/>
        <a:p>
          <a:endParaRPr lang="en-IN"/>
        </a:p>
      </dgm:t>
    </dgm:pt>
    <dgm:pt modelId="{4610A4CE-1CFE-4F5F-BE30-F1953E90E859}" type="sibTrans" cxnId="{BEFEB137-772C-497E-9775-998E4C3CAC43}">
      <dgm:prSet/>
      <dgm:spPr/>
      <dgm:t>
        <a:bodyPr/>
        <a:lstStyle/>
        <a:p>
          <a:endParaRPr lang="en-IN"/>
        </a:p>
      </dgm:t>
    </dgm:pt>
    <dgm:pt modelId="{2D2F379A-A378-4E49-A3E1-D11932AFB2F7}">
      <dgm:prSet phldrT="[Text]"/>
      <dgm:spPr/>
      <dgm:t>
        <a:bodyPr/>
        <a:lstStyle/>
        <a:p>
          <a:r>
            <a:rPr lang="en-IN" dirty="0"/>
            <a:t>Continuous relationship</a:t>
          </a:r>
        </a:p>
      </dgm:t>
    </dgm:pt>
    <dgm:pt modelId="{0DDC3C3A-9888-43D0-B894-7836F7E28FF8}" type="parTrans" cxnId="{789028F5-AC35-4643-8CA7-985345F687D6}">
      <dgm:prSet/>
      <dgm:spPr/>
      <dgm:t>
        <a:bodyPr/>
        <a:lstStyle/>
        <a:p>
          <a:endParaRPr lang="en-IN"/>
        </a:p>
      </dgm:t>
    </dgm:pt>
    <dgm:pt modelId="{27086523-96A7-4EE7-9766-06E494127577}" type="sibTrans" cxnId="{789028F5-AC35-4643-8CA7-985345F687D6}">
      <dgm:prSet/>
      <dgm:spPr/>
      <dgm:t>
        <a:bodyPr/>
        <a:lstStyle/>
        <a:p>
          <a:endParaRPr lang="en-IN"/>
        </a:p>
      </dgm:t>
    </dgm:pt>
    <dgm:pt modelId="{BFAAFF96-7114-4735-84CD-156006A355C6}">
      <dgm:prSet phldrT="[Text]"/>
      <dgm:spPr/>
      <dgm:t>
        <a:bodyPr/>
        <a:lstStyle/>
        <a:p>
          <a:r>
            <a:rPr lang="en-IN" dirty="0"/>
            <a:t>Customisation bond</a:t>
          </a:r>
        </a:p>
      </dgm:t>
    </dgm:pt>
    <dgm:pt modelId="{66FF7E7E-02E3-4420-9251-886D9BE6189E}" type="parTrans" cxnId="{02CFC901-5F96-4FC0-A036-12112134218C}">
      <dgm:prSet/>
      <dgm:spPr/>
      <dgm:t>
        <a:bodyPr/>
        <a:lstStyle/>
        <a:p>
          <a:endParaRPr lang="en-IN"/>
        </a:p>
      </dgm:t>
    </dgm:pt>
    <dgm:pt modelId="{1BB2C8C7-7EE3-4A7D-85F6-1E2E1FAABDD1}" type="sibTrans" cxnId="{02CFC901-5F96-4FC0-A036-12112134218C}">
      <dgm:prSet/>
      <dgm:spPr/>
      <dgm:t>
        <a:bodyPr/>
        <a:lstStyle/>
        <a:p>
          <a:endParaRPr lang="en-IN"/>
        </a:p>
      </dgm:t>
    </dgm:pt>
    <dgm:pt modelId="{D452A7BE-8F4E-4BB3-89DC-77A53E30C023}">
      <dgm:prSet phldrT="[Text]"/>
      <dgm:spPr/>
      <dgm:t>
        <a:bodyPr/>
        <a:lstStyle/>
        <a:p>
          <a:r>
            <a:rPr lang="en-IN" dirty="0"/>
            <a:t>Anticipation/innovation</a:t>
          </a:r>
        </a:p>
      </dgm:t>
    </dgm:pt>
    <dgm:pt modelId="{C87EA02C-23D6-4806-B40C-8CEEC7F03AA4}" type="parTrans" cxnId="{020C272C-488E-4192-9597-ADC2DC21AD09}">
      <dgm:prSet/>
      <dgm:spPr/>
      <dgm:t>
        <a:bodyPr/>
        <a:lstStyle/>
        <a:p>
          <a:endParaRPr lang="en-IN"/>
        </a:p>
      </dgm:t>
    </dgm:pt>
    <dgm:pt modelId="{9C20DD05-EC75-4159-838D-EF32FB3C9675}" type="sibTrans" cxnId="{020C272C-488E-4192-9597-ADC2DC21AD09}">
      <dgm:prSet/>
      <dgm:spPr/>
      <dgm:t>
        <a:bodyPr/>
        <a:lstStyle/>
        <a:p>
          <a:endParaRPr lang="en-IN"/>
        </a:p>
      </dgm:t>
    </dgm:pt>
    <dgm:pt modelId="{3C75407F-9326-4DCA-AAEC-093839734A05}">
      <dgm:prSet phldrT="[Text]"/>
      <dgm:spPr/>
      <dgm:t>
        <a:bodyPr/>
        <a:lstStyle/>
        <a:p>
          <a:r>
            <a:rPr lang="en-IN" dirty="0"/>
            <a:t>Stable pricing</a:t>
          </a:r>
        </a:p>
      </dgm:t>
    </dgm:pt>
    <dgm:pt modelId="{ED96DD2C-DB02-4484-B636-983C3F271528}" type="parTrans" cxnId="{206F6D08-0304-45F0-9A4A-6D1171963C16}">
      <dgm:prSet/>
      <dgm:spPr/>
    </dgm:pt>
    <dgm:pt modelId="{0642DEA9-C2FD-424E-AA2C-75FF8C0D34C8}" type="sibTrans" cxnId="{206F6D08-0304-45F0-9A4A-6D1171963C16}">
      <dgm:prSet/>
      <dgm:spPr/>
    </dgm:pt>
    <dgm:pt modelId="{E90C1A95-6D6A-4A19-A43F-9DD9279CDE27}">
      <dgm:prSet phldrT="[Text]"/>
      <dgm:spPr/>
      <dgm:t>
        <a:bodyPr/>
        <a:lstStyle/>
        <a:p>
          <a:r>
            <a:rPr lang="en-IN" dirty="0"/>
            <a:t>Bundling and cross selling</a:t>
          </a:r>
        </a:p>
      </dgm:t>
    </dgm:pt>
    <dgm:pt modelId="{FCE5C646-F552-4443-8BBA-A3841516329E}" type="parTrans" cxnId="{2F78595C-375A-4338-8D29-C05A5DEBBE65}">
      <dgm:prSet/>
      <dgm:spPr/>
    </dgm:pt>
    <dgm:pt modelId="{CE425F40-6B61-433C-8313-D69A3A9C3DB4}" type="sibTrans" cxnId="{2F78595C-375A-4338-8D29-C05A5DEBBE65}">
      <dgm:prSet/>
      <dgm:spPr/>
    </dgm:pt>
    <dgm:pt modelId="{ECEBFB20-9F21-44A2-A1FD-90E26459A70E}">
      <dgm:prSet phldrT="[Text]"/>
      <dgm:spPr/>
      <dgm:t>
        <a:bodyPr/>
        <a:lstStyle/>
        <a:p>
          <a:r>
            <a:rPr lang="en-IN" dirty="0"/>
            <a:t>Personal relationship</a:t>
          </a:r>
        </a:p>
      </dgm:t>
    </dgm:pt>
    <dgm:pt modelId="{3C95DC8B-D1EE-4A9C-8851-27911D9B4C66}" type="parTrans" cxnId="{E00FD831-11D9-42A6-89A6-5F84C70584B0}">
      <dgm:prSet/>
      <dgm:spPr/>
    </dgm:pt>
    <dgm:pt modelId="{65860B14-A8F4-4070-B0B1-0C851F097EC2}" type="sibTrans" cxnId="{E00FD831-11D9-42A6-89A6-5F84C70584B0}">
      <dgm:prSet/>
      <dgm:spPr/>
    </dgm:pt>
    <dgm:pt modelId="{87FA48DE-6BFF-4C97-9930-4821FFD416E6}">
      <dgm:prSet phldrT="[Text]"/>
      <dgm:spPr/>
      <dgm:t>
        <a:bodyPr/>
        <a:lstStyle/>
        <a:p>
          <a:r>
            <a:rPr lang="en-IN" dirty="0"/>
            <a:t>Social bond among customers</a:t>
          </a:r>
        </a:p>
      </dgm:t>
    </dgm:pt>
    <dgm:pt modelId="{5595DAE6-05B3-4993-8449-43F9F6532F96}" type="parTrans" cxnId="{E33B9781-2A6D-4D4D-8A2B-F2F4CC300BEC}">
      <dgm:prSet/>
      <dgm:spPr/>
    </dgm:pt>
    <dgm:pt modelId="{E0796C36-AC38-4EEF-B24A-8EED34EC1DAD}" type="sibTrans" cxnId="{E33B9781-2A6D-4D4D-8A2B-F2F4CC300BEC}">
      <dgm:prSet/>
      <dgm:spPr/>
    </dgm:pt>
    <dgm:pt modelId="{B44AD4A7-4210-4D08-BEDE-C6EC3E1D1CF0}">
      <dgm:prSet phldrT="[Text]"/>
      <dgm:spPr/>
      <dgm:t>
        <a:bodyPr/>
        <a:lstStyle/>
        <a:p>
          <a:r>
            <a:rPr lang="en-IN" dirty="0"/>
            <a:t>Mass customisation</a:t>
          </a:r>
        </a:p>
      </dgm:t>
    </dgm:pt>
    <dgm:pt modelId="{F53FA53E-93A6-4174-8FF6-40525C49333B}" type="parTrans" cxnId="{ABA46702-A93A-4271-B5F9-2B7A3D8F09B2}">
      <dgm:prSet/>
      <dgm:spPr/>
    </dgm:pt>
    <dgm:pt modelId="{351D8C66-84F3-4BA3-9062-C29093AE113B}" type="sibTrans" cxnId="{ABA46702-A93A-4271-B5F9-2B7A3D8F09B2}">
      <dgm:prSet/>
      <dgm:spPr/>
    </dgm:pt>
    <dgm:pt modelId="{E389FECD-F5C6-4284-BAF0-A481EA8FF084}">
      <dgm:prSet phldrT="[Text]"/>
      <dgm:spPr/>
      <dgm:t>
        <a:bodyPr/>
        <a:lstStyle/>
        <a:p>
          <a:r>
            <a:rPr lang="en-IN" dirty="0"/>
            <a:t>Customer intimacy</a:t>
          </a:r>
        </a:p>
      </dgm:t>
    </dgm:pt>
    <dgm:pt modelId="{2651EC67-7C7A-4AF5-A60C-C5D0A7B97643}" type="parTrans" cxnId="{8844E9CA-675A-43F6-97F8-FAFEC065970B}">
      <dgm:prSet/>
      <dgm:spPr/>
    </dgm:pt>
    <dgm:pt modelId="{DCFBD839-2ED6-417D-B435-C95AA4AAFF63}" type="sibTrans" cxnId="{8844E9CA-675A-43F6-97F8-FAFEC065970B}">
      <dgm:prSet/>
      <dgm:spPr/>
    </dgm:pt>
    <dgm:pt modelId="{E745B28F-9741-4C66-B452-63A6FC1125BE}">
      <dgm:prSet phldrT="[Text]"/>
      <dgm:spPr/>
      <dgm:t>
        <a:bodyPr/>
        <a:lstStyle/>
        <a:p>
          <a:endParaRPr lang="en-IN" dirty="0"/>
        </a:p>
      </dgm:t>
    </dgm:pt>
    <dgm:pt modelId="{1F91A50F-C9A8-4E4D-AFDD-C3048918A285}" type="parTrans" cxnId="{4AC2F639-93C7-4088-A70B-38832BDAE294}">
      <dgm:prSet/>
      <dgm:spPr/>
    </dgm:pt>
    <dgm:pt modelId="{AB39570F-889F-4FB1-84C6-8AC7AD7A254F}" type="sibTrans" cxnId="{4AC2F639-93C7-4088-A70B-38832BDAE294}">
      <dgm:prSet/>
      <dgm:spPr/>
    </dgm:pt>
    <dgm:pt modelId="{07F8E927-928C-4DA4-BAAD-AB17CEEE6995}">
      <dgm:prSet phldrT="[Text]"/>
      <dgm:spPr/>
      <dgm:t>
        <a:bodyPr/>
        <a:lstStyle/>
        <a:p>
          <a:r>
            <a:rPr lang="en-IN" dirty="0"/>
            <a:t>Joint investment</a:t>
          </a:r>
        </a:p>
      </dgm:t>
    </dgm:pt>
    <dgm:pt modelId="{2DB59DE3-89A1-4252-8C82-74D30C3CA12A}" type="parTrans" cxnId="{BD30A896-995A-4057-BE24-0339674C9BC6}">
      <dgm:prSet/>
      <dgm:spPr/>
    </dgm:pt>
    <dgm:pt modelId="{2C98DBEA-4665-48D7-B751-CCC9DED4D186}" type="sibTrans" cxnId="{BD30A896-995A-4057-BE24-0339674C9BC6}">
      <dgm:prSet/>
      <dgm:spPr/>
    </dgm:pt>
    <dgm:pt modelId="{47A55490-51D0-465F-AD40-73F70AB1A9AA}">
      <dgm:prSet phldrT="[Text]"/>
      <dgm:spPr/>
      <dgm:t>
        <a:bodyPr/>
        <a:lstStyle/>
        <a:p>
          <a:r>
            <a:rPr lang="en-IN" dirty="0"/>
            <a:t>Shared processes and equipment</a:t>
          </a:r>
        </a:p>
      </dgm:t>
    </dgm:pt>
    <dgm:pt modelId="{781C1ACE-02F4-48AC-B069-29BA5EBA3F1B}" type="parTrans" cxnId="{0529B99F-D8F4-4035-89C6-1A5696A03D71}">
      <dgm:prSet/>
      <dgm:spPr/>
    </dgm:pt>
    <dgm:pt modelId="{CECBB95F-1A46-4084-9FF3-2DD571E9A760}" type="sibTrans" cxnId="{0529B99F-D8F4-4035-89C6-1A5696A03D71}">
      <dgm:prSet/>
      <dgm:spPr/>
    </dgm:pt>
    <dgm:pt modelId="{9EB86F79-0FFC-4FB3-9330-0F2B1AB69832}" type="pres">
      <dgm:prSet presAssocID="{F24CDA57-B1A3-464F-A834-2FBEAD6D2DD4}" presName="cycleMatrixDiagram" presStyleCnt="0">
        <dgm:presLayoutVars>
          <dgm:chMax val="1"/>
          <dgm:dir/>
          <dgm:animLvl val="lvl"/>
          <dgm:resizeHandles val="exact"/>
        </dgm:presLayoutVars>
      </dgm:prSet>
      <dgm:spPr/>
    </dgm:pt>
    <dgm:pt modelId="{DC55FA44-080A-4B5E-93F7-6CC57C9E6881}" type="pres">
      <dgm:prSet presAssocID="{F24CDA57-B1A3-464F-A834-2FBEAD6D2DD4}" presName="children" presStyleCnt="0"/>
      <dgm:spPr/>
    </dgm:pt>
    <dgm:pt modelId="{F319F2F7-6607-4FC7-86EE-5E5C19970EAC}" type="pres">
      <dgm:prSet presAssocID="{F24CDA57-B1A3-464F-A834-2FBEAD6D2DD4}" presName="child1group" presStyleCnt="0"/>
      <dgm:spPr/>
    </dgm:pt>
    <dgm:pt modelId="{DA494AC2-4775-4573-86AB-5598D0B08EF6}" type="pres">
      <dgm:prSet presAssocID="{F24CDA57-B1A3-464F-A834-2FBEAD6D2DD4}" presName="child1" presStyleLbl="bgAcc1" presStyleIdx="0" presStyleCnt="4"/>
      <dgm:spPr/>
    </dgm:pt>
    <dgm:pt modelId="{24D23AA0-E71D-4555-9C05-12CE6B426EBF}" type="pres">
      <dgm:prSet presAssocID="{F24CDA57-B1A3-464F-A834-2FBEAD6D2DD4}" presName="child1Text" presStyleLbl="bgAcc1" presStyleIdx="0" presStyleCnt="4">
        <dgm:presLayoutVars>
          <dgm:bulletEnabled val="1"/>
        </dgm:presLayoutVars>
      </dgm:prSet>
      <dgm:spPr/>
    </dgm:pt>
    <dgm:pt modelId="{AAF677AD-A605-43F0-AAC6-532542AD659E}" type="pres">
      <dgm:prSet presAssocID="{F24CDA57-B1A3-464F-A834-2FBEAD6D2DD4}" presName="child2group" presStyleCnt="0"/>
      <dgm:spPr/>
    </dgm:pt>
    <dgm:pt modelId="{11288A52-1AA9-471D-8705-E7CF73DB605F}" type="pres">
      <dgm:prSet presAssocID="{F24CDA57-B1A3-464F-A834-2FBEAD6D2DD4}" presName="child2" presStyleLbl="bgAcc1" presStyleIdx="1" presStyleCnt="4"/>
      <dgm:spPr/>
    </dgm:pt>
    <dgm:pt modelId="{20855ABA-069F-40E4-B3C8-C3810EBFCD56}" type="pres">
      <dgm:prSet presAssocID="{F24CDA57-B1A3-464F-A834-2FBEAD6D2DD4}" presName="child2Text" presStyleLbl="bgAcc1" presStyleIdx="1" presStyleCnt="4">
        <dgm:presLayoutVars>
          <dgm:bulletEnabled val="1"/>
        </dgm:presLayoutVars>
      </dgm:prSet>
      <dgm:spPr/>
    </dgm:pt>
    <dgm:pt modelId="{A382E16A-0164-41AA-B386-A266CCCA6D9D}" type="pres">
      <dgm:prSet presAssocID="{F24CDA57-B1A3-464F-A834-2FBEAD6D2DD4}" presName="child3group" presStyleCnt="0"/>
      <dgm:spPr/>
    </dgm:pt>
    <dgm:pt modelId="{146BD859-E44A-4BF2-AE30-52CACAD11293}" type="pres">
      <dgm:prSet presAssocID="{F24CDA57-B1A3-464F-A834-2FBEAD6D2DD4}" presName="child3" presStyleLbl="bgAcc1" presStyleIdx="2" presStyleCnt="4"/>
      <dgm:spPr/>
    </dgm:pt>
    <dgm:pt modelId="{D8EF4E40-DB61-4009-A1B2-A5C681A60C8F}" type="pres">
      <dgm:prSet presAssocID="{F24CDA57-B1A3-464F-A834-2FBEAD6D2DD4}" presName="child3Text" presStyleLbl="bgAcc1" presStyleIdx="2" presStyleCnt="4">
        <dgm:presLayoutVars>
          <dgm:bulletEnabled val="1"/>
        </dgm:presLayoutVars>
      </dgm:prSet>
      <dgm:spPr/>
    </dgm:pt>
    <dgm:pt modelId="{02F8FA43-7CFF-4340-A055-6CB7D30F14F8}" type="pres">
      <dgm:prSet presAssocID="{F24CDA57-B1A3-464F-A834-2FBEAD6D2DD4}" presName="child4group" presStyleCnt="0"/>
      <dgm:spPr/>
    </dgm:pt>
    <dgm:pt modelId="{051C3D40-92FC-4A31-B69B-707F76D73E0C}" type="pres">
      <dgm:prSet presAssocID="{F24CDA57-B1A3-464F-A834-2FBEAD6D2DD4}" presName="child4" presStyleLbl="bgAcc1" presStyleIdx="3" presStyleCnt="4"/>
      <dgm:spPr/>
    </dgm:pt>
    <dgm:pt modelId="{61D434E2-A3D6-4500-BC0A-D27601670D09}" type="pres">
      <dgm:prSet presAssocID="{F24CDA57-B1A3-464F-A834-2FBEAD6D2DD4}" presName="child4Text" presStyleLbl="bgAcc1" presStyleIdx="3" presStyleCnt="4">
        <dgm:presLayoutVars>
          <dgm:bulletEnabled val="1"/>
        </dgm:presLayoutVars>
      </dgm:prSet>
      <dgm:spPr/>
    </dgm:pt>
    <dgm:pt modelId="{71FBCC6B-2C58-43E6-AC6F-1F6E8D401AC7}" type="pres">
      <dgm:prSet presAssocID="{F24CDA57-B1A3-464F-A834-2FBEAD6D2DD4}" presName="childPlaceholder" presStyleCnt="0"/>
      <dgm:spPr/>
    </dgm:pt>
    <dgm:pt modelId="{E7D9699C-5221-49F7-A769-1DF4F436F226}" type="pres">
      <dgm:prSet presAssocID="{F24CDA57-B1A3-464F-A834-2FBEAD6D2DD4}" presName="circle" presStyleCnt="0"/>
      <dgm:spPr/>
    </dgm:pt>
    <dgm:pt modelId="{62C04D0D-ECFF-43B3-B6F2-19348D429126}" type="pres">
      <dgm:prSet presAssocID="{F24CDA57-B1A3-464F-A834-2FBEAD6D2DD4}" presName="quadrant1" presStyleLbl="node1" presStyleIdx="0" presStyleCnt="4">
        <dgm:presLayoutVars>
          <dgm:chMax val="1"/>
          <dgm:bulletEnabled val="1"/>
        </dgm:presLayoutVars>
      </dgm:prSet>
      <dgm:spPr/>
    </dgm:pt>
    <dgm:pt modelId="{57E59E36-41CA-441E-821F-6395F2F58BE3}" type="pres">
      <dgm:prSet presAssocID="{F24CDA57-B1A3-464F-A834-2FBEAD6D2DD4}" presName="quadrant2" presStyleLbl="node1" presStyleIdx="1" presStyleCnt="4">
        <dgm:presLayoutVars>
          <dgm:chMax val="1"/>
          <dgm:bulletEnabled val="1"/>
        </dgm:presLayoutVars>
      </dgm:prSet>
      <dgm:spPr/>
    </dgm:pt>
    <dgm:pt modelId="{EE8A4B99-0F4D-4C4B-9810-8C11F132D18C}" type="pres">
      <dgm:prSet presAssocID="{F24CDA57-B1A3-464F-A834-2FBEAD6D2DD4}" presName="quadrant3" presStyleLbl="node1" presStyleIdx="2" presStyleCnt="4">
        <dgm:presLayoutVars>
          <dgm:chMax val="1"/>
          <dgm:bulletEnabled val="1"/>
        </dgm:presLayoutVars>
      </dgm:prSet>
      <dgm:spPr/>
    </dgm:pt>
    <dgm:pt modelId="{538DE315-5AA4-45E0-BCA1-E2C5820AD9BC}" type="pres">
      <dgm:prSet presAssocID="{F24CDA57-B1A3-464F-A834-2FBEAD6D2DD4}" presName="quadrant4" presStyleLbl="node1" presStyleIdx="3" presStyleCnt="4">
        <dgm:presLayoutVars>
          <dgm:chMax val="1"/>
          <dgm:bulletEnabled val="1"/>
        </dgm:presLayoutVars>
      </dgm:prSet>
      <dgm:spPr/>
    </dgm:pt>
    <dgm:pt modelId="{491C6B37-C446-499A-A37D-3D82DE646D57}" type="pres">
      <dgm:prSet presAssocID="{F24CDA57-B1A3-464F-A834-2FBEAD6D2DD4}" presName="quadrantPlaceholder" presStyleCnt="0"/>
      <dgm:spPr/>
    </dgm:pt>
    <dgm:pt modelId="{711AA62D-9356-42A2-BD19-313A40880D47}" type="pres">
      <dgm:prSet presAssocID="{F24CDA57-B1A3-464F-A834-2FBEAD6D2DD4}" presName="center1" presStyleLbl="fgShp" presStyleIdx="0" presStyleCnt="2"/>
      <dgm:spPr/>
    </dgm:pt>
    <dgm:pt modelId="{746C69BE-3B6C-431E-9D31-EADA4DF83579}" type="pres">
      <dgm:prSet presAssocID="{F24CDA57-B1A3-464F-A834-2FBEAD6D2DD4}" presName="center2" presStyleLbl="fgShp" presStyleIdx="1" presStyleCnt="2"/>
      <dgm:spPr/>
    </dgm:pt>
  </dgm:ptLst>
  <dgm:cxnLst>
    <dgm:cxn modelId="{A1301B01-EDE9-42BA-9150-347AF9758813}" type="presOf" srcId="{3C75407F-9326-4DCA-AAEC-093839734A05}" destId="{11288A52-1AA9-471D-8705-E7CF73DB605F}" srcOrd="0" destOrd="1" presId="urn:microsoft.com/office/officeart/2005/8/layout/cycle4"/>
    <dgm:cxn modelId="{02CFC901-5F96-4FC0-A036-12112134218C}" srcId="{F24CDA57-B1A3-464F-A834-2FBEAD6D2DD4}" destId="{BFAAFF96-7114-4735-84CD-156006A355C6}" srcOrd="3" destOrd="0" parTransId="{66FF7E7E-02E3-4420-9251-886D9BE6189E}" sibTransId="{1BB2C8C7-7EE3-4A7D-85F6-1E2E1FAABDD1}"/>
    <dgm:cxn modelId="{ABA46702-A93A-4271-B5F9-2B7A3D8F09B2}" srcId="{BFAAFF96-7114-4735-84CD-156006A355C6}" destId="{B44AD4A7-4210-4D08-BEDE-C6EC3E1D1CF0}" srcOrd="1" destOrd="0" parTransId="{F53FA53E-93A6-4174-8FF6-40525C49333B}" sibTransId="{351D8C66-84F3-4BA3-9062-C29093AE113B}"/>
    <dgm:cxn modelId="{F68EB103-E382-434C-A187-BC428F647C17}" type="presOf" srcId="{07F8E927-928C-4DA4-BAAD-AB17CEEE6995}" destId="{DA494AC2-4775-4573-86AB-5598D0B08EF6}" srcOrd="0" destOrd="1" presId="urn:microsoft.com/office/officeart/2005/8/layout/cycle4"/>
    <dgm:cxn modelId="{206F6D08-0304-45F0-9A4A-6D1171963C16}" srcId="{6C8982D7-74AB-4885-9138-4934B2702C21}" destId="{3C75407F-9326-4DCA-AAEC-093839734A05}" srcOrd="1" destOrd="0" parTransId="{ED96DD2C-DB02-4484-B636-983C3F271528}" sibTransId="{0642DEA9-C2FD-424E-AA2C-75FF8C0D34C8}"/>
    <dgm:cxn modelId="{3BB93C0A-9256-40AB-9CE9-891789C42650}" type="presOf" srcId="{F24CDA57-B1A3-464F-A834-2FBEAD6D2DD4}" destId="{9EB86F79-0FFC-4FB3-9330-0F2B1AB69832}" srcOrd="0" destOrd="0" presId="urn:microsoft.com/office/officeart/2005/8/layout/cycle4"/>
    <dgm:cxn modelId="{CB4A070B-E2A5-43F5-A697-1DF7711BD729}" type="presOf" srcId="{2D2F379A-A378-4E49-A3E1-D11932AFB2F7}" destId="{D8EF4E40-DB61-4009-A1B2-A5C681A60C8F}" srcOrd="1" destOrd="0" presId="urn:microsoft.com/office/officeart/2005/8/layout/cycle4"/>
    <dgm:cxn modelId="{CDA2181B-4FE9-49BA-912F-5F3B110A681A}" type="presOf" srcId="{E90C1A95-6D6A-4A19-A43F-9DD9279CDE27}" destId="{20855ABA-069F-40E4-B3C8-C3810EBFCD56}" srcOrd="1" destOrd="2" presId="urn:microsoft.com/office/officeart/2005/8/layout/cycle4"/>
    <dgm:cxn modelId="{39E0091D-C594-4AFA-9EF0-BB07A0901B49}" type="presOf" srcId="{2D2F379A-A378-4E49-A3E1-D11932AFB2F7}" destId="{146BD859-E44A-4BF2-AE30-52CACAD11293}" srcOrd="0" destOrd="0" presId="urn:microsoft.com/office/officeart/2005/8/layout/cycle4"/>
    <dgm:cxn modelId="{42D57F1D-F88F-4804-A957-954976A52D99}" type="presOf" srcId="{F069F6D2-DB49-483E-AEA7-5DEBB3806C30}" destId="{20855ABA-069F-40E4-B3C8-C3810EBFCD56}" srcOrd="1" destOrd="0" presId="urn:microsoft.com/office/officeart/2005/8/layout/cycle4"/>
    <dgm:cxn modelId="{5696801D-748E-4944-B95C-7C1ABC7584F1}" type="presOf" srcId="{47A55490-51D0-465F-AD40-73F70AB1A9AA}" destId="{24D23AA0-E71D-4555-9C05-12CE6B426EBF}" srcOrd="1" destOrd="2" presId="urn:microsoft.com/office/officeart/2005/8/layout/cycle4"/>
    <dgm:cxn modelId="{83B7A624-47C0-4335-B949-74FD6E74C64E}" type="presOf" srcId="{D6FA92A6-E18D-4556-9C9C-0243AA90F2FF}" destId="{DA494AC2-4775-4573-86AB-5598D0B08EF6}" srcOrd="0" destOrd="0" presId="urn:microsoft.com/office/officeart/2005/8/layout/cycle4"/>
    <dgm:cxn modelId="{020C272C-488E-4192-9597-ADC2DC21AD09}" srcId="{BFAAFF96-7114-4735-84CD-156006A355C6}" destId="{D452A7BE-8F4E-4BB3-89DC-77A53E30C023}" srcOrd="0" destOrd="0" parTransId="{C87EA02C-23D6-4806-B40C-8CEEC7F03AA4}" sibTransId="{9C20DD05-EC75-4159-838D-EF32FB3C9675}"/>
    <dgm:cxn modelId="{A5CE502D-C199-4431-8CC7-9A14150E682B}" type="presOf" srcId="{87FA48DE-6BFF-4C97-9930-4821FFD416E6}" destId="{146BD859-E44A-4BF2-AE30-52CACAD11293}" srcOrd="0" destOrd="2" presId="urn:microsoft.com/office/officeart/2005/8/layout/cycle4"/>
    <dgm:cxn modelId="{CADCEA30-1F47-4EB3-9917-546600A19C5F}" type="presOf" srcId="{E745B28F-9741-4C66-B452-63A6FC1125BE}" destId="{DA494AC2-4775-4573-86AB-5598D0B08EF6}" srcOrd="0" destOrd="3" presId="urn:microsoft.com/office/officeart/2005/8/layout/cycle4"/>
    <dgm:cxn modelId="{E00FD831-11D9-42A6-89A6-5F84C70584B0}" srcId="{CB014CF1-F5F7-4386-A0AA-7B0A601EAAC6}" destId="{ECEBFB20-9F21-44A2-A1FD-90E26459A70E}" srcOrd="1" destOrd="0" parTransId="{3C95DC8B-D1EE-4A9C-8851-27911D9B4C66}" sibTransId="{65860B14-A8F4-4070-B0B1-0C851F097EC2}"/>
    <dgm:cxn modelId="{BEFEB137-772C-497E-9775-998E4C3CAC43}" srcId="{F24CDA57-B1A3-464F-A834-2FBEAD6D2DD4}" destId="{CB014CF1-F5F7-4386-A0AA-7B0A601EAAC6}" srcOrd="2" destOrd="0" parTransId="{BB7F5EB5-97D3-4CBC-BC55-1DD56BD886A2}" sibTransId="{4610A4CE-1CFE-4F5F-BE30-F1953E90E859}"/>
    <dgm:cxn modelId="{4AC2F639-93C7-4088-A70B-38832BDAE294}" srcId="{A0358892-9F52-4CF8-97B1-F588D5CBA0FE}" destId="{E745B28F-9741-4C66-B452-63A6FC1125BE}" srcOrd="3" destOrd="0" parTransId="{1F91A50F-C9A8-4E4D-AFDD-C3048918A285}" sibTransId="{AB39570F-889F-4FB1-84C6-8AC7AD7A254F}"/>
    <dgm:cxn modelId="{6BEAD740-7A9D-4AA9-96DE-E7AECF692D98}" type="presOf" srcId="{D452A7BE-8F4E-4BB3-89DC-77A53E30C023}" destId="{051C3D40-92FC-4A31-B69B-707F76D73E0C}" srcOrd="0" destOrd="0" presId="urn:microsoft.com/office/officeart/2005/8/layout/cycle4"/>
    <dgm:cxn modelId="{2F78595C-375A-4338-8D29-C05A5DEBBE65}" srcId="{6C8982D7-74AB-4885-9138-4934B2702C21}" destId="{E90C1A95-6D6A-4A19-A43F-9DD9279CDE27}" srcOrd="2" destOrd="0" parTransId="{FCE5C646-F552-4443-8BBA-A3841516329E}" sibTransId="{CE425F40-6B61-433C-8313-D69A3A9C3DB4}"/>
    <dgm:cxn modelId="{0BC84A41-832D-4509-AECD-2522487B6995}" srcId="{F24CDA57-B1A3-464F-A834-2FBEAD6D2DD4}" destId="{A0358892-9F52-4CF8-97B1-F588D5CBA0FE}" srcOrd="0" destOrd="0" parTransId="{F0972647-F554-4C8F-B42E-DC5471805AFB}" sibTransId="{6B4D1FDF-532B-408B-9313-0D59F28233DF}"/>
    <dgm:cxn modelId="{B7E4EA61-6D02-47F4-A6FA-DC0245D4521C}" type="presOf" srcId="{D6FA92A6-E18D-4556-9C9C-0243AA90F2FF}" destId="{24D23AA0-E71D-4555-9C05-12CE6B426EBF}" srcOrd="1" destOrd="0" presId="urn:microsoft.com/office/officeart/2005/8/layout/cycle4"/>
    <dgm:cxn modelId="{AAAABB42-514F-46B0-B545-8EC045ED14B4}" type="presOf" srcId="{47A55490-51D0-465F-AD40-73F70AB1A9AA}" destId="{DA494AC2-4775-4573-86AB-5598D0B08EF6}" srcOrd="0" destOrd="2" presId="urn:microsoft.com/office/officeart/2005/8/layout/cycle4"/>
    <dgm:cxn modelId="{4385A346-1A91-408B-99DB-6D030BBED3B6}" type="presOf" srcId="{CB014CF1-F5F7-4386-A0AA-7B0A601EAAC6}" destId="{EE8A4B99-0F4D-4C4B-9810-8C11F132D18C}" srcOrd="0" destOrd="0" presId="urn:microsoft.com/office/officeart/2005/8/layout/cycle4"/>
    <dgm:cxn modelId="{30412F48-DE20-4D97-87B2-00E2D19607F2}" type="presOf" srcId="{A0358892-9F52-4CF8-97B1-F588D5CBA0FE}" destId="{62C04D0D-ECFF-43B3-B6F2-19348D429126}" srcOrd="0" destOrd="0" presId="urn:microsoft.com/office/officeart/2005/8/layout/cycle4"/>
    <dgm:cxn modelId="{4B6B6149-58C6-4F3A-B358-E74E73232149}" srcId="{F24CDA57-B1A3-464F-A834-2FBEAD6D2DD4}" destId="{6C8982D7-74AB-4885-9138-4934B2702C21}" srcOrd="1" destOrd="0" parTransId="{23BAE036-911F-4E5B-ADE8-705DC98126DD}" sibTransId="{537A684A-6D60-4F11-973D-3ACABE220A74}"/>
    <dgm:cxn modelId="{967EA269-8322-4573-B6A0-8E98773BFBDB}" type="presOf" srcId="{B44AD4A7-4210-4D08-BEDE-C6EC3E1D1CF0}" destId="{61D434E2-A3D6-4500-BC0A-D27601670D09}" srcOrd="1" destOrd="1" presId="urn:microsoft.com/office/officeart/2005/8/layout/cycle4"/>
    <dgm:cxn modelId="{982F9F4E-01D7-4654-9820-BE9E434FA6EE}" type="presOf" srcId="{E90C1A95-6D6A-4A19-A43F-9DD9279CDE27}" destId="{11288A52-1AA9-471D-8705-E7CF73DB605F}" srcOrd="0" destOrd="2" presId="urn:microsoft.com/office/officeart/2005/8/layout/cycle4"/>
    <dgm:cxn modelId="{E481CC4F-4B4A-4F09-97D0-7457CFCE74CF}" srcId="{A0358892-9F52-4CF8-97B1-F588D5CBA0FE}" destId="{D6FA92A6-E18D-4556-9C9C-0243AA90F2FF}" srcOrd="0" destOrd="0" parTransId="{01143802-1A0F-4009-9BF1-BDC5E2BD2947}" sibTransId="{5AA97D09-E891-4CFA-89E0-C58F69F4F158}"/>
    <dgm:cxn modelId="{F7470F70-0DFE-4C6A-AD64-D4FCAC4DE8D7}" type="presOf" srcId="{E389FECD-F5C6-4284-BAF0-A481EA8FF084}" destId="{61D434E2-A3D6-4500-BC0A-D27601670D09}" srcOrd="1" destOrd="2" presId="urn:microsoft.com/office/officeart/2005/8/layout/cycle4"/>
    <dgm:cxn modelId="{42171752-61C6-4C5F-95E7-9D7CD54FD7DB}" type="presOf" srcId="{F069F6D2-DB49-483E-AEA7-5DEBB3806C30}" destId="{11288A52-1AA9-471D-8705-E7CF73DB605F}" srcOrd="0" destOrd="0" presId="urn:microsoft.com/office/officeart/2005/8/layout/cycle4"/>
    <dgm:cxn modelId="{8D87B655-3133-4140-8149-E39C220B2CA7}" type="presOf" srcId="{ECEBFB20-9F21-44A2-A1FD-90E26459A70E}" destId="{146BD859-E44A-4BF2-AE30-52CACAD11293}" srcOrd="0" destOrd="1" presId="urn:microsoft.com/office/officeart/2005/8/layout/cycle4"/>
    <dgm:cxn modelId="{4113D555-8423-4AF7-988D-B2C199E8E19B}" type="presOf" srcId="{E389FECD-F5C6-4284-BAF0-A481EA8FF084}" destId="{051C3D40-92FC-4A31-B69B-707F76D73E0C}" srcOrd="0" destOrd="2" presId="urn:microsoft.com/office/officeart/2005/8/layout/cycle4"/>
    <dgm:cxn modelId="{F4D87456-A069-428B-B5A3-5445FAD53B18}" srcId="{6C8982D7-74AB-4885-9138-4934B2702C21}" destId="{F069F6D2-DB49-483E-AEA7-5DEBB3806C30}" srcOrd="0" destOrd="0" parTransId="{CC62E11B-E146-4D66-9653-B80F53642D1F}" sibTransId="{51AF6ABC-CF5A-43B3-8B09-C36BD0D77E01}"/>
    <dgm:cxn modelId="{08478857-11FE-4641-9288-769646A68B9A}" type="presOf" srcId="{07F8E927-928C-4DA4-BAAD-AB17CEEE6995}" destId="{24D23AA0-E71D-4555-9C05-12CE6B426EBF}" srcOrd="1" destOrd="1" presId="urn:microsoft.com/office/officeart/2005/8/layout/cycle4"/>
    <dgm:cxn modelId="{E33B9781-2A6D-4D4D-8A2B-F2F4CC300BEC}" srcId="{CB014CF1-F5F7-4386-A0AA-7B0A601EAAC6}" destId="{87FA48DE-6BFF-4C97-9930-4821FFD416E6}" srcOrd="2" destOrd="0" parTransId="{5595DAE6-05B3-4993-8449-43F9F6532F96}" sibTransId="{E0796C36-AC38-4EEF-B24A-8EED34EC1DAD}"/>
    <dgm:cxn modelId="{BD30A896-995A-4057-BE24-0339674C9BC6}" srcId="{A0358892-9F52-4CF8-97B1-F588D5CBA0FE}" destId="{07F8E927-928C-4DA4-BAAD-AB17CEEE6995}" srcOrd="1" destOrd="0" parTransId="{2DB59DE3-89A1-4252-8C82-74D30C3CA12A}" sibTransId="{2C98DBEA-4665-48D7-B751-CCC9DED4D186}"/>
    <dgm:cxn modelId="{B1F0FF9C-66A3-45DE-8BF9-FBBF692A117C}" type="presOf" srcId="{D452A7BE-8F4E-4BB3-89DC-77A53E30C023}" destId="{61D434E2-A3D6-4500-BC0A-D27601670D09}" srcOrd="1" destOrd="0" presId="urn:microsoft.com/office/officeart/2005/8/layout/cycle4"/>
    <dgm:cxn modelId="{0529B99F-D8F4-4035-89C6-1A5696A03D71}" srcId="{A0358892-9F52-4CF8-97B1-F588D5CBA0FE}" destId="{47A55490-51D0-465F-AD40-73F70AB1A9AA}" srcOrd="2" destOrd="0" parTransId="{781C1ACE-02F4-48AC-B069-29BA5EBA3F1B}" sibTransId="{CECBB95F-1A46-4084-9FF3-2DD571E9A760}"/>
    <dgm:cxn modelId="{F35506AB-C3AD-4769-9DAE-C3C8693B9E4A}" type="presOf" srcId="{6C8982D7-74AB-4885-9138-4934B2702C21}" destId="{57E59E36-41CA-441E-821F-6395F2F58BE3}" srcOrd="0" destOrd="0" presId="urn:microsoft.com/office/officeart/2005/8/layout/cycle4"/>
    <dgm:cxn modelId="{B4CB25B3-3C9A-49BD-8407-A16329805F3B}" type="presOf" srcId="{B44AD4A7-4210-4D08-BEDE-C6EC3E1D1CF0}" destId="{051C3D40-92FC-4A31-B69B-707F76D73E0C}" srcOrd="0" destOrd="1" presId="urn:microsoft.com/office/officeart/2005/8/layout/cycle4"/>
    <dgm:cxn modelId="{8844E9CA-675A-43F6-97F8-FAFEC065970B}" srcId="{BFAAFF96-7114-4735-84CD-156006A355C6}" destId="{E389FECD-F5C6-4284-BAF0-A481EA8FF084}" srcOrd="2" destOrd="0" parTransId="{2651EC67-7C7A-4AF5-A60C-C5D0A7B97643}" sibTransId="{DCFBD839-2ED6-417D-B435-C95AA4AAFF63}"/>
    <dgm:cxn modelId="{AB8067CD-D703-4EA8-A9B8-057932C4D877}" type="presOf" srcId="{E745B28F-9741-4C66-B452-63A6FC1125BE}" destId="{24D23AA0-E71D-4555-9C05-12CE6B426EBF}" srcOrd="1" destOrd="3" presId="urn:microsoft.com/office/officeart/2005/8/layout/cycle4"/>
    <dgm:cxn modelId="{93F3D3D2-92E2-4980-AF2F-57C75F49ED02}" type="presOf" srcId="{BFAAFF96-7114-4735-84CD-156006A355C6}" destId="{538DE315-5AA4-45E0-BCA1-E2C5820AD9BC}" srcOrd="0" destOrd="0" presId="urn:microsoft.com/office/officeart/2005/8/layout/cycle4"/>
    <dgm:cxn modelId="{836F4DD3-0A8A-475E-BF38-FCB5202C1B4A}" type="presOf" srcId="{87FA48DE-6BFF-4C97-9930-4821FFD416E6}" destId="{D8EF4E40-DB61-4009-A1B2-A5C681A60C8F}" srcOrd="1" destOrd="2" presId="urn:microsoft.com/office/officeart/2005/8/layout/cycle4"/>
    <dgm:cxn modelId="{C1A572DE-E65C-4595-9248-C7E476CE5B16}" type="presOf" srcId="{3C75407F-9326-4DCA-AAEC-093839734A05}" destId="{20855ABA-069F-40E4-B3C8-C3810EBFCD56}" srcOrd="1" destOrd="1" presId="urn:microsoft.com/office/officeart/2005/8/layout/cycle4"/>
    <dgm:cxn modelId="{DB5B9EED-E2A3-4D40-9861-8B31F83F7A19}" type="presOf" srcId="{ECEBFB20-9F21-44A2-A1FD-90E26459A70E}" destId="{D8EF4E40-DB61-4009-A1B2-A5C681A60C8F}" srcOrd="1" destOrd="1" presId="urn:microsoft.com/office/officeart/2005/8/layout/cycle4"/>
    <dgm:cxn modelId="{789028F5-AC35-4643-8CA7-985345F687D6}" srcId="{CB014CF1-F5F7-4386-A0AA-7B0A601EAAC6}" destId="{2D2F379A-A378-4E49-A3E1-D11932AFB2F7}" srcOrd="0" destOrd="0" parTransId="{0DDC3C3A-9888-43D0-B894-7836F7E28FF8}" sibTransId="{27086523-96A7-4EE7-9766-06E494127577}"/>
    <dgm:cxn modelId="{7395ED99-1DF0-4646-AC6E-CBB9081BA1E7}" type="presParOf" srcId="{9EB86F79-0FFC-4FB3-9330-0F2B1AB69832}" destId="{DC55FA44-080A-4B5E-93F7-6CC57C9E6881}" srcOrd="0" destOrd="0" presId="urn:microsoft.com/office/officeart/2005/8/layout/cycle4"/>
    <dgm:cxn modelId="{ADD31ABC-E271-4140-91BD-C37536FAA685}" type="presParOf" srcId="{DC55FA44-080A-4B5E-93F7-6CC57C9E6881}" destId="{F319F2F7-6607-4FC7-86EE-5E5C19970EAC}" srcOrd="0" destOrd="0" presId="urn:microsoft.com/office/officeart/2005/8/layout/cycle4"/>
    <dgm:cxn modelId="{F44831E5-E557-4AB8-BD90-0596C9D5BADB}" type="presParOf" srcId="{F319F2F7-6607-4FC7-86EE-5E5C19970EAC}" destId="{DA494AC2-4775-4573-86AB-5598D0B08EF6}" srcOrd="0" destOrd="0" presId="urn:microsoft.com/office/officeart/2005/8/layout/cycle4"/>
    <dgm:cxn modelId="{5B3DA680-1AD5-475D-BC1E-1F1B4AB5668E}" type="presParOf" srcId="{F319F2F7-6607-4FC7-86EE-5E5C19970EAC}" destId="{24D23AA0-E71D-4555-9C05-12CE6B426EBF}" srcOrd="1" destOrd="0" presId="urn:microsoft.com/office/officeart/2005/8/layout/cycle4"/>
    <dgm:cxn modelId="{478C084D-FA17-402A-ACD8-67C9F4E18D7F}" type="presParOf" srcId="{DC55FA44-080A-4B5E-93F7-6CC57C9E6881}" destId="{AAF677AD-A605-43F0-AAC6-532542AD659E}" srcOrd="1" destOrd="0" presId="urn:microsoft.com/office/officeart/2005/8/layout/cycle4"/>
    <dgm:cxn modelId="{17495850-8BF9-4D3E-8460-1C9E6C44E513}" type="presParOf" srcId="{AAF677AD-A605-43F0-AAC6-532542AD659E}" destId="{11288A52-1AA9-471D-8705-E7CF73DB605F}" srcOrd="0" destOrd="0" presId="urn:microsoft.com/office/officeart/2005/8/layout/cycle4"/>
    <dgm:cxn modelId="{1FF020FA-A92A-4DE8-AAEE-DC4183A57567}" type="presParOf" srcId="{AAF677AD-A605-43F0-AAC6-532542AD659E}" destId="{20855ABA-069F-40E4-B3C8-C3810EBFCD56}" srcOrd="1" destOrd="0" presId="urn:microsoft.com/office/officeart/2005/8/layout/cycle4"/>
    <dgm:cxn modelId="{3075CE75-6AC9-4877-B2D8-E812818519E1}" type="presParOf" srcId="{DC55FA44-080A-4B5E-93F7-6CC57C9E6881}" destId="{A382E16A-0164-41AA-B386-A266CCCA6D9D}" srcOrd="2" destOrd="0" presId="urn:microsoft.com/office/officeart/2005/8/layout/cycle4"/>
    <dgm:cxn modelId="{B472C98C-E7F8-46A5-974C-262D677F48DA}" type="presParOf" srcId="{A382E16A-0164-41AA-B386-A266CCCA6D9D}" destId="{146BD859-E44A-4BF2-AE30-52CACAD11293}" srcOrd="0" destOrd="0" presId="urn:microsoft.com/office/officeart/2005/8/layout/cycle4"/>
    <dgm:cxn modelId="{FBA13F54-0CE9-43B0-A9C3-23A3F62CFBF5}" type="presParOf" srcId="{A382E16A-0164-41AA-B386-A266CCCA6D9D}" destId="{D8EF4E40-DB61-4009-A1B2-A5C681A60C8F}" srcOrd="1" destOrd="0" presId="urn:microsoft.com/office/officeart/2005/8/layout/cycle4"/>
    <dgm:cxn modelId="{45C89A8D-3720-4FDD-8263-05AA7548540B}" type="presParOf" srcId="{DC55FA44-080A-4B5E-93F7-6CC57C9E6881}" destId="{02F8FA43-7CFF-4340-A055-6CB7D30F14F8}" srcOrd="3" destOrd="0" presId="urn:microsoft.com/office/officeart/2005/8/layout/cycle4"/>
    <dgm:cxn modelId="{44519B5E-666A-43F6-9DE5-28E5BD62FFC8}" type="presParOf" srcId="{02F8FA43-7CFF-4340-A055-6CB7D30F14F8}" destId="{051C3D40-92FC-4A31-B69B-707F76D73E0C}" srcOrd="0" destOrd="0" presId="urn:microsoft.com/office/officeart/2005/8/layout/cycle4"/>
    <dgm:cxn modelId="{932123DD-03A9-4F26-8D12-02D7A7C2A6C2}" type="presParOf" srcId="{02F8FA43-7CFF-4340-A055-6CB7D30F14F8}" destId="{61D434E2-A3D6-4500-BC0A-D27601670D09}" srcOrd="1" destOrd="0" presId="urn:microsoft.com/office/officeart/2005/8/layout/cycle4"/>
    <dgm:cxn modelId="{2512838E-28EF-4E32-A8C1-23F03C5BE7B4}" type="presParOf" srcId="{DC55FA44-080A-4B5E-93F7-6CC57C9E6881}" destId="{71FBCC6B-2C58-43E6-AC6F-1F6E8D401AC7}" srcOrd="4" destOrd="0" presId="urn:microsoft.com/office/officeart/2005/8/layout/cycle4"/>
    <dgm:cxn modelId="{4FAC8F2D-8DA3-4212-9F75-B24ABDD2EF7F}" type="presParOf" srcId="{9EB86F79-0FFC-4FB3-9330-0F2B1AB69832}" destId="{E7D9699C-5221-49F7-A769-1DF4F436F226}" srcOrd="1" destOrd="0" presId="urn:microsoft.com/office/officeart/2005/8/layout/cycle4"/>
    <dgm:cxn modelId="{4D1178F9-FF7E-48F6-A16B-47A052F27DC7}" type="presParOf" srcId="{E7D9699C-5221-49F7-A769-1DF4F436F226}" destId="{62C04D0D-ECFF-43B3-B6F2-19348D429126}" srcOrd="0" destOrd="0" presId="urn:microsoft.com/office/officeart/2005/8/layout/cycle4"/>
    <dgm:cxn modelId="{50E6939B-AAA9-4BF1-9E96-66EF68B7B803}" type="presParOf" srcId="{E7D9699C-5221-49F7-A769-1DF4F436F226}" destId="{57E59E36-41CA-441E-821F-6395F2F58BE3}" srcOrd="1" destOrd="0" presId="urn:microsoft.com/office/officeart/2005/8/layout/cycle4"/>
    <dgm:cxn modelId="{4DF182B3-52A7-492E-A514-61CC84B57579}" type="presParOf" srcId="{E7D9699C-5221-49F7-A769-1DF4F436F226}" destId="{EE8A4B99-0F4D-4C4B-9810-8C11F132D18C}" srcOrd="2" destOrd="0" presId="urn:microsoft.com/office/officeart/2005/8/layout/cycle4"/>
    <dgm:cxn modelId="{20E470E5-A430-462B-9841-B22E28E4482F}" type="presParOf" srcId="{E7D9699C-5221-49F7-A769-1DF4F436F226}" destId="{538DE315-5AA4-45E0-BCA1-E2C5820AD9BC}" srcOrd="3" destOrd="0" presId="urn:microsoft.com/office/officeart/2005/8/layout/cycle4"/>
    <dgm:cxn modelId="{5DAD68FF-9BAA-45B4-94B5-3C1BF7D0AE63}" type="presParOf" srcId="{E7D9699C-5221-49F7-A769-1DF4F436F226}" destId="{491C6B37-C446-499A-A37D-3D82DE646D57}" srcOrd="4" destOrd="0" presId="urn:microsoft.com/office/officeart/2005/8/layout/cycle4"/>
    <dgm:cxn modelId="{23BF02EF-3B64-45EA-811D-62F57B259AE0}" type="presParOf" srcId="{9EB86F79-0FFC-4FB3-9330-0F2B1AB69832}" destId="{711AA62D-9356-42A2-BD19-313A40880D47}" srcOrd="2" destOrd="0" presId="urn:microsoft.com/office/officeart/2005/8/layout/cycle4"/>
    <dgm:cxn modelId="{7B1855C0-809C-4ADF-A0AE-D0DB1E7B7CB5}" type="presParOf" srcId="{9EB86F79-0FFC-4FB3-9330-0F2B1AB69832}" destId="{746C69BE-3B6C-431E-9D31-EADA4DF8357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BD859-E44A-4BF2-AE30-52CACAD11293}">
      <dsp:nvSpPr>
        <dsp:cNvPr id="0" name=""/>
        <dsp:cNvSpPr/>
      </dsp:nvSpPr>
      <dsp:spPr>
        <a:xfrm>
          <a:off x="4909312" y="3684693"/>
          <a:ext cx="2676821" cy="1733973"/>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14300" lvl="1" indent="-114300" algn="l" defTabSz="533400">
            <a:lnSpc>
              <a:spcPct val="90000"/>
            </a:lnSpc>
            <a:spcBef>
              <a:spcPct val="0"/>
            </a:spcBef>
            <a:spcAft>
              <a:spcPct val="15000"/>
            </a:spcAft>
            <a:buChar char="•"/>
          </a:pPr>
          <a:r>
            <a:rPr lang="en-IN" sz="1200" kern="1200" dirty="0"/>
            <a:t>Continuous relationship</a:t>
          </a:r>
        </a:p>
        <a:p>
          <a:pPr marL="114300" lvl="1" indent="-114300" algn="l" defTabSz="533400">
            <a:lnSpc>
              <a:spcPct val="90000"/>
            </a:lnSpc>
            <a:spcBef>
              <a:spcPct val="0"/>
            </a:spcBef>
            <a:spcAft>
              <a:spcPct val="15000"/>
            </a:spcAft>
            <a:buChar char="•"/>
          </a:pPr>
          <a:r>
            <a:rPr lang="en-IN" sz="1200" kern="1200" dirty="0"/>
            <a:t>Personal relationship</a:t>
          </a:r>
        </a:p>
        <a:p>
          <a:pPr marL="114300" lvl="1" indent="-114300" algn="l" defTabSz="533400">
            <a:lnSpc>
              <a:spcPct val="90000"/>
            </a:lnSpc>
            <a:spcBef>
              <a:spcPct val="0"/>
            </a:spcBef>
            <a:spcAft>
              <a:spcPct val="15000"/>
            </a:spcAft>
            <a:buChar char="•"/>
          </a:pPr>
          <a:r>
            <a:rPr lang="en-IN" sz="1200" kern="1200" dirty="0"/>
            <a:t>Social bond among customers</a:t>
          </a:r>
        </a:p>
      </dsp:txBody>
      <dsp:txXfrm>
        <a:off x="5750448" y="4156276"/>
        <a:ext cx="1797595" cy="1224300"/>
      </dsp:txXfrm>
    </dsp:sp>
    <dsp:sp modelId="{051C3D40-92FC-4A31-B69B-707F76D73E0C}">
      <dsp:nvSpPr>
        <dsp:cNvPr id="0" name=""/>
        <dsp:cNvSpPr/>
      </dsp:nvSpPr>
      <dsp:spPr>
        <a:xfrm>
          <a:off x="541866" y="3684693"/>
          <a:ext cx="2676821" cy="1733973"/>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14300" lvl="1" indent="-114300" algn="l" defTabSz="533400">
            <a:lnSpc>
              <a:spcPct val="90000"/>
            </a:lnSpc>
            <a:spcBef>
              <a:spcPct val="0"/>
            </a:spcBef>
            <a:spcAft>
              <a:spcPct val="15000"/>
            </a:spcAft>
            <a:buChar char="•"/>
          </a:pPr>
          <a:r>
            <a:rPr lang="en-IN" sz="1200" kern="1200" dirty="0"/>
            <a:t>Anticipation/innovation</a:t>
          </a:r>
        </a:p>
        <a:p>
          <a:pPr marL="114300" lvl="1" indent="-114300" algn="l" defTabSz="533400">
            <a:lnSpc>
              <a:spcPct val="90000"/>
            </a:lnSpc>
            <a:spcBef>
              <a:spcPct val="0"/>
            </a:spcBef>
            <a:spcAft>
              <a:spcPct val="15000"/>
            </a:spcAft>
            <a:buChar char="•"/>
          </a:pPr>
          <a:r>
            <a:rPr lang="en-IN" sz="1200" kern="1200" dirty="0"/>
            <a:t>Mass customisation</a:t>
          </a:r>
        </a:p>
        <a:p>
          <a:pPr marL="114300" lvl="1" indent="-114300" algn="l" defTabSz="533400">
            <a:lnSpc>
              <a:spcPct val="90000"/>
            </a:lnSpc>
            <a:spcBef>
              <a:spcPct val="0"/>
            </a:spcBef>
            <a:spcAft>
              <a:spcPct val="15000"/>
            </a:spcAft>
            <a:buChar char="•"/>
          </a:pPr>
          <a:r>
            <a:rPr lang="en-IN" sz="1200" kern="1200" dirty="0"/>
            <a:t>Customer intimacy</a:t>
          </a:r>
        </a:p>
      </dsp:txBody>
      <dsp:txXfrm>
        <a:off x="579956" y="4156276"/>
        <a:ext cx="1797595" cy="1224300"/>
      </dsp:txXfrm>
    </dsp:sp>
    <dsp:sp modelId="{11288A52-1AA9-471D-8705-E7CF73DB605F}">
      <dsp:nvSpPr>
        <dsp:cNvPr id="0" name=""/>
        <dsp:cNvSpPr/>
      </dsp:nvSpPr>
      <dsp:spPr>
        <a:xfrm>
          <a:off x="4909312" y="0"/>
          <a:ext cx="2676821" cy="1733973"/>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14300" lvl="1" indent="-114300" algn="l" defTabSz="533400">
            <a:lnSpc>
              <a:spcPct val="90000"/>
            </a:lnSpc>
            <a:spcBef>
              <a:spcPct val="0"/>
            </a:spcBef>
            <a:spcAft>
              <a:spcPct val="15000"/>
            </a:spcAft>
            <a:buChar char="•"/>
          </a:pPr>
          <a:r>
            <a:rPr lang="en-IN" sz="1200" kern="1200" dirty="0"/>
            <a:t>Volume and frequency reward</a:t>
          </a:r>
        </a:p>
        <a:p>
          <a:pPr marL="114300" lvl="1" indent="-114300" algn="l" defTabSz="533400">
            <a:lnSpc>
              <a:spcPct val="90000"/>
            </a:lnSpc>
            <a:spcBef>
              <a:spcPct val="0"/>
            </a:spcBef>
            <a:spcAft>
              <a:spcPct val="15000"/>
            </a:spcAft>
            <a:buChar char="•"/>
          </a:pPr>
          <a:r>
            <a:rPr lang="en-IN" sz="1200" kern="1200" dirty="0"/>
            <a:t>Stable pricing</a:t>
          </a:r>
        </a:p>
        <a:p>
          <a:pPr marL="114300" lvl="1" indent="-114300" algn="l" defTabSz="533400">
            <a:lnSpc>
              <a:spcPct val="90000"/>
            </a:lnSpc>
            <a:spcBef>
              <a:spcPct val="0"/>
            </a:spcBef>
            <a:spcAft>
              <a:spcPct val="15000"/>
            </a:spcAft>
            <a:buChar char="•"/>
          </a:pPr>
          <a:r>
            <a:rPr lang="en-IN" sz="1200" kern="1200" dirty="0"/>
            <a:t>Bundling and cross selling</a:t>
          </a:r>
        </a:p>
      </dsp:txBody>
      <dsp:txXfrm>
        <a:off x="5750448" y="38090"/>
        <a:ext cx="1797595" cy="1224300"/>
      </dsp:txXfrm>
    </dsp:sp>
    <dsp:sp modelId="{DA494AC2-4775-4573-86AB-5598D0B08EF6}">
      <dsp:nvSpPr>
        <dsp:cNvPr id="0" name=""/>
        <dsp:cNvSpPr/>
      </dsp:nvSpPr>
      <dsp:spPr>
        <a:xfrm>
          <a:off x="541866" y="0"/>
          <a:ext cx="2676821" cy="1733973"/>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14300" lvl="1" indent="-114300" algn="l" defTabSz="533400">
            <a:lnSpc>
              <a:spcPct val="90000"/>
            </a:lnSpc>
            <a:spcBef>
              <a:spcPct val="0"/>
            </a:spcBef>
            <a:spcAft>
              <a:spcPct val="15000"/>
            </a:spcAft>
            <a:buChar char="•"/>
          </a:pPr>
          <a:r>
            <a:rPr lang="en-IN" sz="1200" kern="1200" dirty="0"/>
            <a:t>Integrated information system</a:t>
          </a:r>
        </a:p>
        <a:p>
          <a:pPr marL="114300" lvl="1" indent="-114300" algn="l" defTabSz="533400">
            <a:lnSpc>
              <a:spcPct val="90000"/>
            </a:lnSpc>
            <a:spcBef>
              <a:spcPct val="0"/>
            </a:spcBef>
            <a:spcAft>
              <a:spcPct val="15000"/>
            </a:spcAft>
            <a:buChar char="•"/>
          </a:pPr>
          <a:r>
            <a:rPr lang="en-IN" sz="1200" kern="1200" dirty="0"/>
            <a:t>Joint investment</a:t>
          </a:r>
        </a:p>
        <a:p>
          <a:pPr marL="114300" lvl="1" indent="-114300" algn="l" defTabSz="533400">
            <a:lnSpc>
              <a:spcPct val="90000"/>
            </a:lnSpc>
            <a:spcBef>
              <a:spcPct val="0"/>
            </a:spcBef>
            <a:spcAft>
              <a:spcPct val="15000"/>
            </a:spcAft>
            <a:buChar char="•"/>
          </a:pPr>
          <a:r>
            <a:rPr lang="en-IN" sz="1200" kern="1200" dirty="0"/>
            <a:t>Shared processes and equipment</a:t>
          </a:r>
        </a:p>
        <a:p>
          <a:pPr marL="114300" lvl="1" indent="-114300" algn="l" defTabSz="533400">
            <a:lnSpc>
              <a:spcPct val="90000"/>
            </a:lnSpc>
            <a:spcBef>
              <a:spcPct val="0"/>
            </a:spcBef>
            <a:spcAft>
              <a:spcPct val="15000"/>
            </a:spcAft>
            <a:buChar char="•"/>
          </a:pPr>
          <a:endParaRPr lang="en-IN" sz="1200" kern="1200" dirty="0"/>
        </a:p>
      </dsp:txBody>
      <dsp:txXfrm>
        <a:off x="579956" y="38090"/>
        <a:ext cx="1797595" cy="1224300"/>
      </dsp:txXfrm>
    </dsp:sp>
    <dsp:sp modelId="{62C04D0D-ECFF-43B3-B6F2-19348D429126}">
      <dsp:nvSpPr>
        <dsp:cNvPr id="0" name=""/>
        <dsp:cNvSpPr/>
      </dsp:nvSpPr>
      <dsp:spPr>
        <a:xfrm>
          <a:off x="1663530" y="308864"/>
          <a:ext cx="2346282" cy="2346282"/>
        </a:xfrm>
        <a:prstGeom prst="pieWedg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Structural bond</a:t>
          </a:r>
        </a:p>
      </dsp:txBody>
      <dsp:txXfrm>
        <a:off x="2350740" y="996074"/>
        <a:ext cx="1659072" cy="1659072"/>
      </dsp:txXfrm>
    </dsp:sp>
    <dsp:sp modelId="{57E59E36-41CA-441E-821F-6395F2F58BE3}">
      <dsp:nvSpPr>
        <dsp:cNvPr id="0" name=""/>
        <dsp:cNvSpPr/>
      </dsp:nvSpPr>
      <dsp:spPr>
        <a:xfrm rot="5400000">
          <a:off x="4118186" y="308864"/>
          <a:ext cx="2346282" cy="2346282"/>
        </a:xfrm>
        <a:prstGeom prst="pieWedg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Financial bond</a:t>
          </a:r>
        </a:p>
      </dsp:txBody>
      <dsp:txXfrm rot="-5400000">
        <a:off x="4118186" y="996074"/>
        <a:ext cx="1659072" cy="1659072"/>
      </dsp:txXfrm>
    </dsp:sp>
    <dsp:sp modelId="{EE8A4B99-0F4D-4C4B-9810-8C11F132D18C}">
      <dsp:nvSpPr>
        <dsp:cNvPr id="0" name=""/>
        <dsp:cNvSpPr/>
      </dsp:nvSpPr>
      <dsp:spPr>
        <a:xfrm rot="10800000">
          <a:off x="4118186" y="2763520"/>
          <a:ext cx="2346282" cy="2346282"/>
        </a:xfrm>
        <a:prstGeom prst="pieWedg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Social bond</a:t>
          </a:r>
        </a:p>
      </dsp:txBody>
      <dsp:txXfrm rot="10800000">
        <a:off x="4118186" y="2763520"/>
        <a:ext cx="1659072" cy="1659072"/>
      </dsp:txXfrm>
    </dsp:sp>
    <dsp:sp modelId="{538DE315-5AA4-45E0-BCA1-E2C5820AD9BC}">
      <dsp:nvSpPr>
        <dsp:cNvPr id="0" name=""/>
        <dsp:cNvSpPr/>
      </dsp:nvSpPr>
      <dsp:spPr>
        <a:xfrm rot="16200000">
          <a:off x="1663530" y="2763520"/>
          <a:ext cx="2346282" cy="2346282"/>
        </a:xfrm>
        <a:prstGeom prst="pieWedg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Customisation bond</a:t>
          </a:r>
        </a:p>
      </dsp:txBody>
      <dsp:txXfrm rot="5400000">
        <a:off x="2350740" y="2763520"/>
        <a:ext cx="1659072" cy="1659072"/>
      </dsp:txXfrm>
    </dsp:sp>
    <dsp:sp modelId="{711AA62D-9356-42A2-BD19-313A40880D47}">
      <dsp:nvSpPr>
        <dsp:cNvPr id="0" name=""/>
        <dsp:cNvSpPr/>
      </dsp:nvSpPr>
      <dsp:spPr>
        <a:xfrm>
          <a:off x="3658954" y="2221653"/>
          <a:ext cx="810090" cy="704426"/>
        </a:xfrm>
        <a:prstGeom prst="circularArrow">
          <a:avLst/>
        </a:prstGeom>
        <a:solidFill>
          <a:schemeClr val="accent1">
            <a:tint val="60000"/>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6C69BE-3B6C-431E-9D31-EADA4DF83579}">
      <dsp:nvSpPr>
        <dsp:cNvPr id="0" name=""/>
        <dsp:cNvSpPr/>
      </dsp:nvSpPr>
      <dsp:spPr>
        <a:xfrm rot="10800000">
          <a:off x="3658954" y="2492586"/>
          <a:ext cx="810090" cy="704426"/>
        </a:xfrm>
        <a:prstGeom prst="circularArrow">
          <a:avLst/>
        </a:prstGeom>
        <a:solidFill>
          <a:schemeClr val="accent1">
            <a:tint val="60000"/>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86C3D2F-5A05-4596-A225-FC14565701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39C051B-F26C-4470-B56C-092B4E1C4CF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E9A1B5-1BE4-4CD6-80C4-143959F034D3}" type="datetimeFigureOut">
              <a:rPr lang="en-US" smtClean="0"/>
              <a:t>5/12/2021</a:t>
            </a:fld>
            <a:endParaRPr lang="en-US" dirty="0"/>
          </a:p>
        </p:txBody>
      </p:sp>
      <p:sp>
        <p:nvSpPr>
          <p:cNvPr id="4" name="Footer Placeholder 3">
            <a:extLst>
              <a:ext uri="{FF2B5EF4-FFF2-40B4-BE49-F238E27FC236}">
                <a16:creationId xmlns:a16="http://schemas.microsoft.com/office/drawing/2014/main" id="{CD59DB8B-3A1C-4291-8A97-C19C5D31C36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9E6310B9-42FE-4FE9-8C0B-5C7382DBB0E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EFCFFF0-B784-4FE7-8A38-F89DE294F830}" type="slidenum">
              <a:rPr lang="en-US" smtClean="0"/>
              <a:t>‹#›</a:t>
            </a:fld>
            <a:endParaRPr lang="en-US" dirty="0"/>
          </a:p>
        </p:txBody>
      </p:sp>
    </p:spTree>
    <p:extLst>
      <p:ext uri="{BB962C8B-B14F-4D97-AF65-F5344CB8AC3E}">
        <p14:creationId xmlns:p14="http://schemas.microsoft.com/office/powerpoint/2010/main" val="2101566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E6120A-21AF-4F12-ABAA-66A70823631B}" type="datetimeFigureOut">
              <a:rPr lang="en-US" smtClean="0"/>
              <a:t>5/12/2021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8C672F-171E-46DC-915C-C7BCF99F5C42}" type="slidenum">
              <a:rPr lang="en-US" smtClean="0"/>
              <a:t>‹#›</a:t>
            </a:fld>
            <a:endParaRPr lang="en-US" dirty="0"/>
          </a:p>
        </p:txBody>
      </p:sp>
    </p:spTree>
    <p:extLst>
      <p:ext uri="{BB962C8B-B14F-4D97-AF65-F5344CB8AC3E}">
        <p14:creationId xmlns:p14="http://schemas.microsoft.com/office/powerpoint/2010/main" val="1958498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F63B152-7103-4FFE-90AC-D94EB7F44A7E}" type="datetimeFigureOut">
              <a:rPr lang="en-US" smtClean="0"/>
              <a:t>5/12/2021</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99DD5A9-4EF1-497E-92EF-2D23CF305E03}" type="slidenum">
              <a:rPr lang="en-US" smtClean="0"/>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05246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63B152-7103-4FFE-90AC-D94EB7F44A7E}" type="datetimeFigureOut">
              <a:rPr lang="en-US" smtClean="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162219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63B152-7103-4FFE-90AC-D94EB7F44A7E}" type="datetimeFigureOut">
              <a:rPr lang="en-US" smtClean="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3383596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63B152-7103-4FFE-90AC-D94EB7F44A7E}" type="datetimeFigureOut">
              <a:rPr lang="en-US" smtClean="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2869611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F63B152-7103-4FFE-90AC-D94EB7F44A7E}" type="datetimeFigureOut">
              <a:rPr lang="en-US" smtClean="0"/>
              <a:t>5/12/2021</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99DD5A9-4EF1-497E-92EF-2D23CF305E03}" type="slidenum">
              <a:rPr lang="en-US" smtClean="0"/>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51319442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F63B152-7103-4FFE-90AC-D94EB7F44A7E}" type="datetimeFigureOut">
              <a:rPr lang="en-US" smtClean="0"/>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270027440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F63B152-7103-4FFE-90AC-D94EB7F44A7E}" type="datetimeFigureOut">
              <a:rPr lang="en-US" smtClean="0"/>
              <a:t>5/12/2021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55832357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F63B152-7103-4FFE-90AC-D94EB7F44A7E}" type="datetimeFigureOut">
              <a:rPr lang="en-US" smtClean="0"/>
              <a:t>5/12/2021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2849935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63B152-7103-4FFE-90AC-D94EB7F44A7E}" type="datetimeFigureOut">
              <a:rPr lang="en-US" smtClean="0"/>
              <a:t>5/12/2021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616351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EF63B152-7103-4FFE-90AC-D94EB7F44A7E}" type="datetimeFigureOut">
              <a:rPr lang="en-US" smtClean="0"/>
              <a:t>5/12/2021</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299DD5A9-4EF1-497E-92EF-2D23CF305E03}" type="slidenum">
              <a:rPr lang="en-US" smtClean="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88637214"/>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EF63B152-7103-4FFE-90AC-D94EB7F44A7E}" type="datetimeFigureOut">
              <a:rPr lang="en-US" smtClean="0"/>
              <a:t>5/12/2021</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753837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F63B152-7103-4FFE-90AC-D94EB7F44A7E}" type="datetimeFigureOut">
              <a:rPr lang="en-US" smtClean="0"/>
              <a:t>5/12/2021</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99DD5A9-4EF1-497E-92EF-2D23CF305E03}" type="slidenum">
              <a:rPr lang="en-US" smtClean="0"/>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180720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188DD-3717-47D0-B979-D111D81B46AA}"/>
              </a:ext>
            </a:extLst>
          </p:cNvPr>
          <p:cNvSpPr>
            <a:spLocks noGrp="1"/>
          </p:cNvSpPr>
          <p:nvPr>
            <p:ph type="ctrTitle"/>
          </p:nvPr>
        </p:nvSpPr>
        <p:spPr>
          <a:xfrm>
            <a:off x="1078523" y="1098388"/>
            <a:ext cx="10318418" cy="4394988"/>
          </a:xfrm>
        </p:spPr>
        <p:txBody>
          <a:bodyPr/>
          <a:lstStyle/>
          <a:p>
            <a:r>
              <a:rPr lang="en-US" dirty="0">
                <a:latin typeface="Bodoni MT" panose="02070603080606020203" pitchFamily="18" charset="0"/>
              </a:rPr>
              <a:t>SM and CRM</a:t>
            </a:r>
            <a:br>
              <a:rPr lang="en-US" dirty="0">
                <a:latin typeface="Bodoni MT" panose="02070603080606020203" pitchFamily="18" charset="0"/>
              </a:rPr>
            </a:br>
            <a:r>
              <a:rPr lang="en-US" dirty="0">
                <a:latin typeface="Bodoni MT" panose="02070603080606020203" pitchFamily="18" charset="0"/>
              </a:rPr>
              <a:t>unit 2</a:t>
            </a:r>
          </a:p>
        </p:txBody>
      </p:sp>
      <p:sp>
        <p:nvSpPr>
          <p:cNvPr id="8" name="TextBox 7">
            <a:extLst>
              <a:ext uri="{FF2B5EF4-FFF2-40B4-BE49-F238E27FC236}">
                <a16:creationId xmlns:a16="http://schemas.microsoft.com/office/drawing/2014/main" id="{F7EDFBFC-5564-4D5D-8F01-C829B7B40C08}"/>
              </a:ext>
            </a:extLst>
          </p:cNvPr>
          <p:cNvSpPr txBox="1"/>
          <p:nvPr/>
        </p:nvSpPr>
        <p:spPr>
          <a:xfrm>
            <a:off x="4146331" y="6001407"/>
            <a:ext cx="8224344"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Dr Rakhi BHATTACHARYA</a:t>
            </a:r>
          </a:p>
        </p:txBody>
      </p:sp>
    </p:spTree>
    <p:extLst>
      <p:ext uri="{BB962C8B-B14F-4D97-AF65-F5344CB8AC3E}">
        <p14:creationId xmlns:p14="http://schemas.microsoft.com/office/powerpoint/2010/main" val="1957017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6EE596-3CC7-4D53-A77A-B659FDACEA12}"/>
              </a:ext>
            </a:extLst>
          </p:cNvPr>
          <p:cNvPicPr>
            <a:picLocks noChangeAspect="1"/>
          </p:cNvPicPr>
          <p:nvPr/>
        </p:nvPicPr>
        <p:blipFill rotWithShape="1">
          <a:blip r:embed="rId2"/>
          <a:srcRect t="32645"/>
          <a:stretch/>
        </p:blipFill>
        <p:spPr>
          <a:xfrm>
            <a:off x="569843" y="1192696"/>
            <a:ext cx="11423374" cy="5665304"/>
          </a:xfrm>
          <a:prstGeom prst="rect">
            <a:avLst/>
          </a:prstGeom>
        </p:spPr>
      </p:pic>
      <p:sp>
        <p:nvSpPr>
          <p:cNvPr id="3" name="Rectangle 2">
            <a:extLst>
              <a:ext uri="{FF2B5EF4-FFF2-40B4-BE49-F238E27FC236}">
                <a16:creationId xmlns:a16="http://schemas.microsoft.com/office/drawing/2014/main" id="{05C57AAC-35F6-4626-89A4-75186EC57804}"/>
              </a:ext>
            </a:extLst>
          </p:cNvPr>
          <p:cNvSpPr/>
          <p:nvPr/>
        </p:nvSpPr>
        <p:spPr>
          <a:xfrm>
            <a:off x="0" y="0"/>
            <a:ext cx="12192000" cy="1192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SHIFTING CUSTOMER RELATIONSHIP</a:t>
            </a:r>
          </a:p>
        </p:txBody>
      </p:sp>
    </p:spTree>
    <p:extLst>
      <p:ext uri="{BB962C8B-B14F-4D97-AF65-F5344CB8AC3E}">
        <p14:creationId xmlns:p14="http://schemas.microsoft.com/office/powerpoint/2010/main" val="301130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81B1D60-708F-453B-B52B-807DC6A2E277}"/>
              </a:ext>
            </a:extLst>
          </p:cNvPr>
          <p:cNvPicPr>
            <a:picLocks noChangeAspect="1"/>
          </p:cNvPicPr>
          <p:nvPr/>
        </p:nvPicPr>
        <p:blipFill rotWithShape="1">
          <a:blip r:embed="rId2"/>
          <a:srcRect t="31773"/>
          <a:stretch/>
        </p:blipFill>
        <p:spPr>
          <a:xfrm>
            <a:off x="583095" y="1179443"/>
            <a:ext cx="11489633" cy="5678557"/>
          </a:xfrm>
          <a:prstGeom prst="rect">
            <a:avLst/>
          </a:prstGeom>
        </p:spPr>
      </p:pic>
      <p:sp>
        <p:nvSpPr>
          <p:cNvPr id="4" name="Rectangle 3">
            <a:extLst>
              <a:ext uri="{FF2B5EF4-FFF2-40B4-BE49-F238E27FC236}">
                <a16:creationId xmlns:a16="http://schemas.microsoft.com/office/drawing/2014/main" id="{D57350CA-2C9A-4069-9370-12A427CD1234}"/>
              </a:ext>
            </a:extLst>
          </p:cNvPr>
          <p:cNvSpPr/>
          <p:nvPr/>
        </p:nvSpPr>
        <p:spPr>
          <a:xfrm>
            <a:off x="583096" y="0"/>
            <a:ext cx="11489634" cy="1179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CUSTOMER COPRODUCTION</a:t>
            </a:r>
          </a:p>
        </p:txBody>
      </p:sp>
    </p:spTree>
    <p:extLst>
      <p:ext uri="{BB962C8B-B14F-4D97-AF65-F5344CB8AC3E}">
        <p14:creationId xmlns:p14="http://schemas.microsoft.com/office/powerpoint/2010/main" val="3130844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ADD3536-42C9-498D-96AC-2E6E7A78FEB9}"/>
              </a:ext>
            </a:extLst>
          </p:cNvPr>
          <p:cNvPicPr>
            <a:picLocks noChangeAspect="1"/>
          </p:cNvPicPr>
          <p:nvPr/>
        </p:nvPicPr>
        <p:blipFill rotWithShape="1">
          <a:blip r:embed="rId2"/>
          <a:srcRect t="32355"/>
          <a:stretch/>
        </p:blipFill>
        <p:spPr>
          <a:xfrm>
            <a:off x="675861" y="1470992"/>
            <a:ext cx="11251096" cy="5387008"/>
          </a:xfrm>
          <a:prstGeom prst="rect">
            <a:avLst/>
          </a:prstGeom>
        </p:spPr>
      </p:pic>
      <p:sp>
        <p:nvSpPr>
          <p:cNvPr id="3" name="Rectangle 2">
            <a:extLst>
              <a:ext uri="{FF2B5EF4-FFF2-40B4-BE49-F238E27FC236}">
                <a16:creationId xmlns:a16="http://schemas.microsoft.com/office/drawing/2014/main" id="{0588C6BD-1E90-40B3-829D-E333E6F8DCFF}"/>
              </a:ext>
            </a:extLst>
          </p:cNvPr>
          <p:cNvSpPr/>
          <p:nvPr/>
        </p:nvSpPr>
        <p:spPr>
          <a:xfrm>
            <a:off x="675861" y="0"/>
            <a:ext cx="11251096" cy="13782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t>CUSTOMER EMPOWERMENT</a:t>
            </a:r>
          </a:p>
        </p:txBody>
      </p:sp>
    </p:spTree>
    <p:extLst>
      <p:ext uri="{BB962C8B-B14F-4D97-AF65-F5344CB8AC3E}">
        <p14:creationId xmlns:p14="http://schemas.microsoft.com/office/powerpoint/2010/main" val="1960372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04EB3F-0210-4338-BBAB-D8696A82DBAA}"/>
              </a:ext>
            </a:extLst>
          </p:cNvPr>
          <p:cNvPicPr>
            <a:picLocks noChangeAspect="1"/>
          </p:cNvPicPr>
          <p:nvPr/>
        </p:nvPicPr>
        <p:blipFill rotWithShape="1">
          <a:blip r:embed="rId2"/>
          <a:srcRect t="30725"/>
          <a:stretch/>
        </p:blipFill>
        <p:spPr>
          <a:xfrm>
            <a:off x="583096" y="1192697"/>
            <a:ext cx="11357113" cy="5665304"/>
          </a:xfrm>
          <a:prstGeom prst="rect">
            <a:avLst/>
          </a:prstGeom>
        </p:spPr>
      </p:pic>
      <p:sp>
        <p:nvSpPr>
          <p:cNvPr id="3" name="Rectangle 2">
            <a:extLst>
              <a:ext uri="{FF2B5EF4-FFF2-40B4-BE49-F238E27FC236}">
                <a16:creationId xmlns:a16="http://schemas.microsoft.com/office/drawing/2014/main" id="{03A1354B-9415-4C7D-9F62-289DBF923AB3}"/>
              </a:ext>
            </a:extLst>
          </p:cNvPr>
          <p:cNvSpPr/>
          <p:nvPr/>
        </p:nvSpPr>
        <p:spPr>
          <a:xfrm>
            <a:off x="583096" y="0"/>
            <a:ext cx="11357113" cy="1192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SATISFYING EMPLOYEES AS WELL AS CUSTOMERS</a:t>
            </a:r>
          </a:p>
        </p:txBody>
      </p:sp>
    </p:spTree>
    <p:extLst>
      <p:ext uri="{BB962C8B-B14F-4D97-AF65-F5344CB8AC3E}">
        <p14:creationId xmlns:p14="http://schemas.microsoft.com/office/powerpoint/2010/main" val="3248931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423B81E-5FE2-4EF2-AE09-63C179D076CD}"/>
              </a:ext>
            </a:extLst>
          </p:cNvPr>
          <p:cNvPicPr>
            <a:picLocks noChangeAspect="1"/>
          </p:cNvPicPr>
          <p:nvPr/>
        </p:nvPicPr>
        <p:blipFill rotWithShape="1">
          <a:blip r:embed="rId2"/>
          <a:srcRect t="31773" b="14491"/>
          <a:stretch/>
        </p:blipFill>
        <p:spPr>
          <a:xfrm>
            <a:off x="596348" y="1245704"/>
            <a:ext cx="11357113" cy="5473148"/>
          </a:xfrm>
          <a:prstGeom prst="rect">
            <a:avLst/>
          </a:prstGeom>
        </p:spPr>
      </p:pic>
      <p:sp>
        <p:nvSpPr>
          <p:cNvPr id="3" name="Rectangle 2">
            <a:extLst>
              <a:ext uri="{FF2B5EF4-FFF2-40B4-BE49-F238E27FC236}">
                <a16:creationId xmlns:a16="http://schemas.microsoft.com/office/drawing/2014/main" id="{184A400B-4907-40A2-A354-70DB1A78425B}"/>
              </a:ext>
            </a:extLst>
          </p:cNvPr>
          <p:cNvSpPr/>
          <p:nvPr/>
        </p:nvSpPr>
        <p:spPr>
          <a:xfrm>
            <a:off x="596348" y="0"/>
            <a:ext cx="11357113" cy="1147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SATISFYING EMPLOYEES AS WELL AS CUSTOMERS</a:t>
            </a:r>
          </a:p>
        </p:txBody>
      </p:sp>
    </p:spTree>
    <p:extLst>
      <p:ext uri="{BB962C8B-B14F-4D97-AF65-F5344CB8AC3E}">
        <p14:creationId xmlns:p14="http://schemas.microsoft.com/office/powerpoint/2010/main" val="308919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F91EEDCC-95EB-45C4-B284-91C49E3D1B83}"/>
              </a:ext>
            </a:extLst>
          </p:cNvPr>
          <p:cNvSpPr/>
          <p:nvPr/>
        </p:nvSpPr>
        <p:spPr>
          <a:xfrm>
            <a:off x="2226365" y="2093843"/>
            <a:ext cx="9117496" cy="32732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800" b="1" dirty="0"/>
              <a:t>CONSUMER BEHAVIOUR</a:t>
            </a:r>
          </a:p>
        </p:txBody>
      </p:sp>
    </p:spTree>
    <p:extLst>
      <p:ext uri="{BB962C8B-B14F-4D97-AF65-F5344CB8AC3E}">
        <p14:creationId xmlns:p14="http://schemas.microsoft.com/office/powerpoint/2010/main" val="19815515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earch, experience and credence&#10;properties&#10;Search Qualities&#10;• attributes a consumer can determine prior to purchase of a&#10;p...">
            <a:extLst>
              <a:ext uri="{FF2B5EF4-FFF2-40B4-BE49-F238E27FC236}">
                <a16:creationId xmlns:a16="http://schemas.microsoft.com/office/drawing/2014/main" id="{BD808E63-B866-4487-92AB-B0A3E830BB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357" y="0"/>
            <a:ext cx="11290852"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0540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A3723F-274D-49E0-84C0-AD50B2A2F64B}"/>
              </a:ext>
            </a:extLst>
          </p:cNvPr>
          <p:cNvPicPr>
            <a:picLocks noChangeAspect="1"/>
          </p:cNvPicPr>
          <p:nvPr/>
        </p:nvPicPr>
        <p:blipFill>
          <a:blip r:embed="rId2"/>
          <a:stretch>
            <a:fillRect/>
          </a:stretch>
        </p:blipFill>
        <p:spPr>
          <a:xfrm>
            <a:off x="556590" y="0"/>
            <a:ext cx="11343861" cy="6858000"/>
          </a:xfrm>
          <a:prstGeom prst="rect">
            <a:avLst/>
          </a:prstGeom>
        </p:spPr>
      </p:pic>
    </p:spTree>
    <p:extLst>
      <p:ext uri="{BB962C8B-B14F-4D97-AF65-F5344CB8AC3E}">
        <p14:creationId xmlns:p14="http://schemas.microsoft.com/office/powerpoint/2010/main" val="1859835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ow do customers handle perceived&#10;risks?&#10;• Seek info from personal/family sources (family,&#10;friends, peers)&#10;• Rely on firm ...">
            <a:extLst>
              <a:ext uri="{FF2B5EF4-FFF2-40B4-BE49-F238E27FC236}">
                <a16:creationId xmlns:a16="http://schemas.microsoft.com/office/drawing/2014/main" id="{BF7C92D3-4B27-4BFC-AD1B-88C2BBF9E6B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1CD65230-CD98-4BFD-8C4A-C43848FC8034}"/>
              </a:ext>
            </a:extLst>
          </p:cNvPr>
          <p:cNvPicPr>
            <a:picLocks noChangeAspect="1"/>
          </p:cNvPicPr>
          <p:nvPr/>
        </p:nvPicPr>
        <p:blipFill>
          <a:blip r:embed="rId2"/>
          <a:stretch>
            <a:fillRect/>
          </a:stretch>
        </p:blipFill>
        <p:spPr>
          <a:xfrm>
            <a:off x="649357" y="0"/>
            <a:ext cx="11317356" cy="6745357"/>
          </a:xfrm>
          <a:prstGeom prst="rect">
            <a:avLst/>
          </a:prstGeom>
        </p:spPr>
      </p:pic>
    </p:spTree>
    <p:extLst>
      <p:ext uri="{BB962C8B-B14F-4D97-AF65-F5344CB8AC3E}">
        <p14:creationId xmlns:p14="http://schemas.microsoft.com/office/powerpoint/2010/main" val="2934852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7303D66-C3EB-4DE2-BAD7-87D9DDE525B9}"/>
              </a:ext>
            </a:extLst>
          </p:cNvPr>
          <p:cNvPicPr>
            <a:picLocks noChangeAspect="1"/>
          </p:cNvPicPr>
          <p:nvPr/>
        </p:nvPicPr>
        <p:blipFill>
          <a:blip r:embed="rId2"/>
          <a:stretch>
            <a:fillRect/>
          </a:stretch>
        </p:blipFill>
        <p:spPr>
          <a:xfrm>
            <a:off x="596348" y="0"/>
            <a:ext cx="11330609" cy="6858000"/>
          </a:xfrm>
          <a:prstGeom prst="rect">
            <a:avLst/>
          </a:prstGeom>
        </p:spPr>
      </p:pic>
    </p:spTree>
    <p:extLst>
      <p:ext uri="{BB962C8B-B14F-4D97-AF65-F5344CB8AC3E}">
        <p14:creationId xmlns:p14="http://schemas.microsoft.com/office/powerpoint/2010/main" val="1030500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Extended Marketing Mix with People Process Physical Evidence">
            <a:extLst>
              <a:ext uri="{FF2B5EF4-FFF2-40B4-BE49-F238E27FC236}">
                <a16:creationId xmlns:a16="http://schemas.microsoft.com/office/drawing/2014/main" id="{B32E32D7-7F5B-4162-9B0C-FF7046830C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975360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569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AA0754-F367-4C0F-8A71-1B2690F14FBA}"/>
              </a:ext>
            </a:extLst>
          </p:cNvPr>
          <p:cNvPicPr>
            <a:picLocks noChangeAspect="1"/>
          </p:cNvPicPr>
          <p:nvPr/>
        </p:nvPicPr>
        <p:blipFill rotWithShape="1">
          <a:blip r:embed="rId2"/>
          <a:srcRect t="17542"/>
          <a:stretch/>
        </p:blipFill>
        <p:spPr>
          <a:xfrm>
            <a:off x="1126435" y="304800"/>
            <a:ext cx="10561982" cy="6400800"/>
          </a:xfrm>
          <a:prstGeom prst="rect">
            <a:avLst/>
          </a:prstGeom>
        </p:spPr>
      </p:pic>
    </p:spTree>
    <p:extLst>
      <p:ext uri="{BB962C8B-B14F-4D97-AF65-F5344CB8AC3E}">
        <p14:creationId xmlns:p14="http://schemas.microsoft.com/office/powerpoint/2010/main" val="24416472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A58D057-0127-4B85-8044-1645999A06B1}"/>
              </a:ext>
            </a:extLst>
          </p:cNvPr>
          <p:cNvPicPr>
            <a:picLocks noChangeAspect="1"/>
          </p:cNvPicPr>
          <p:nvPr/>
        </p:nvPicPr>
        <p:blipFill rotWithShape="1">
          <a:blip r:embed="rId2"/>
          <a:srcRect b="52824"/>
          <a:stretch/>
        </p:blipFill>
        <p:spPr>
          <a:xfrm>
            <a:off x="1046921" y="781877"/>
            <a:ext cx="10455965" cy="4797287"/>
          </a:xfrm>
          <a:prstGeom prst="rect">
            <a:avLst/>
          </a:prstGeom>
        </p:spPr>
      </p:pic>
    </p:spTree>
    <p:extLst>
      <p:ext uri="{BB962C8B-B14F-4D97-AF65-F5344CB8AC3E}">
        <p14:creationId xmlns:p14="http://schemas.microsoft.com/office/powerpoint/2010/main" val="28840826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CACCC8-13EF-445A-93DB-BD52F1ABE50E}"/>
              </a:ext>
            </a:extLst>
          </p:cNvPr>
          <p:cNvPicPr>
            <a:picLocks noChangeAspect="1"/>
          </p:cNvPicPr>
          <p:nvPr/>
        </p:nvPicPr>
        <p:blipFill>
          <a:blip r:embed="rId2"/>
          <a:stretch>
            <a:fillRect/>
          </a:stretch>
        </p:blipFill>
        <p:spPr>
          <a:xfrm>
            <a:off x="622852" y="0"/>
            <a:ext cx="11224591" cy="6858000"/>
          </a:xfrm>
          <a:prstGeom prst="rect">
            <a:avLst/>
          </a:prstGeom>
        </p:spPr>
      </p:pic>
    </p:spTree>
    <p:extLst>
      <p:ext uri="{BB962C8B-B14F-4D97-AF65-F5344CB8AC3E}">
        <p14:creationId xmlns:p14="http://schemas.microsoft.com/office/powerpoint/2010/main" val="1609519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7C1406-F9CF-41E9-8768-A861954FDCFE}"/>
              </a:ext>
            </a:extLst>
          </p:cNvPr>
          <p:cNvPicPr>
            <a:picLocks noChangeAspect="1"/>
          </p:cNvPicPr>
          <p:nvPr/>
        </p:nvPicPr>
        <p:blipFill>
          <a:blip r:embed="rId2"/>
          <a:stretch>
            <a:fillRect/>
          </a:stretch>
        </p:blipFill>
        <p:spPr>
          <a:xfrm>
            <a:off x="940904" y="0"/>
            <a:ext cx="10972799" cy="6858000"/>
          </a:xfrm>
          <a:prstGeom prst="rect">
            <a:avLst/>
          </a:prstGeom>
        </p:spPr>
      </p:pic>
    </p:spTree>
    <p:extLst>
      <p:ext uri="{BB962C8B-B14F-4D97-AF65-F5344CB8AC3E}">
        <p14:creationId xmlns:p14="http://schemas.microsoft.com/office/powerpoint/2010/main" val="4191409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62A5A0E-3F61-4DA4-A843-0E8555A3E84D}"/>
              </a:ext>
            </a:extLst>
          </p:cNvPr>
          <p:cNvPicPr>
            <a:picLocks noChangeAspect="1"/>
          </p:cNvPicPr>
          <p:nvPr/>
        </p:nvPicPr>
        <p:blipFill>
          <a:blip r:embed="rId2"/>
          <a:stretch>
            <a:fillRect/>
          </a:stretch>
        </p:blipFill>
        <p:spPr>
          <a:xfrm>
            <a:off x="927652" y="0"/>
            <a:ext cx="11025809" cy="6858000"/>
          </a:xfrm>
          <a:prstGeom prst="rect">
            <a:avLst/>
          </a:prstGeom>
        </p:spPr>
      </p:pic>
    </p:spTree>
    <p:extLst>
      <p:ext uri="{BB962C8B-B14F-4D97-AF65-F5344CB8AC3E}">
        <p14:creationId xmlns:p14="http://schemas.microsoft.com/office/powerpoint/2010/main" val="2539166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CE3723C-E197-4218-A08E-DD507FBD2470}"/>
              </a:ext>
            </a:extLst>
          </p:cNvPr>
          <p:cNvPicPr>
            <a:picLocks noChangeAspect="1"/>
          </p:cNvPicPr>
          <p:nvPr/>
        </p:nvPicPr>
        <p:blipFill>
          <a:blip r:embed="rId2"/>
          <a:stretch>
            <a:fillRect/>
          </a:stretch>
        </p:blipFill>
        <p:spPr>
          <a:xfrm>
            <a:off x="993913" y="0"/>
            <a:ext cx="10946296" cy="6858000"/>
          </a:xfrm>
          <a:prstGeom prst="rect">
            <a:avLst/>
          </a:prstGeom>
        </p:spPr>
      </p:pic>
    </p:spTree>
    <p:extLst>
      <p:ext uri="{BB962C8B-B14F-4D97-AF65-F5344CB8AC3E}">
        <p14:creationId xmlns:p14="http://schemas.microsoft.com/office/powerpoint/2010/main" val="13276104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BC5243-83D3-4BAA-AD91-640CFDF96550}"/>
              </a:ext>
            </a:extLst>
          </p:cNvPr>
          <p:cNvPicPr>
            <a:picLocks noChangeAspect="1"/>
          </p:cNvPicPr>
          <p:nvPr/>
        </p:nvPicPr>
        <p:blipFill>
          <a:blip r:embed="rId2"/>
          <a:stretch>
            <a:fillRect/>
          </a:stretch>
        </p:blipFill>
        <p:spPr>
          <a:xfrm>
            <a:off x="967410" y="0"/>
            <a:ext cx="10919790" cy="6858000"/>
          </a:xfrm>
          <a:prstGeom prst="rect">
            <a:avLst/>
          </a:prstGeom>
        </p:spPr>
      </p:pic>
    </p:spTree>
    <p:extLst>
      <p:ext uri="{BB962C8B-B14F-4D97-AF65-F5344CB8AC3E}">
        <p14:creationId xmlns:p14="http://schemas.microsoft.com/office/powerpoint/2010/main" val="17075443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D855F9-2C26-4DC7-8833-75FD6182364F}"/>
              </a:ext>
            </a:extLst>
          </p:cNvPr>
          <p:cNvPicPr>
            <a:picLocks noChangeAspect="1"/>
          </p:cNvPicPr>
          <p:nvPr/>
        </p:nvPicPr>
        <p:blipFill>
          <a:blip r:embed="rId2"/>
          <a:stretch>
            <a:fillRect/>
          </a:stretch>
        </p:blipFill>
        <p:spPr>
          <a:xfrm>
            <a:off x="1113183" y="92766"/>
            <a:ext cx="10707756" cy="6765234"/>
          </a:xfrm>
          <a:prstGeom prst="rect">
            <a:avLst/>
          </a:prstGeom>
        </p:spPr>
      </p:pic>
    </p:spTree>
    <p:extLst>
      <p:ext uri="{BB962C8B-B14F-4D97-AF65-F5344CB8AC3E}">
        <p14:creationId xmlns:p14="http://schemas.microsoft.com/office/powerpoint/2010/main" val="35591311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28B7DD1-EC73-4595-99F2-EB7FBA1273E2}"/>
              </a:ext>
            </a:extLst>
          </p:cNvPr>
          <p:cNvPicPr>
            <a:picLocks noChangeAspect="1"/>
          </p:cNvPicPr>
          <p:nvPr/>
        </p:nvPicPr>
        <p:blipFill>
          <a:blip r:embed="rId2"/>
          <a:stretch>
            <a:fillRect/>
          </a:stretch>
        </p:blipFill>
        <p:spPr>
          <a:xfrm>
            <a:off x="1086678" y="0"/>
            <a:ext cx="10827025" cy="6858000"/>
          </a:xfrm>
          <a:prstGeom prst="rect">
            <a:avLst/>
          </a:prstGeom>
        </p:spPr>
      </p:pic>
    </p:spTree>
    <p:extLst>
      <p:ext uri="{BB962C8B-B14F-4D97-AF65-F5344CB8AC3E}">
        <p14:creationId xmlns:p14="http://schemas.microsoft.com/office/powerpoint/2010/main" val="41485268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94D2C8-9B96-4C22-90D1-D977EA7EC2F7}"/>
              </a:ext>
            </a:extLst>
          </p:cNvPr>
          <p:cNvPicPr>
            <a:picLocks noChangeAspect="1"/>
          </p:cNvPicPr>
          <p:nvPr/>
        </p:nvPicPr>
        <p:blipFill>
          <a:blip r:embed="rId2"/>
          <a:stretch>
            <a:fillRect/>
          </a:stretch>
        </p:blipFill>
        <p:spPr>
          <a:xfrm>
            <a:off x="927652" y="0"/>
            <a:ext cx="10986051" cy="6858000"/>
          </a:xfrm>
          <a:prstGeom prst="rect">
            <a:avLst/>
          </a:prstGeom>
        </p:spPr>
      </p:pic>
    </p:spTree>
    <p:extLst>
      <p:ext uri="{BB962C8B-B14F-4D97-AF65-F5344CB8AC3E}">
        <p14:creationId xmlns:p14="http://schemas.microsoft.com/office/powerpoint/2010/main" val="1301973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ervice Marketing Triangle &#10;Service marketing triangle a dynamic model where there are three interlinked groups that &#10;work...">
            <a:extLst>
              <a:ext uri="{FF2B5EF4-FFF2-40B4-BE49-F238E27FC236}">
                <a16:creationId xmlns:a16="http://schemas.microsoft.com/office/drawing/2014/main" id="{BB5D26C1-65BB-4BBB-87F2-8D62C02924A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4014A356-FD71-4FDB-85F2-50A58724AE8F}"/>
              </a:ext>
            </a:extLst>
          </p:cNvPr>
          <p:cNvPicPr>
            <a:picLocks noChangeAspect="1"/>
          </p:cNvPicPr>
          <p:nvPr/>
        </p:nvPicPr>
        <p:blipFill>
          <a:blip r:embed="rId2"/>
          <a:stretch>
            <a:fillRect/>
          </a:stretch>
        </p:blipFill>
        <p:spPr>
          <a:xfrm>
            <a:off x="848138" y="304800"/>
            <a:ext cx="10880035" cy="6453809"/>
          </a:xfrm>
          <a:prstGeom prst="rect">
            <a:avLst/>
          </a:prstGeom>
        </p:spPr>
      </p:pic>
    </p:spTree>
    <p:extLst>
      <p:ext uri="{BB962C8B-B14F-4D97-AF65-F5344CB8AC3E}">
        <p14:creationId xmlns:p14="http://schemas.microsoft.com/office/powerpoint/2010/main" val="13872067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8BFBC35-5A93-467A-90FD-67B74CE3E90E}"/>
              </a:ext>
            </a:extLst>
          </p:cNvPr>
          <p:cNvSpPr/>
          <p:nvPr/>
        </p:nvSpPr>
        <p:spPr>
          <a:xfrm>
            <a:off x="1417983" y="132522"/>
            <a:ext cx="10190921" cy="8481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solidFill>
                  <a:schemeClr val="tx1"/>
                </a:solidFill>
              </a:rPr>
              <a:t>FACTORS INFLUENCING CONSUMER EXPECTATION</a:t>
            </a:r>
          </a:p>
        </p:txBody>
      </p:sp>
      <p:sp>
        <p:nvSpPr>
          <p:cNvPr id="3" name="Rectangle 2">
            <a:extLst>
              <a:ext uri="{FF2B5EF4-FFF2-40B4-BE49-F238E27FC236}">
                <a16:creationId xmlns:a16="http://schemas.microsoft.com/office/drawing/2014/main" id="{C29806E9-0582-4740-B337-70ABF21D1BDF}"/>
              </a:ext>
            </a:extLst>
          </p:cNvPr>
          <p:cNvSpPr/>
          <p:nvPr/>
        </p:nvSpPr>
        <p:spPr>
          <a:xfrm>
            <a:off x="1537252" y="1311965"/>
            <a:ext cx="10071652" cy="51948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lnSpc>
                <a:spcPct val="200000"/>
              </a:lnSpc>
              <a:buFont typeface="Wingdings" panose="05000000000000000000" pitchFamily="2" charset="2"/>
              <a:buChar char="q"/>
            </a:pPr>
            <a:r>
              <a:rPr lang="en-IN" sz="2400" b="1" dirty="0">
                <a:solidFill>
                  <a:schemeClr val="tx1"/>
                </a:solidFill>
              </a:rPr>
              <a:t> ECONOMIC FACTORS</a:t>
            </a:r>
          </a:p>
          <a:p>
            <a:pPr marL="285750" indent="-285750" algn="ctr">
              <a:lnSpc>
                <a:spcPct val="200000"/>
              </a:lnSpc>
              <a:buFont typeface="Wingdings" panose="05000000000000000000" pitchFamily="2" charset="2"/>
              <a:buChar char="q"/>
            </a:pPr>
            <a:r>
              <a:rPr lang="en-IN" sz="2400" b="1" dirty="0">
                <a:solidFill>
                  <a:schemeClr val="tx1"/>
                </a:solidFill>
              </a:rPr>
              <a:t>SOCIAL FACTORS</a:t>
            </a:r>
          </a:p>
          <a:p>
            <a:pPr marL="285750" indent="-285750" algn="ctr">
              <a:lnSpc>
                <a:spcPct val="200000"/>
              </a:lnSpc>
              <a:buFont typeface="Wingdings" panose="05000000000000000000" pitchFamily="2" charset="2"/>
              <a:buChar char="q"/>
            </a:pPr>
            <a:r>
              <a:rPr lang="en-IN" sz="2400" b="1" dirty="0">
                <a:solidFill>
                  <a:schemeClr val="tx1"/>
                </a:solidFill>
              </a:rPr>
              <a:t>IMPACT OF TV ADVERTISEMENT</a:t>
            </a:r>
          </a:p>
          <a:p>
            <a:pPr marL="285750" indent="-285750" algn="ctr">
              <a:lnSpc>
                <a:spcPct val="200000"/>
              </a:lnSpc>
              <a:buFont typeface="Wingdings" panose="05000000000000000000" pitchFamily="2" charset="2"/>
              <a:buChar char="q"/>
            </a:pPr>
            <a:r>
              <a:rPr lang="en-IN" sz="2400" b="1" dirty="0">
                <a:solidFill>
                  <a:schemeClr val="tx1"/>
                </a:solidFill>
              </a:rPr>
              <a:t>EXPECTED SERVICE QUALITY</a:t>
            </a:r>
          </a:p>
          <a:p>
            <a:pPr marL="285750" indent="-285750" algn="ctr">
              <a:lnSpc>
                <a:spcPct val="200000"/>
              </a:lnSpc>
              <a:buFont typeface="Wingdings" panose="05000000000000000000" pitchFamily="2" charset="2"/>
              <a:buChar char="q"/>
            </a:pPr>
            <a:r>
              <a:rPr lang="en-IN" sz="2400" b="1" dirty="0">
                <a:solidFill>
                  <a:schemeClr val="tx1"/>
                </a:solidFill>
              </a:rPr>
              <a:t>SITUATIONAL FACTOR INFLUENCE</a:t>
            </a:r>
          </a:p>
          <a:p>
            <a:pPr marL="285750" indent="-285750" algn="ctr">
              <a:lnSpc>
                <a:spcPct val="200000"/>
              </a:lnSpc>
              <a:buFont typeface="Wingdings" panose="05000000000000000000" pitchFamily="2" charset="2"/>
              <a:buChar char="q"/>
            </a:pPr>
            <a:r>
              <a:rPr lang="en-IN" sz="2400" b="1" dirty="0">
                <a:solidFill>
                  <a:schemeClr val="tx1"/>
                </a:solidFill>
              </a:rPr>
              <a:t>FINANIAL POSITION AND SPENDING CAPACITY.</a:t>
            </a:r>
          </a:p>
        </p:txBody>
      </p:sp>
    </p:spTree>
    <p:extLst>
      <p:ext uri="{BB962C8B-B14F-4D97-AF65-F5344CB8AC3E}">
        <p14:creationId xmlns:p14="http://schemas.microsoft.com/office/powerpoint/2010/main" val="42549961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631AE3-2530-42F7-AFF4-9E12C6CD6B48}"/>
              </a:ext>
            </a:extLst>
          </p:cNvPr>
          <p:cNvPicPr>
            <a:picLocks noChangeAspect="1"/>
          </p:cNvPicPr>
          <p:nvPr/>
        </p:nvPicPr>
        <p:blipFill>
          <a:blip r:embed="rId2"/>
          <a:stretch>
            <a:fillRect/>
          </a:stretch>
        </p:blipFill>
        <p:spPr>
          <a:xfrm>
            <a:off x="278296" y="0"/>
            <a:ext cx="11648661" cy="6858000"/>
          </a:xfrm>
          <a:prstGeom prst="rect">
            <a:avLst/>
          </a:prstGeom>
        </p:spPr>
      </p:pic>
    </p:spTree>
    <p:extLst>
      <p:ext uri="{BB962C8B-B14F-4D97-AF65-F5344CB8AC3E}">
        <p14:creationId xmlns:p14="http://schemas.microsoft.com/office/powerpoint/2010/main" val="20566928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B255492-A42A-4DE5-ADB1-DB7235BC3012}"/>
              </a:ext>
            </a:extLst>
          </p:cNvPr>
          <p:cNvPicPr>
            <a:picLocks noChangeAspect="1"/>
          </p:cNvPicPr>
          <p:nvPr/>
        </p:nvPicPr>
        <p:blipFill rotWithShape="1">
          <a:blip r:embed="rId2"/>
          <a:srcRect l="5280" t="6999" r="5280" b="8656"/>
          <a:stretch/>
        </p:blipFill>
        <p:spPr>
          <a:xfrm>
            <a:off x="450574" y="92765"/>
            <a:ext cx="11463130" cy="6765235"/>
          </a:xfrm>
          <a:prstGeom prst="rect">
            <a:avLst/>
          </a:prstGeom>
        </p:spPr>
      </p:pic>
    </p:spTree>
    <p:extLst>
      <p:ext uri="{BB962C8B-B14F-4D97-AF65-F5344CB8AC3E}">
        <p14:creationId xmlns:p14="http://schemas.microsoft.com/office/powerpoint/2010/main" val="33233108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7A85B8B-573B-4C79-83CF-2F81A61D94E6}"/>
              </a:ext>
            </a:extLst>
          </p:cNvPr>
          <p:cNvPicPr>
            <a:picLocks noChangeAspect="1"/>
          </p:cNvPicPr>
          <p:nvPr/>
        </p:nvPicPr>
        <p:blipFill rotWithShape="1">
          <a:blip r:embed="rId2"/>
          <a:srcRect l="5471" t="6786" r="4515" b="9675"/>
          <a:stretch/>
        </p:blipFill>
        <p:spPr>
          <a:xfrm>
            <a:off x="596348" y="92765"/>
            <a:ext cx="11304104" cy="6626087"/>
          </a:xfrm>
          <a:prstGeom prst="rect">
            <a:avLst/>
          </a:prstGeom>
        </p:spPr>
      </p:pic>
    </p:spTree>
    <p:extLst>
      <p:ext uri="{BB962C8B-B14F-4D97-AF65-F5344CB8AC3E}">
        <p14:creationId xmlns:p14="http://schemas.microsoft.com/office/powerpoint/2010/main" val="27155794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5579300-4CFD-4B81-8463-95D3FFFEB259}"/>
              </a:ext>
            </a:extLst>
          </p:cNvPr>
          <p:cNvPicPr>
            <a:picLocks noChangeAspect="1"/>
          </p:cNvPicPr>
          <p:nvPr/>
        </p:nvPicPr>
        <p:blipFill rotWithShape="1">
          <a:blip r:embed="rId2"/>
          <a:srcRect l="5661" t="4196" r="4897" b="8146"/>
          <a:stretch/>
        </p:blipFill>
        <p:spPr>
          <a:xfrm>
            <a:off x="583096" y="185530"/>
            <a:ext cx="11290852" cy="6672470"/>
          </a:xfrm>
          <a:prstGeom prst="rect">
            <a:avLst/>
          </a:prstGeom>
        </p:spPr>
      </p:pic>
    </p:spTree>
    <p:extLst>
      <p:ext uri="{BB962C8B-B14F-4D97-AF65-F5344CB8AC3E}">
        <p14:creationId xmlns:p14="http://schemas.microsoft.com/office/powerpoint/2010/main" val="10650195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t;ul&gt;&lt;li&gt;World region  or country &lt;/li&gt;&lt;/ul&gt;&lt;ul&gt;&lt;li&gt;U.S. region &lt;/li&gt;&lt;/ul&gt;&lt;ul&gt;&lt;li&gt;State &lt;/li&gt;&lt;/ul&gt;&lt;ul&gt;&lt;li&gt;City &lt;/li&gt;&lt;/ul&gt;&lt;u...">
            <a:extLst>
              <a:ext uri="{FF2B5EF4-FFF2-40B4-BE49-F238E27FC236}">
                <a16:creationId xmlns:a16="http://schemas.microsoft.com/office/drawing/2014/main" id="{9C3AD295-A10C-4E04-B0D2-950A3F625C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9930"/>
          <a:stretch/>
        </p:blipFill>
        <p:spPr bwMode="auto">
          <a:xfrm>
            <a:off x="530087" y="0"/>
            <a:ext cx="11343861"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38148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t;ul&gt;&lt;li&gt;Age &lt;/li&gt;&lt;/ul&gt;&lt;ul&gt;&lt;li&gt;Gender &lt;/li&gt;&lt;/ul&gt;&lt;ul&gt;&lt;li&gt;Family size &lt;/li&gt;&lt;/ul&gt;&lt;ul&gt;&lt;li&gt;Family life cycle &lt;/li&gt;&lt;/ul&gt;&lt;ul&gt;&lt;li&gt;I...">
            <a:extLst>
              <a:ext uri="{FF2B5EF4-FFF2-40B4-BE49-F238E27FC236}">
                <a16:creationId xmlns:a16="http://schemas.microsoft.com/office/drawing/2014/main" id="{7790AB85-B06F-4F17-9BC7-81991D312E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362"/>
          <a:stretch/>
        </p:blipFill>
        <p:spPr bwMode="auto">
          <a:xfrm>
            <a:off x="609600" y="0"/>
            <a:ext cx="1129085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43668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lt;ul&gt;&lt;li&gt;Occasions &lt;/li&gt;&lt;/ul&gt;&lt;ul&gt;&lt;li&gt;Benefits &lt;/li&gt;&lt;/ul&gt;&lt;ul&gt;&lt;li&gt;User Status &lt;/li&gt;&lt;/ul&gt;&lt;ul&gt;&lt;li&gt;Attitude Toward the Product &lt;...">
            <a:extLst>
              <a:ext uri="{FF2B5EF4-FFF2-40B4-BE49-F238E27FC236}">
                <a16:creationId xmlns:a16="http://schemas.microsoft.com/office/drawing/2014/main" id="{EA4794FA-3417-4387-B305-2CE9DC101C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872"/>
          <a:stretch/>
        </p:blipFill>
        <p:spPr bwMode="auto">
          <a:xfrm>
            <a:off x="622852" y="0"/>
            <a:ext cx="11290852"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78832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9A6D23E-8DAA-4696-AF1D-D5C4709F9E7A}"/>
              </a:ext>
            </a:extLst>
          </p:cNvPr>
          <p:cNvPicPr>
            <a:picLocks noChangeAspect="1"/>
          </p:cNvPicPr>
          <p:nvPr/>
        </p:nvPicPr>
        <p:blipFill rotWithShape="1">
          <a:blip r:embed="rId2"/>
          <a:srcRect b="7891"/>
          <a:stretch/>
        </p:blipFill>
        <p:spPr>
          <a:xfrm>
            <a:off x="503583" y="0"/>
            <a:ext cx="11396869" cy="6857999"/>
          </a:xfrm>
          <a:prstGeom prst="rect">
            <a:avLst/>
          </a:prstGeom>
        </p:spPr>
      </p:pic>
    </p:spTree>
    <p:extLst>
      <p:ext uri="{BB962C8B-B14F-4D97-AF65-F5344CB8AC3E}">
        <p14:creationId xmlns:p14="http://schemas.microsoft.com/office/powerpoint/2010/main" val="16557672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8B45E03-1638-4379-B153-F7AB9A64AAE8}"/>
              </a:ext>
            </a:extLst>
          </p:cNvPr>
          <p:cNvPicPr>
            <a:picLocks noChangeAspect="1"/>
          </p:cNvPicPr>
          <p:nvPr/>
        </p:nvPicPr>
        <p:blipFill rotWithShape="1">
          <a:blip r:embed="rId2"/>
          <a:srcRect b="6617"/>
          <a:stretch/>
        </p:blipFill>
        <p:spPr>
          <a:xfrm>
            <a:off x="556591" y="0"/>
            <a:ext cx="11357113" cy="6858000"/>
          </a:xfrm>
          <a:prstGeom prst="rect">
            <a:avLst/>
          </a:prstGeom>
        </p:spPr>
      </p:pic>
    </p:spTree>
    <p:extLst>
      <p:ext uri="{BB962C8B-B14F-4D97-AF65-F5344CB8AC3E}">
        <p14:creationId xmlns:p14="http://schemas.microsoft.com/office/powerpoint/2010/main" val="321946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D9E366-9424-47FB-B412-FB384ECF4D99}"/>
              </a:ext>
            </a:extLst>
          </p:cNvPr>
          <p:cNvPicPr>
            <a:picLocks noChangeAspect="1"/>
          </p:cNvPicPr>
          <p:nvPr/>
        </p:nvPicPr>
        <p:blipFill>
          <a:blip r:embed="rId2"/>
          <a:stretch>
            <a:fillRect/>
          </a:stretch>
        </p:blipFill>
        <p:spPr>
          <a:xfrm>
            <a:off x="596348" y="0"/>
            <a:ext cx="11198087" cy="6858000"/>
          </a:xfrm>
          <a:prstGeom prst="rect">
            <a:avLst/>
          </a:prstGeom>
        </p:spPr>
      </p:pic>
    </p:spTree>
    <p:extLst>
      <p:ext uri="{BB962C8B-B14F-4D97-AF65-F5344CB8AC3E}">
        <p14:creationId xmlns:p14="http://schemas.microsoft.com/office/powerpoint/2010/main" val="5230482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E1D2674-85FF-4318-9778-18490723BE45}"/>
              </a:ext>
            </a:extLst>
          </p:cNvPr>
          <p:cNvPicPr>
            <a:picLocks noChangeAspect="1"/>
          </p:cNvPicPr>
          <p:nvPr/>
        </p:nvPicPr>
        <p:blipFill rotWithShape="1">
          <a:blip r:embed="rId2"/>
          <a:srcRect b="7891"/>
          <a:stretch/>
        </p:blipFill>
        <p:spPr>
          <a:xfrm>
            <a:off x="516835" y="0"/>
            <a:ext cx="11423374" cy="6857999"/>
          </a:xfrm>
          <a:prstGeom prst="rect">
            <a:avLst/>
          </a:prstGeom>
        </p:spPr>
      </p:pic>
    </p:spTree>
    <p:extLst>
      <p:ext uri="{BB962C8B-B14F-4D97-AF65-F5344CB8AC3E}">
        <p14:creationId xmlns:p14="http://schemas.microsoft.com/office/powerpoint/2010/main" val="25151874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3EA624D-62A1-42D8-9EEE-557CAFE3E17A}"/>
              </a:ext>
            </a:extLst>
          </p:cNvPr>
          <p:cNvPicPr>
            <a:picLocks noChangeAspect="1"/>
          </p:cNvPicPr>
          <p:nvPr/>
        </p:nvPicPr>
        <p:blipFill rotWithShape="1">
          <a:blip r:embed="rId2"/>
          <a:srcRect b="16300"/>
          <a:stretch/>
        </p:blipFill>
        <p:spPr>
          <a:xfrm>
            <a:off x="463825" y="106017"/>
            <a:ext cx="11463131" cy="6751983"/>
          </a:xfrm>
          <a:prstGeom prst="rect">
            <a:avLst/>
          </a:prstGeom>
        </p:spPr>
      </p:pic>
    </p:spTree>
    <p:extLst>
      <p:ext uri="{BB962C8B-B14F-4D97-AF65-F5344CB8AC3E}">
        <p14:creationId xmlns:p14="http://schemas.microsoft.com/office/powerpoint/2010/main" val="42818637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8741F55-1624-4740-849A-3A1A160BD892}"/>
              </a:ext>
            </a:extLst>
          </p:cNvPr>
          <p:cNvPicPr>
            <a:picLocks noChangeAspect="1"/>
          </p:cNvPicPr>
          <p:nvPr/>
        </p:nvPicPr>
        <p:blipFill rotWithShape="1">
          <a:blip r:embed="rId2"/>
          <a:srcRect b="11459"/>
          <a:stretch/>
        </p:blipFill>
        <p:spPr>
          <a:xfrm>
            <a:off x="463825" y="0"/>
            <a:ext cx="11463131" cy="6758609"/>
          </a:xfrm>
          <a:prstGeom prst="rect">
            <a:avLst/>
          </a:prstGeom>
        </p:spPr>
      </p:pic>
    </p:spTree>
    <p:extLst>
      <p:ext uri="{BB962C8B-B14F-4D97-AF65-F5344CB8AC3E}">
        <p14:creationId xmlns:p14="http://schemas.microsoft.com/office/powerpoint/2010/main" val="2373445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553A3C-48C4-4E49-94B2-A6F1F20AA6F0}"/>
              </a:ext>
            </a:extLst>
          </p:cNvPr>
          <p:cNvPicPr>
            <a:picLocks noChangeAspect="1"/>
          </p:cNvPicPr>
          <p:nvPr/>
        </p:nvPicPr>
        <p:blipFill rotWithShape="1">
          <a:blip r:embed="rId2"/>
          <a:srcRect b="8656"/>
          <a:stretch/>
        </p:blipFill>
        <p:spPr>
          <a:xfrm>
            <a:off x="516835" y="0"/>
            <a:ext cx="11383617" cy="6858000"/>
          </a:xfrm>
          <a:prstGeom prst="rect">
            <a:avLst/>
          </a:prstGeom>
        </p:spPr>
      </p:pic>
    </p:spTree>
    <p:extLst>
      <p:ext uri="{BB962C8B-B14F-4D97-AF65-F5344CB8AC3E}">
        <p14:creationId xmlns:p14="http://schemas.microsoft.com/office/powerpoint/2010/main" val="42087085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97E11D-A35D-4A66-B24E-9553784C381D}"/>
              </a:ext>
            </a:extLst>
          </p:cNvPr>
          <p:cNvPicPr>
            <a:picLocks noChangeAspect="1"/>
          </p:cNvPicPr>
          <p:nvPr/>
        </p:nvPicPr>
        <p:blipFill rotWithShape="1">
          <a:blip r:embed="rId2"/>
          <a:srcRect b="7891"/>
          <a:stretch/>
        </p:blipFill>
        <p:spPr>
          <a:xfrm>
            <a:off x="609600" y="0"/>
            <a:ext cx="11304104" cy="6857999"/>
          </a:xfrm>
          <a:prstGeom prst="rect">
            <a:avLst/>
          </a:prstGeom>
        </p:spPr>
      </p:pic>
    </p:spTree>
    <p:extLst>
      <p:ext uri="{BB962C8B-B14F-4D97-AF65-F5344CB8AC3E}">
        <p14:creationId xmlns:p14="http://schemas.microsoft.com/office/powerpoint/2010/main" val="36504113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F45FA2D-B9CE-4429-9630-97B90C06EA83}"/>
              </a:ext>
            </a:extLst>
          </p:cNvPr>
          <p:cNvPicPr>
            <a:picLocks noChangeAspect="1"/>
          </p:cNvPicPr>
          <p:nvPr/>
        </p:nvPicPr>
        <p:blipFill rotWithShape="1">
          <a:blip r:embed="rId2"/>
          <a:srcRect b="7370"/>
          <a:stretch/>
        </p:blipFill>
        <p:spPr>
          <a:xfrm>
            <a:off x="609600" y="0"/>
            <a:ext cx="11304104" cy="6679095"/>
          </a:xfrm>
          <a:prstGeom prst="rect">
            <a:avLst/>
          </a:prstGeom>
        </p:spPr>
      </p:pic>
    </p:spTree>
    <p:extLst>
      <p:ext uri="{BB962C8B-B14F-4D97-AF65-F5344CB8AC3E}">
        <p14:creationId xmlns:p14="http://schemas.microsoft.com/office/powerpoint/2010/main" val="8419208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C857F7-6C50-40F5-81B0-7E1A142B2152}"/>
              </a:ext>
            </a:extLst>
          </p:cNvPr>
          <p:cNvPicPr>
            <a:picLocks noChangeAspect="1"/>
          </p:cNvPicPr>
          <p:nvPr/>
        </p:nvPicPr>
        <p:blipFill rotWithShape="1">
          <a:blip r:embed="rId2"/>
          <a:srcRect b="14772"/>
          <a:stretch/>
        </p:blipFill>
        <p:spPr>
          <a:xfrm>
            <a:off x="304800" y="132521"/>
            <a:ext cx="11582400" cy="6626088"/>
          </a:xfrm>
          <a:prstGeom prst="rect">
            <a:avLst/>
          </a:prstGeom>
        </p:spPr>
      </p:pic>
    </p:spTree>
    <p:extLst>
      <p:ext uri="{BB962C8B-B14F-4D97-AF65-F5344CB8AC3E}">
        <p14:creationId xmlns:p14="http://schemas.microsoft.com/office/powerpoint/2010/main" val="15174223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335AAFF-BD12-4D5E-B72E-3549EFBEB17D}"/>
              </a:ext>
            </a:extLst>
          </p:cNvPr>
          <p:cNvPicPr>
            <a:picLocks noChangeAspect="1"/>
          </p:cNvPicPr>
          <p:nvPr/>
        </p:nvPicPr>
        <p:blipFill rotWithShape="1">
          <a:blip r:embed="rId2"/>
          <a:srcRect t="37002"/>
          <a:stretch/>
        </p:blipFill>
        <p:spPr>
          <a:xfrm>
            <a:off x="569843" y="1537252"/>
            <a:ext cx="11317356" cy="5320748"/>
          </a:xfrm>
          <a:prstGeom prst="rect">
            <a:avLst/>
          </a:prstGeom>
        </p:spPr>
      </p:pic>
      <p:sp>
        <p:nvSpPr>
          <p:cNvPr id="3" name="Rectangle 2">
            <a:extLst>
              <a:ext uri="{FF2B5EF4-FFF2-40B4-BE49-F238E27FC236}">
                <a16:creationId xmlns:a16="http://schemas.microsoft.com/office/drawing/2014/main" id="{7B4ED8F8-C645-48BB-903A-0A19609AFA93}"/>
              </a:ext>
            </a:extLst>
          </p:cNvPr>
          <p:cNvSpPr/>
          <p:nvPr/>
        </p:nvSpPr>
        <p:spPr>
          <a:xfrm>
            <a:off x="569843" y="0"/>
            <a:ext cx="11317357" cy="15372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t>PORTFOLIO SERVICE MARKETING</a:t>
            </a:r>
          </a:p>
        </p:txBody>
      </p:sp>
    </p:spTree>
    <p:extLst>
      <p:ext uri="{BB962C8B-B14F-4D97-AF65-F5344CB8AC3E}">
        <p14:creationId xmlns:p14="http://schemas.microsoft.com/office/powerpoint/2010/main" val="37672282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9E13A-4707-402C-9C33-72D726D16DF2}"/>
              </a:ext>
            </a:extLst>
          </p:cNvPr>
          <p:cNvSpPr>
            <a:spLocks noGrp="1"/>
          </p:cNvSpPr>
          <p:nvPr>
            <p:ph type="title"/>
          </p:nvPr>
        </p:nvSpPr>
        <p:spPr/>
        <p:txBody>
          <a:bodyPr/>
          <a:lstStyle/>
          <a:p>
            <a:r>
              <a:rPr lang="en-IN" dirty="0"/>
              <a:t>PORTFOLIO SERVICE MARKETING</a:t>
            </a:r>
          </a:p>
        </p:txBody>
      </p:sp>
      <p:sp>
        <p:nvSpPr>
          <p:cNvPr id="3" name="Content Placeholder 2">
            <a:extLst>
              <a:ext uri="{FF2B5EF4-FFF2-40B4-BE49-F238E27FC236}">
                <a16:creationId xmlns:a16="http://schemas.microsoft.com/office/drawing/2014/main" id="{6BF75934-8ADE-42F8-B92F-D431A33EA8C0}"/>
              </a:ext>
            </a:extLst>
          </p:cNvPr>
          <p:cNvSpPr>
            <a:spLocks noGrp="1"/>
          </p:cNvSpPr>
          <p:nvPr>
            <p:ph idx="1"/>
          </p:nvPr>
        </p:nvSpPr>
        <p:spPr/>
        <p:txBody>
          <a:bodyPr/>
          <a:lstStyle/>
          <a:p>
            <a:r>
              <a:rPr lang="en-IN" sz="2800" dirty="0"/>
              <a:t>These are those services which are offered to investors with a great responsibility to maximise return. It is a service provided to the investors wherein the agency takes the responsibility of using the fund effectively for maximum result.</a:t>
            </a:r>
          </a:p>
          <a:p>
            <a:r>
              <a:rPr lang="en-IN" sz="2800" dirty="0"/>
              <a:t>Service is given by registered merchant banker.(SEBI)</a:t>
            </a:r>
          </a:p>
          <a:p>
            <a:r>
              <a:rPr lang="en-IN" sz="2800" dirty="0"/>
              <a:t>The portfolio is valued and reviewed periodically in the light of the changing market condition</a:t>
            </a:r>
            <a:r>
              <a:rPr lang="en-IN" dirty="0"/>
              <a:t>.</a:t>
            </a:r>
          </a:p>
        </p:txBody>
      </p:sp>
    </p:spTree>
    <p:extLst>
      <p:ext uri="{BB962C8B-B14F-4D97-AF65-F5344CB8AC3E}">
        <p14:creationId xmlns:p14="http://schemas.microsoft.com/office/powerpoint/2010/main" val="27097205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5EF1BB1-05ED-42F6-B335-5F4487FDD0D7}"/>
              </a:ext>
            </a:extLst>
          </p:cNvPr>
          <p:cNvPicPr>
            <a:picLocks noChangeAspect="1"/>
          </p:cNvPicPr>
          <p:nvPr/>
        </p:nvPicPr>
        <p:blipFill rotWithShape="1">
          <a:blip r:embed="rId2"/>
          <a:srcRect t="38164"/>
          <a:stretch/>
        </p:blipFill>
        <p:spPr>
          <a:xfrm>
            <a:off x="543339" y="1285460"/>
            <a:ext cx="11383618" cy="5572539"/>
          </a:xfrm>
          <a:prstGeom prst="rect">
            <a:avLst/>
          </a:prstGeom>
        </p:spPr>
      </p:pic>
      <p:sp>
        <p:nvSpPr>
          <p:cNvPr id="3" name="Rectangle 2">
            <a:extLst>
              <a:ext uri="{FF2B5EF4-FFF2-40B4-BE49-F238E27FC236}">
                <a16:creationId xmlns:a16="http://schemas.microsoft.com/office/drawing/2014/main" id="{3102B66E-9377-4907-AB14-06B886794868}"/>
              </a:ext>
            </a:extLst>
          </p:cNvPr>
          <p:cNvSpPr/>
          <p:nvPr/>
        </p:nvSpPr>
        <p:spPr>
          <a:xfrm>
            <a:off x="543339" y="0"/>
            <a:ext cx="11383618" cy="12854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TYPE OF PMS</a:t>
            </a:r>
          </a:p>
        </p:txBody>
      </p:sp>
    </p:spTree>
    <p:extLst>
      <p:ext uri="{BB962C8B-B14F-4D97-AF65-F5344CB8AC3E}">
        <p14:creationId xmlns:p14="http://schemas.microsoft.com/office/powerpoint/2010/main" val="2860573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External Marketing:(setting the promise) &#10;• Marketers directly interact with the end users in order to know their needs &#10;•...">
            <a:extLst>
              <a:ext uri="{FF2B5EF4-FFF2-40B4-BE49-F238E27FC236}">
                <a16:creationId xmlns:a16="http://schemas.microsoft.com/office/drawing/2014/main" id="{7FFC9083-26DC-492B-A8D9-FE24A5CEF9E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ECFCD748-30A4-4DBB-B50D-3CAED03BBFFA}"/>
              </a:ext>
            </a:extLst>
          </p:cNvPr>
          <p:cNvPicPr>
            <a:picLocks noChangeAspect="1"/>
          </p:cNvPicPr>
          <p:nvPr/>
        </p:nvPicPr>
        <p:blipFill>
          <a:blip r:embed="rId2"/>
          <a:stretch>
            <a:fillRect/>
          </a:stretch>
        </p:blipFill>
        <p:spPr>
          <a:xfrm>
            <a:off x="530086" y="0"/>
            <a:ext cx="11357113" cy="6858000"/>
          </a:xfrm>
          <a:prstGeom prst="rect">
            <a:avLst/>
          </a:prstGeom>
        </p:spPr>
      </p:pic>
    </p:spTree>
    <p:extLst>
      <p:ext uri="{BB962C8B-B14F-4D97-AF65-F5344CB8AC3E}">
        <p14:creationId xmlns:p14="http://schemas.microsoft.com/office/powerpoint/2010/main" val="16649103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FCB8F-84DC-4DFD-A8BB-41ED9A7C483E}"/>
              </a:ext>
            </a:extLst>
          </p:cNvPr>
          <p:cNvSpPr>
            <a:spLocks noGrp="1"/>
          </p:cNvSpPr>
          <p:nvPr>
            <p:ph type="title"/>
          </p:nvPr>
        </p:nvSpPr>
        <p:spPr/>
        <p:txBody>
          <a:bodyPr/>
          <a:lstStyle/>
          <a:p>
            <a:r>
              <a:rPr lang="en-IN" dirty="0"/>
              <a:t>Non discretionary PMS</a:t>
            </a:r>
          </a:p>
        </p:txBody>
      </p:sp>
      <p:sp>
        <p:nvSpPr>
          <p:cNvPr id="3" name="Content Placeholder 2">
            <a:extLst>
              <a:ext uri="{FF2B5EF4-FFF2-40B4-BE49-F238E27FC236}">
                <a16:creationId xmlns:a16="http://schemas.microsoft.com/office/drawing/2014/main" id="{B40E1E36-FB5C-4CDB-8899-84703FE0F208}"/>
              </a:ext>
            </a:extLst>
          </p:cNvPr>
          <p:cNvSpPr>
            <a:spLocks noGrp="1"/>
          </p:cNvSpPr>
          <p:nvPr>
            <p:ph idx="1"/>
          </p:nvPr>
        </p:nvSpPr>
        <p:spPr/>
        <p:txBody>
          <a:bodyPr/>
          <a:lstStyle/>
          <a:p>
            <a:r>
              <a:rPr lang="en-IN" dirty="0"/>
              <a:t>Delegated Investment Management: here client leave the management of portfolio to the firm.</a:t>
            </a:r>
          </a:p>
          <a:p>
            <a:r>
              <a:rPr lang="en-IN" dirty="0"/>
              <a:t>Optional: here the firm starts with non discretionary PMS and as they gain expertise they provide several additional service such as tax consulting, borrowing against securities etc.</a:t>
            </a:r>
          </a:p>
        </p:txBody>
      </p:sp>
    </p:spTree>
    <p:extLst>
      <p:ext uri="{BB962C8B-B14F-4D97-AF65-F5344CB8AC3E}">
        <p14:creationId xmlns:p14="http://schemas.microsoft.com/office/powerpoint/2010/main" val="2971478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36903-C725-4333-A331-A5F2B444DB5F}"/>
              </a:ext>
            </a:extLst>
          </p:cNvPr>
          <p:cNvSpPr>
            <a:spLocks noGrp="1"/>
          </p:cNvSpPr>
          <p:nvPr>
            <p:ph type="title"/>
          </p:nvPr>
        </p:nvSpPr>
        <p:spPr/>
        <p:txBody>
          <a:bodyPr/>
          <a:lstStyle/>
          <a:p>
            <a:r>
              <a:rPr lang="en-IN" dirty="0"/>
              <a:t>SERVICE MARKETING IMPLICATION IN PMS</a:t>
            </a:r>
          </a:p>
        </p:txBody>
      </p:sp>
      <p:sp>
        <p:nvSpPr>
          <p:cNvPr id="3" name="Content Placeholder 2">
            <a:extLst>
              <a:ext uri="{FF2B5EF4-FFF2-40B4-BE49-F238E27FC236}">
                <a16:creationId xmlns:a16="http://schemas.microsoft.com/office/drawing/2014/main" id="{4EF27FBD-6BA9-42DA-A497-A39F120D663E}"/>
              </a:ext>
            </a:extLst>
          </p:cNvPr>
          <p:cNvSpPr>
            <a:spLocks noGrp="1"/>
          </p:cNvSpPr>
          <p:nvPr>
            <p:ph idx="1"/>
          </p:nvPr>
        </p:nvSpPr>
        <p:spPr/>
        <p:txBody>
          <a:bodyPr/>
          <a:lstStyle/>
          <a:p>
            <a:r>
              <a:rPr lang="en-IN" dirty="0"/>
              <a:t>In order to create a distinction in the market, portfolio manager has to perform 3 major task.</a:t>
            </a:r>
          </a:p>
          <a:p>
            <a:r>
              <a:rPr lang="en-IN" dirty="0"/>
              <a:t>Design service strategy</a:t>
            </a:r>
          </a:p>
          <a:p>
            <a:r>
              <a:rPr lang="en-IN" dirty="0" err="1"/>
              <a:t>Tangibalisation</a:t>
            </a:r>
            <a:r>
              <a:rPr lang="en-IN" dirty="0"/>
              <a:t> of service</a:t>
            </a:r>
          </a:p>
          <a:p>
            <a:r>
              <a:rPr lang="en-IN" dirty="0"/>
              <a:t>Developing service system</a:t>
            </a:r>
          </a:p>
        </p:txBody>
      </p:sp>
    </p:spTree>
    <p:extLst>
      <p:ext uri="{BB962C8B-B14F-4D97-AF65-F5344CB8AC3E}">
        <p14:creationId xmlns:p14="http://schemas.microsoft.com/office/powerpoint/2010/main" val="33373033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5F4D1-6777-41DC-9457-59F6E3539EB9}"/>
              </a:ext>
            </a:extLst>
          </p:cNvPr>
          <p:cNvSpPr>
            <a:spLocks noGrp="1"/>
          </p:cNvSpPr>
          <p:nvPr>
            <p:ph type="title"/>
          </p:nvPr>
        </p:nvSpPr>
        <p:spPr/>
        <p:txBody>
          <a:bodyPr/>
          <a:lstStyle/>
          <a:p>
            <a:r>
              <a:rPr lang="en-IN" dirty="0"/>
              <a:t>Designing service strategy</a:t>
            </a:r>
          </a:p>
        </p:txBody>
      </p:sp>
      <p:sp>
        <p:nvSpPr>
          <p:cNvPr id="3" name="Content Placeholder 2">
            <a:extLst>
              <a:ext uri="{FF2B5EF4-FFF2-40B4-BE49-F238E27FC236}">
                <a16:creationId xmlns:a16="http://schemas.microsoft.com/office/drawing/2014/main" id="{AD22C742-8281-4E13-88BA-D8289B7373A3}"/>
              </a:ext>
            </a:extLst>
          </p:cNvPr>
          <p:cNvSpPr>
            <a:spLocks noGrp="1"/>
          </p:cNvSpPr>
          <p:nvPr>
            <p:ph idx="1"/>
          </p:nvPr>
        </p:nvSpPr>
        <p:spPr/>
        <p:txBody>
          <a:bodyPr/>
          <a:lstStyle/>
          <a:p>
            <a:r>
              <a:rPr lang="en-IN" dirty="0"/>
              <a:t>It satisfies two major expectation :</a:t>
            </a:r>
          </a:p>
          <a:p>
            <a:pPr marL="0" indent="0">
              <a:buNone/>
            </a:pPr>
            <a:r>
              <a:rPr lang="en-IN" dirty="0"/>
              <a:t>Credibility</a:t>
            </a:r>
          </a:p>
          <a:p>
            <a:pPr marL="0" indent="0">
              <a:buNone/>
            </a:pPr>
            <a:r>
              <a:rPr lang="en-IN" dirty="0"/>
              <a:t>Professional relationship</a:t>
            </a:r>
          </a:p>
          <a:p>
            <a:pPr marL="0" indent="0">
              <a:buNone/>
            </a:pPr>
            <a:r>
              <a:rPr lang="en-IN" dirty="0"/>
              <a:t>Credibility is built over a period of time. It is based on the performance of PMS on various factors like ROI, satisfaction of the info need etc.</a:t>
            </a:r>
          </a:p>
          <a:p>
            <a:pPr marL="0" indent="0">
              <a:buNone/>
            </a:pPr>
            <a:r>
              <a:rPr lang="en-IN" dirty="0"/>
              <a:t>The professional relationship requires that the provider of the service should be well </a:t>
            </a:r>
            <a:r>
              <a:rPr lang="en-IN" dirty="0" err="1"/>
              <a:t>trainedat</a:t>
            </a:r>
            <a:r>
              <a:rPr lang="en-IN" dirty="0"/>
              <a:t> portfolio mgmt. and also in communication and behavioural skill.</a:t>
            </a:r>
          </a:p>
        </p:txBody>
      </p:sp>
    </p:spTree>
    <p:extLst>
      <p:ext uri="{BB962C8B-B14F-4D97-AF65-F5344CB8AC3E}">
        <p14:creationId xmlns:p14="http://schemas.microsoft.com/office/powerpoint/2010/main" val="8392038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05A3-7713-4D82-867E-9E6B2AEBB46F}"/>
              </a:ext>
            </a:extLst>
          </p:cNvPr>
          <p:cNvSpPr>
            <a:spLocks noGrp="1"/>
          </p:cNvSpPr>
          <p:nvPr>
            <p:ph type="title"/>
          </p:nvPr>
        </p:nvSpPr>
        <p:spPr/>
        <p:txBody>
          <a:bodyPr/>
          <a:lstStyle/>
          <a:p>
            <a:r>
              <a:rPr lang="en-IN" dirty="0" err="1"/>
              <a:t>Tangibalisation</a:t>
            </a:r>
            <a:r>
              <a:rPr lang="en-IN" dirty="0"/>
              <a:t> of PMS</a:t>
            </a:r>
          </a:p>
        </p:txBody>
      </p:sp>
      <p:sp>
        <p:nvSpPr>
          <p:cNvPr id="3" name="Content Placeholder 2">
            <a:extLst>
              <a:ext uri="{FF2B5EF4-FFF2-40B4-BE49-F238E27FC236}">
                <a16:creationId xmlns:a16="http://schemas.microsoft.com/office/drawing/2014/main" id="{CA7DBA5E-7844-44A1-919E-C28222335F39}"/>
              </a:ext>
            </a:extLst>
          </p:cNvPr>
          <p:cNvSpPr>
            <a:spLocks noGrp="1"/>
          </p:cNvSpPr>
          <p:nvPr>
            <p:ph idx="1"/>
          </p:nvPr>
        </p:nvSpPr>
        <p:spPr/>
        <p:txBody>
          <a:bodyPr/>
          <a:lstStyle/>
          <a:p>
            <a:pPr marL="0" indent="0">
              <a:buNone/>
            </a:pPr>
            <a:r>
              <a:rPr lang="en-IN" dirty="0"/>
              <a:t>This can happen in following ways:</a:t>
            </a:r>
          </a:p>
          <a:p>
            <a:pPr marL="457200" indent="-457200">
              <a:buAutoNum type="arabicPeriod"/>
            </a:pPr>
            <a:r>
              <a:rPr lang="en-IN" dirty="0"/>
              <a:t>A well equipped information processing technology which can focus on the info need of the client.</a:t>
            </a:r>
          </a:p>
          <a:p>
            <a:pPr marL="457200" indent="-457200">
              <a:buAutoNum type="arabicPeriod"/>
            </a:pPr>
            <a:r>
              <a:rPr lang="en-IN" dirty="0"/>
              <a:t>In service where customers are not aware or are uncertain of the process, some kind of assurance build trust</a:t>
            </a:r>
          </a:p>
          <a:p>
            <a:pPr marL="457200" indent="-457200">
              <a:buAutoNum type="arabicPeriod"/>
            </a:pPr>
            <a:r>
              <a:rPr lang="en-IN" dirty="0"/>
              <a:t>Provide membership identity to the clients.</a:t>
            </a:r>
          </a:p>
          <a:p>
            <a:pPr marL="457200" indent="-457200">
              <a:buAutoNum type="arabicPeriod"/>
            </a:pPr>
            <a:r>
              <a:rPr lang="en-IN" dirty="0"/>
              <a:t>Pleasant looking décor of the premise gives confidence and also make service delivery system convenient.</a:t>
            </a:r>
          </a:p>
          <a:p>
            <a:pPr marL="457200" indent="-457200">
              <a:buAutoNum type="arabicPeriod"/>
            </a:pPr>
            <a:r>
              <a:rPr lang="en-IN" dirty="0"/>
              <a:t>In a competitive market, PMS need to be differentiated,</a:t>
            </a:r>
          </a:p>
          <a:p>
            <a:pPr marL="457200" indent="-457200">
              <a:buAutoNum type="arabicPeriod"/>
            </a:pPr>
            <a:endParaRPr lang="en-IN" dirty="0"/>
          </a:p>
        </p:txBody>
      </p:sp>
    </p:spTree>
    <p:extLst>
      <p:ext uri="{BB962C8B-B14F-4D97-AF65-F5344CB8AC3E}">
        <p14:creationId xmlns:p14="http://schemas.microsoft.com/office/powerpoint/2010/main" val="29863467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EE0D6-6F2B-40CB-B503-4D1592BEC6F5}"/>
              </a:ext>
            </a:extLst>
          </p:cNvPr>
          <p:cNvSpPr>
            <a:spLocks noGrp="1"/>
          </p:cNvSpPr>
          <p:nvPr>
            <p:ph type="title"/>
          </p:nvPr>
        </p:nvSpPr>
        <p:spPr/>
        <p:txBody>
          <a:bodyPr/>
          <a:lstStyle/>
          <a:p>
            <a:r>
              <a:rPr lang="en-IN" dirty="0"/>
              <a:t>Delivery service system</a:t>
            </a:r>
          </a:p>
        </p:txBody>
      </p:sp>
      <p:sp>
        <p:nvSpPr>
          <p:cNvPr id="3" name="Content Placeholder 2">
            <a:extLst>
              <a:ext uri="{FF2B5EF4-FFF2-40B4-BE49-F238E27FC236}">
                <a16:creationId xmlns:a16="http://schemas.microsoft.com/office/drawing/2014/main" id="{3FCD572C-B6D2-496E-9690-20E8D044F6B2}"/>
              </a:ext>
            </a:extLst>
          </p:cNvPr>
          <p:cNvSpPr>
            <a:spLocks noGrp="1"/>
          </p:cNvSpPr>
          <p:nvPr>
            <p:ph idx="1"/>
          </p:nvPr>
        </p:nvSpPr>
        <p:spPr/>
        <p:txBody>
          <a:bodyPr/>
          <a:lstStyle/>
          <a:p>
            <a:r>
              <a:rPr lang="en-IN" dirty="0"/>
              <a:t>The service system consists of two parts</a:t>
            </a:r>
          </a:p>
          <a:p>
            <a:pPr marL="0" indent="0">
              <a:buNone/>
            </a:pPr>
            <a:r>
              <a:rPr lang="en-IN" dirty="0"/>
              <a:t>Operating and </a:t>
            </a:r>
          </a:p>
          <a:p>
            <a:pPr marL="0" indent="0">
              <a:buNone/>
            </a:pPr>
            <a:r>
              <a:rPr lang="en-IN" dirty="0"/>
              <a:t>Delivery System</a:t>
            </a:r>
          </a:p>
          <a:p>
            <a:endParaRPr lang="en-IN" dirty="0"/>
          </a:p>
        </p:txBody>
      </p:sp>
    </p:spTree>
    <p:extLst>
      <p:ext uri="{BB962C8B-B14F-4D97-AF65-F5344CB8AC3E}">
        <p14:creationId xmlns:p14="http://schemas.microsoft.com/office/powerpoint/2010/main" val="9139267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E02317-ADB2-4B26-B299-5127C64F18FF}"/>
              </a:ext>
            </a:extLst>
          </p:cNvPr>
          <p:cNvSpPr/>
          <p:nvPr/>
        </p:nvSpPr>
        <p:spPr>
          <a:xfrm>
            <a:off x="1722783" y="251791"/>
            <a:ext cx="8136834" cy="993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OPERATING SYSTEM</a:t>
            </a:r>
          </a:p>
        </p:txBody>
      </p:sp>
      <p:sp>
        <p:nvSpPr>
          <p:cNvPr id="3" name="TextBox 2">
            <a:extLst>
              <a:ext uri="{FF2B5EF4-FFF2-40B4-BE49-F238E27FC236}">
                <a16:creationId xmlns:a16="http://schemas.microsoft.com/office/drawing/2014/main" id="{CAE50738-203C-4979-9159-73C40ACA1EB7}"/>
              </a:ext>
            </a:extLst>
          </p:cNvPr>
          <p:cNvSpPr txBox="1"/>
          <p:nvPr/>
        </p:nvSpPr>
        <p:spPr>
          <a:xfrm>
            <a:off x="4346713" y="3167270"/>
            <a:ext cx="2968487" cy="369332"/>
          </a:xfrm>
          <a:prstGeom prst="rect">
            <a:avLst/>
          </a:prstGeom>
          <a:noFill/>
        </p:spPr>
        <p:txBody>
          <a:bodyPr wrap="square" rtlCol="0">
            <a:spAutoFit/>
          </a:bodyPr>
          <a:lstStyle/>
          <a:p>
            <a:r>
              <a:rPr lang="en-IN" dirty="0"/>
              <a:t>PORTFOLIO MANAGER</a:t>
            </a:r>
          </a:p>
        </p:txBody>
      </p:sp>
      <p:cxnSp>
        <p:nvCxnSpPr>
          <p:cNvPr id="5" name="Straight Arrow Connector 4">
            <a:extLst>
              <a:ext uri="{FF2B5EF4-FFF2-40B4-BE49-F238E27FC236}">
                <a16:creationId xmlns:a16="http://schemas.microsoft.com/office/drawing/2014/main" id="{0E8CBA73-CB43-49F8-AC31-587421DF27B1}"/>
              </a:ext>
            </a:extLst>
          </p:cNvPr>
          <p:cNvCxnSpPr/>
          <p:nvPr/>
        </p:nvCxnSpPr>
        <p:spPr>
          <a:xfrm flipV="1">
            <a:off x="5764696" y="1908313"/>
            <a:ext cx="0" cy="10734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C008BF5C-A589-49D9-8368-68C3D48807D3}"/>
              </a:ext>
            </a:extLst>
          </p:cNvPr>
          <p:cNvCxnSpPr/>
          <p:nvPr/>
        </p:nvCxnSpPr>
        <p:spPr>
          <a:xfrm>
            <a:off x="5764696" y="3710609"/>
            <a:ext cx="0" cy="13914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7BDD48C5-2DB5-43A2-B15B-18791FFADF4C}"/>
              </a:ext>
            </a:extLst>
          </p:cNvPr>
          <p:cNvCxnSpPr/>
          <p:nvPr/>
        </p:nvCxnSpPr>
        <p:spPr>
          <a:xfrm>
            <a:off x="7050157" y="3313043"/>
            <a:ext cx="143123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A3CC9AE4-7606-405C-B912-58E7A6163385}"/>
              </a:ext>
            </a:extLst>
          </p:cNvPr>
          <p:cNvCxnSpPr/>
          <p:nvPr/>
        </p:nvCxnSpPr>
        <p:spPr>
          <a:xfrm>
            <a:off x="2782957" y="3313043"/>
            <a:ext cx="136497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7BB854F2-5F3F-4A33-95BF-66FC77530089}"/>
              </a:ext>
            </a:extLst>
          </p:cNvPr>
          <p:cNvSpPr txBox="1"/>
          <p:nvPr/>
        </p:nvSpPr>
        <p:spPr>
          <a:xfrm>
            <a:off x="5261113" y="5247861"/>
            <a:ext cx="1934817" cy="646331"/>
          </a:xfrm>
          <a:prstGeom prst="rect">
            <a:avLst/>
          </a:prstGeom>
          <a:noFill/>
        </p:spPr>
        <p:txBody>
          <a:bodyPr wrap="square" rtlCol="0">
            <a:spAutoFit/>
          </a:bodyPr>
          <a:lstStyle/>
          <a:p>
            <a:r>
              <a:rPr lang="en-IN" dirty="0"/>
              <a:t>CUSTODY FUNCTION</a:t>
            </a:r>
          </a:p>
        </p:txBody>
      </p:sp>
      <p:sp>
        <p:nvSpPr>
          <p:cNvPr id="14" name="TextBox 13">
            <a:extLst>
              <a:ext uri="{FF2B5EF4-FFF2-40B4-BE49-F238E27FC236}">
                <a16:creationId xmlns:a16="http://schemas.microsoft.com/office/drawing/2014/main" id="{04A69BBE-6621-4BC3-9AF6-2D7F27F9F081}"/>
              </a:ext>
            </a:extLst>
          </p:cNvPr>
          <p:cNvSpPr txBox="1"/>
          <p:nvPr/>
        </p:nvSpPr>
        <p:spPr>
          <a:xfrm>
            <a:off x="8733183" y="2943712"/>
            <a:ext cx="2173355" cy="369332"/>
          </a:xfrm>
          <a:prstGeom prst="rect">
            <a:avLst/>
          </a:prstGeom>
          <a:noFill/>
        </p:spPr>
        <p:txBody>
          <a:bodyPr wrap="square" rtlCol="0">
            <a:spAutoFit/>
          </a:bodyPr>
          <a:lstStyle/>
          <a:p>
            <a:r>
              <a:rPr lang="en-IN" dirty="0"/>
              <a:t>BROKER</a:t>
            </a:r>
          </a:p>
        </p:txBody>
      </p:sp>
      <p:sp>
        <p:nvSpPr>
          <p:cNvPr id="15" name="TextBox 14">
            <a:extLst>
              <a:ext uri="{FF2B5EF4-FFF2-40B4-BE49-F238E27FC236}">
                <a16:creationId xmlns:a16="http://schemas.microsoft.com/office/drawing/2014/main" id="{2AFBF651-DA7F-4E8F-ABFA-096A37A661A8}"/>
              </a:ext>
            </a:extLst>
          </p:cNvPr>
          <p:cNvSpPr txBox="1"/>
          <p:nvPr/>
        </p:nvSpPr>
        <p:spPr>
          <a:xfrm>
            <a:off x="4094921" y="1469262"/>
            <a:ext cx="3458818" cy="369332"/>
          </a:xfrm>
          <a:prstGeom prst="rect">
            <a:avLst/>
          </a:prstGeom>
          <a:noFill/>
        </p:spPr>
        <p:txBody>
          <a:bodyPr wrap="square" rtlCol="0">
            <a:spAutoFit/>
          </a:bodyPr>
          <a:lstStyle/>
          <a:p>
            <a:r>
              <a:rPr lang="en-IN" dirty="0"/>
              <a:t>RESEARCH AND ANALYSIS</a:t>
            </a:r>
          </a:p>
        </p:txBody>
      </p:sp>
      <p:sp>
        <p:nvSpPr>
          <p:cNvPr id="16" name="TextBox 15">
            <a:extLst>
              <a:ext uri="{FF2B5EF4-FFF2-40B4-BE49-F238E27FC236}">
                <a16:creationId xmlns:a16="http://schemas.microsoft.com/office/drawing/2014/main" id="{E9A68BB9-AF3E-4A2B-AA24-E0835FD3157C}"/>
              </a:ext>
            </a:extLst>
          </p:cNvPr>
          <p:cNvSpPr txBox="1"/>
          <p:nvPr/>
        </p:nvSpPr>
        <p:spPr>
          <a:xfrm>
            <a:off x="1364974" y="3021496"/>
            <a:ext cx="1563754" cy="369332"/>
          </a:xfrm>
          <a:prstGeom prst="rect">
            <a:avLst/>
          </a:prstGeom>
          <a:noFill/>
        </p:spPr>
        <p:txBody>
          <a:bodyPr wrap="square" rtlCol="0">
            <a:spAutoFit/>
          </a:bodyPr>
          <a:lstStyle/>
          <a:p>
            <a:r>
              <a:rPr lang="en-IN" dirty="0"/>
              <a:t>CLIENTS</a:t>
            </a:r>
          </a:p>
        </p:txBody>
      </p:sp>
    </p:spTree>
    <p:extLst>
      <p:ext uri="{BB962C8B-B14F-4D97-AF65-F5344CB8AC3E}">
        <p14:creationId xmlns:p14="http://schemas.microsoft.com/office/powerpoint/2010/main" val="20291796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108E1-4073-4D8E-B413-CCC1FECF21BB}"/>
              </a:ext>
            </a:extLst>
          </p:cNvPr>
          <p:cNvSpPr>
            <a:spLocks noGrp="1"/>
          </p:cNvSpPr>
          <p:nvPr>
            <p:ph type="title"/>
          </p:nvPr>
        </p:nvSpPr>
        <p:spPr/>
        <p:txBody>
          <a:bodyPr/>
          <a:lstStyle/>
          <a:p>
            <a:r>
              <a:rPr lang="en-IN" dirty="0"/>
              <a:t>DELIVERY SYSTEM</a:t>
            </a:r>
          </a:p>
        </p:txBody>
      </p:sp>
      <p:sp>
        <p:nvSpPr>
          <p:cNvPr id="3" name="Content Placeholder 2">
            <a:extLst>
              <a:ext uri="{FF2B5EF4-FFF2-40B4-BE49-F238E27FC236}">
                <a16:creationId xmlns:a16="http://schemas.microsoft.com/office/drawing/2014/main" id="{B48596F0-E35D-494E-976C-B8A367E2C108}"/>
              </a:ext>
            </a:extLst>
          </p:cNvPr>
          <p:cNvSpPr>
            <a:spLocks noGrp="1"/>
          </p:cNvSpPr>
          <p:nvPr>
            <p:ph idx="1"/>
          </p:nvPr>
        </p:nvSpPr>
        <p:spPr/>
        <p:txBody>
          <a:bodyPr/>
          <a:lstStyle/>
          <a:p>
            <a:r>
              <a:rPr lang="en-IN" dirty="0"/>
              <a:t>Success of the delivery system depends on people, equipment and technology. The final quality of service is tested at MOMENT OF TRUTH.</a:t>
            </a:r>
          </a:p>
          <a:p>
            <a:r>
              <a:rPr lang="en-IN" dirty="0"/>
              <a:t>The expertise and the attitude of portfolio manager is an asset in such situation.</a:t>
            </a:r>
          </a:p>
          <a:p>
            <a:r>
              <a:rPr lang="en-IN" dirty="0"/>
              <a:t> no service system is complete without efficient recovery system.</a:t>
            </a:r>
          </a:p>
          <a:p>
            <a:r>
              <a:rPr lang="en-IN" dirty="0"/>
              <a:t>Any complaints should be positively taken and considered as a scope </a:t>
            </a:r>
            <a:r>
              <a:rPr lang="en-IN"/>
              <a:t>of improvement</a:t>
            </a:r>
            <a:endParaRPr lang="en-IN" dirty="0"/>
          </a:p>
        </p:txBody>
      </p:sp>
    </p:spTree>
    <p:extLst>
      <p:ext uri="{BB962C8B-B14F-4D97-AF65-F5344CB8AC3E}">
        <p14:creationId xmlns:p14="http://schemas.microsoft.com/office/powerpoint/2010/main" val="34764117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7BCB4703-4178-421D-8B8E-D14BE8D43BE9}"/>
              </a:ext>
            </a:extLst>
          </p:cNvPr>
          <p:cNvSpPr/>
          <p:nvPr/>
        </p:nvSpPr>
        <p:spPr>
          <a:xfrm>
            <a:off x="1868557" y="1948070"/>
            <a:ext cx="9276521" cy="33130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dirty="0"/>
              <a:t>Models of service</a:t>
            </a:r>
          </a:p>
        </p:txBody>
      </p:sp>
    </p:spTree>
    <p:extLst>
      <p:ext uri="{BB962C8B-B14F-4D97-AF65-F5344CB8AC3E}">
        <p14:creationId xmlns:p14="http://schemas.microsoft.com/office/powerpoint/2010/main" val="29776353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5644-A07E-4EAB-B683-E2D50388195B}"/>
              </a:ext>
            </a:extLst>
          </p:cNvPr>
          <p:cNvSpPr>
            <a:spLocks noGrp="1"/>
          </p:cNvSpPr>
          <p:nvPr>
            <p:ph type="title"/>
          </p:nvPr>
        </p:nvSpPr>
        <p:spPr/>
        <p:txBody>
          <a:bodyPr/>
          <a:lstStyle/>
          <a:p>
            <a:r>
              <a:rPr lang="en-IN" dirty="0"/>
              <a:t>SERVICE DELIVERY FUNCTION</a:t>
            </a:r>
          </a:p>
        </p:txBody>
      </p:sp>
      <p:sp>
        <p:nvSpPr>
          <p:cNvPr id="3" name="Content Placeholder 2">
            <a:extLst>
              <a:ext uri="{FF2B5EF4-FFF2-40B4-BE49-F238E27FC236}">
                <a16:creationId xmlns:a16="http://schemas.microsoft.com/office/drawing/2014/main" id="{2B4032BA-6443-4341-8D53-746835A2CDCB}"/>
              </a:ext>
            </a:extLst>
          </p:cNvPr>
          <p:cNvSpPr>
            <a:spLocks noGrp="1"/>
          </p:cNvSpPr>
          <p:nvPr>
            <p:ph idx="1"/>
          </p:nvPr>
        </p:nvSpPr>
        <p:spPr/>
        <p:txBody>
          <a:bodyPr>
            <a:noAutofit/>
          </a:bodyPr>
          <a:lstStyle/>
          <a:p>
            <a:r>
              <a:rPr lang="en-IN" sz="2800" dirty="0"/>
              <a:t>To provide service to the users.</a:t>
            </a:r>
          </a:p>
          <a:p>
            <a:r>
              <a:rPr lang="en-IN" sz="2800" dirty="0"/>
              <a:t>To provide the resources necessary for service.</a:t>
            </a:r>
          </a:p>
          <a:p>
            <a:r>
              <a:rPr lang="en-IN" sz="2800" dirty="0"/>
              <a:t>To maintain service to a standard that can be used by all the members</a:t>
            </a:r>
          </a:p>
          <a:p>
            <a:r>
              <a:rPr lang="en-IN" sz="2800" dirty="0"/>
              <a:t>To balance the need of service users with the need of the service and the need of the community.</a:t>
            </a:r>
          </a:p>
          <a:p>
            <a:r>
              <a:rPr lang="en-IN" sz="2800" dirty="0"/>
              <a:t>To share on skills resources where needed.</a:t>
            </a:r>
          </a:p>
        </p:txBody>
      </p:sp>
    </p:spTree>
    <p:extLst>
      <p:ext uri="{BB962C8B-B14F-4D97-AF65-F5344CB8AC3E}">
        <p14:creationId xmlns:p14="http://schemas.microsoft.com/office/powerpoint/2010/main" val="9492560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C49E-9615-4761-95D4-54A51D7C21B3}"/>
              </a:ext>
            </a:extLst>
          </p:cNvPr>
          <p:cNvSpPr>
            <a:spLocks noGrp="1"/>
          </p:cNvSpPr>
          <p:nvPr>
            <p:ph type="title"/>
          </p:nvPr>
        </p:nvSpPr>
        <p:spPr/>
        <p:txBody>
          <a:bodyPr/>
          <a:lstStyle/>
          <a:p>
            <a:r>
              <a:rPr lang="en-IN" dirty="0"/>
              <a:t>Service model</a:t>
            </a:r>
          </a:p>
        </p:txBody>
      </p:sp>
      <p:sp>
        <p:nvSpPr>
          <p:cNvPr id="3" name="Content Placeholder 2">
            <a:extLst>
              <a:ext uri="{FF2B5EF4-FFF2-40B4-BE49-F238E27FC236}">
                <a16:creationId xmlns:a16="http://schemas.microsoft.com/office/drawing/2014/main" id="{003D01EA-53CA-4E27-B1EB-473F1A77B30A}"/>
              </a:ext>
            </a:extLst>
          </p:cNvPr>
          <p:cNvSpPr>
            <a:spLocks noGrp="1"/>
          </p:cNvSpPr>
          <p:nvPr>
            <p:ph idx="1"/>
          </p:nvPr>
        </p:nvSpPr>
        <p:spPr/>
        <p:txBody>
          <a:bodyPr>
            <a:normAutofit/>
          </a:bodyPr>
          <a:lstStyle/>
          <a:p>
            <a:r>
              <a:rPr lang="en-IN" sz="2400" dirty="0"/>
              <a:t>While a service provider operates within its own model of care, each community that the service operates within is based on a model that loosely describes its function or role within the society.  3 broad models are:</a:t>
            </a:r>
          </a:p>
          <a:p>
            <a:r>
              <a:rPr lang="en-IN" sz="2400" dirty="0"/>
              <a:t>SOCIAL</a:t>
            </a:r>
          </a:p>
          <a:p>
            <a:r>
              <a:rPr lang="en-IN" sz="2400" dirty="0"/>
              <a:t>PROFESSIONAL </a:t>
            </a:r>
          </a:p>
          <a:p>
            <a:r>
              <a:rPr lang="en-IN" sz="2400" dirty="0"/>
              <a:t>SCIENTIFIC</a:t>
            </a:r>
          </a:p>
        </p:txBody>
      </p:sp>
    </p:spTree>
    <p:extLst>
      <p:ext uri="{BB962C8B-B14F-4D97-AF65-F5344CB8AC3E}">
        <p14:creationId xmlns:p14="http://schemas.microsoft.com/office/powerpoint/2010/main" val="4084215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F00BEFE-20CF-4D87-AEB5-E7D5E40E3EFE}"/>
              </a:ext>
            </a:extLst>
          </p:cNvPr>
          <p:cNvPicPr>
            <a:picLocks noChangeAspect="1"/>
          </p:cNvPicPr>
          <p:nvPr/>
        </p:nvPicPr>
        <p:blipFill>
          <a:blip r:embed="rId2"/>
          <a:stretch>
            <a:fillRect/>
          </a:stretch>
        </p:blipFill>
        <p:spPr>
          <a:xfrm>
            <a:off x="503583" y="92766"/>
            <a:ext cx="11330608" cy="6765234"/>
          </a:xfrm>
          <a:prstGeom prst="rect">
            <a:avLst/>
          </a:prstGeom>
        </p:spPr>
      </p:pic>
    </p:spTree>
    <p:extLst>
      <p:ext uri="{BB962C8B-B14F-4D97-AF65-F5344CB8AC3E}">
        <p14:creationId xmlns:p14="http://schemas.microsoft.com/office/powerpoint/2010/main" val="8394156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C5E74-1838-45B9-9001-27684A0E4879}"/>
              </a:ext>
            </a:extLst>
          </p:cNvPr>
          <p:cNvSpPr>
            <a:spLocks noGrp="1"/>
          </p:cNvSpPr>
          <p:nvPr>
            <p:ph type="title"/>
          </p:nvPr>
        </p:nvSpPr>
        <p:spPr/>
        <p:txBody>
          <a:bodyPr/>
          <a:lstStyle/>
          <a:p>
            <a:r>
              <a:rPr lang="en-IN" dirty="0"/>
              <a:t>SOCIAL MODEL</a:t>
            </a:r>
          </a:p>
        </p:txBody>
      </p:sp>
      <p:sp>
        <p:nvSpPr>
          <p:cNvPr id="3" name="Content Placeholder 2">
            <a:extLst>
              <a:ext uri="{FF2B5EF4-FFF2-40B4-BE49-F238E27FC236}">
                <a16:creationId xmlns:a16="http://schemas.microsoft.com/office/drawing/2014/main" id="{ED9EC694-C725-4EE6-A2AF-538414DC3DB3}"/>
              </a:ext>
            </a:extLst>
          </p:cNvPr>
          <p:cNvSpPr>
            <a:spLocks noGrp="1"/>
          </p:cNvSpPr>
          <p:nvPr>
            <p:ph idx="1"/>
          </p:nvPr>
        </p:nvSpPr>
        <p:spPr/>
        <p:txBody>
          <a:bodyPr>
            <a:normAutofit/>
          </a:bodyPr>
          <a:lstStyle/>
          <a:p>
            <a:r>
              <a:rPr lang="en-IN" sz="2800" dirty="0"/>
              <a:t>Concerned with who we are and how we socialise with each other. Families, ethnic or social groups, hobby clubs are all about how the members interact with each other and how the environment affects the members as a group. The purpose of community is less formal with less defined roles.</a:t>
            </a:r>
          </a:p>
        </p:txBody>
      </p:sp>
    </p:spTree>
    <p:extLst>
      <p:ext uri="{BB962C8B-B14F-4D97-AF65-F5344CB8AC3E}">
        <p14:creationId xmlns:p14="http://schemas.microsoft.com/office/powerpoint/2010/main" val="2960582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96E37-99D9-456C-A493-935E82A99506}"/>
              </a:ext>
            </a:extLst>
          </p:cNvPr>
          <p:cNvSpPr>
            <a:spLocks noGrp="1"/>
          </p:cNvSpPr>
          <p:nvPr>
            <p:ph type="title"/>
          </p:nvPr>
        </p:nvSpPr>
        <p:spPr/>
        <p:txBody>
          <a:bodyPr/>
          <a:lstStyle/>
          <a:p>
            <a:r>
              <a:rPr lang="en-IN" dirty="0"/>
              <a:t>Professional Model</a:t>
            </a:r>
          </a:p>
        </p:txBody>
      </p:sp>
      <p:sp>
        <p:nvSpPr>
          <p:cNvPr id="3" name="Content Placeholder 2">
            <a:extLst>
              <a:ext uri="{FF2B5EF4-FFF2-40B4-BE49-F238E27FC236}">
                <a16:creationId xmlns:a16="http://schemas.microsoft.com/office/drawing/2014/main" id="{FC27D4AC-0871-41B1-BFB2-ABD24CE11D6D}"/>
              </a:ext>
            </a:extLst>
          </p:cNvPr>
          <p:cNvSpPr>
            <a:spLocks noGrp="1"/>
          </p:cNvSpPr>
          <p:nvPr>
            <p:ph idx="1"/>
          </p:nvPr>
        </p:nvSpPr>
        <p:spPr/>
        <p:txBody>
          <a:bodyPr>
            <a:normAutofit/>
          </a:bodyPr>
          <a:lstStyle/>
          <a:p>
            <a:r>
              <a:rPr lang="en-IN" sz="2400" dirty="0"/>
              <a:t>It is concerned with providing an environment that accommodates the particular profession or the activity of the profession. The members have to fit in to structured environment that are less accommodating to the needs of the individual members and how they interact with each other. The purpose of the community are formal with clearly defined roles of its members. Records are kept on budgets, expenses, care plans, progress notes, medical histories etc.</a:t>
            </a:r>
          </a:p>
        </p:txBody>
      </p:sp>
    </p:spTree>
    <p:extLst>
      <p:ext uri="{BB962C8B-B14F-4D97-AF65-F5344CB8AC3E}">
        <p14:creationId xmlns:p14="http://schemas.microsoft.com/office/powerpoint/2010/main" val="4153588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0F592-97B3-44C3-95EE-B4D802D44B76}"/>
              </a:ext>
            </a:extLst>
          </p:cNvPr>
          <p:cNvSpPr>
            <a:spLocks noGrp="1"/>
          </p:cNvSpPr>
          <p:nvPr>
            <p:ph type="title"/>
          </p:nvPr>
        </p:nvSpPr>
        <p:spPr/>
        <p:txBody>
          <a:bodyPr/>
          <a:lstStyle/>
          <a:p>
            <a:r>
              <a:rPr lang="en-IN" dirty="0"/>
              <a:t>Scientific model</a:t>
            </a:r>
          </a:p>
        </p:txBody>
      </p:sp>
      <p:sp>
        <p:nvSpPr>
          <p:cNvPr id="3" name="Content Placeholder 2">
            <a:extLst>
              <a:ext uri="{FF2B5EF4-FFF2-40B4-BE49-F238E27FC236}">
                <a16:creationId xmlns:a16="http://schemas.microsoft.com/office/drawing/2014/main" id="{A6D33C75-D0F1-4F5B-A72B-2A2ED9CF5A99}"/>
              </a:ext>
            </a:extLst>
          </p:cNvPr>
          <p:cNvSpPr>
            <a:spLocks noGrp="1"/>
          </p:cNvSpPr>
          <p:nvPr>
            <p:ph idx="1"/>
          </p:nvPr>
        </p:nvSpPr>
        <p:spPr/>
        <p:txBody>
          <a:bodyPr/>
          <a:lstStyle/>
          <a:p>
            <a:r>
              <a:rPr lang="en-IN" dirty="0"/>
              <a:t>It is concerned with research, facts and figure. The community is highly structured around a set of standard, procedures and principles that do not allow for individuals. Focus is on objective systemic enquiry of patterns of behaviour, interactions time and resources, balance sheets and budgets. </a:t>
            </a:r>
          </a:p>
        </p:txBody>
      </p:sp>
    </p:spTree>
    <p:extLst>
      <p:ext uri="{BB962C8B-B14F-4D97-AF65-F5344CB8AC3E}">
        <p14:creationId xmlns:p14="http://schemas.microsoft.com/office/powerpoint/2010/main" val="22635138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B8165-2999-4F1F-A4F8-5E5540215934}"/>
              </a:ext>
            </a:extLst>
          </p:cNvPr>
          <p:cNvSpPr>
            <a:spLocks noGrp="1"/>
          </p:cNvSpPr>
          <p:nvPr>
            <p:ph type="title"/>
          </p:nvPr>
        </p:nvSpPr>
        <p:spPr/>
        <p:txBody>
          <a:bodyPr/>
          <a:lstStyle/>
          <a:p>
            <a:r>
              <a:rPr lang="en-IN" dirty="0"/>
              <a:t>conclusion</a:t>
            </a:r>
          </a:p>
        </p:txBody>
      </p:sp>
      <p:sp>
        <p:nvSpPr>
          <p:cNvPr id="3" name="Content Placeholder 2">
            <a:extLst>
              <a:ext uri="{FF2B5EF4-FFF2-40B4-BE49-F238E27FC236}">
                <a16:creationId xmlns:a16="http://schemas.microsoft.com/office/drawing/2014/main" id="{83E1D42C-DD06-4C5F-B8AD-86747E18841F}"/>
              </a:ext>
            </a:extLst>
          </p:cNvPr>
          <p:cNvSpPr>
            <a:spLocks noGrp="1"/>
          </p:cNvSpPr>
          <p:nvPr>
            <p:ph idx="1"/>
          </p:nvPr>
        </p:nvSpPr>
        <p:spPr>
          <a:xfrm>
            <a:off x="1251678" y="1605700"/>
            <a:ext cx="10178322" cy="3593591"/>
          </a:xfrm>
        </p:spPr>
        <p:txBody>
          <a:bodyPr>
            <a:noAutofit/>
          </a:bodyPr>
          <a:lstStyle/>
          <a:p>
            <a:r>
              <a:rPr lang="en-IN" sz="2800" dirty="0"/>
              <a:t>Communities are generally mixture of 3 types. Social groups need to have freedom to socialise, but also need some order or structure to coordinate activities and work within budget etc. work place need formal structure and environment to achieve the desired goals, but there also need to be some flexibility to allow for individual need. Scientific community study measure and analyse the behaviour, performance and the environment of individual and group. They also need to have some flexibility to allow for individual need.</a:t>
            </a:r>
          </a:p>
        </p:txBody>
      </p:sp>
    </p:spTree>
    <p:extLst>
      <p:ext uri="{BB962C8B-B14F-4D97-AF65-F5344CB8AC3E}">
        <p14:creationId xmlns:p14="http://schemas.microsoft.com/office/powerpoint/2010/main" val="18004725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0C004-5AA8-4BFD-8C0D-03E23F6A4A42}"/>
              </a:ext>
            </a:extLst>
          </p:cNvPr>
          <p:cNvSpPr>
            <a:spLocks noGrp="1"/>
          </p:cNvSpPr>
          <p:nvPr>
            <p:ph type="title"/>
          </p:nvPr>
        </p:nvSpPr>
        <p:spPr/>
        <p:txBody>
          <a:bodyPr/>
          <a:lstStyle/>
          <a:p>
            <a:r>
              <a:rPr lang="en-IN" dirty="0"/>
              <a:t>Customer satisfaction</a:t>
            </a:r>
          </a:p>
        </p:txBody>
      </p:sp>
      <p:sp>
        <p:nvSpPr>
          <p:cNvPr id="3" name="Content Placeholder 2">
            <a:extLst>
              <a:ext uri="{FF2B5EF4-FFF2-40B4-BE49-F238E27FC236}">
                <a16:creationId xmlns:a16="http://schemas.microsoft.com/office/drawing/2014/main" id="{E0011C74-8811-434C-9810-793B2E27A8EA}"/>
              </a:ext>
            </a:extLst>
          </p:cNvPr>
          <p:cNvSpPr>
            <a:spLocks noGrp="1"/>
          </p:cNvSpPr>
          <p:nvPr>
            <p:ph idx="1"/>
          </p:nvPr>
        </p:nvSpPr>
        <p:spPr/>
        <p:txBody>
          <a:bodyPr/>
          <a:lstStyle/>
          <a:p>
            <a:r>
              <a:rPr lang="en-IN" sz="2800" dirty="0"/>
              <a:t>Satisfaction is customer fulfilment response. It is a judgement that a product or service feature or the product or service itself, provides a pleasurable level of consumption related fulfilment.</a:t>
            </a:r>
          </a:p>
          <a:p>
            <a:r>
              <a:rPr lang="en-IN" sz="2800" dirty="0"/>
              <a:t>Satisfaction is the consumer evaluation of the product or service in terms of whether that product or service has met the customer’s need and expectation.</a:t>
            </a:r>
          </a:p>
        </p:txBody>
      </p:sp>
    </p:spTree>
    <p:extLst>
      <p:ext uri="{BB962C8B-B14F-4D97-AF65-F5344CB8AC3E}">
        <p14:creationId xmlns:p14="http://schemas.microsoft.com/office/powerpoint/2010/main" val="40995143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FE781-691B-4EB0-8214-61E3F1824335}"/>
              </a:ext>
            </a:extLst>
          </p:cNvPr>
          <p:cNvSpPr>
            <a:spLocks noGrp="1"/>
          </p:cNvSpPr>
          <p:nvPr>
            <p:ph type="title"/>
          </p:nvPr>
        </p:nvSpPr>
        <p:spPr/>
        <p:txBody>
          <a:bodyPr/>
          <a:lstStyle/>
          <a:p>
            <a:r>
              <a:rPr lang="en-IN" dirty="0"/>
              <a:t>Factors determining customer satisfaction</a:t>
            </a:r>
          </a:p>
        </p:txBody>
      </p:sp>
      <p:sp>
        <p:nvSpPr>
          <p:cNvPr id="3" name="Content Placeholder 2">
            <a:extLst>
              <a:ext uri="{FF2B5EF4-FFF2-40B4-BE49-F238E27FC236}">
                <a16:creationId xmlns:a16="http://schemas.microsoft.com/office/drawing/2014/main" id="{47D98B95-B482-4B51-83E9-B0502CDC7AA2}"/>
              </a:ext>
            </a:extLst>
          </p:cNvPr>
          <p:cNvSpPr>
            <a:spLocks noGrp="1"/>
          </p:cNvSpPr>
          <p:nvPr>
            <p:ph idx="1"/>
          </p:nvPr>
        </p:nvSpPr>
        <p:spPr/>
        <p:txBody>
          <a:bodyPr>
            <a:normAutofit/>
          </a:bodyPr>
          <a:lstStyle/>
          <a:p>
            <a:r>
              <a:rPr lang="en-IN" sz="2800" dirty="0"/>
              <a:t>Product and service feature.</a:t>
            </a:r>
          </a:p>
          <a:p>
            <a:r>
              <a:rPr lang="en-IN" sz="2800" dirty="0"/>
              <a:t>Consumer emotion</a:t>
            </a:r>
          </a:p>
          <a:p>
            <a:r>
              <a:rPr lang="en-IN" sz="2800" dirty="0"/>
              <a:t>Attribution for service success or failure</a:t>
            </a:r>
          </a:p>
          <a:p>
            <a:r>
              <a:rPr lang="en-IN" sz="2800" dirty="0"/>
              <a:t>Perception of equity or fairness.</a:t>
            </a:r>
          </a:p>
          <a:p>
            <a:r>
              <a:rPr lang="en-IN" sz="2800" dirty="0"/>
              <a:t>Other consumer, family members and co workers</a:t>
            </a:r>
          </a:p>
        </p:txBody>
      </p:sp>
    </p:spTree>
    <p:extLst>
      <p:ext uri="{BB962C8B-B14F-4D97-AF65-F5344CB8AC3E}">
        <p14:creationId xmlns:p14="http://schemas.microsoft.com/office/powerpoint/2010/main" val="247435757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D70BE-2574-477C-9CBE-CE1BD81AD5A0}"/>
              </a:ext>
            </a:extLst>
          </p:cNvPr>
          <p:cNvSpPr>
            <a:spLocks noGrp="1"/>
          </p:cNvSpPr>
          <p:nvPr>
            <p:ph type="title"/>
          </p:nvPr>
        </p:nvSpPr>
        <p:spPr/>
        <p:txBody>
          <a:bodyPr/>
          <a:lstStyle/>
          <a:p>
            <a:r>
              <a:rPr lang="en-IN" dirty="0"/>
              <a:t>Relationship value of customer</a:t>
            </a:r>
          </a:p>
        </p:txBody>
      </p:sp>
      <p:sp>
        <p:nvSpPr>
          <p:cNvPr id="3" name="Content Placeholder 2">
            <a:extLst>
              <a:ext uri="{FF2B5EF4-FFF2-40B4-BE49-F238E27FC236}">
                <a16:creationId xmlns:a16="http://schemas.microsoft.com/office/drawing/2014/main" id="{DB442E43-DF41-4151-BF02-BCC4A2B0BE6F}"/>
              </a:ext>
            </a:extLst>
          </p:cNvPr>
          <p:cNvSpPr>
            <a:spLocks noGrp="1"/>
          </p:cNvSpPr>
          <p:nvPr>
            <p:ph idx="1"/>
          </p:nvPr>
        </p:nvSpPr>
        <p:spPr>
          <a:xfrm>
            <a:off x="1251678" y="2378767"/>
            <a:ext cx="10178322" cy="3593591"/>
          </a:xfrm>
        </p:spPr>
        <p:txBody>
          <a:bodyPr>
            <a:normAutofit/>
          </a:bodyPr>
          <a:lstStyle/>
          <a:p>
            <a:r>
              <a:rPr lang="en-IN" sz="2800" dirty="0"/>
              <a:t>Relationship value of customer is a concept or calculation that looks at customers from the point of view of their lifetime revenue and or profitability contribution to the company.</a:t>
            </a:r>
          </a:p>
        </p:txBody>
      </p:sp>
    </p:spTree>
    <p:extLst>
      <p:ext uri="{BB962C8B-B14F-4D97-AF65-F5344CB8AC3E}">
        <p14:creationId xmlns:p14="http://schemas.microsoft.com/office/powerpoint/2010/main" val="6311624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27F37-A9BE-403D-9769-BC7027D576FD}"/>
              </a:ext>
            </a:extLst>
          </p:cNvPr>
          <p:cNvSpPr>
            <a:spLocks noGrp="1"/>
          </p:cNvSpPr>
          <p:nvPr>
            <p:ph type="title"/>
          </p:nvPr>
        </p:nvSpPr>
        <p:spPr>
          <a:xfrm>
            <a:off x="781878" y="382385"/>
            <a:ext cx="10648122" cy="1492132"/>
          </a:xfrm>
        </p:spPr>
        <p:txBody>
          <a:bodyPr/>
          <a:lstStyle/>
          <a:p>
            <a:r>
              <a:rPr lang="en-IN" dirty="0"/>
              <a:t>Factors influencing relationship value</a:t>
            </a:r>
          </a:p>
        </p:txBody>
      </p:sp>
      <p:sp>
        <p:nvSpPr>
          <p:cNvPr id="3" name="Content Placeholder 2">
            <a:extLst>
              <a:ext uri="{FF2B5EF4-FFF2-40B4-BE49-F238E27FC236}">
                <a16:creationId xmlns:a16="http://schemas.microsoft.com/office/drawing/2014/main" id="{BD1E1B93-E683-4A0D-9396-B7BFBA4ECD95}"/>
              </a:ext>
            </a:extLst>
          </p:cNvPr>
          <p:cNvSpPr>
            <a:spLocks noGrp="1"/>
          </p:cNvSpPr>
          <p:nvPr>
            <p:ph idx="1"/>
          </p:nvPr>
        </p:nvSpPr>
        <p:spPr/>
        <p:txBody>
          <a:bodyPr/>
          <a:lstStyle/>
          <a:p>
            <a:r>
              <a:rPr lang="en-IN" sz="2800" dirty="0"/>
              <a:t>Estimating customer lifetime value.</a:t>
            </a:r>
          </a:p>
          <a:p>
            <a:r>
              <a:rPr lang="en-IN" sz="2800" dirty="0"/>
              <a:t>Linking customer relationship value to firm value.</a:t>
            </a:r>
          </a:p>
          <a:p>
            <a:pPr marL="0" indent="0">
              <a:buNone/>
            </a:pPr>
            <a:endParaRPr lang="en-IN" dirty="0"/>
          </a:p>
        </p:txBody>
      </p:sp>
    </p:spTree>
    <p:extLst>
      <p:ext uri="{BB962C8B-B14F-4D97-AF65-F5344CB8AC3E}">
        <p14:creationId xmlns:p14="http://schemas.microsoft.com/office/powerpoint/2010/main" val="32492348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40A3A-6E02-42FF-9EE9-DE60FF4D6701}"/>
              </a:ext>
            </a:extLst>
          </p:cNvPr>
          <p:cNvSpPr>
            <a:spLocks noGrp="1"/>
          </p:cNvSpPr>
          <p:nvPr>
            <p:ph type="title"/>
          </p:nvPr>
        </p:nvSpPr>
        <p:spPr/>
        <p:txBody>
          <a:bodyPr/>
          <a:lstStyle/>
          <a:p>
            <a:r>
              <a:rPr lang="en-IN" dirty="0"/>
              <a:t>Customer profitability index</a:t>
            </a:r>
          </a:p>
        </p:txBody>
      </p:sp>
      <p:sp>
        <p:nvSpPr>
          <p:cNvPr id="3" name="Content Placeholder 2">
            <a:extLst>
              <a:ext uri="{FF2B5EF4-FFF2-40B4-BE49-F238E27FC236}">
                <a16:creationId xmlns:a16="http://schemas.microsoft.com/office/drawing/2014/main" id="{8FDF2362-A424-400A-9A05-B6B6C693FC7B}"/>
              </a:ext>
            </a:extLst>
          </p:cNvPr>
          <p:cNvSpPr>
            <a:spLocks noGrp="1"/>
          </p:cNvSpPr>
          <p:nvPr>
            <p:ph idx="1"/>
          </p:nvPr>
        </p:nvSpPr>
        <p:spPr/>
        <p:txBody>
          <a:bodyPr/>
          <a:lstStyle/>
          <a:p>
            <a:r>
              <a:rPr lang="en-IN" dirty="0"/>
              <a:t>Profitability tiers</a:t>
            </a:r>
          </a:p>
        </p:txBody>
      </p:sp>
      <p:sp>
        <p:nvSpPr>
          <p:cNvPr id="4" name="Isosceles Triangle 3">
            <a:extLst>
              <a:ext uri="{FF2B5EF4-FFF2-40B4-BE49-F238E27FC236}">
                <a16:creationId xmlns:a16="http://schemas.microsoft.com/office/drawing/2014/main" id="{4418A350-D7D1-4E76-908B-1A5892EB51DC}"/>
              </a:ext>
            </a:extLst>
          </p:cNvPr>
          <p:cNvSpPr/>
          <p:nvPr/>
        </p:nvSpPr>
        <p:spPr>
          <a:xfrm>
            <a:off x="2710069" y="2482530"/>
            <a:ext cx="3008243" cy="358471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6" name="Straight Connector 5">
            <a:extLst>
              <a:ext uri="{FF2B5EF4-FFF2-40B4-BE49-F238E27FC236}">
                <a16:creationId xmlns:a16="http://schemas.microsoft.com/office/drawing/2014/main" id="{5AFABB50-3C70-4772-9474-668B30B852B4}"/>
              </a:ext>
            </a:extLst>
          </p:cNvPr>
          <p:cNvCxnSpPr>
            <a:cxnSpLocks/>
          </p:cNvCxnSpPr>
          <p:nvPr/>
        </p:nvCxnSpPr>
        <p:spPr>
          <a:xfrm flipH="1">
            <a:off x="3843130" y="3429000"/>
            <a:ext cx="755374" cy="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0285EDDE-0DCD-4394-AE67-92FA606ACF2F}"/>
              </a:ext>
            </a:extLst>
          </p:cNvPr>
          <p:cNvCxnSpPr>
            <a:stCxn id="4" idx="1"/>
            <a:endCxn id="4" idx="5"/>
          </p:cNvCxnSpPr>
          <p:nvPr/>
        </p:nvCxnSpPr>
        <p:spPr>
          <a:xfrm>
            <a:off x="3462130" y="4274886"/>
            <a:ext cx="1504121"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4BA79CCE-AE7C-4DA1-833A-A949A024D209}"/>
              </a:ext>
            </a:extLst>
          </p:cNvPr>
          <p:cNvCxnSpPr/>
          <p:nvPr/>
        </p:nvCxnSpPr>
        <p:spPr>
          <a:xfrm>
            <a:off x="3114261" y="5234609"/>
            <a:ext cx="2199861" cy="0"/>
          </a:xfrm>
          <a:prstGeom prst="line">
            <a:avLst/>
          </a:prstGeom>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DF0E2D7E-697E-4E34-AF6D-4BFF37953F52}"/>
              </a:ext>
            </a:extLst>
          </p:cNvPr>
          <p:cNvSpPr txBox="1"/>
          <p:nvPr/>
        </p:nvSpPr>
        <p:spPr>
          <a:xfrm>
            <a:off x="4966251" y="2703443"/>
            <a:ext cx="2199861" cy="369332"/>
          </a:xfrm>
          <a:prstGeom prst="rect">
            <a:avLst/>
          </a:prstGeom>
          <a:noFill/>
        </p:spPr>
        <p:txBody>
          <a:bodyPr wrap="square" rtlCol="0">
            <a:spAutoFit/>
          </a:bodyPr>
          <a:lstStyle/>
          <a:p>
            <a:r>
              <a:rPr lang="en-IN" dirty="0"/>
              <a:t>PLATINUM</a:t>
            </a:r>
          </a:p>
        </p:txBody>
      </p:sp>
      <p:sp>
        <p:nvSpPr>
          <p:cNvPr id="17" name="TextBox 16">
            <a:extLst>
              <a:ext uri="{FF2B5EF4-FFF2-40B4-BE49-F238E27FC236}">
                <a16:creationId xmlns:a16="http://schemas.microsoft.com/office/drawing/2014/main" id="{4E1A28C5-B23B-4925-83AD-E4E2D322EF17}"/>
              </a:ext>
            </a:extLst>
          </p:cNvPr>
          <p:cNvSpPr txBox="1"/>
          <p:nvPr/>
        </p:nvSpPr>
        <p:spPr>
          <a:xfrm>
            <a:off x="5141843" y="3697357"/>
            <a:ext cx="1510748" cy="369332"/>
          </a:xfrm>
          <a:prstGeom prst="rect">
            <a:avLst/>
          </a:prstGeom>
          <a:noFill/>
        </p:spPr>
        <p:txBody>
          <a:bodyPr wrap="square" rtlCol="0">
            <a:spAutoFit/>
          </a:bodyPr>
          <a:lstStyle/>
          <a:p>
            <a:r>
              <a:rPr lang="en-IN" dirty="0"/>
              <a:t>GOLD</a:t>
            </a:r>
          </a:p>
        </p:txBody>
      </p:sp>
      <p:sp>
        <p:nvSpPr>
          <p:cNvPr id="18" name="TextBox 17">
            <a:extLst>
              <a:ext uri="{FF2B5EF4-FFF2-40B4-BE49-F238E27FC236}">
                <a16:creationId xmlns:a16="http://schemas.microsoft.com/office/drawing/2014/main" id="{613EC9CC-72DE-4E4B-A357-FCBD93DF384E}"/>
              </a:ext>
            </a:extLst>
          </p:cNvPr>
          <p:cNvSpPr txBox="1"/>
          <p:nvPr/>
        </p:nvSpPr>
        <p:spPr>
          <a:xfrm>
            <a:off x="5868198" y="4419142"/>
            <a:ext cx="1155454" cy="369332"/>
          </a:xfrm>
          <a:prstGeom prst="rect">
            <a:avLst/>
          </a:prstGeom>
          <a:noFill/>
        </p:spPr>
        <p:txBody>
          <a:bodyPr wrap="square" rtlCol="0">
            <a:spAutoFit/>
          </a:bodyPr>
          <a:lstStyle/>
          <a:p>
            <a:r>
              <a:rPr lang="en-IN" dirty="0"/>
              <a:t>IRON</a:t>
            </a:r>
          </a:p>
        </p:txBody>
      </p:sp>
      <p:sp>
        <p:nvSpPr>
          <p:cNvPr id="19" name="TextBox 18">
            <a:extLst>
              <a:ext uri="{FF2B5EF4-FFF2-40B4-BE49-F238E27FC236}">
                <a16:creationId xmlns:a16="http://schemas.microsoft.com/office/drawing/2014/main" id="{1C287091-9C3A-45AA-9CEE-1804DAD11DDF}"/>
              </a:ext>
            </a:extLst>
          </p:cNvPr>
          <p:cNvSpPr txBox="1"/>
          <p:nvPr/>
        </p:nvSpPr>
        <p:spPr>
          <a:xfrm>
            <a:off x="5970104" y="5399541"/>
            <a:ext cx="1364973" cy="382584"/>
          </a:xfrm>
          <a:prstGeom prst="rect">
            <a:avLst/>
          </a:prstGeom>
          <a:noFill/>
        </p:spPr>
        <p:txBody>
          <a:bodyPr wrap="square" rtlCol="0">
            <a:spAutoFit/>
          </a:bodyPr>
          <a:lstStyle/>
          <a:p>
            <a:r>
              <a:rPr lang="en-IN" dirty="0"/>
              <a:t>SILVER</a:t>
            </a:r>
          </a:p>
        </p:txBody>
      </p:sp>
    </p:spTree>
    <p:extLst>
      <p:ext uri="{BB962C8B-B14F-4D97-AF65-F5344CB8AC3E}">
        <p14:creationId xmlns:p14="http://schemas.microsoft.com/office/powerpoint/2010/main" val="24559899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3ECC7-1570-49B5-973F-E60FBED8A509}"/>
              </a:ext>
            </a:extLst>
          </p:cNvPr>
          <p:cNvSpPr>
            <a:spLocks noGrp="1"/>
          </p:cNvSpPr>
          <p:nvPr>
            <p:ph type="title"/>
          </p:nvPr>
        </p:nvSpPr>
        <p:spPr/>
        <p:txBody>
          <a:bodyPr/>
          <a:lstStyle/>
          <a:p>
            <a:r>
              <a:rPr lang="en-IN" dirty="0"/>
              <a:t>CUSTOMERS VIEW OF PROFITABILITY TIERS</a:t>
            </a:r>
          </a:p>
        </p:txBody>
      </p:sp>
      <p:sp>
        <p:nvSpPr>
          <p:cNvPr id="3" name="Content Placeholder 2">
            <a:extLst>
              <a:ext uri="{FF2B5EF4-FFF2-40B4-BE49-F238E27FC236}">
                <a16:creationId xmlns:a16="http://schemas.microsoft.com/office/drawing/2014/main" id="{6B8DC943-8D66-48BD-981D-299D16379A87}"/>
              </a:ext>
            </a:extLst>
          </p:cNvPr>
          <p:cNvSpPr>
            <a:spLocks noGrp="1"/>
          </p:cNvSpPr>
          <p:nvPr>
            <p:ph idx="1"/>
          </p:nvPr>
        </p:nvSpPr>
        <p:spPr/>
        <p:txBody>
          <a:bodyPr>
            <a:noAutofit/>
          </a:bodyPr>
          <a:lstStyle/>
          <a:p>
            <a:r>
              <a:rPr lang="en-IN" sz="2800" dirty="0"/>
              <a:t>Customer do not like to be categorised in less desirable segment.</a:t>
            </a:r>
          </a:p>
          <a:p>
            <a:r>
              <a:rPr lang="en-IN" sz="2800" dirty="0"/>
              <a:t>Though it make perfect business sense but customer view it as discriminatory and give poor marks for  quality.</a:t>
            </a:r>
          </a:p>
          <a:p>
            <a:r>
              <a:rPr lang="en-IN" sz="2800" dirty="0"/>
              <a:t>It is important for the firm to communicate with customer and made them aware of the level of service they can receive at each level.</a:t>
            </a:r>
          </a:p>
          <a:p>
            <a:r>
              <a:rPr lang="en-IN" sz="2800" dirty="0"/>
              <a:t>It also questions privacy of the customer.</a:t>
            </a:r>
          </a:p>
        </p:txBody>
      </p:sp>
    </p:spTree>
    <p:extLst>
      <p:ext uri="{BB962C8B-B14F-4D97-AF65-F5344CB8AC3E}">
        <p14:creationId xmlns:p14="http://schemas.microsoft.com/office/powerpoint/2010/main" val="2912524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9E48A6F-A980-462B-A452-7454F9CB4E69}"/>
              </a:ext>
            </a:extLst>
          </p:cNvPr>
          <p:cNvPicPr>
            <a:picLocks noChangeAspect="1"/>
          </p:cNvPicPr>
          <p:nvPr/>
        </p:nvPicPr>
        <p:blipFill>
          <a:blip r:embed="rId2"/>
          <a:stretch>
            <a:fillRect/>
          </a:stretch>
        </p:blipFill>
        <p:spPr>
          <a:xfrm>
            <a:off x="516834" y="0"/>
            <a:ext cx="11383617" cy="6858000"/>
          </a:xfrm>
          <a:prstGeom prst="rect">
            <a:avLst/>
          </a:prstGeom>
        </p:spPr>
      </p:pic>
    </p:spTree>
    <p:extLst>
      <p:ext uri="{BB962C8B-B14F-4D97-AF65-F5344CB8AC3E}">
        <p14:creationId xmlns:p14="http://schemas.microsoft.com/office/powerpoint/2010/main" val="21891963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7FDB5EEC-FF8F-4A0E-A367-9CD806329EC0}"/>
              </a:ext>
            </a:extLst>
          </p:cNvPr>
          <p:cNvGraphicFramePr/>
          <p:nvPr>
            <p:extLst>
              <p:ext uri="{D42A27DB-BD31-4B8C-83A1-F6EECF244321}">
                <p14:modId xmlns:p14="http://schemas.microsoft.com/office/powerpoint/2010/main" val="162086641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515779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646DF88-7AFA-422A-9DA6-EF7FBDA539B8}"/>
              </a:ext>
            </a:extLst>
          </p:cNvPr>
          <p:cNvSpPr/>
          <p:nvPr/>
        </p:nvSpPr>
        <p:spPr>
          <a:xfrm>
            <a:off x="4638261" y="2822713"/>
            <a:ext cx="3485322" cy="16300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STRONG CUSTOMER RELATIONSHIP( BOND)</a:t>
            </a:r>
          </a:p>
        </p:txBody>
      </p:sp>
      <p:sp>
        <p:nvSpPr>
          <p:cNvPr id="3" name="Rectangle 2">
            <a:extLst>
              <a:ext uri="{FF2B5EF4-FFF2-40B4-BE49-F238E27FC236}">
                <a16:creationId xmlns:a16="http://schemas.microsoft.com/office/drawing/2014/main" id="{F74BA82A-B54B-42B6-AECE-D69C090FE56F}"/>
              </a:ext>
            </a:extLst>
          </p:cNvPr>
          <p:cNvSpPr/>
          <p:nvPr/>
        </p:nvSpPr>
        <p:spPr>
          <a:xfrm>
            <a:off x="1497496" y="715617"/>
            <a:ext cx="2690191" cy="11794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SWITCHING BARRIER</a:t>
            </a:r>
          </a:p>
          <a:p>
            <a:pPr marL="285750" indent="-285750" algn="ctr">
              <a:buFont typeface="Arial" panose="020B0604020202020204" pitchFamily="34" charset="0"/>
              <a:buChar char="•"/>
            </a:pPr>
            <a:r>
              <a:rPr lang="en-IN" dirty="0"/>
              <a:t>Customer Inertia</a:t>
            </a:r>
          </a:p>
          <a:p>
            <a:pPr marL="285750" indent="-285750" algn="ctr">
              <a:buFont typeface="Arial" panose="020B0604020202020204" pitchFamily="34" charset="0"/>
              <a:buChar char="•"/>
            </a:pPr>
            <a:r>
              <a:rPr lang="en-IN" dirty="0"/>
              <a:t>Switching Cost </a:t>
            </a:r>
          </a:p>
          <a:p>
            <a:pPr algn="ctr"/>
            <a:endParaRPr lang="en-IN" dirty="0"/>
          </a:p>
        </p:txBody>
      </p:sp>
      <p:sp>
        <p:nvSpPr>
          <p:cNvPr id="4" name="Rectangle 3">
            <a:extLst>
              <a:ext uri="{FF2B5EF4-FFF2-40B4-BE49-F238E27FC236}">
                <a16:creationId xmlns:a16="http://schemas.microsoft.com/office/drawing/2014/main" id="{D4E85390-4DFE-4366-8C7A-1442001176D9}"/>
              </a:ext>
            </a:extLst>
          </p:cNvPr>
          <p:cNvSpPr/>
          <p:nvPr/>
        </p:nvSpPr>
        <p:spPr>
          <a:xfrm>
            <a:off x="1020418" y="2716695"/>
            <a:ext cx="3167270" cy="16300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CORE SERVICE PROVISION</a:t>
            </a:r>
          </a:p>
          <a:p>
            <a:pPr marL="285750" indent="-285750" algn="ctr">
              <a:buFont typeface="Arial" panose="020B0604020202020204" pitchFamily="34" charset="0"/>
              <a:buChar char="•"/>
            </a:pPr>
            <a:r>
              <a:rPr lang="en-IN" dirty="0"/>
              <a:t>Satisfaction</a:t>
            </a:r>
          </a:p>
          <a:p>
            <a:pPr marL="285750" indent="-285750" algn="ctr">
              <a:buFont typeface="Arial" panose="020B0604020202020204" pitchFamily="34" charset="0"/>
              <a:buChar char="•"/>
            </a:pPr>
            <a:r>
              <a:rPr lang="en-IN" dirty="0"/>
              <a:t>Perceived service quality</a:t>
            </a:r>
          </a:p>
          <a:p>
            <a:pPr marL="285750" indent="-285750" algn="ctr">
              <a:buFont typeface="Arial" panose="020B0604020202020204" pitchFamily="34" charset="0"/>
              <a:buChar char="•"/>
            </a:pPr>
            <a:r>
              <a:rPr lang="en-IN" dirty="0"/>
              <a:t>Perceived value</a:t>
            </a:r>
          </a:p>
        </p:txBody>
      </p:sp>
      <p:sp>
        <p:nvSpPr>
          <p:cNvPr id="5" name="Rectangle 4">
            <a:extLst>
              <a:ext uri="{FF2B5EF4-FFF2-40B4-BE49-F238E27FC236}">
                <a16:creationId xmlns:a16="http://schemas.microsoft.com/office/drawing/2014/main" id="{23B6B6CB-5998-40DC-BB1F-28261E7642A8}"/>
              </a:ext>
            </a:extLst>
          </p:cNvPr>
          <p:cNvSpPr/>
          <p:nvPr/>
        </p:nvSpPr>
        <p:spPr>
          <a:xfrm>
            <a:off x="1431235" y="5168345"/>
            <a:ext cx="2690191" cy="1444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RELATIONSHIP BONDS</a:t>
            </a:r>
          </a:p>
          <a:p>
            <a:pPr algn="ctr"/>
            <a:r>
              <a:rPr lang="en-IN" dirty="0"/>
              <a:t>Financial bonds</a:t>
            </a:r>
          </a:p>
          <a:p>
            <a:pPr algn="ctr"/>
            <a:r>
              <a:rPr lang="en-IN" dirty="0"/>
              <a:t>Social Bonds</a:t>
            </a:r>
          </a:p>
          <a:p>
            <a:pPr algn="ctr"/>
            <a:r>
              <a:rPr lang="en-IN" dirty="0"/>
              <a:t>Customisation bond</a:t>
            </a:r>
          </a:p>
          <a:p>
            <a:pPr algn="ctr"/>
            <a:r>
              <a:rPr lang="en-IN" dirty="0"/>
              <a:t>Structure bond</a:t>
            </a:r>
          </a:p>
        </p:txBody>
      </p:sp>
      <p:sp>
        <p:nvSpPr>
          <p:cNvPr id="6" name="Rectangle 5">
            <a:extLst>
              <a:ext uri="{FF2B5EF4-FFF2-40B4-BE49-F238E27FC236}">
                <a16:creationId xmlns:a16="http://schemas.microsoft.com/office/drawing/2014/main" id="{683ECAAA-E077-4945-A661-659408E38392}"/>
              </a:ext>
            </a:extLst>
          </p:cNvPr>
          <p:cNvSpPr/>
          <p:nvPr/>
        </p:nvSpPr>
        <p:spPr>
          <a:xfrm>
            <a:off x="8693426" y="901148"/>
            <a:ext cx="2782957" cy="13119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CUSTOMER BENEFIT</a:t>
            </a:r>
          </a:p>
          <a:p>
            <a:pPr algn="ctr"/>
            <a:r>
              <a:rPr lang="en-IN" dirty="0"/>
              <a:t>Confidence benefit</a:t>
            </a:r>
          </a:p>
          <a:p>
            <a:pPr algn="ctr"/>
            <a:r>
              <a:rPr lang="en-IN" dirty="0"/>
              <a:t>Social benefit</a:t>
            </a:r>
          </a:p>
          <a:p>
            <a:pPr algn="ctr"/>
            <a:r>
              <a:rPr lang="en-IN" dirty="0"/>
              <a:t>Special treatment benefit</a:t>
            </a:r>
          </a:p>
          <a:p>
            <a:pPr algn="ctr"/>
            <a:endParaRPr lang="en-IN" dirty="0"/>
          </a:p>
        </p:txBody>
      </p:sp>
      <p:sp>
        <p:nvSpPr>
          <p:cNvPr id="7" name="Rectangle: Rounded Corners 6">
            <a:extLst>
              <a:ext uri="{FF2B5EF4-FFF2-40B4-BE49-F238E27FC236}">
                <a16:creationId xmlns:a16="http://schemas.microsoft.com/office/drawing/2014/main" id="{8E3704FE-E5DB-4EA1-A1AE-A2E0E47AA4AA}"/>
              </a:ext>
            </a:extLst>
          </p:cNvPr>
          <p:cNvSpPr/>
          <p:nvPr/>
        </p:nvSpPr>
        <p:spPr>
          <a:xfrm>
            <a:off x="8693426" y="4187687"/>
            <a:ext cx="2981739" cy="14444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FIRM BENEFIT</a:t>
            </a:r>
          </a:p>
          <a:p>
            <a:pPr algn="ctr"/>
            <a:r>
              <a:rPr lang="en-IN" dirty="0"/>
              <a:t>Economic benefit</a:t>
            </a:r>
          </a:p>
          <a:p>
            <a:pPr algn="ctr"/>
            <a:r>
              <a:rPr lang="en-IN" dirty="0"/>
              <a:t>Customer behaviour benefit</a:t>
            </a:r>
          </a:p>
          <a:p>
            <a:pPr algn="ctr"/>
            <a:r>
              <a:rPr lang="en-IN"/>
              <a:t>HRM Benefit</a:t>
            </a:r>
          </a:p>
        </p:txBody>
      </p:sp>
      <p:cxnSp>
        <p:nvCxnSpPr>
          <p:cNvPr id="9" name="Straight Arrow Connector 8">
            <a:extLst>
              <a:ext uri="{FF2B5EF4-FFF2-40B4-BE49-F238E27FC236}">
                <a16:creationId xmlns:a16="http://schemas.microsoft.com/office/drawing/2014/main" id="{C56237EE-FF88-413A-90E4-7A9E6BEDB889}"/>
              </a:ext>
            </a:extLst>
          </p:cNvPr>
          <p:cNvCxnSpPr/>
          <p:nvPr/>
        </p:nvCxnSpPr>
        <p:spPr>
          <a:xfrm>
            <a:off x="4293704" y="1404730"/>
            <a:ext cx="1364974" cy="14179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5C1457E9-682C-4135-99F1-0CA01C8DD243}"/>
              </a:ext>
            </a:extLst>
          </p:cNvPr>
          <p:cNvCxnSpPr/>
          <p:nvPr/>
        </p:nvCxnSpPr>
        <p:spPr>
          <a:xfrm flipV="1">
            <a:off x="4293704" y="4625009"/>
            <a:ext cx="1364974" cy="8282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FA5EEB99-F8E4-42FC-98CD-CB990D89A032}"/>
              </a:ext>
            </a:extLst>
          </p:cNvPr>
          <p:cNvCxnSpPr>
            <a:cxnSpLocks/>
            <a:stCxn id="4" idx="3"/>
          </p:cNvCxnSpPr>
          <p:nvPr/>
        </p:nvCxnSpPr>
        <p:spPr>
          <a:xfrm flipV="1">
            <a:off x="4187688" y="3429000"/>
            <a:ext cx="344556" cy="1027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72CB8630-A6B5-4C33-A47E-904E14B8280C}"/>
              </a:ext>
            </a:extLst>
          </p:cNvPr>
          <p:cNvCxnSpPr/>
          <p:nvPr/>
        </p:nvCxnSpPr>
        <p:spPr>
          <a:xfrm flipV="1">
            <a:off x="8229600" y="2289313"/>
            <a:ext cx="1828800" cy="13119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3A3660B2-7CF7-4010-B7BF-7B0C6FD73AD8}"/>
              </a:ext>
            </a:extLst>
          </p:cNvPr>
          <p:cNvCxnSpPr/>
          <p:nvPr/>
        </p:nvCxnSpPr>
        <p:spPr>
          <a:xfrm>
            <a:off x="8229600" y="3601278"/>
            <a:ext cx="2464904" cy="4803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D6952093-2C2E-460B-BC11-5033AFD6C137}"/>
              </a:ext>
            </a:extLst>
          </p:cNvPr>
          <p:cNvSpPr txBox="1"/>
          <p:nvPr/>
        </p:nvSpPr>
        <p:spPr>
          <a:xfrm>
            <a:off x="9011479" y="291548"/>
            <a:ext cx="2040834" cy="369332"/>
          </a:xfrm>
          <a:prstGeom prst="rect">
            <a:avLst/>
          </a:prstGeom>
          <a:noFill/>
        </p:spPr>
        <p:txBody>
          <a:bodyPr wrap="square" rtlCol="0">
            <a:spAutoFit/>
          </a:bodyPr>
          <a:lstStyle/>
          <a:p>
            <a:r>
              <a:rPr lang="en-IN" dirty="0"/>
              <a:t>OUTCOME</a:t>
            </a:r>
          </a:p>
        </p:txBody>
      </p:sp>
      <p:sp>
        <p:nvSpPr>
          <p:cNvPr id="21" name="TextBox 20">
            <a:extLst>
              <a:ext uri="{FF2B5EF4-FFF2-40B4-BE49-F238E27FC236}">
                <a16:creationId xmlns:a16="http://schemas.microsoft.com/office/drawing/2014/main" id="{F377166E-56B2-4C1D-A541-53BD475B78F9}"/>
              </a:ext>
            </a:extLst>
          </p:cNvPr>
          <p:cNvSpPr txBox="1"/>
          <p:nvPr/>
        </p:nvSpPr>
        <p:spPr>
          <a:xfrm>
            <a:off x="1139687" y="185531"/>
            <a:ext cx="3154017" cy="369332"/>
          </a:xfrm>
          <a:prstGeom prst="rect">
            <a:avLst/>
          </a:prstGeom>
          <a:noFill/>
        </p:spPr>
        <p:txBody>
          <a:bodyPr wrap="square" rtlCol="0">
            <a:spAutoFit/>
          </a:bodyPr>
          <a:lstStyle/>
          <a:p>
            <a:r>
              <a:rPr lang="en-IN" dirty="0"/>
              <a:t>RELATIONSHIP DRIVERS</a:t>
            </a:r>
          </a:p>
        </p:txBody>
      </p:sp>
    </p:spTree>
    <p:extLst>
      <p:ext uri="{BB962C8B-B14F-4D97-AF65-F5344CB8AC3E}">
        <p14:creationId xmlns:p14="http://schemas.microsoft.com/office/powerpoint/2010/main" val="1641875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004B201-636A-4A5A-9918-E7B8B9670F2C}"/>
              </a:ext>
            </a:extLst>
          </p:cNvPr>
          <p:cNvPicPr>
            <a:picLocks noChangeAspect="1"/>
          </p:cNvPicPr>
          <p:nvPr/>
        </p:nvPicPr>
        <p:blipFill>
          <a:blip r:embed="rId2"/>
          <a:stretch>
            <a:fillRect/>
          </a:stretch>
        </p:blipFill>
        <p:spPr>
          <a:xfrm>
            <a:off x="636104" y="0"/>
            <a:ext cx="11198087" cy="6858000"/>
          </a:xfrm>
          <a:prstGeom prst="rect">
            <a:avLst/>
          </a:prstGeom>
        </p:spPr>
      </p:pic>
    </p:spTree>
    <p:extLst>
      <p:ext uri="{BB962C8B-B14F-4D97-AF65-F5344CB8AC3E}">
        <p14:creationId xmlns:p14="http://schemas.microsoft.com/office/powerpoint/2010/main" val="1168133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3589155-6D54-47A3-A526-97BAF423BFA4}"/>
              </a:ext>
            </a:extLst>
          </p:cNvPr>
          <p:cNvPicPr>
            <a:picLocks noChangeAspect="1"/>
          </p:cNvPicPr>
          <p:nvPr/>
        </p:nvPicPr>
        <p:blipFill rotWithShape="1">
          <a:blip r:embed="rId2"/>
          <a:srcRect t="33807"/>
          <a:stretch/>
        </p:blipFill>
        <p:spPr>
          <a:xfrm>
            <a:off x="609600" y="0"/>
            <a:ext cx="11237843" cy="6858000"/>
          </a:xfrm>
          <a:prstGeom prst="rect">
            <a:avLst/>
          </a:prstGeom>
        </p:spPr>
      </p:pic>
    </p:spTree>
    <p:extLst>
      <p:ext uri="{BB962C8B-B14F-4D97-AF65-F5344CB8AC3E}">
        <p14:creationId xmlns:p14="http://schemas.microsoft.com/office/powerpoint/2010/main" val="2692426060"/>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55916208_Getting to know your teacher_RVA_v2" id="{9D60EAE5-D0A0-4E9F-AE23-1B333D14ABD6}" vid="{DD8DD7D2-976B-4092-A04B-0CF2FAEFF7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DB3E54F-9BB9-4821-81E3-A4EFEC7BD0AD}">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15A714DE-2D72-4B69-B5D2-B9FD427417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2D0167F-E486-4F9B-83E2-993954E11F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Getting to know your teacher</Template>
  <TotalTime>1260</TotalTime>
  <Words>1158</Words>
  <Application>Microsoft Office PowerPoint</Application>
  <PresentationFormat>Widescreen</PresentationFormat>
  <Paragraphs>141</Paragraphs>
  <Slides>71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71</vt:i4>
      </vt:variant>
    </vt:vector>
  </HeadingPairs>
  <TitlesOfParts>
    <vt:vector size="79" baseType="lpstr">
      <vt:lpstr>Arial</vt:lpstr>
      <vt:lpstr>Bodoni MT</vt:lpstr>
      <vt:lpstr>Calibri</vt:lpstr>
      <vt:lpstr>Gill Sans MT</vt:lpstr>
      <vt:lpstr>Impact</vt:lpstr>
      <vt:lpstr>Times New Roman</vt:lpstr>
      <vt:lpstr>Wingdings</vt:lpstr>
      <vt:lpstr>Badge</vt:lpstr>
      <vt:lpstr>SM and CRM unit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PORTFOLIO SERVICE MARKETING</vt:lpstr>
      <vt:lpstr>PowerPoint Presentation</vt:lpstr>
      <vt:lpstr>Non discretionary PMS</vt:lpstr>
      <vt:lpstr>SERVICE MARKETING IMPLICATION IN PMS</vt:lpstr>
      <vt:lpstr>Designing service strategy</vt:lpstr>
      <vt:lpstr>Tangibalisation of PMS</vt:lpstr>
      <vt:lpstr>Delivery service system</vt:lpstr>
      <vt:lpstr>PowerPoint Presentation</vt:lpstr>
      <vt:lpstr>DELIVERY SYSTEM</vt:lpstr>
      <vt:lpstr>PowerPoint Presentation</vt:lpstr>
      <vt:lpstr>SERVICE DELIVERY FUNCTION</vt:lpstr>
      <vt:lpstr>Service model</vt:lpstr>
      <vt:lpstr>SOCIAL MODEL</vt:lpstr>
      <vt:lpstr>Professional Model</vt:lpstr>
      <vt:lpstr>Scientific model</vt:lpstr>
      <vt:lpstr>conclusion</vt:lpstr>
      <vt:lpstr>Customer satisfaction</vt:lpstr>
      <vt:lpstr>Factors determining customer satisfaction</vt:lpstr>
      <vt:lpstr>Relationship value of customer</vt:lpstr>
      <vt:lpstr>Factors influencing relationship value</vt:lpstr>
      <vt:lpstr>Customer profitability index</vt:lpstr>
      <vt:lpstr>CUSTOMERS VIEW OF PROFITABILITY TIERS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Commerce 4 unit 1</dc:title>
  <dc:creator>Rakhi Bhattacharya</dc:creator>
  <cp:lastModifiedBy>Rakhi Bhattacharya</cp:lastModifiedBy>
  <cp:revision>71</cp:revision>
  <dcterms:created xsi:type="dcterms:W3CDTF">2021-01-10T18:41:38Z</dcterms:created>
  <dcterms:modified xsi:type="dcterms:W3CDTF">2021-05-12T07:08:55Z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