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0" r:id="rId3"/>
    <p:sldId id="257" r:id="rId4"/>
    <p:sldId id="259" r:id="rId5"/>
    <p:sldId id="260" r:id="rId6"/>
    <p:sldId id="261" r:id="rId7"/>
    <p:sldId id="258" r:id="rId8"/>
    <p:sldId id="262" r:id="rId9"/>
    <p:sldId id="263" r:id="rId10"/>
    <p:sldId id="264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Let’s Revise previous lecture...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sz="3600" b="1" dirty="0" smtClean="0">
                <a:latin typeface="Bodoni MT Black" pitchFamily="18" charset="0"/>
              </a:rPr>
              <a:t>     Functions of Management</a:t>
            </a:r>
          </a:p>
          <a:p>
            <a:endParaRPr lang="en-GB" dirty="0" smtClean="0"/>
          </a:p>
          <a:p>
            <a:pPr>
              <a:buNone/>
            </a:pPr>
            <a:r>
              <a:rPr lang="en-GB" sz="3600" b="1" dirty="0" smtClean="0"/>
              <a:t>     (POSDCORB)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Planning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Organizing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Staffing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Directing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Decision Making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Controlling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Coordination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Reporting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Budgeting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anagerial Skills&#10;Digital Skills&#10;Managerial skills comprising the conceptual&#10;understanding of and ability to use computers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616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Other Skills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70C0"/>
                </a:solidFill>
              </a:rPr>
              <a:t>Problem Solving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70C0"/>
                </a:solidFill>
              </a:rPr>
              <a:t>Leadership Skills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70C0"/>
                </a:solidFill>
              </a:rPr>
              <a:t>Negotiating Skills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0070C0"/>
                </a:solidFill>
              </a:rPr>
              <a:t>Administrative skills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/>
              <a:t>SUMMARY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Eras Demi ITC" pitchFamily="34" charset="0"/>
              </a:rPr>
              <a:t>Capabilities to perform managerial duties</a:t>
            </a:r>
            <a:r>
              <a:rPr lang="en-GB" b="1" dirty="0" smtClean="0">
                <a:latin typeface="Eras Demi ITC" pitchFamily="34" charset="0"/>
              </a:rPr>
              <a:t> </a:t>
            </a:r>
          </a:p>
          <a:p>
            <a:pPr>
              <a:buNone/>
            </a:pPr>
            <a:endParaRPr lang="en-GB" b="1" dirty="0" smtClean="0">
              <a:latin typeface="Eras Demi ITC" pitchFamily="34" charset="0"/>
            </a:endParaRP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Management Skills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Conceptual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Human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Technical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Decision Making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Communication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Digital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Problem Solving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Leadership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Negotiation Skill</a:t>
            </a:r>
          </a:p>
          <a:p>
            <a:pPr marL="514350" indent="-514350"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Administration Skill</a:t>
            </a:r>
          </a:p>
          <a:p>
            <a:pPr marL="514350" indent="-514350">
              <a:buAutoNum type="arabicPeriod"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102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GB" sz="2400" b="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For any query message me on : 9892349293</a:t>
            </a:r>
            <a:r>
              <a:rPr lang="en-US" sz="2400" b="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en-US" sz="2400" b="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</a:br>
            <a:endParaRPr lang="en-US" sz="2400" b="0" dirty="0"/>
          </a:p>
        </p:txBody>
      </p:sp>
      <p:pic>
        <p:nvPicPr>
          <p:cNvPr id="2050" name="Picture 2" descr="Five Signs You're Losing a Sale -- And How to Save 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4676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267200" cy="6049962"/>
          </a:xfrm>
        </p:spPr>
        <p:txBody>
          <a:bodyPr/>
          <a:lstStyle/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Managerial Skills </a:t>
            </a:r>
            <a:b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</a:b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</a:b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and </a:t>
            </a:r>
            <a:b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</a:b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</a:b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Competencies</a:t>
            </a:r>
            <a:b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</a:br>
            <a:endParaRPr lang="en-US" dirty="0"/>
          </a:p>
        </p:txBody>
      </p:sp>
      <p:pic>
        <p:nvPicPr>
          <p:cNvPr id="1026" name="Picture 2" descr="C:\Users\Deepa\Desktop\management-skills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3000" y="533400"/>
            <a:ext cx="3886200" cy="57912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nagerial Skills&#10;Ability or proficiency that a person possesses that&#10;permits him or her to perform a particular task&#10;Mana...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91" y="76200"/>
            <a:ext cx="911330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nagerial Skills&#10;Conceptual Skills&#10;The ability to coordinate and integrate&#10;ideas, concepts, and practices.&#10; Using inform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nagerial Skills&#10;Human Relations Skills&#10;The ability to work with, motivate, and counsel people&#10;who need help and guidanc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anagerial Skills&#10;Technical Skills&#10;The skills of working with the resources and having&#10;knowledge in a specific area.&#10; Abi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nagerial Skills&#10;Management skills continuum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Managerial Skills&#10;Decision-Making Skills&#10;All managers must make decisions, and the quality of these&#10;decisions determine th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Managerial Skills&#10;Communication Skills&#10;The transmission of mutual understanding through the&#10;use of symbols. It is the abil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72</Words>
  <Application>Microsoft Office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Let’s Revise previous lecture... </vt:lpstr>
      <vt:lpstr>Managerial Skills   and   Competencies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Other Skills </vt:lpstr>
      <vt:lpstr>SUMMARY </vt:lpstr>
      <vt:lpstr>For any query message me on : 9892349293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Deepa</dc:creator>
  <cp:lastModifiedBy>Windows User</cp:lastModifiedBy>
  <cp:revision>14</cp:revision>
  <dcterms:created xsi:type="dcterms:W3CDTF">2006-08-16T00:00:00Z</dcterms:created>
  <dcterms:modified xsi:type="dcterms:W3CDTF">2020-06-18T10:41:13Z</dcterms:modified>
</cp:coreProperties>
</file>