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9"/>
  </p:notesMasterIdLst>
  <p:sldIdLst>
    <p:sldId id="267" r:id="rId5"/>
    <p:sldId id="279" r:id="rId6"/>
    <p:sldId id="280" r:id="rId7"/>
    <p:sldId id="282" r:id="rId8"/>
    <p:sldId id="283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B0BC3F-D07D-44CA-904C-BEBC25998026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7CD49CF-0A4E-4149-BC6A-86949E6A056A}">
      <dgm:prSet custT="1"/>
      <dgm:spPr/>
      <dgm:t>
        <a:bodyPr/>
        <a:lstStyle/>
        <a:p>
          <a:pPr>
            <a:defRPr cap="all"/>
          </a:pPr>
          <a:r>
            <a:rPr lang="en-US" sz="4000" dirty="0" smtClean="0"/>
            <a:t>On</a:t>
          </a:r>
          <a:r>
            <a:rPr lang="en-US" sz="4000" baseline="0" dirty="0" smtClean="0"/>
            <a:t> the job methods</a:t>
          </a:r>
          <a:endParaRPr lang="en-US" sz="4000" dirty="0"/>
        </a:p>
      </dgm:t>
    </dgm:pt>
    <dgm:pt modelId="{673EDA48-8C2A-405A-8187-E6A983B02E86}" type="parTrans" cxnId="{5680A39A-920B-4365-80F2-83C52929D876}">
      <dgm:prSet/>
      <dgm:spPr/>
      <dgm:t>
        <a:bodyPr/>
        <a:lstStyle/>
        <a:p>
          <a:endParaRPr lang="en-US"/>
        </a:p>
      </dgm:t>
    </dgm:pt>
    <dgm:pt modelId="{A8488D65-9B06-4B08-BC65-DD5346B292EE}" type="sibTrans" cxnId="{5680A39A-920B-4365-80F2-83C52929D876}">
      <dgm:prSet phldrT="01" phldr="0"/>
      <dgm:spPr/>
      <dgm:t>
        <a:bodyPr/>
        <a:lstStyle/>
        <a:p>
          <a:endParaRPr lang="en-US" dirty="0"/>
        </a:p>
      </dgm:t>
    </dgm:pt>
    <dgm:pt modelId="{BF412DC1-95AF-4370-8326-2F5720422AB4}">
      <dgm:prSet custT="1"/>
      <dgm:spPr/>
      <dgm:t>
        <a:bodyPr/>
        <a:lstStyle/>
        <a:p>
          <a:pPr>
            <a:defRPr cap="all"/>
          </a:pPr>
          <a:r>
            <a:rPr lang="en-US" sz="4000" dirty="0" smtClean="0"/>
            <a:t>Off the job methods</a:t>
          </a:r>
          <a:endParaRPr lang="en-US" sz="4000" dirty="0"/>
        </a:p>
      </dgm:t>
    </dgm:pt>
    <dgm:pt modelId="{7726A109-59B3-4074-A356-6E934AE369BB}" type="parTrans" cxnId="{96DB3E12-5693-4899-AD86-F8BDB56B9A4A}">
      <dgm:prSet/>
      <dgm:spPr/>
      <dgm:t>
        <a:bodyPr/>
        <a:lstStyle/>
        <a:p>
          <a:endParaRPr lang="en-US"/>
        </a:p>
      </dgm:t>
    </dgm:pt>
    <dgm:pt modelId="{9ACE5761-F87D-49DC-B711-AB58FF5A397F}" type="sibTrans" cxnId="{96DB3E12-5693-4899-AD86-F8BDB56B9A4A}">
      <dgm:prSet phldrT="02" phldr="0"/>
      <dgm:spPr/>
      <dgm:t>
        <a:bodyPr/>
        <a:lstStyle/>
        <a:p>
          <a:endParaRPr lang="en-US" dirty="0"/>
        </a:p>
      </dgm:t>
    </dgm:pt>
    <dgm:pt modelId="{CBEA8E21-457C-4653-8CDF-D0B4D10C8BCA}" type="pres">
      <dgm:prSet presAssocID="{46B0BC3F-D07D-44CA-904C-BEBC25998026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9D1268-9274-434C-82C6-541BB3AB6986}" type="pres">
      <dgm:prSet presAssocID="{67CD49CF-0A4E-4149-BC6A-86949E6A056A}" presName="compositeNode" presStyleCnt="0">
        <dgm:presLayoutVars>
          <dgm:bulletEnabled val="1"/>
        </dgm:presLayoutVars>
      </dgm:prSet>
      <dgm:spPr/>
    </dgm:pt>
    <dgm:pt modelId="{7A610D66-9960-4EDF-8319-B0A841BA4081}" type="pres">
      <dgm:prSet presAssocID="{67CD49CF-0A4E-4149-BC6A-86949E6A056A}" presName="bgRect" presStyleLbl="alignNode1" presStyleIdx="0" presStyleCnt="2"/>
      <dgm:spPr/>
      <dgm:t>
        <a:bodyPr/>
        <a:lstStyle/>
        <a:p>
          <a:endParaRPr lang="en-US"/>
        </a:p>
      </dgm:t>
    </dgm:pt>
    <dgm:pt modelId="{103C8C5F-DAE3-4845-8AB3-2530020C6B04}" type="pres">
      <dgm:prSet presAssocID="{A8488D65-9B06-4B08-BC65-DD5346B292EE}" presName="sibTransNodeRect" presStyleLbl="align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320547-DDE1-488C-8C7F-634E7E470517}" type="pres">
      <dgm:prSet presAssocID="{67CD49CF-0A4E-4149-BC6A-86949E6A056A}" presName="nodeRect" presStyleLbl="align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DBCA3-F689-4EE0-948A-C1AC2B222169}" type="pres">
      <dgm:prSet presAssocID="{A8488D65-9B06-4B08-BC65-DD5346B292EE}" presName="sibTrans" presStyleCnt="0"/>
      <dgm:spPr/>
    </dgm:pt>
    <dgm:pt modelId="{CC2236DC-E493-4E09-96F3-AC6097829E65}" type="pres">
      <dgm:prSet presAssocID="{BF412DC1-95AF-4370-8326-2F5720422AB4}" presName="compositeNode" presStyleCnt="0">
        <dgm:presLayoutVars>
          <dgm:bulletEnabled val="1"/>
        </dgm:presLayoutVars>
      </dgm:prSet>
      <dgm:spPr/>
    </dgm:pt>
    <dgm:pt modelId="{D84AD2EC-62A3-482A-938E-A081FC8E6543}" type="pres">
      <dgm:prSet presAssocID="{BF412DC1-95AF-4370-8326-2F5720422AB4}" presName="bgRect" presStyleLbl="alignNode1" presStyleIdx="1" presStyleCnt="2"/>
      <dgm:spPr/>
      <dgm:t>
        <a:bodyPr/>
        <a:lstStyle/>
        <a:p>
          <a:endParaRPr lang="en-US"/>
        </a:p>
      </dgm:t>
    </dgm:pt>
    <dgm:pt modelId="{EA10E248-0168-4639-8C09-18086A9008DC}" type="pres">
      <dgm:prSet presAssocID="{9ACE5761-F87D-49DC-B711-AB58FF5A397F}" presName="sibTransNodeRect" presStyleLbl="align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ECD769-99C7-4DAF-B83C-A0815BC68AA3}" type="pres">
      <dgm:prSet presAssocID="{BF412DC1-95AF-4370-8326-2F5720422AB4}" presName="nodeRect" presStyleLbl="align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DB3E12-5693-4899-AD86-F8BDB56B9A4A}" srcId="{46B0BC3F-D07D-44CA-904C-BEBC25998026}" destId="{BF412DC1-95AF-4370-8326-2F5720422AB4}" srcOrd="1" destOrd="0" parTransId="{7726A109-59B3-4074-A356-6E934AE369BB}" sibTransId="{9ACE5761-F87D-49DC-B711-AB58FF5A397F}"/>
    <dgm:cxn modelId="{8D0A9815-7575-4B85-B293-C7F39790134E}" type="presOf" srcId="{46B0BC3F-D07D-44CA-904C-BEBC25998026}" destId="{CBEA8E21-457C-4653-8CDF-D0B4D10C8BCA}" srcOrd="0" destOrd="0" presId="urn:microsoft.com/office/officeart/2016/7/layout/LinearBlockProcessNumbered"/>
    <dgm:cxn modelId="{9AB0A80B-1AF4-4164-B6B0-93853635CEE8}" type="presOf" srcId="{9ACE5761-F87D-49DC-B711-AB58FF5A397F}" destId="{EA10E248-0168-4639-8C09-18086A9008DC}" srcOrd="0" destOrd="0" presId="urn:microsoft.com/office/officeart/2016/7/layout/LinearBlockProcessNumbered"/>
    <dgm:cxn modelId="{DB7784D7-32C3-4D5F-873E-4C5D179382F1}" type="presOf" srcId="{67CD49CF-0A4E-4149-BC6A-86949E6A056A}" destId="{7A610D66-9960-4EDF-8319-B0A841BA4081}" srcOrd="0" destOrd="0" presId="urn:microsoft.com/office/officeart/2016/7/layout/LinearBlockProcessNumbered"/>
    <dgm:cxn modelId="{D4E3CF87-852F-4E4A-9083-F8080A6848C5}" type="presOf" srcId="{A8488D65-9B06-4B08-BC65-DD5346B292EE}" destId="{103C8C5F-DAE3-4845-8AB3-2530020C6B04}" srcOrd="0" destOrd="0" presId="urn:microsoft.com/office/officeart/2016/7/layout/LinearBlockProcessNumbered"/>
    <dgm:cxn modelId="{359ED4A0-F834-47BD-B23E-035AC4F1F801}" type="presOf" srcId="{67CD49CF-0A4E-4149-BC6A-86949E6A056A}" destId="{AD320547-DDE1-488C-8C7F-634E7E470517}" srcOrd="1" destOrd="0" presId="urn:microsoft.com/office/officeart/2016/7/layout/LinearBlockProcessNumbered"/>
    <dgm:cxn modelId="{80545E5C-358B-43F1-B2B9-0802A6020879}" type="presOf" srcId="{BF412DC1-95AF-4370-8326-2F5720422AB4}" destId="{D84AD2EC-62A3-482A-938E-A081FC8E6543}" srcOrd="0" destOrd="0" presId="urn:microsoft.com/office/officeart/2016/7/layout/LinearBlockProcessNumbered"/>
    <dgm:cxn modelId="{884EF8EB-5E20-42DC-8006-5E7EC5E06249}" type="presOf" srcId="{BF412DC1-95AF-4370-8326-2F5720422AB4}" destId="{D5ECD769-99C7-4DAF-B83C-A0815BC68AA3}" srcOrd="1" destOrd="0" presId="urn:microsoft.com/office/officeart/2016/7/layout/LinearBlockProcessNumbered"/>
    <dgm:cxn modelId="{5680A39A-920B-4365-80F2-83C52929D876}" srcId="{46B0BC3F-D07D-44CA-904C-BEBC25998026}" destId="{67CD49CF-0A4E-4149-BC6A-86949E6A056A}" srcOrd="0" destOrd="0" parTransId="{673EDA48-8C2A-405A-8187-E6A983B02E86}" sibTransId="{A8488D65-9B06-4B08-BC65-DD5346B292EE}"/>
    <dgm:cxn modelId="{BE04C43E-03EA-4962-B0F9-01F914B045C5}" type="presParOf" srcId="{CBEA8E21-457C-4653-8CDF-D0B4D10C8BCA}" destId="{269D1268-9274-434C-82C6-541BB3AB6986}" srcOrd="0" destOrd="0" presId="urn:microsoft.com/office/officeart/2016/7/layout/LinearBlockProcessNumbered"/>
    <dgm:cxn modelId="{C4C66DF6-73ED-4064-AAB2-98D029901831}" type="presParOf" srcId="{269D1268-9274-434C-82C6-541BB3AB6986}" destId="{7A610D66-9960-4EDF-8319-B0A841BA4081}" srcOrd="0" destOrd="0" presId="urn:microsoft.com/office/officeart/2016/7/layout/LinearBlockProcessNumbered"/>
    <dgm:cxn modelId="{8F64E16E-615F-492D-AB42-C73F9C49E1C0}" type="presParOf" srcId="{269D1268-9274-434C-82C6-541BB3AB6986}" destId="{103C8C5F-DAE3-4845-8AB3-2530020C6B04}" srcOrd="1" destOrd="0" presId="urn:microsoft.com/office/officeart/2016/7/layout/LinearBlockProcessNumbered"/>
    <dgm:cxn modelId="{ECBC9935-E43F-48CA-83B2-601DE3B2A40C}" type="presParOf" srcId="{269D1268-9274-434C-82C6-541BB3AB6986}" destId="{AD320547-DDE1-488C-8C7F-634E7E470517}" srcOrd="2" destOrd="0" presId="urn:microsoft.com/office/officeart/2016/7/layout/LinearBlockProcessNumbered"/>
    <dgm:cxn modelId="{45C598D5-2F27-486D-ADE3-861574E84FD8}" type="presParOf" srcId="{CBEA8E21-457C-4653-8CDF-D0B4D10C8BCA}" destId="{3CEDBCA3-F689-4EE0-948A-C1AC2B222169}" srcOrd="1" destOrd="0" presId="urn:microsoft.com/office/officeart/2016/7/layout/LinearBlockProcessNumbered"/>
    <dgm:cxn modelId="{AF5A0EA2-A22A-49F8-8A4C-5C712F65D286}" type="presParOf" srcId="{CBEA8E21-457C-4653-8CDF-D0B4D10C8BCA}" destId="{CC2236DC-E493-4E09-96F3-AC6097829E65}" srcOrd="2" destOrd="0" presId="urn:microsoft.com/office/officeart/2016/7/layout/LinearBlockProcessNumbered"/>
    <dgm:cxn modelId="{AAE447D1-D240-40F7-9A68-14190BD0406E}" type="presParOf" srcId="{CC2236DC-E493-4E09-96F3-AC6097829E65}" destId="{D84AD2EC-62A3-482A-938E-A081FC8E6543}" srcOrd="0" destOrd="0" presId="urn:microsoft.com/office/officeart/2016/7/layout/LinearBlockProcessNumbered"/>
    <dgm:cxn modelId="{A5F6B4EA-96A8-4CAF-A59D-FAE3C954CED4}" type="presParOf" srcId="{CC2236DC-E493-4E09-96F3-AC6097829E65}" destId="{EA10E248-0168-4639-8C09-18086A9008DC}" srcOrd="1" destOrd="0" presId="urn:microsoft.com/office/officeart/2016/7/layout/LinearBlockProcessNumbered"/>
    <dgm:cxn modelId="{3EF85E3B-2239-4040-B4D3-B9C8C9237793}" type="presParOf" srcId="{CC2236DC-E493-4E09-96F3-AC6097829E65}" destId="{D5ECD769-99C7-4DAF-B83C-A0815BC68AA3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6A33F6-85A9-4827-928C-5FFA0222A56E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AE1B5F-DBF2-419B-90CF-63D17045285A}">
      <dgm:prSet phldrT="[Text]"/>
      <dgm:spPr/>
      <dgm:t>
        <a:bodyPr/>
        <a:lstStyle/>
        <a:p>
          <a:r>
            <a:rPr lang="en-US" smtClean="0"/>
            <a:t>REWARD</a:t>
          </a:r>
          <a:endParaRPr lang="en-US" dirty="0"/>
        </a:p>
      </dgm:t>
    </dgm:pt>
    <dgm:pt modelId="{9FFD6499-B193-40D0-B09E-DDC89F71276A}" type="parTrans" cxnId="{0C124BCA-FFFB-4D14-BA85-164B4C5D5498}">
      <dgm:prSet/>
      <dgm:spPr/>
      <dgm:t>
        <a:bodyPr/>
        <a:lstStyle/>
        <a:p>
          <a:endParaRPr lang="en-US"/>
        </a:p>
      </dgm:t>
    </dgm:pt>
    <dgm:pt modelId="{8099336C-699F-4CD2-A51F-69D9EE741A47}" type="sibTrans" cxnId="{0C124BCA-FFFB-4D14-BA85-164B4C5D5498}">
      <dgm:prSet/>
      <dgm:spPr/>
      <dgm:t>
        <a:bodyPr/>
        <a:lstStyle/>
        <a:p>
          <a:endParaRPr lang="en-US"/>
        </a:p>
      </dgm:t>
    </dgm:pt>
    <dgm:pt modelId="{97B02DAA-7A1E-4BAF-AC15-62C86EB4FCDB}">
      <dgm:prSet phldrT="[Text]"/>
      <dgm:spPr/>
      <dgm:t>
        <a:bodyPr/>
        <a:lstStyle/>
        <a:p>
          <a:r>
            <a:rPr lang="en-US" dirty="0" smtClean="0"/>
            <a:t>BENEFITS TO THE ORGANIZATION</a:t>
          </a:r>
          <a:endParaRPr lang="en-US" dirty="0"/>
        </a:p>
      </dgm:t>
    </dgm:pt>
    <dgm:pt modelId="{0B0E9CA0-25B7-4262-A7AD-FD1719D90E56}" type="parTrans" cxnId="{9A677033-5CA7-4543-80C5-D8E5817253AB}">
      <dgm:prSet/>
      <dgm:spPr/>
      <dgm:t>
        <a:bodyPr/>
        <a:lstStyle/>
        <a:p>
          <a:endParaRPr lang="en-US"/>
        </a:p>
      </dgm:t>
    </dgm:pt>
    <dgm:pt modelId="{91DF4E9A-9A3E-418C-85C1-C955C79AE47D}" type="sibTrans" cxnId="{9A677033-5CA7-4543-80C5-D8E5817253AB}">
      <dgm:prSet/>
      <dgm:spPr/>
      <dgm:t>
        <a:bodyPr/>
        <a:lstStyle/>
        <a:p>
          <a:endParaRPr lang="en-US"/>
        </a:p>
      </dgm:t>
    </dgm:pt>
    <dgm:pt modelId="{5FAA9043-C952-4CB2-8261-FC39AA2A6229}">
      <dgm:prSet phldrT="[Text]"/>
      <dgm:spPr/>
      <dgm:t>
        <a:bodyPr/>
        <a:lstStyle/>
        <a:p>
          <a:r>
            <a:rPr lang="en-US" dirty="0" smtClean="0"/>
            <a:t>WORKERS BECOME COMPETENT</a:t>
          </a:r>
          <a:endParaRPr lang="en-US" dirty="0"/>
        </a:p>
      </dgm:t>
    </dgm:pt>
    <dgm:pt modelId="{EDFA84E7-7073-4A90-92BC-C1FEBB28BE44}" type="parTrans" cxnId="{8BA3F5AF-DF46-4CB1-B24C-EFD42CC3943F}">
      <dgm:prSet/>
      <dgm:spPr/>
      <dgm:t>
        <a:bodyPr/>
        <a:lstStyle/>
        <a:p>
          <a:endParaRPr lang="en-US"/>
        </a:p>
      </dgm:t>
    </dgm:pt>
    <dgm:pt modelId="{6A8FC564-87B0-49EE-98D0-1394A0F54883}" type="sibTrans" cxnId="{8BA3F5AF-DF46-4CB1-B24C-EFD42CC3943F}">
      <dgm:prSet/>
      <dgm:spPr/>
      <dgm:t>
        <a:bodyPr/>
        <a:lstStyle/>
        <a:p>
          <a:endParaRPr lang="en-US"/>
        </a:p>
      </dgm:t>
    </dgm:pt>
    <dgm:pt modelId="{34B9DFF8-DF45-49C0-9230-C5EBD2D15A90}">
      <dgm:prSet phldrT="[Text]"/>
      <dgm:spPr/>
      <dgm:t>
        <a:bodyPr/>
        <a:lstStyle/>
        <a:p>
          <a:r>
            <a:rPr lang="en-US" dirty="0" smtClean="0"/>
            <a:t>IMPROVE DEPARTMENTAL COORDINATION</a:t>
          </a:r>
          <a:endParaRPr lang="en-US" dirty="0"/>
        </a:p>
      </dgm:t>
    </dgm:pt>
    <dgm:pt modelId="{832250F6-E68D-416F-B300-1F0E490D65BF}" type="parTrans" cxnId="{6524586E-3722-4928-8EF8-A41A567FE2B5}">
      <dgm:prSet/>
      <dgm:spPr/>
      <dgm:t>
        <a:bodyPr/>
        <a:lstStyle/>
        <a:p>
          <a:endParaRPr lang="en-US"/>
        </a:p>
      </dgm:t>
    </dgm:pt>
    <dgm:pt modelId="{98663703-5C4C-421F-A266-E2D0BC046278}" type="sibTrans" cxnId="{6524586E-3722-4928-8EF8-A41A567FE2B5}">
      <dgm:prSet/>
      <dgm:spPr/>
      <dgm:t>
        <a:bodyPr/>
        <a:lstStyle/>
        <a:p>
          <a:endParaRPr lang="en-US"/>
        </a:p>
      </dgm:t>
    </dgm:pt>
    <dgm:pt modelId="{A452B009-5E57-4942-AED5-4AE591EEFE7A}">
      <dgm:prSet phldrT="[Text]"/>
      <dgm:spPr/>
      <dgm:t>
        <a:bodyPr/>
        <a:lstStyle/>
        <a:p>
          <a:r>
            <a:rPr lang="en-US" dirty="0" smtClean="0"/>
            <a:t>MOTIVATES EMPOYESS</a:t>
          </a:r>
          <a:endParaRPr lang="en-US" dirty="0"/>
        </a:p>
      </dgm:t>
    </dgm:pt>
    <dgm:pt modelId="{C8B8EF50-58F3-4611-9686-468C17992C10}" type="parTrans" cxnId="{85285C65-39D3-4614-A8A2-65711CEC5B1E}">
      <dgm:prSet/>
      <dgm:spPr/>
      <dgm:t>
        <a:bodyPr/>
        <a:lstStyle/>
        <a:p>
          <a:endParaRPr lang="en-US"/>
        </a:p>
      </dgm:t>
    </dgm:pt>
    <dgm:pt modelId="{8A1CC588-B47D-4583-95D9-FCA9F689A685}" type="sibTrans" cxnId="{85285C65-39D3-4614-A8A2-65711CEC5B1E}">
      <dgm:prSet/>
      <dgm:spPr/>
      <dgm:t>
        <a:bodyPr/>
        <a:lstStyle/>
        <a:p>
          <a:endParaRPr lang="en-US"/>
        </a:p>
      </dgm:t>
    </dgm:pt>
    <dgm:pt modelId="{7AC67D5A-9E6A-4ACE-AC68-015C57E442E5}">
      <dgm:prSet phldrT="[Text]"/>
      <dgm:spPr/>
      <dgm:t>
        <a:bodyPr/>
        <a:lstStyle/>
        <a:p>
          <a:r>
            <a:rPr lang="en-US" dirty="0" smtClean="0"/>
            <a:t>REDUCES BOREDOM</a:t>
          </a:r>
          <a:endParaRPr lang="en-US" dirty="0"/>
        </a:p>
      </dgm:t>
    </dgm:pt>
    <dgm:pt modelId="{78D96E97-36D8-4D46-AD41-3C67ABED5B42}" type="parTrans" cxnId="{B0EB2B64-1F49-479E-9B6B-8BCE0232C80C}">
      <dgm:prSet/>
      <dgm:spPr/>
      <dgm:t>
        <a:bodyPr/>
        <a:lstStyle/>
        <a:p>
          <a:endParaRPr lang="en-US"/>
        </a:p>
      </dgm:t>
    </dgm:pt>
    <dgm:pt modelId="{B6D193C5-D4FA-4B99-AC55-27DF8B79878E}" type="sibTrans" cxnId="{B0EB2B64-1F49-479E-9B6B-8BCE0232C80C}">
      <dgm:prSet/>
      <dgm:spPr/>
      <dgm:t>
        <a:bodyPr/>
        <a:lstStyle/>
        <a:p>
          <a:endParaRPr lang="en-US"/>
        </a:p>
      </dgm:t>
    </dgm:pt>
    <dgm:pt modelId="{7EFF9A50-2130-4873-A97C-E3117037F113}">
      <dgm:prSet phldrT="[Text]"/>
      <dgm:spPr/>
      <dgm:t>
        <a:bodyPr/>
        <a:lstStyle/>
        <a:p>
          <a:r>
            <a:rPr lang="en-US" dirty="0" smtClean="0"/>
            <a:t>DEVELOPS WIDE SKILLS</a:t>
          </a:r>
          <a:endParaRPr lang="en-US" dirty="0"/>
        </a:p>
      </dgm:t>
    </dgm:pt>
    <dgm:pt modelId="{EE016701-288C-41A9-83E4-D399A2806A12}" type="parTrans" cxnId="{A6114BFA-913F-411B-8F2C-E5D046623998}">
      <dgm:prSet/>
      <dgm:spPr/>
      <dgm:t>
        <a:bodyPr/>
        <a:lstStyle/>
        <a:p>
          <a:endParaRPr lang="en-US"/>
        </a:p>
      </dgm:t>
    </dgm:pt>
    <dgm:pt modelId="{2DD2B4CA-3204-49EB-A369-64A0D738F23D}" type="sibTrans" cxnId="{A6114BFA-913F-411B-8F2C-E5D046623998}">
      <dgm:prSet/>
      <dgm:spPr/>
      <dgm:t>
        <a:bodyPr/>
        <a:lstStyle/>
        <a:p>
          <a:endParaRPr lang="en-US"/>
        </a:p>
      </dgm:t>
    </dgm:pt>
    <dgm:pt modelId="{6C393917-3CAC-47B9-81B0-06D15D818822}" type="pres">
      <dgm:prSet presAssocID="{B66A33F6-85A9-4827-928C-5FFA0222A5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B43CA-DCFC-4547-B78D-AC93322E01A9}" type="pres">
      <dgm:prSet presAssocID="{B66A33F6-85A9-4827-928C-5FFA0222A56E}" presName="cycle" presStyleCnt="0"/>
      <dgm:spPr/>
    </dgm:pt>
    <dgm:pt modelId="{6D529D5F-5C3B-45FF-B5DB-97FE79ED03A0}" type="pres">
      <dgm:prSet presAssocID="{48AE1B5F-DBF2-419B-90CF-63D17045285A}" presName="nodeFirstNode" presStyleLbl="node1" presStyleIdx="0" presStyleCnt="7" custScaleX="131140" custScaleY="108890" custRadScaleRad="98791" custRadScaleInc="17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E2633-242C-4E85-915D-8AECDBD6F72A}" type="pres">
      <dgm:prSet presAssocID="{8099336C-699F-4CD2-A51F-69D9EE741A47}" presName="sibTransFirstNode" presStyleLbl="bgShp" presStyleIdx="0" presStyleCnt="1" custScaleX="131140" custScaleY="108890"/>
      <dgm:spPr/>
      <dgm:t>
        <a:bodyPr/>
        <a:lstStyle/>
        <a:p>
          <a:endParaRPr lang="en-US"/>
        </a:p>
      </dgm:t>
    </dgm:pt>
    <dgm:pt modelId="{6E8DEAE0-CB1D-4729-9223-103A5BDC311D}" type="pres">
      <dgm:prSet presAssocID="{97B02DAA-7A1E-4BAF-AC15-62C86EB4FCDB}" presName="nodeFollowingNodes" presStyleLbl="node1" presStyleIdx="1" presStyleCnt="7" custScaleX="164733" custScaleY="1088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BE92C-3D8E-4D6E-AAAE-70FAD556316C}" type="pres">
      <dgm:prSet presAssocID="{5FAA9043-C952-4CB2-8261-FC39AA2A6229}" presName="nodeFollowingNodes" presStyleLbl="node1" presStyleIdx="2" presStyleCnt="7" custScaleX="131140" custScaleY="1088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9C2773-928D-44D5-9BDD-DE0ED19464D0}" type="pres">
      <dgm:prSet presAssocID="{34B9DFF8-DF45-49C0-9230-C5EBD2D15A90}" presName="nodeFollowingNodes" presStyleLbl="node1" presStyleIdx="3" presStyleCnt="7" custScaleX="131140" custScaleY="108890" custRadScaleRad="104452" custRadScaleInc="-142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9CD40-94C0-4E15-8388-11E00307822B}" type="pres">
      <dgm:prSet presAssocID="{A452B009-5E57-4942-AED5-4AE591EEFE7A}" presName="nodeFollowingNodes" presStyleLbl="node1" presStyleIdx="4" presStyleCnt="7" custScaleX="131140" custScaleY="108890" custRadScaleRad="102045" custRadScaleInc="9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CCCE26-12AE-482A-9DD7-FE438DA3B4D6}" type="pres">
      <dgm:prSet presAssocID="{7AC67D5A-9E6A-4ACE-AC68-015C57E442E5}" presName="nodeFollowingNodes" presStyleLbl="node1" presStyleIdx="5" presStyleCnt="7" custScaleX="1581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99FCCB-3338-4913-8057-B68712C32426}" type="pres">
      <dgm:prSet presAssocID="{7EFF9A50-2130-4873-A97C-E3117037F113}" presName="nodeFollowingNodes" presStyleLbl="node1" presStyleIdx="6" presStyleCnt="7" custScaleX="1581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24586E-3722-4928-8EF8-A41A567FE2B5}" srcId="{B66A33F6-85A9-4827-928C-5FFA0222A56E}" destId="{34B9DFF8-DF45-49C0-9230-C5EBD2D15A90}" srcOrd="3" destOrd="0" parTransId="{832250F6-E68D-416F-B300-1F0E490D65BF}" sibTransId="{98663703-5C4C-421F-A266-E2D0BC046278}"/>
    <dgm:cxn modelId="{A6114BFA-913F-411B-8F2C-E5D046623998}" srcId="{B66A33F6-85A9-4827-928C-5FFA0222A56E}" destId="{7EFF9A50-2130-4873-A97C-E3117037F113}" srcOrd="6" destOrd="0" parTransId="{EE016701-288C-41A9-83E4-D399A2806A12}" sibTransId="{2DD2B4CA-3204-49EB-A369-64A0D738F23D}"/>
    <dgm:cxn modelId="{309858A8-6340-4509-865F-7A8E9C5FAFEE}" type="presOf" srcId="{97B02DAA-7A1E-4BAF-AC15-62C86EB4FCDB}" destId="{6E8DEAE0-CB1D-4729-9223-103A5BDC311D}" srcOrd="0" destOrd="0" presId="urn:microsoft.com/office/officeart/2005/8/layout/cycle3"/>
    <dgm:cxn modelId="{85285C65-39D3-4614-A8A2-65711CEC5B1E}" srcId="{B66A33F6-85A9-4827-928C-5FFA0222A56E}" destId="{A452B009-5E57-4942-AED5-4AE591EEFE7A}" srcOrd="4" destOrd="0" parTransId="{C8B8EF50-58F3-4611-9686-468C17992C10}" sibTransId="{8A1CC588-B47D-4583-95D9-FCA9F689A685}"/>
    <dgm:cxn modelId="{48180E84-2A95-4AC3-BBE3-77560564CE45}" type="presOf" srcId="{5FAA9043-C952-4CB2-8261-FC39AA2A6229}" destId="{EEABE92C-3D8E-4D6E-AAAE-70FAD556316C}" srcOrd="0" destOrd="0" presId="urn:microsoft.com/office/officeart/2005/8/layout/cycle3"/>
    <dgm:cxn modelId="{B0740AA3-9626-4766-954E-2B76A0E6B543}" type="presOf" srcId="{A452B009-5E57-4942-AED5-4AE591EEFE7A}" destId="{3C99CD40-94C0-4E15-8388-11E00307822B}" srcOrd="0" destOrd="0" presId="urn:microsoft.com/office/officeart/2005/8/layout/cycle3"/>
    <dgm:cxn modelId="{F3D1244F-E9F6-40E6-A653-453B84D56357}" type="presOf" srcId="{8099336C-699F-4CD2-A51F-69D9EE741A47}" destId="{D79E2633-242C-4E85-915D-8AECDBD6F72A}" srcOrd="0" destOrd="0" presId="urn:microsoft.com/office/officeart/2005/8/layout/cycle3"/>
    <dgm:cxn modelId="{2FE7BE41-49FC-4CDE-9416-64F059EE1B18}" type="presOf" srcId="{B66A33F6-85A9-4827-928C-5FFA0222A56E}" destId="{6C393917-3CAC-47B9-81B0-06D15D818822}" srcOrd="0" destOrd="0" presId="urn:microsoft.com/office/officeart/2005/8/layout/cycle3"/>
    <dgm:cxn modelId="{B0EB2B64-1F49-479E-9B6B-8BCE0232C80C}" srcId="{B66A33F6-85A9-4827-928C-5FFA0222A56E}" destId="{7AC67D5A-9E6A-4ACE-AC68-015C57E442E5}" srcOrd="5" destOrd="0" parTransId="{78D96E97-36D8-4D46-AD41-3C67ABED5B42}" sibTransId="{B6D193C5-D4FA-4B99-AC55-27DF8B79878E}"/>
    <dgm:cxn modelId="{B1A0A2AE-48ED-435B-BCE0-32568857CAC1}" type="presOf" srcId="{7AC67D5A-9E6A-4ACE-AC68-015C57E442E5}" destId="{2ECCCE26-12AE-482A-9DD7-FE438DA3B4D6}" srcOrd="0" destOrd="0" presId="urn:microsoft.com/office/officeart/2005/8/layout/cycle3"/>
    <dgm:cxn modelId="{7D6B7636-2EC9-4734-BF63-9C4EC7619ACF}" type="presOf" srcId="{34B9DFF8-DF45-49C0-9230-C5EBD2D15A90}" destId="{789C2773-928D-44D5-9BDD-DE0ED19464D0}" srcOrd="0" destOrd="0" presId="urn:microsoft.com/office/officeart/2005/8/layout/cycle3"/>
    <dgm:cxn modelId="{A902EBF8-20F4-4E97-BFE2-2019B790F49F}" type="presOf" srcId="{48AE1B5F-DBF2-419B-90CF-63D17045285A}" destId="{6D529D5F-5C3B-45FF-B5DB-97FE79ED03A0}" srcOrd="0" destOrd="0" presId="urn:microsoft.com/office/officeart/2005/8/layout/cycle3"/>
    <dgm:cxn modelId="{6EF652D7-15E1-43CE-B6C3-4FD4D9596E8B}" type="presOf" srcId="{7EFF9A50-2130-4873-A97C-E3117037F113}" destId="{7A99FCCB-3338-4913-8057-B68712C32426}" srcOrd="0" destOrd="0" presId="urn:microsoft.com/office/officeart/2005/8/layout/cycle3"/>
    <dgm:cxn modelId="{0C124BCA-FFFB-4D14-BA85-164B4C5D5498}" srcId="{B66A33F6-85A9-4827-928C-5FFA0222A56E}" destId="{48AE1B5F-DBF2-419B-90CF-63D17045285A}" srcOrd="0" destOrd="0" parTransId="{9FFD6499-B193-40D0-B09E-DDC89F71276A}" sibTransId="{8099336C-699F-4CD2-A51F-69D9EE741A47}"/>
    <dgm:cxn modelId="{9A677033-5CA7-4543-80C5-D8E5817253AB}" srcId="{B66A33F6-85A9-4827-928C-5FFA0222A56E}" destId="{97B02DAA-7A1E-4BAF-AC15-62C86EB4FCDB}" srcOrd="1" destOrd="0" parTransId="{0B0E9CA0-25B7-4262-A7AD-FD1719D90E56}" sibTransId="{91DF4E9A-9A3E-418C-85C1-C955C79AE47D}"/>
    <dgm:cxn modelId="{8BA3F5AF-DF46-4CB1-B24C-EFD42CC3943F}" srcId="{B66A33F6-85A9-4827-928C-5FFA0222A56E}" destId="{5FAA9043-C952-4CB2-8261-FC39AA2A6229}" srcOrd="2" destOrd="0" parTransId="{EDFA84E7-7073-4A90-92BC-C1FEBB28BE44}" sibTransId="{6A8FC564-87B0-49EE-98D0-1394A0F54883}"/>
    <dgm:cxn modelId="{EED39A30-6864-4F95-971A-6FD667779D8A}" type="presParOf" srcId="{6C393917-3CAC-47B9-81B0-06D15D818822}" destId="{480B43CA-DCFC-4547-B78D-AC93322E01A9}" srcOrd="0" destOrd="0" presId="urn:microsoft.com/office/officeart/2005/8/layout/cycle3"/>
    <dgm:cxn modelId="{5375EE64-2AD1-41BE-B015-6E045788364D}" type="presParOf" srcId="{480B43CA-DCFC-4547-B78D-AC93322E01A9}" destId="{6D529D5F-5C3B-45FF-B5DB-97FE79ED03A0}" srcOrd="0" destOrd="0" presId="urn:microsoft.com/office/officeart/2005/8/layout/cycle3"/>
    <dgm:cxn modelId="{B80DAB9F-D507-4ACC-9691-D85901FCF107}" type="presParOf" srcId="{480B43CA-DCFC-4547-B78D-AC93322E01A9}" destId="{D79E2633-242C-4E85-915D-8AECDBD6F72A}" srcOrd="1" destOrd="0" presId="urn:microsoft.com/office/officeart/2005/8/layout/cycle3"/>
    <dgm:cxn modelId="{51C44F28-D9D6-4CE9-BD06-EB484EEA7A8B}" type="presParOf" srcId="{480B43CA-DCFC-4547-B78D-AC93322E01A9}" destId="{6E8DEAE0-CB1D-4729-9223-103A5BDC311D}" srcOrd="2" destOrd="0" presId="urn:microsoft.com/office/officeart/2005/8/layout/cycle3"/>
    <dgm:cxn modelId="{37680354-3682-467E-BBB8-1C0DEB86A75C}" type="presParOf" srcId="{480B43CA-DCFC-4547-B78D-AC93322E01A9}" destId="{EEABE92C-3D8E-4D6E-AAAE-70FAD556316C}" srcOrd="3" destOrd="0" presId="urn:microsoft.com/office/officeart/2005/8/layout/cycle3"/>
    <dgm:cxn modelId="{9FF85ED3-FA1E-4247-85A9-1B24A91B7E55}" type="presParOf" srcId="{480B43CA-DCFC-4547-B78D-AC93322E01A9}" destId="{789C2773-928D-44D5-9BDD-DE0ED19464D0}" srcOrd="4" destOrd="0" presId="urn:microsoft.com/office/officeart/2005/8/layout/cycle3"/>
    <dgm:cxn modelId="{41A292FB-9177-4399-ACD1-E6D5B28E4E97}" type="presParOf" srcId="{480B43CA-DCFC-4547-B78D-AC93322E01A9}" destId="{3C99CD40-94C0-4E15-8388-11E00307822B}" srcOrd="5" destOrd="0" presId="urn:microsoft.com/office/officeart/2005/8/layout/cycle3"/>
    <dgm:cxn modelId="{042CEF00-85B7-49F9-AA70-3256329F52CF}" type="presParOf" srcId="{480B43CA-DCFC-4547-B78D-AC93322E01A9}" destId="{2ECCCE26-12AE-482A-9DD7-FE438DA3B4D6}" srcOrd="6" destOrd="0" presId="urn:microsoft.com/office/officeart/2005/8/layout/cycle3"/>
    <dgm:cxn modelId="{B824E110-9754-40A4-9D48-98EEDDA5CA46}" type="presParOf" srcId="{480B43CA-DCFC-4547-B78D-AC93322E01A9}" destId="{7A99FCCB-3338-4913-8057-B68712C32426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B0BC3F-D07D-44CA-904C-BEBC25998026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F412DC1-95AF-4370-8326-2F5720422AB4}">
      <dgm:prSet custT="1"/>
      <dgm:spPr/>
      <dgm:t>
        <a:bodyPr/>
        <a:lstStyle/>
        <a:p>
          <a:pPr>
            <a:defRPr cap="all"/>
          </a:pPr>
          <a:r>
            <a:rPr lang="en-US" sz="4000" dirty="0" smtClean="0"/>
            <a:t>Off the job methods</a:t>
          </a:r>
          <a:endParaRPr lang="en-US" sz="4000" dirty="0"/>
        </a:p>
      </dgm:t>
    </dgm:pt>
    <dgm:pt modelId="{7726A109-59B3-4074-A356-6E934AE369BB}" type="parTrans" cxnId="{96DB3E12-5693-4899-AD86-F8BDB56B9A4A}">
      <dgm:prSet/>
      <dgm:spPr/>
      <dgm:t>
        <a:bodyPr/>
        <a:lstStyle/>
        <a:p>
          <a:endParaRPr lang="en-US"/>
        </a:p>
      </dgm:t>
    </dgm:pt>
    <dgm:pt modelId="{9ACE5761-F87D-49DC-B711-AB58FF5A397F}" type="sibTrans" cxnId="{96DB3E12-5693-4899-AD86-F8BDB56B9A4A}">
      <dgm:prSet phldrT="02" phldr="0"/>
      <dgm:spPr/>
      <dgm:t>
        <a:bodyPr/>
        <a:lstStyle/>
        <a:p>
          <a:endParaRPr lang="en-US" dirty="0"/>
        </a:p>
      </dgm:t>
    </dgm:pt>
    <dgm:pt modelId="{CBEA8E21-457C-4653-8CDF-D0B4D10C8BCA}" type="pres">
      <dgm:prSet presAssocID="{46B0BC3F-D07D-44CA-904C-BEBC25998026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2236DC-E493-4E09-96F3-AC6097829E65}" type="pres">
      <dgm:prSet presAssocID="{BF412DC1-95AF-4370-8326-2F5720422AB4}" presName="compositeNode" presStyleCnt="0">
        <dgm:presLayoutVars>
          <dgm:bulletEnabled val="1"/>
        </dgm:presLayoutVars>
      </dgm:prSet>
      <dgm:spPr/>
    </dgm:pt>
    <dgm:pt modelId="{D84AD2EC-62A3-482A-938E-A081FC8E6543}" type="pres">
      <dgm:prSet presAssocID="{BF412DC1-95AF-4370-8326-2F5720422AB4}" presName="bgRect" presStyleLbl="alignNode1" presStyleIdx="0" presStyleCnt="1"/>
      <dgm:spPr/>
      <dgm:t>
        <a:bodyPr/>
        <a:lstStyle/>
        <a:p>
          <a:endParaRPr lang="en-US"/>
        </a:p>
      </dgm:t>
    </dgm:pt>
    <dgm:pt modelId="{EA10E248-0168-4639-8C09-18086A9008DC}" type="pres">
      <dgm:prSet presAssocID="{9ACE5761-F87D-49DC-B711-AB58FF5A397F}" presName="sibTransNodeRect" presStyleLbl="align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ECD769-99C7-4DAF-B83C-A0815BC68AA3}" type="pres">
      <dgm:prSet presAssocID="{BF412DC1-95AF-4370-8326-2F5720422AB4}" presName="nodeRect" presStyleLbl="align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DB3E12-5693-4899-AD86-F8BDB56B9A4A}" srcId="{46B0BC3F-D07D-44CA-904C-BEBC25998026}" destId="{BF412DC1-95AF-4370-8326-2F5720422AB4}" srcOrd="0" destOrd="0" parTransId="{7726A109-59B3-4074-A356-6E934AE369BB}" sibTransId="{9ACE5761-F87D-49DC-B711-AB58FF5A397F}"/>
    <dgm:cxn modelId="{9AB0A80B-1AF4-4164-B6B0-93853635CEE8}" type="presOf" srcId="{9ACE5761-F87D-49DC-B711-AB58FF5A397F}" destId="{EA10E248-0168-4639-8C09-18086A9008DC}" srcOrd="0" destOrd="0" presId="urn:microsoft.com/office/officeart/2016/7/layout/LinearBlockProcessNumbered"/>
    <dgm:cxn modelId="{884EF8EB-5E20-42DC-8006-5E7EC5E06249}" type="presOf" srcId="{BF412DC1-95AF-4370-8326-2F5720422AB4}" destId="{D5ECD769-99C7-4DAF-B83C-A0815BC68AA3}" srcOrd="1" destOrd="0" presId="urn:microsoft.com/office/officeart/2016/7/layout/LinearBlockProcessNumbered"/>
    <dgm:cxn modelId="{8D0A9815-7575-4B85-B293-C7F39790134E}" type="presOf" srcId="{46B0BC3F-D07D-44CA-904C-BEBC25998026}" destId="{CBEA8E21-457C-4653-8CDF-D0B4D10C8BCA}" srcOrd="0" destOrd="0" presId="urn:microsoft.com/office/officeart/2016/7/layout/LinearBlockProcessNumbered"/>
    <dgm:cxn modelId="{80545E5C-358B-43F1-B2B9-0802A6020879}" type="presOf" srcId="{BF412DC1-95AF-4370-8326-2F5720422AB4}" destId="{D84AD2EC-62A3-482A-938E-A081FC8E6543}" srcOrd="0" destOrd="0" presId="urn:microsoft.com/office/officeart/2016/7/layout/LinearBlockProcessNumbered"/>
    <dgm:cxn modelId="{AF5A0EA2-A22A-49F8-8A4C-5C712F65D286}" type="presParOf" srcId="{CBEA8E21-457C-4653-8CDF-D0B4D10C8BCA}" destId="{CC2236DC-E493-4E09-96F3-AC6097829E65}" srcOrd="0" destOrd="0" presId="urn:microsoft.com/office/officeart/2016/7/layout/LinearBlockProcessNumbered"/>
    <dgm:cxn modelId="{AAE447D1-D240-40F7-9A68-14190BD0406E}" type="presParOf" srcId="{CC2236DC-E493-4E09-96F3-AC6097829E65}" destId="{D84AD2EC-62A3-482A-938E-A081FC8E6543}" srcOrd="0" destOrd="0" presId="urn:microsoft.com/office/officeart/2016/7/layout/LinearBlockProcessNumbered"/>
    <dgm:cxn modelId="{A5F6B4EA-96A8-4CAF-A59D-FAE3C954CED4}" type="presParOf" srcId="{CC2236DC-E493-4E09-96F3-AC6097829E65}" destId="{EA10E248-0168-4639-8C09-18086A9008DC}" srcOrd="1" destOrd="0" presId="urn:microsoft.com/office/officeart/2016/7/layout/LinearBlockProcessNumbered"/>
    <dgm:cxn modelId="{3EF85E3B-2239-4040-B4D3-B9C8C9237793}" type="presParOf" srcId="{CC2236DC-E493-4E09-96F3-AC6097829E65}" destId="{D5ECD769-99C7-4DAF-B83C-A0815BC68AA3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10D66-9960-4EDF-8319-B0A841BA4081}">
      <dsp:nvSpPr>
        <dsp:cNvPr id="0" name=""/>
        <dsp:cNvSpPr/>
      </dsp:nvSpPr>
      <dsp:spPr>
        <a:xfrm>
          <a:off x="3000" y="0"/>
          <a:ext cx="4613076" cy="308271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669" tIns="0" rIns="455669" bIns="33020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4000" kern="1200" dirty="0" smtClean="0"/>
            <a:t>On</a:t>
          </a:r>
          <a:r>
            <a:rPr lang="en-US" sz="4000" kern="1200" baseline="0" dirty="0" smtClean="0"/>
            <a:t> the job methods</a:t>
          </a:r>
          <a:endParaRPr lang="en-US" sz="4000" kern="1200" dirty="0"/>
        </a:p>
      </dsp:txBody>
      <dsp:txXfrm>
        <a:off x="3000" y="1233084"/>
        <a:ext cx="4613076" cy="1849626"/>
      </dsp:txXfrm>
    </dsp:sp>
    <dsp:sp modelId="{103C8C5F-DAE3-4845-8AB3-2530020C6B04}">
      <dsp:nvSpPr>
        <dsp:cNvPr id="0" name=""/>
        <dsp:cNvSpPr/>
      </dsp:nvSpPr>
      <dsp:spPr>
        <a:xfrm>
          <a:off x="3000" y="0"/>
          <a:ext cx="4613076" cy="1233084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669" tIns="165100" rIns="455669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600" kern="1200" dirty="0"/>
        </a:p>
      </dsp:txBody>
      <dsp:txXfrm>
        <a:off x="3000" y="0"/>
        <a:ext cx="4613076" cy="1233084"/>
      </dsp:txXfrm>
    </dsp:sp>
    <dsp:sp modelId="{D84AD2EC-62A3-482A-938E-A081FC8E6543}">
      <dsp:nvSpPr>
        <dsp:cNvPr id="0" name=""/>
        <dsp:cNvSpPr/>
      </dsp:nvSpPr>
      <dsp:spPr>
        <a:xfrm>
          <a:off x="4985123" y="0"/>
          <a:ext cx="4613076" cy="3082711"/>
        </a:xfrm>
        <a:prstGeom prst="rect">
          <a:avLst/>
        </a:prstGeom>
        <a:solidFill>
          <a:schemeClr val="accent4">
            <a:hueOff val="1335015"/>
            <a:satOff val="17844"/>
            <a:lumOff val="8628"/>
            <a:alphaOff val="0"/>
          </a:schemeClr>
        </a:solidFill>
        <a:ln w="15875" cap="flat" cmpd="sng" algn="ctr">
          <a:solidFill>
            <a:schemeClr val="accent4">
              <a:hueOff val="1335015"/>
              <a:satOff val="17844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669" tIns="0" rIns="455669" bIns="33020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4000" kern="1200" dirty="0" smtClean="0"/>
            <a:t>Off the job methods</a:t>
          </a:r>
          <a:endParaRPr lang="en-US" sz="4000" kern="1200" dirty="0"/>
        </a:p>
      </dsp:txBody>
      <dsp:txXfrm>
        <a:off x="4985123" y="1233084"/>
        <a:ext cx="4613076" cy="1849626"/>
      </dsp:txXfrm>
    </dsp:sp>
    <dsp:sp modelId="{EA10E248-0168-4639-8C09-18086A9008DC}">
      <dsp:nvSpPr>
        <dsp:cNvPr id="0" name=""/>
        <dsp:cNvSpPr/>
      </dsp:nvSpPr>
      <dsp:spPr>
        <a:xfrm>
          <a:off x="4985123" y="0"/>
          <a:ext cx="4613076" cy="1233084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669" tIns="165100" rIns="455669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600" kern="1200" dirty="0"/>
        </a:p>
      </dsp:txBody>
      <dsp:txXfrm>
        <a:off x="4985123" y="0"/>
        <a:ext cx="4613076" cy="12330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E2633-242C-4E85-915D-8AECDBD6F72A}">
      <dsp:nvSpPr>
        <dsp:cNvPr id="0" name=""/>
        <dsp:cNvSpPr/>
      </dsp:nvSpPr>
      <dsp:spPr>
        <a:xfrm>
          <a:off x="1659828" y="-483041"/>
          <a:ext cx="9260767" cy="7689529"/>
        </a:xfrm>
        <a:prstGeom prst="leftCircularArrow">
          <a:avLst>
            <a:gd name="adj1" fmla="val 5544"/>
            <a:gd name="adj2" fmla="val 330680"/>
            <a:gd name="adj3" fmla="val 14010322"/>
            <a:gd name="adj4" fmla="val 17244902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529D5F-5C3B-45FF-B5DB-97FE79ED03A0}">
      <dsp:nvSpPr>
        <dsp:cNvPr id="0" name=""/>
        <dsp:cNvSpPr/>
      </dsp:nvSpPr>
      <dsp:spPr>
        <a:xfrm>
          <a:off x="4806895" y="-12418"/>
          <a:ext cx="2966632" cy="1231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REWARD</a:t>
          </a:r>
          <a:endParaRPr lang="en-US" sz="2300" kern="1200" dirty="0"/>
        </a:p>
      </dsp:txBody>
      <dsp:txXfrm>
        <a:off x="4867019" y="47706"/>
        <a:ext cx="2846384" cy="1111399"/>
      </dsp:txXfrm>
    </dsp:sp>
    <dsp:sp modelId="{6E8DEAE0-CB1D-4729-9223-103A5BDC311D}">
      <dsp:nvSpPr>
        <dsp:cNvPr id="0" name=""/>
        <dsp:cNvSpPr/>
      </dsp:nvSpPr>
      <dsp:spPr>
        <a:xfrm>
          <a:off x="6739794" y="1084707"/>
          <a:ext cx="3726569" cy="1231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BENEFITS TO THE ORGANIZATION</a:t>
          </a:r>
          <a:endParaRPr lang="en-US" sz="2300" kern="1200" dirty="0"/>
        </a:p>
      </dsp:txBody>
      <dsp:txXfrm>
        <a:off x="6799918" y="1144831"/>
        <a:ext cx="3606321" cy="1111399"/>
      </dsp:txXfrm>
    </dsp:sp>
    <dsp:sp modelId="{EEABE92C-3D8E-4D6E-AAAE-70FAD556316C}">
      <dsp:nvSpPr>
        <dsp:cNvPr id="0" name=""/>
        <dsp:cNvSpPr/>
      </dsp:nvSpPr>
      <dsp:spPr>
        <a:xfrm>
          <a:off x="7701254" y="3632387"/>
          <a:ext cx="2966632" cy="1231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WORKERS BECOME COMPETENT</a:t>
          </a:r>
          <a:endParaRPr lang="en-US" sz="2300" kern="1200" dirty="0"/>
        </a:p>
      </dsp:txBody>
      <dsp:txXfrm>
        <a:off x="7761378" y="3692511"/>
        <a:ext cx="2846384" cy="1111399"/>
      </dsp:txXfrm>
    </dsp:sp>
    <dsp:sp modelId="{789C2773-928D-44D5-9BDD-DE0ED19464D0}">
      <dsp:nvSpPr>
        <dsp:cNvPr id="0" name=""/>
        <dsp:cNvSpPr/>
      </dsp:nvSpPr>
      <dsp:spPr>
        <a:xfrm>
          <a:off x="6437699" y="5626352"/>
          <a:ext cx="2966632" cy="1231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IMPROVE DEPARTMENTAL COORDINATION</a:t>
          </a:r>
          <a:endParaRPr lang="en-US" sz="2300" kern="1200" dirty="0"/>
        </a:p>
      </dsp:txBody>
      <dsp:txXfrm>
        <a:off x="6497823" y="5686476"/>
        <a:ext cx="2846384" cy="1111399"/>
      </dsp:txXfrm>
    </dsp:sp>
    <dsp:sp modelId="{3C99CD40-94C0-4E15-8388-11E00307822B}">
      <dsp:nvSpPr>
        <dsp:cNvPr id="0" name=""/>
        <dsp:cNvSpPr/>
      </dsp:nvSpPr>
      <dsp:spPr>
        <a:xfrm>
          <a:off x="3233665" y="5626340"/>
          <a:ext cx="2966632" cy="1231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MOTIVATES EMPOYESS</a:t>
          </a:r>
          <a:endParaRPr lang="en-US" sz="2300" kern="1200" dirty="0"/>
        </a:p>
      </dsp:txBody>
      <dsp:txXfrm>
        <a:off x="3293789" y="5686464"/>
        <a:ext cx="2846384" cy="1111399"/>
      </dsp:txXfrm>
    </dsp:sp>
    <dsp:sp modelId="{2ECCCE26-12AE-482A-9DD7-FE438DA3B4D6}">
      <dsp:nvSpPr>
        <dsp:cNvPr id="0" name=""/>
        <dsp:cNvSpPr/>
      </dsp:nvSpPr>
      <dsp:spPr>
        <a:xfrm>
          <a:off x="1524113" y="3682664"/>
          <a:ext cx="3577310" cy="11310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REDUCES BOREDOM</a:t>
          </a:r>
          <a:endParaRPr lang="en-US" sz="2300" kern="1200" dirty="0"/>
        </a:p>
      </dsp:txBody>
      <dsp:txXfrm>
        <a:off x="1579328" y="3737879"/>
        <a:ext cx="3466880" cy="1020663"/>
      </dsp:txXfrm>
    </dsp:sp>
    <dsp:sp modelId="{7A99FCCB-3338-4913-8057-B68712C32426}">
      <dsp:nvSpPr>
        <dsp:cNvPr id="0" name=""/>
        <dsp:cNvSpPr/>
      </dsp:nvSpPr>
      <dsp:spPr>
        <a:xfrm>
          <a:off x="2105604" y="1134984"/>
          <a:ext cx="3577310" cy="11310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DEVELOPS WIDE SKILLS</a:t>
          </a:r>
          <a:endParaRPr lang="en-US" sz="2300" kern="1200" dirty="0"/>
        </a:p>
      </dsp:txBody>
      <dsp:txXfrm>
        <a:off x="2160819" y="1190199"/>
        <a:ext cx="3466880" cy="10206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AD2EC-62A3-482A-938E-A081FC8E6543}">
      <dsp:nvSpPr>
        <dsp:cNvPr id="0" name=""/>
        <dsp:cNvSpPr/>
      </dsp:nvSpPr>
      <dsp:spPr>
        <a:xfrm>
          <a:off x="0" y="0"/>
          <a:ext cx="9601200" cy="308271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8385" tIns="0" rIns="948385" bIns="33020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4000" kern="1200" dirty="0" smtClean="0"/>
            <a:t>Off the job methods</a:t>
          </a:r>
          <a:endParaRPr lang="en-US" sz="4000" kern="1200" dirty="0"/>
        </a:p>
      </dsp:txBody>
      <dsp:txXfrm>
        <a:off x="0" y="1233084"/>
        <a:ext cx="9601200" cy="1849626"/>
      </dsp:txXfrm>
    </dsp:sp>
    <dsp:sp modelId="{EA10E248-0168-4639-8C09-18086A9008DC}">
      <dsp:nvSpPr>
        <dsp:cNvPr id="0" name=""/>
        <dsp:cNvSpPr/>
      </dsp:nvSpPr>
      <dsp:spPr>
        <a:xfrm>
          <a:off x="0" y="0"/>
          <a:ext cx="9601200" cy="1233084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8385" tIns="165100" rIns="948385" bIns="165100" numCol="1" spcCol="1270" anchor="ctr" anchorCtr="0">
          <a:noAutofit/>
        </a:bodyPr>
        <a:lstStyle/>
        <a:p>
          <a:pPr lvl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600" kern="1200" dirty="0"/>
        </a:p>
      </dsp:txBody>
      <dsp:txXfrm>
        <a:off x="0" y="0"/>
        <a:ext cx="9601200" cy="1233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847EA-9081-43A3-8211-C31C722014ED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27234-4CCC-4D44-8574-686ADA7EE3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478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25E670C-5F98-4961-8C9F-57D63CE84659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B5DE5-E34F-4568-A4F3-414B5E687484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9F7F-0577-44B4-BD0A-504FDE45910F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31DE-2204-4420-8EDD-B13AF617CD81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40B7-12B4-44C4-B128-45E241C8D123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CEFDD-B123-4C25-A5BF-FEAEE2F07A3F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00D3C-0497-4FC6-8D6D-9AF5EE895CF1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22B1-F1F7-463E-B949-0AC9E3253AA7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C5D6-5912-49F2-84D6-8E719EAC93E6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1C99-057F-4FBD-845B-32D673B4DEBB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1F435-97A5-4A26-BB2D-43B7BA0D4E2A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13E38-C98F-4111-98A9-83F0DADA77A7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329F-C0AA-4519-8CC8-15655E3CE069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A885-74DC-4CF2-AAB3-12F04A474BD0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85394-30EA-4FB8-A570-E6FD01E18BD5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E6B1-64AF-47FF-84F1-CFD070D0246D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92265-CF42-467A-9B40-C103C58E7FA9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753C87-E0CE-4BBA-8ADC-04D27885436A}" type="datetime1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ose up of wood grain">
            <a:extLst>
              <a:ext uri="{FF2B5EF4-FFF2-40B4-BE49-F238E27FC236}">
                <a16:creationId xmlns:a16="http://schemas.microsoft.com/office/drawing/2014/main" id="{B804D254-4D14-4A2A-BA9F-3506BBEE4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58" b="71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9D262D4-AE8B-4620-949A-609FC366FC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2616" y="1411015"/>
            <a:ext cx="7808159" cy="4103960"/>
          </a:xfrm>
          <a:prstGeom prst="rect">
            <a:avLst/>
          </a:prstGeom>
          <a:blipFill dpi="0" rotWithShape="1">
            <a:blip r:embed="rId4">
              <a:alphaModFix amt="90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0000" sy="100000" flip="none" algn="ctr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605853C-E63A-49E2-84A4-4B7DD77A56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00549F-5B68-400C-A605-BDF102BDBB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32" name="Rounded Rectangle 17">
              <a:extLst>
                <a:ext uri="{FF2B5EF4-FFF2-40B4-BE49-F238E27FC236}">
                  <a16:creationId xmlns:a16="http://schemas.microsoft.com/office/drawing/2014/main" id="{CE12C213-76C6-4953-849D-69BD0C0740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5D5C439-F0A9-41AB-BF38-FB38EB00B7C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34" name="Rounded Rectangle 20">
              <a:extLst>
                <a:ext uri="{FF2B5EF4-FFF2-40B4-BE49-F238E27FC236}">
                  <a16:creationId xmlns:a16="http://schemas.microsoft.com/office/drawing/2014/main" id="{CE714C63-2EB2-4CE0-8982-994E7A37AA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CE568286-7D0B-4E62-BC33-A99A0FD743D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07B5B3-DDE8-49F7-B2D1-6919986D2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177635"/>
            <a:ext cx="6815669" cy="336665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262626"/>
                </a:solidFill>
              </a:rPr>
              <a:t>METHODS OF DEVELOPING HUMAN RESOURCE</a:t>
            </a:r>
            <a:endParaRPr lang="en-US" dirty="0">
              <a:solidFill>
                <a:srgbClr val="262626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E22DAF0-5C05-4D01-A6C7-2832665773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9077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5EB8E3BF-F464-4900-8994-851061A9AD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close up of wood grain">
            <a:extLst>
              <a:ext uri="{FF2B5EF4-FFF2-40B4-BE49-F238E27FC236}">
                <a16:creationId xmlns:a16="http://schemas.microsoft.com/office/drawing/2014/main" id="{C8B62117-477A-43AB-ABAD-78558DF26C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8558" b="71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DEE432-823B-40BB-A944-7EEAA7B3F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METHODS OF DEVELOPING HUMAN RESOURCE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E0602D6-3A81-42F8-AE67-1BAAFC967C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421466"/>
            <a:ext cx="9144000" cy="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2" descr="SmartArt graphic placeholder">
            <a:extLst>
              <a:ext uri="{FF2B5EF4-FFF2-40B4-BE49-F238E27FC236}">
                <a16:creationId xmlns:a16="http://schemas.microsoft.com/office/drawing/2014/main" id="{37B13ECE-7C9C-4FE5-8DD1-776A1AF5DA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913574"/>
              </p:ext>
            </p:extLst>
          </p:nvPr>
        </p:nvGraphicFramePr>
        <p:xfrm>
          <a:off x="1295400" y="2792626"/>
          <a:ext cx="9601200" cy="3082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032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METHODS OF DEVELOPING HUMAN RESOURCE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ON THE JOB METHODS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Coaching and counselling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Understudy assignment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Job rotation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Junior boards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delegation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OFF THE JOB METHODS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University and colleges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Management institutions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Sensitive training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In-basket exercise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Role playing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435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COACHING AND COUNSELLING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05243" y="2757268"/>
            <a:ext cx="3418449" cy="301048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COUSELLING</a:t>
            </a:r>
          </a:p>
          <a:p>
            <a:r>
              <a:rPr lang="en-US" sz="2800" dirty="0"/>
              <a:t>under this method the subordinate wanting advice approaches his superior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639951" y="2738380"/>
            <a:ext cx="4135901" cy="304826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sz="2800" b="1" dirty="0" smtClean="0"/>
              <a:t>COACHING</a:t>
            </a:r>
          </a:p>
          <a:p>
            <a:r>
              <a:rPr lang="en-US" sz="2800" b="1" dirty="0" smtClean="0"/>
              <a:t> </a:t>
            </a:r>
            <a:r>
              <a:rPr lang="en-IN" sz="2800" dirty="0" smtClean="0"/>
              <a:t>it is a method by which a superior teaches job knowledge and skills to a subordinate manager</a:t>
            </a:r>
          </a:p>
          <a:p>
            <a:pPr algn="ctr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3240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UNDERSTUDY ASSIGNEMENT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An understudy is a trainee-manager who is to assume the full duties and responsibilities  of the position currently held by his superior, when the later leaves his post due to retirement, transfer or promotion.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943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ADVANTAGES AND DISADVANTAGES OF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UNDERSTUDY ASSIGNMENT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05242" y="2757268"/>
            <a:ext cx="4360985" cy="34043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Advantages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Learning by doing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 Relieves the superior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Avoids uncertainty of employee leaving the job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6639951" y="2738379"/>
            <a:ext cx="4256647" cy="342326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r>
              <a:rPr lang="en-US" sz="2800" b="1" dirty="0"/>
              <a:t>D</a:t>
            </a:r>
            <a:r>
              <a:rPr lang="en-US" sz="2800" b="1" dirty="0" smtClean="0"/>
              <a:t>isadvantages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 competition for promotion is over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Jealousy within the department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No interest in self development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85540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JOB ROTATION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Job rotation is the practice of moving employees between jobs in an organization.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It happens between jobs on the same level and are not considered promotion</a:t>
            </a:r>
            <a:endParaRPr lang="en-IN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09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21103160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23358" y="2683412"/>
            <a:ext cx="520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JOB ROTATION BENEFITS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2843321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DELEGATION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It is one more internal method of management development.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To improve the performance of employees additional responsibility and authority is been delegated to them.</a:t>
            </a:r>
          </a:p>
        </p:txBody>
      </p:sp>
    </p:spTree>
    <p:extLst>
      <p:ext uri="{BB962C8B-B14F-4D97-AF65-F5344CB8AC3E}">
        <p14:creationId xmlns:p14="http://schemas.microsoft.com/office/powerpoint/2010/main" val="1659661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Appointment as ‘Assistant to’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junior executive may be appointed as ‘assistant to’ senior executive for the purpose of training and practical experience.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63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Membership of committees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Inter-departmental committees are created for bringing coordination in the activities of different departments.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Managers from different departments are added in the committee and junior managers are also given membership to such committee.</a:t>
            </a:r>
          </a:p>
        </p:txBody>
      </p:sp>
    </p:spTree>
    <p:extLst>
      <p:ext uri="{BB962C8B-B14F-4D97-AF65-F5344CB8AC3E}">
        <p14:creationId xmlns:p14="http://schemas.microsoft.com/office/powerpoint/2010/main" val="859964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Project assignment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In this method a trainee manager is given a project which is closely related to the work of his department.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Project relates to specific problem faced by the department.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Trainee studies the project on his own and gives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3779331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Promotion and transfer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Promotion gives an opportunity to a manager to acquire new skills required for a job at a higher level.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Whereas transfer provides opportunity to work at different positions and develops new qualities useful to function efficiently on higher posts and positions</a:t>
            </a:r>
          </a:p>
        </p:txBody>
      </p:sp>
    </p:spTree>
    <p:extLst>
      <p:ext uri="{BB962C8B-B14F-4D97-AF65-F5344CB8AC3E}">
        <p14:creationId xmlns:p14="http://schemas.microsoft.com/office/powerpoint/2010/main" val="4204418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Junior board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 junior board of junior executives are constituted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Major problems are identified in junior board which makes recommendation to the board of directors.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Young executives learn decision </a:t>
            </a:r>
            <a:r>
              <a:rPr lang="en-US" sz="2800" smtClean="0">
                <a:solidFill>
                  <a:schemeClr val="bg1"/>
                </a:solidFill>
              </a:rPr>
              <a:t>making skills.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202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5EB8E3BF-F464-4900-8994-851061A9AD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close up of wood grain">
            <a:extLst>
              <a:ext uri="{FF2B5EF4-FFF2-40B4-BE49-F238E27FC236}">
                <a16:creationId xmlns:a16="http://schemas.microsoft.com/office/drawing/2014/main" id="{C8B62117-477A-43AB-ABAD-78558DF26C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8558" b="71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DEE432-823B-40BB-A944-7EEAA7B3F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METHODS OF DEVELOPING HUMAN RESOURCE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E0602D6-3A81-42F8-AE67-1BAAFC967C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2421466"/>
            <a:ext cx="9144000" cy="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ontent Placeholder 2" descr="SmartArt graphic placeholder">
            <a:extLst>
              <a:ext uri="{FF2B5EF4-FFF2-40B4-BE49-F238E27FC236}">
                <a16:creationId xmlns:a16="http://schemas.microsoft.com/office/drawing/2014/main" id="{37B13ECE-7C9C-4FE5-8DD1-776A1AF5DA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23743"/>
              </p:ext>
            </p:extLst>
          </p:nvPr>
        </p:nvGraphicFramePr>
        <p:xfrm>
          <a:off x="1295400" y="2792626"/>
          <a:ext cx="9601200" cy="3082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059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UNIVERSITY AND COLLEGES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Employee working at managerial levels in companies are selected for training in different courses at universities and colleges.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Mumbai university provides various management  development courses .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01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Management institution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Apart from Mumbai university and colleges , there are management training institutions such as Bombay management association, productivity council </a:t>
            </a:r>
            <a:r>
              <a:rPr lang="en-US" sz="2800" dirty="0" err="1" smtClean="0">
                <a:solidFill>
                  <a:schemeClr val="bg1"/>
                </a:solidFill>
              </a:rPr>
              <a:t>etc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Provides courses for existing managers from public and private sector.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Seminars and conference by associations by chamber of commerce and export promotion council.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332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Sensitive training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Also called as T-Group training or laboratory training.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Face to face interaction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Method to develop self awareness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Guided by experts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58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In-basket exercise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Trainee are provided with basket or tray of papers and files related to their functional area.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Study files and give recommendations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Recommendations are compared from different trainee and solutions are worked out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08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Role play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“ a method of human interaction, which involves realistic behavior in the imaginary situation”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Useful for learning human relation and leadership training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Conflicting situation is artificially created  and two or more employees are assigned different roles to play.</a:t>
            </a:r>
          </a:p>
        </p:txBody>
      </p:sp>
    </p:spTree>
    <p:extLst>
      <p:ext uri="{BB962C8B-B14F-4D97-AF65-F5344CB8AC3E}">
        <p14:creationId xmlns:p14="http://schemas.microsoft.com/office/powerpoint/2010/main" val="2427278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Case study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Developed by Christopher Langdell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 case is written about a situation related to production , marketing, personnel, finance and it is always incomplete.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Participants are required to provide best available solution.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947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Conference and seminars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Employees are deputed for conferences and seminars.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It’s a method used for management development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Provides new information and awareness to the managers.</a:t>
            </a:r>
          </a:p>
        </p:txBody>
      </p:sp>
    </p:spTree>
    <p:extLst>
      <p:ext uri="{BB962C8B-B14F-4D97-AF65-F5344CB8AC3E}">
        <p14:creationId xmlns:p14="http://schemas.microsoft.com/office/powerpoint/2010/main" val="710757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simulation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smtClean="0">
                <a:solidFill>
                  <a:schemeClr val="bg1"/>
                </a:solidFill>
              </a:rPr>
              <a:t>Trainee is </a:t>
            </a:r>
            <a:r>
              <a:rPr lang="en-US" sz="2800" dirty="0" smtClean="0">
                <a:solidFill>
                  <a:schemeClr val="bg1"/>
                </a:solidFill>
              </a:rPr>
              <a:t>given practical training by creating situation which closely represents the real situation at the work place 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Example trainee is asked to make a decision in support of the situation.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Impact of the Decision are reported back to the trainee with explanation.</a:t>
            </a:r>
          </a:p>
        </p:txBody>
      </p:sp>
    </p:spTree>
    <p:extLst>
      <p:ext uri="{BB962C8B-B14F-4D97-AF65-F5344CB8AC3E}">
        <p14:creationId xmlns:p14="http://schemas.microsoft.com/office/powerpoint/2010/main" val="1674290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TV and Video instructions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It is used for training and management development </a:t>
            </a:r>
            <a:r>
              <a:rPr lang="en-US" sz="2800" dirty="0" err="1" smtClean="0">
                <a:solidFill>
                  <a:schemeClr val="bg1"/>
                </a:solidFill>
              </a:rPr>
              <a:t>programmes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Now a days </a:t>
            </a:r>
            <a:r>
              <a:rPr lang="en-US" sz="2800" dirty="0" err="1" smtClean="0">
                <a:solidFill>
                  <a:schemeClr val="bg1"/>
                </a:solidFill>
              </a:rPr>
              <a:t>programmes</a:t>
            </a:r>
            <a:r>
              <a:rPr lang="en-US" sz="2800" dirty="0" smtClean="0">
                <a:solidFill>
                  <a:schemeClr val="bg1"/>
                </a:solidFill>
              </a:rPr>
              <a:t> on management problems are arranged on TV  network regularly.</a:t>
            </a:r>
          </a:p>
        </p:txBody>
      </p:sp>
    </p:spTree>
    <p:extLst>
      <p:ext uri="{BB962C8B-B14F-4D97-AF65-F5344CB8AC3E}">
        <p14:creationId xmlns:p14="http://schemas.microsoft.com/office/powerpoint/2010/main" val="3611788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AC0881-EA88-432B-86BB-4EB78D0EA8C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A1E945A-F8B2-4917-A3C0-E5FD0C7053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027939-E3B8-41D6-8A67-A640CA8A50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 design</Template>
  <TotalTime>0</TotalTime>
  <Words>749</Words>
  <Application>Microsoft Office PowerPoint</Application>
  <PresentationFormat>Widescreen</PresentationFormat>
  <Paragraphs>111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Garamond</vt:lpstr>
      <vt:lpstr>Organic</vt:lpstr>
      <vt:lpstr>METHODS OF DEVELOPING HUMAN RESOURCE</vt:lpstr>
      <vt:lpstr>METHODS OF DEVELOPING HUMAN RESOURCE</vt:lpstr>
      <vt:lpstr>METHODS OF DEVELOPING HUMAN RESOURCE</vt:lpstr>
      <vt:lpstr>COACHING AND COUNSELLING</vt:lpstr>
      <vt:lpstr>UNDERSTUDY ASSIGNEMENT</vt:lpstr>
      <vt:lpstr>ADVANTAGES AND DISADVANTAGES OF  UNDERSTUDY ASSIGNMENT</vt:lpstr>
      <vt:lpstr>JOB ROTATION</vt:lpstr>
      <vt:lpstr>PowerPoint Presentation</vt:lpstr>
      <vt:lpstr>DELEGATION</vt:lpstr>
      <vt:lpstr>Appointment as ‘Assistant to’</vt:lpstr>
      <vt:lpstr>Membership of committees</vt:lpstr>
      <vt:lpstr>Project assignment</vt:lpstr>
      <vt:lpstr>Promotion and transfer</vt:lpstr>
      <vt:lpstr>Junior board</vt:lpstr>
      <vt:lpstr>METHODS OF DEVELOPING HUMAN RESOURCE</vt:lpstr>
      <vt:lpstr>UNIVERSITY AND COLLEGES</vt:lpstr>
      <vt:lpstr>Management institution</vt:lpstr>
      <vt:lpstr>Sensitive training</vt:lpstr>
      <vt:lpstr>In-basket exercise</vt:lpstr>
      <vt:lpstr>Role play</vt:lpstr>
      <vt:lpstr>Case study</vt:lpstr>
      <vt:lpstr>Conference and seminars</vt:lpstr>
      <vt:lpstr>simulation</vt:lpstr>
      <vt:lpstr>TV and Video instructions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2020-08-27T17:48:52Z</dcterms:created>
  <dcterms:modified xsi:type="dcterms:W3CDTF">2020-09-03T03:15:58Z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